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60" d="100"/>
          <a:sy n="60" d="100"/>
        </p:scale>
        <p:origin x="1242" y="7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400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3472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1801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1970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423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6984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0276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6238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9895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1634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4711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D2AAB-22E7-46DF-A4EF-952E50F6A91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D48C4-0C29-473A-8D88-C26F14B2D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449179"/>
            <a:ext cx="10748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Tabelle 2.3-1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Merkmale von Core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Selling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-Teams und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Selling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Centers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Frenzen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2009)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408066"/>
              </p:ext>
            </p:extLst>
          </p:nvPr>
        </p:nvGraphicFramePr>
        <p:xfrm>
          <a:off x="695107" y="1031342"/>
          <a:ext cx="10261651" cy="5112786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5130098"/>
                <a:gridCol w="5131553"/>
              </a:tblGrid>
              <a:tr h="374669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Core </a:t>
                      </a:r>
                      <a:r>
                        <a:rPr lang="de-DE" sz="1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Selling</a:t>
                      </a:r>
                      <a:r>
                        <a:rPr lang="de-DE" sz="1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-Team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Selling</a:t>
                      </a:r>
                      <a:r>
                        <a:rPr lang="de-DE" sz="1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Center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65134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Relativ permanente, kunden-, produkt- oder regional-fokussierte Gruppe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Relativ temporäre, transaktions-fokussierte Gruppe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4704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Festlegung der Mitgliedschaft entsprechend dem Aufgabengebiet des Mitglieds im Unternehmen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Festlegung der Mitgliedschaft abhängig vom Einsatz bei einer bestimmten Verkaufstransaktion eines Gutes oder einer Dienstleistung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34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 Team pro beschaffender Organisation, Region oder Produkt(-gruppe)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 Selling Center pro Verkaufsopportunität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34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Mitgliedschaft im Core Selling-Team ist relativ stabil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Mitgliedschaft im </a:t>
                      </a:r>
                      <a:r>
                        <a:rPr lang="de-DE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Selling</a:t>
                      </a:r>
                      <a:r>
                        <a:rPr lang="de-DE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Center ist sehr wechselhaft (i.S.v. variabel)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025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Teameigenschaften sind abhängig von den kunden-, produkt- oder regionenspezifischen Eigenschaften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Teameigenschaften sind abhängig von den Eigenschaften der Verkaufsgelegenheit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347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Aufgabe ist eher strategisch angelegt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de-DE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Aufgabe ist in Bezug auf die Verkaufs­opportunität taktischer Natur</a:t>
                      </a: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281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Microsoft Office PowerPoint</Application>
  <PresentationFormat>Breitbild</PresentationFormat>
  <Paragraphs>16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PowerPoint-Präsentation</vt:lpstr>
    </vt:vector>
  </TitlesOfParts>
  <Company>WWU Muenster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Irene Kowalenko</dc:creator>
  <cp:lastModifiedBy>Irene Kowalenko</cp:lastModifiedBy>
  <cp:revision>3</cp:revision>
  <dcterms:created xsi:type="dcterms:W3CDTF">2014-08-01T15:23:39Z</dcterms:created>
  <dcterms:modified xsi:type="dcterms:W3CDTF">2014-08-01T15:33:48Z</dcterms:modified>
</cp:coreProperties>
</file>