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9A937-F57D-4D61-A11D-32742314ACB5}" type="datetimeFigureOut">
              <a:rPr lang="de-DE" smtClean="0"/>
              <a:pPr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2CE81-A025-403D-A0AA-624D0280CC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ieren 44"/>
          <p:cNvGrpSpPr/>
          <p:nvPr/>
        </p:nvGrpSpPr>
        <p:grpSpPr>
          <a:xfrm>
            <a:off x="142844" y="1357298"/>
            <a:ext cx="8786874" cy="4786346"/>
            <a:chOff x="142844" y="1357298"/>
            <a:chExt cx="8786874" cy="4786346"/>
          </a:xfrm>
        </p:grpSpPr>
        <p:sp>
          <p:nvSpPr>
            <p:cNvPr id="8" name="Rechteck 7"/>
            <p:cNvSpPr/>
            <p:nvPr/>
          </p:nvSpPr>
          <p:spPr>
            <a:xfrm>
              <a:off x="1285852" y="1357298"/>
              <a:ext cx="2143140" cy="47863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ANALYSE</a:t>
              </a:r>
              <a:endPara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7286644" y="1357298"/>
              <a:ext cx="1643074" cy="47863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CONTROLLING</a:t>
              </a:r>
              <a:endPara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3428992" y="1357298"/>
              <a:ext cx="1643074" cy="47863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PLANUNG</a:t>
              </a:r>
              <a:endPara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5072066" y="1357298"/>
              <a:ext cx="2214578" cy="47863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DURCHFÜHRUNG</a:t>
              </a:r>
              <a:endPara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85852" y="1357298"/>
              <a:ext cx="7643866" cy="478634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Rechteck 3"/>
            <p:cNvSpPr/>
            <p:nvPr/>
          </p:nvSpPr>
          <p:spPr>
            <a:xfrm>
              <a:off x="142844" y="1785926"/>
              <a:ext cx="8786874" cy="500066"/>
            </a:xfrm>
            <a:prstGeom prst="rect">
              <a:avLst/>
            </a:prstGeom>
            <a:no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Feedback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hteck 4"/>
            <p:cNvSpPr/>
            <p:nvPr/>
          </p:nvSpPr>
          <p:spPr>
            <a:xfrm>
              <a:off x="142844" y="2285992"/>
              <a:ext cx="8786874" cy="1500198"/>
            </a:xfrm>
            <a:prstGeom prst="rect">
              <a:avLst/>
            </a:prstGeom>
            <a:no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Strategische</a:t>
              </a:r>
            </a:p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Ebene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142844" y="3786190"/>
              <a:ext cx="8786874" cy="1500198"/>
            </a:xfrm>
            <a:prstGeom prst="rect">
              <a:avLst/>
            </a:prstGeom>
            <a:no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Operativ-</a:t>
              </a:r>
            </a:p>
            <a:p>
              <a:r>
                <a:rPr lang="de-DE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</a:t>
              </a:r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aktische</a:t>
              </a:r>
            </a:p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Ebene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3536149" y="2357430"/>
              <a:ext cx="1428760" cy="12858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Organisation des Verkaufs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142844" y="1785926"/>
              <a:ext cx="8786874" cy="435771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6" name="Gerade Verbindung 15"/>
            <p:cNvCxnSpPr/>
            <p:nvPr/>
          </p:nvCxnSpPr>
          <p:spPr>
            <a:xfrm>
              <a:off x="142844" y="2285992"/>
              <a:ext cx="878687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>
              <a:off x="142844" y="3786190"/>
              <a:ext cx="878687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hteck 19"/>
            <p:cNvSpPr/>
            <p:nvPr/>
          </p:nvSpPr>
          <p:spPr>
            <a:xfrm>
              <a:off x="5250661" y="2357430"/>
              <a:ext cx="1857388" cy="8572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Management des Außendienstes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7393801" y="2357430"/>
              <a:ext cx="1428760" cy="12858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Performance Management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071670" y="2357430"/>
              <a:ext cx="1285884" cy="57150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Verkaufs-</a:t>
              </a:r>
            </a:p>
            <a:p>
              <a:pPr algn="ctr"/>
              <a:r>
                <a:rPr lang="de-DE" sz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konzeption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1357290" y="2357430"/>
              <a:ext cx="500066" cy="278608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Umwelt, Wettbewerb, Nachfrager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2071670" y="3071810"/>
              <a:ext cx="1285884" cy="57150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Marketing-</a:t>
              </a:r>
            </a:p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Strategie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3536149" y="3929066"/>
              <a:ext cx="1428760" cy="12144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Operative Verkaufsplanung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5250661" y="3357562"/>
              <a:ext cx="1857388" cy="8572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Vertriebsführung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5250661" y="4357694"/>
              <a:ext cx="1857388" cy="78581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Operativer Verkauf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7393801" y="3929066"/>
              <a:ext cx="1428760" cy="12144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Verkaufsergebnis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0" name="Gerade Verbindung mit Pfeil 29"/>
            <p:cNvCxnSpPr>
              <a:endCxn id="22" idx="1"/>
            </p:cNvCxnSpPr>
            <p:nvPr/>
          </p:nvCxnSpPr>
          <p:spPr>
            <a:xfrm>
              <a:off x="1857356" y="2643182"/>
              <a:ext cx="214314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/>
            <p:nvPr/>
          </p:nvCxnSpPr>
          <p:spPr>
            <a:xfrm>
              <a:off x="1857356" y="3357562"/>
              <a:ext cx="214314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/>
            <p:nvPr/>
          </p:nvCxnSpPr>
          <p:spPr>
            <a:xfrm>
              <a:off x="3357554" y="2643182"/>
              <a:ext cx="214314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3357554" y="3357562"/>
              <a:ext cx="214314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>
              <a:endCxn id="20" idx="1"/>
            </p:cNvCxnSpPr>
            <p:nvPr/>
          </p:nvCxnSpPr>
          <p:spPr>
            <a:xfrm>
              <a:off x="4972053" y="2784470"/>
              <a:ext cx="27860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mit Pfeil 35"/>
            <p:cNvCxnSpPr/>
            <p:nvPr/>
          </p:nvCxnSpPr>
          <p:spPr>
            <a:xfrm>
              <a:off x="4972052" y="3498850"/>
              <a:ext cx="2772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mit Pfeil 41"/>
            <p:cNvCxnSpPr/>
            <p:nvPr/>
          </p:nvCxnSpPr>
          <p:spPr>
            <a:xfrm>
              <a:off x="4972052" y="4762509"/>
              <a:ext cx="2772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mit Pfeil 42"/>
            <p:cNvCxnSpPr/>
            <p:nvPr/>
          </p:nvCxnSpPr>
          <p:spPr>
            <a:xfrm>
              <a:off x="7119955" y="4762509"/>
              <a:ext cx="2772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mit Pfeil 43"/>
            <p:cNvCxnSpPr>
              <a:stCxn id="13" idx="2"/>
              <a:endCxn id="25" idx="0"/>
            </p:cNvCxnSpPr>
            <p:nvPr/>
          </p:nvCxnSpPr>
          <p:spPr>
            <a:xfrm rot="5400000">
              <a:off x="4107653" y="3786190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mit Pfeil 46"/>
            <p:cNvCxnSpPr>
              <a:stCxn id="26" idx="2"/>
              <a:endCxn id="27" idx="0"/>
            </p:cNvCxnSpPr>
            <p:nvPr/>
          </p:nvCxnSpPr>
          <p:spPr>
            <a:xfrm rot="5400000">
              <a:off x="6107917" y="4286256"/>
              <a:ext cx="142876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mit Pfeil 47"/>
            <p:cNvCxnSpPr>
              <a:stCxn id="20" idx="2"/>
              <a:endCxn id="26" idx="0"/>
            </p:cNvCxnSpPr>
            <p:nvPr/>
          </p:nvCxnSpPr>
          <p:spPr>
            <a:xfrm rot="5400000">
              <a:off x="6107917" y="3286124"/>
              <a:ext cx="142876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mit Pfeil 48"/>
            <p:cNvCxnSpPr>
              <a:stCxn id="28" idx="0"/>
              <a:endCxn id="21" idx="2"/>
            </p:cNvCxnSpPr>
            <p:nvPr/>
          </p:nvCxnSpPr>
          <p:spPr>
            <a:xfrm rot="5400000" flipH="1" flipV="1">
              <a:off x="7965305" y="3786190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winkelte Verbindung 56"/>
            <p:cNvCxnSpPr>
              <a:stCxn id="21" idx="0"/>
              <a:endCxn id="20" idx="0"/>
            </p:cNvCxnSpPr>
            <p:nvPr/>
          </p:nvCxnSpPr>
          <p:spPr>
            <a:xfrm rot="16200000" flipV="1">
              <a:off x="7143768" y="1393017"/>
              <a:ext cx="1588" cy="1928826"/>
            </a:xfrm>
            <a:prstGeom prst="bentConnector3">
              <a:avLst>
                <a:gd name="adj1" fmla="val 2459226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winkelte Verbindung 58"/>
            <p:cNvCxnSpPr>
              <a:stCxn id="21" idx="0"/>
              <a:endCxn id="13" idx="0"/>
            </p:cNvCxnSpPr>
            <p:nvPr/>
          </p:nvCxnSpPr>
          <p:spPr>
            <a:xfrm rot="16200000" flipV="1">
              <a:off x="6179355" y="428604"/>
              <a:ext cx="1588" cy="3857652"/>
            </a:xfrm>
            <a:prstGeom prst="bentConnector3">
              <a:avLst>
                <a:gd name="adj1" fmla="val 2459226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winkelte Verbindung 60"/>
            <p:cNvCxnSpPr>
              <a:stCxn id="21" idx="0"/>
              <a:endCxn id="22" idx="0"/>
            </p:cNvCxnSpPr>
            <p:nvPr/>
          </p:nvCxnSpPr>
          <p:spPr>
            <a:xfrm rot="16200000" flipV="1">
              <a:off x="5411397" y="-339355"/>
              <a:ext cx="1588" cy="5393569"/>
            </a:xfrm>
            <a:prstGeom prst="bentConnector3">
              <a:avLst>
                <a:gd name="adj1" fmla="val 24592010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hteck 37"/>
            <p:cNvSpPr/>
            <p:nvPr/>
          </p:nvSpPr>
          <p:spPr>
            <a:xfrm>
              <a:off x="142844" y="5286388"/>
              <a:ext cx="8786874" cy="857256"/>
            </a:xfrm>
            <a:prstGeom prst="rect">
              <a:avLst/>
            </a:prstGeom>
            <a:no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Technische</a:t>
              </a:r>
            </a:p>
            <a:p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Ebene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9" name="Gerade Verbindung 38"/>
            <p:cNvCxnSpPr/>
            <p:nvPr/>
          </p:nvCxnSpPr>
          <p:spPr>
            <a:xfrm>
              <a:off x="142844" y="5286388"/>
              <a:ext cx="878687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1357289" y="5546754"/>
              <a:ext cx="7465271" cy="4540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Technologieunterstützung im Vertrieb</a:t>
              </a:r>
              <a:endParaRPr lang="de-DE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Freihandform 45"/>
            <p:cNvSpPr/>
            <p:nvPr/>
          </p:nvSpPr>
          <p:spPr>
            <a:xfrm rot="16200000">
              <a:off x="2323080" y="5012829"/>
              <a:ext cx="290136" cy="792957"/>
            </a:xfrm>
            <a:custGeom>
              <a:avLst/>
              <a:gdLst>
                <a:gd name="connsiteX0" fmla="*/ 0 w 826293"/>
                <a:gd name="connsiteY0" fmla="*/ 195263 h 792957"/>
                <a:gd name="connsiteX1" fmla="*/ 433387 w 826293"/>
                <a:gd name="connsiteY1" fmla="*/ 197644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47631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2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0 w 826293"/>
                <a:gd name="connsiteY6" fmla="*/ 567493 h 792957"/>
                <a:gd name="connsiteX0" fmla="*/ 0 w 826293"/>
                <a:gd name="connsiteY0" fmla="*/ 195263 h 792957"/>
                <a:gd name="connsiteX1" fmla="*/ 0 w 826293"/>
                <a:gd name="connsiteY1" fmla="*/ 202363 h 792957"/>
                <a:gd name="connsiteX2" fmla="*/ 409552 w 826293"/>
                <a:gd name="connsiteY2" fmla="*/ 202363 h 792957"/>
                <a:gd name="connsiteX3" fmla="*/ 409551 w 826293"/>
                <a:gd name="connsiteY3" fmla="*/ 0 h 792957"/>
                <a:gd name="connsiteX4" fmla="*/ 826293 w 826293"/>
                <a:gd name="connsiteY4" fmla="*/ 397669 h 792957"/>
                <a:gd name="connsiteX5" fmla="*/ 409552 w 826293"/>
                <a:gd name="connsiteY5" fmla="*/ 792957 h 792957"/>
                <a:gd name="connsiteX6" fmla="*/ 409552 w 826293"/>
                <a:gd name="connsiteY6" fmla="*/ 567493 h 792957"/>
                <a:gd name="connsiteX7" fmla="*/ 0 w 826293"/>
                <a:gd name="connsiteY7" fmla="*/ 567493 h 792957"/>
                <a:gd name="connsiteX0" fmla="*/ 0 w 776248"/>
                <a:gd name="connsiteY0" fmla="*/ 195263 h 792957"/>
                <a:gd name="connsiteX1" fmla="*/ 0 w 776248"/>
                <a:gd name="connsiteY1" fmla="*/ 202363 h 792957"/>
                <a:gd name="connsiteX2" fmla="*/ 409552 w 776248"/>
                <a:gd name="connsiteY2" fmla="*/ 202363 h 792957"/>
                <a:gd name="connsiteX3" fmla="*/ 409551 w 776248"/>
                <a:gd name="connsiteY3" fmla="*/ 0 h 792957"/>
                <a:gd name="connsiteX4" fmla="*/ 776248 w 776248"/>
                <a:gd name="connsiteY4" fmla="*/ 384928 h 792957"/>
                <a:gd name="connsiteX5" fmla="*/ 409552 w 776248"/>
                <a:gd name="connsiteY5" fmla="*/ 792957 h 792957"/>
                <a:gd name="connsiteX6" fmla="*/ 409552 w 776248"/>
                <a:gd name="connsiteY6" fmla="*/ 567493 h 792957"/>
                <a:gd name="connsiteX7" fmla="*/ 0 w 776248"/>
                <a:gd name="connsiteY7" fmla="*/ 567493 h 79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248" h="792957">
                  <a:moveTo>
                    <a:pt x="0" y="195263"/>
                  </a:moveTo>
                  <a:lnTo>
                    <a:pt x="0" y="202363"/>
                  </a:lnTo>
                  <a:lnTo>
                    <a:pt x="409552" y="202363"/>
                  </a:lnTo>
                  <a:cubicBezTo>
                    <a:pt x="409552" y="134909"/>
                    <a:pt x="409551" y="67454"/>
                    <a:pt x="409551" y="0"/>
                  </a:cubicBezTo>
                  <a:lnTo>
                    <a:pt x="776248" y="384928"/>
                  </a:lnTo>
                  <a:lnTo>
                    <a:pt x="409552" y="792957"/>
                  </a:lnTo>
                  <a:cubicBezTo>
                    <a:pt x="410346" y="723901"/>
                    <a:pt x="408758" y="636549"/>
                    <a:pt x="409552" y="567493"/>
                  </a:cubicBezTo>
                  <a:lnTo>
                    <a:pt x="0" y="567493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Freihandform 49"/>
            <p:cNvSpPr/>
            <p:nvPr/>
          </p:nvSpPr>
          <p:spPr>
            <a:xfrm rot="16200000">
              <a:off x="4106255" y="5012830"/>
              <a:ext cx="290136" cy="792957"/>
            </a:xfrm>
            <a:custGeom>
              <a:avLst/>
              <a:gdLst>
                <a:gd name="connsiteX0" fmla="*/ 0 w 826293"/>
                <a:gd name="connsiteY0" fmla="*/ 195263 h 792957"/>
                <a:gd name="connsiteX1" fmla="*/ 433387 w 826293"/>
                <a:gd name="connsiteY1" fmla="*/ 197644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47631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2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0 w 826293"/>
                <a:gd name="connsiteY6" fmla="*/ 567493 h 792957"/>
                <a:gd name="connsiteX0" fmla="*/ 0 w 826293"/>
                <a:gd name="connsiteY0" fmla="*/ 195263 h 792957"/>
                <a:gd name="connsiteX1" fmla="*/ 0 w 826293"/>
                <a:gd name="connsiteY1" fmla="*/ 202363 h 792957"/>
                <a:gd name="connsiteX2" fmla="*/ 409552 w 826293"/>
                <a:gd name="connsiteY2" fmla="*/ 202363 h 792957"/>
                <a:gd name="connsiteX3" fmla="*/ 409551 w 826293"/>
                <a:gd name="connsiteY3" fmla="*/ 0 h 792957"/>
                <a:gd name="connsiteX4" fmla="*/ 826293 w 826293"/>
                <a:gd name="connsiteY4" fmla="*/ 397669 h 792957"/>
                <a:gd name="connsiteX5" fmla="*/ 409552 w 826293"/>
                <a:gd name="connsiteY5" fmla="*/ 792957 h 792957"/>
                <a:gd name="connsiteX6" fmla="*/ 409552 w 826293"/>
                <a:gd name="connsiteY6" fmla="*/ 567493 h 792957"/>
                <a:gd name="connsiteX7" fmla="*/ 0 w 826293"/>
                <a:gd name="connsiteY7" fmla="*/ 567493 h 792957"/>
                <a:gd name="connsiteX0" fmla="*/ 0 w 776248"/>
                <a:gd name="connsiteY0" fmla="*/ 195263 h 792957"/>
                <a:gd name="connsiteX1" fmla="*/ 0 w 776248"/>
                <a:gd name="connsiteY1" fmla="*/ 202363 h 792957"/>
                <a:gd name="connsiteX2" fmla="*/ 409552 w 776248"/>
                <a:gd name="connsiteY2" fmla="*/ 202363 h 792957"/>
                <a:gd name="connsiteX3" fmla="*/ 409551 w 776248"/>
                <a:gd name="connsiteY3" fmla="*/ 0 h 792957"/>
                <a:gd name="connsiteX4" fmla="*/ 776248 w 776248"/>
                <a:gd name="connsiteY4" fmla="*/ 384928 h 792957"/>
                <a:gd name="connsiteX5" fmla="*/ 409552 w 776248"/>
                <a:gd name="connsiteY5" fmla="*/ 792957 h 792957"/>
                <a:gd name="connsiteX6" fmla="*/ 409552 w 776248"/>
                <a:gd name="connsiteY6" fmla="*/ 567493 h 792957"/>
                <a:gd name="connsiteX7" fmla="*/ 0 w 776248"/>
                <a:gd name="connsiteY7" fmla="*/ 567493 h 79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248" h="792957">
                  <a:moveTo>
                    <a:pt x="0" y="195263"/>
                  </a:moveTo>
                  <a:lnTo>
                    <a:pt x="0" y="202363"/>
                  </a:lnTo>
                  <a:lnTo>
                    <a:pt x="409552" y="202363"/>
                  </a:lnTo>
                  <a:cubicBezTo>
                    <a:pt x="409552" y="134909"/>
                    <a:pt x="409551" y="67454"/>
                    <a:pt x="409551" y="0"/>
                  </a:cubicBezTo>
                  <a:lnTo>
                    <a:pt x="776248" y="384928"/>
                  </a:lnTo>
                  <a:lnTo>
                    <a:pt x="409552" y="792957"/>
                  </a:lnTo>
                  <a:cubicBezTo>
                    <a:pt x="410346" y="723901"/>
                    <a:pt x="408758" y="636549"/>
                    <a:pt x="409552" y="567493"/>
                  </a:cubicBezTo>
                  <a:lnTo>
                    <a:pt x="0" y="567493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Freihandform 50"/>
            <p:cNvSpPr/>
            <p:nvPr/>
          </p:nvSpPr>
          <p:spPr>
            <a:xfrm rot="16200000">
              <a:off x="6035081" y="5012830"/>
              <a:ext cx="290136" cy="792957"/>
            </a:xfrm>
            <a:custGeom>
              <a:avLst/>
              <a:gdLst>
                <a:gd name="connsiteX0" fmla="*/ 0 w 826293"/>
                <a:gd name="connsiteY0" fmla="*/ 195263 h 792957"/>
                <a:gd name="connsiteX1" fmla="*/ 433387 w 826293"/>
                <a:gd name="connsiteY1" fmla="*/ 197644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47631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2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0 w 826293"/>
                <a:gd name="connsiteY6" fmla="*/ 567493 h 792957"/>
                <a:gd name="connsiteX0" fmla="*/ 0 w 826293"/>
                <a:gd name="connsiteY0" fmla="*/ 195263 h 792957"/>
                <a:gd name="connsiteX1" fmla="*/ 0 w 826293"/>
                <a:gd name="connsiteY1" fmla="*/ 202363 h 792957"/>
                <a:gd name="connsiteX2" fmla="*/ 409552 w 826293"/>
                <a:gd name="connsiteY2" fmla="*/ 202363 h 792957"/>
                <a:gd name="connsiteX3" fmla="*/ 409551 w 826293"/>
                <a:gd name="connsiteY3" fmla="*/ 0 h 792957"/>
                <a:gd name="connsiteX4" fmla="*/ 826293 w 826293"/>
                <a:gd name="connsiteY4" fmla="*/ 397669 h 792957"/>
                <a:gd name="connsiteX5" fmla="*/ 409552 w 826293"/>
                <a:gd name="connsiteY5" fmla="*/ 792957 h 792957"/>
                <a:gd name="connsiteX6" fmla="*/ 409552 w 826293"/>
                <a:gd name="connsiteY6" fmla="*/ 567493 h 792957"/>
                <a:gd name="connsiteX7" fmla="*/ 0 w 826293"/>
                <a:gd name="connsiteY7" fmla="*/ 567493 h 792957"/>
                <a:gd name="connsiteX0" fmla="*/ 0 w 776248"/>
                <a:gd name="connsiteY0" fmla="*/ 195263 h 792957"/>
                <a:gd name="connsiteX1" fmla="*/ 0 w 776248"/>
                <a:gd name="connsiteY1" fmla="*/ 202363 h 792957"/>
                <a:gd name="connsiteX2" fmla="*/ 409552 w 776248"/>
                <a:gd name="connsiteY2" fmla="*/ 202363 h 792957"/>
                <a:gd name="connsiteX3" fmla="*/ 409551 w 776248"/>
                <a:gd name="connsiteY3" fmla="*/ 0 h 792957"/>
                <a:gd name="connsiteX4" fmla="*/ 776248 w 776248"/>
                <a:gd name="connsiteY4" fmla="*/ 384928 h 792957"/>
                <a:gd name="connsiteX5" fmla="*/ 409552 w 776248"/>
                <a:gd name="connsiteY5" fmla="*/ 792957 h 792957"/>
                <a:gd name="connsiteX6" fmla="*/ 409552 w 776248"/>
                <a:gd name="connsiteY6" fmla="*/ 567493 h 792957"/>
                <a:gd name="connsiteX7" fmla="*/ 0 w 776248"/>
                <a:gd name="connsiteY7" fmla="*/ 567493 h 79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248" h="792957">
                  <a:moveTo>
                    <a:pt x="0" y="195263"/>
                  </a:moveTo>
                  <a:lnTo>
                    <a:pt x="0" y="202363"/>
                  </a:lnTo>
                  <a:lnTo>
                    <a:pt x="409552" y="202363"/>
                  </a:lnTo>
                  <a:cubicBezTo>
                    <a:pt x="409552" y="134909"/>
                    <a:pt x="409551" y="67454"/>
                    <a:pt x="409551" y="0"/>
                  </a:cubicBezTo>
                  <a:lnTo>
                    <a:pt x="776248" y="384928"/>
                  </a:lnTo>
                  <a:lnTo>
                    <a:pt x="409552" y="792957"/>
                  </a:lnTo>
                  <a:cubicBezTo>
                    <a:pt x="410346" y="723901"/>
                    <a:pt x="408758" y="636549"/>
                    <a:pt x="409552" y="567493"/>
                  </a:cubicBezTo>
                  <a:lnTo>
                    <a:pt x="0" y="567493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Freihandform 51"/>
            <p:cNvSpPr/>
            <p:nvPr/>
          </p:nvSpPr>
          <p:spPr>
            <a:xfrm rot="16200000">
              <a:off x="7963908" y="5012831"/>
              <a:ext cx="290136" cy="792957"/>
            </a:xfrm>
            <a:custGeom>
              <a:avLst/>
              <a:gdLst>
                <a:gd name="connsiteX0" fmla="*/ 0 w 826293"/>
                <a:gd name="connsiteY0" fmla="*/ 195263 h 792957"/>
                <a:gd name="connsiteX1" fmla="*/ 433387 w 826293"/>
                <a:gd name="connsiteY1" fmla="*/ 197644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47631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26243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2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26243 w 826293"/>
                <a:gd name="connsiteY5" fmla="*/ 585788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2386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2381 w 826293"/>
                <a:gd name="connsiteY6" fmla="*/ 588169 h 792957"/>
                <a:gd name="connsiteX0" fmla="*/ 0 w 826293"/>
                <a:gd name="connsiteY0" fmla="*/ 195263 h 792957"/>
                <a:gd name="connsiteX1" fmla="*/ 409552 w 826293"/>
                <a:gd name="connsiteY1" fmla="*/ 202363 h 792957"/>
                <a:gd name="connsiteX2" fmla="*/ 409551 w 826293"/>
                <a:gd name="connsiteY2" fmla="*/ 0 h 792957"/>
                <a:gd name="connsiteX3" fmla="*/ 826293 w 826293"/>
                <a:gd name="connsiteY3" fmla="*/ 397669 h 792957"/>
                <a:gd name="connsiteX4" fmla="*/ 409552 w 826293"/>
                <a:gd name="connsiteY4" fmla="*/ 792957 h 792957"/>
                <a:gd name="connsiteX5" fmla="*/ 409552 w 826293"/>
                <a:gd name="connsiteY5" fmla="*/ 567493 h 792957"/>
                <a:gd name="connsiteX6" fmla="*/ 0 w 826293"/>
                <a:gd name="connsiteY6" fmla="*/ 567493 h 792957"/>
                <a:gd name="connsiteX0" fmla="*/ 0 w 826293"/>
                <a:gd name="connsiteY0" fmla="*/ 195263 h 792957"/>
                <a:gd name="connsiteX1" fmla="*/ 0 w 826293"/>
                <a:gd name="connsiteY1" fmla="*/ 202363 h 792957"/>
                <a:gd name="connsiteX2" fmla="*/ 409552 w 826293"/>
                <a:gd name="connsiteY2" fmla="*/ 202363 h 792957"/>
                <a:gd name="connsiteX3" fmla="*/ 409551 w 826293"/>
                <a:gd name="connsiteY3" fmla="*/ 0 h 792957"/>
                <a:gd name="connsiteX4" fmla="*/ 826293 w 826293"/>
                <a:gd name="connsiteY4" fmla="*/ 397669 h 792957"/>
                <a:gd name="connsiteX5" fmla="*/ 409552 w 826293"/>
                <a:gd name="connsiteY5" fmla="*/ 792957 h 792957"/>
                <a:gd name="connsiteX6" fmla="*/ 409552 w 826293"/>
                <a:gd name="connsiteY6" fmla="*/ 567493 h 792957"/>
                <a:gd name="connsiteX7" fmla="*/ 0 w 826293"/>
                <a:gd name="connsiteY7" fmla="*/ 567493 h 792957"/>
                <a:gd name="connsiteX0" fmla="*/ 0 w 776248"/>
                <a:gd name="connsiteY0" fmla="*/ 195263 h 792957"/>
                <a:gd name="connsiteX1" fmla="*/ 0 w 776248"/>
                <a:gd name="connsiteY1" fmla="*/ 202363 h 792957"/>
                <a:gd name="connsiteX2" fmla="*/ 409552 w 776248"/>
                <a:gd name="connsiteY2" fmla="*/ 202363 h 792957"/>
                <a:gd name="connsiteX3" fmla="*/ 409551 w 776248"/>
                <a:gd name="connsiteY3" fmla="*/ 0 h 792957"/>
                <a:gd name="connsiteX4" fmla="*/ 776248 w 776248"/>
                <a:gd name="connsiteY4" fmla="*/ 384928 h 792957"/>
                <a:gd name="connsiteX5" fmla="*/ 409552 w 776248"/>
                <a:gd name="connsiteY5" fmla="*/ 792957 h 792957"/>
                <a:gd name="connsiteX6" fmla="*/ 409552 w 776248"/>
                <a:gd name="connsiteY6" fmla="*/ 567493 h 792957"/>
                <a:gd name="connsiteX7" fmla="*/ 0 w 776248"/>
                <a:gd name="connsiteY7" fmla="*/ 567493 h 79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248" h="792957">
                  <a:moveTo>
                    <a:pt x="0" y="195263"/>
                  </a:moveTo>
                  <a:lnTo>
                    <a:pt x="0" y="202363"/>
                  </a:lnTo>
                  <a:lnTo>
                    <a:pt x="409552" y="202363"/>
                  </a:lnTo>
                  <a:cubicBezTo>
                    <a:pt x="409552" y="134909"/>
                    <a:pt x="409551" y="67454"/>
                    <a:pt x="409551" y="0"/>
                  </a:cubicBezTo>
                  <a:lnTo>
                    <a:pt x="776248" y="384928"/>
                  </a:lnTo>
                  <a:lnTo>
                    <a:pt x="409552" y="792957"/>
                  </a:lnTo>
                  <a:cubicBezTo>
                    <a:pt x="410346" y="723901"/>
                    <a:pt x="408758" y="636549"/>
                    <a:pt x="409552" y="567493"/>
                  </a:cubicBezTo>
                  <a:lnTo>
                    <a:pt x="0" y="567493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3" name="Textfeld 52"/>
          <p:cNvSpPr txBox="1"/>
          <p:nvPr/>
        </p:nvSpPr>
        <p:spPr>
          <a:xfrm>
            <a:off x="381000" y="457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1.3-1</a:t>
            </a:r>
          </a:p>
        </p:txBody>
      </p:sp>
      <p:sp>
        <p:nvSpPr>
          <p:cNvPr id="54" name="Rechteck 53"/>
          <p:cNvSpPr/>
          <p:nvPr/>
        </p:nvSpPr>
        <p:spPr>
          <a:xfrm>
            <a:off x="47281" y="618417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Bildschirmpräsentation (4:3)</PresentationFormat>
  <Paragraphs>27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Company>WIWI - Universitaet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Stephan Naß</dc:creator>
  <cp:lastModifiedBy>Bosch, Christian</cp:lastModifiedBy>
  <cp:revision>7</cp:revision>
  <dcterms:created xsi:type="dcterms:W3CDTF">2013-12-15T11:52:08Z</dcterms:created>
  <dcterms:modified xsi:type="dcterms:W3CDTF">2014-01-10T16:03:35Z</dcterms:modified>
</cp:coreProperties>
</file>