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935F1-EC11-9449-ABA3-B90ADFBE6BB3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A0A12-D8E4-FE48-95FA-E5C12F6A2FCA}" type="slidenum"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13748" y="428068"/>
            <a:ext cx="138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7.1-1</a:t>
            </a:r>
          </a:p>
        </p:txBody>
      </p:sp>
      <p:grpSp>
        <p:nvGrpSpPr>
          <p:cNvPr id="8" name="Gruppieren 7"/>
          <p:cNvGrpSpPr/>
          <p:nvPr/>
        </p:nvGrpSpPr>
        <p:grpSpPr>
          <a:xfrm>
            <a:off x="2308195" y="1562099"/>
            <a:ext cx="4460111" cy="3648673"/>
            <a:chOff x="2308195" y="1562099"/>
            <a:chExt cx="4460111" cy="3648673"/>
          </a:xfrm>
        </p:grpSpPr>
        <p:sp>
          <p:nvSpPr>
            <p:cNvPr id="29" name="Textfeld 28"/>
            <p:cNvSpPr txBox="1">
              <a:spLocks noChangeArrowheads="1"/>
            </p:cNvSpPr>
            <p:nvPr/>
          </p:nvSpPr>
          <p:spPr bwMode="auto">
            <a:xfrm>
              <a:off x="4696618" y="1712912"/>
              <a:ext cx="985838" cy="5746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Internet</a:t>
              </a:r>
              <a:endParaRPr lang="de-DE" sz="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feld 29"/>
            <p:cNvSpPr txBox="1">
              <a:spLocks noChangeArrowheads="1"/>
            </p:cNvSpPr>
            <p:nvPr/>
          </p:nvSpPr>
          <p:spPr bwMode="auto">
            <a:xfrm>
              <a:off x="3461543" y="1712912"/>
              <a:ext cx="987425" cy="5746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Verkaufs-außendienst-mitarbeiter</a:t>
              </a:r>
              <a:endParaRPr lang="de-DE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feld 30"/>
            <p:cNvSpPr txBox="1">
              <a:spLocks noChangeArrowheads="1"/>
            </p:cNvSpPr>
            <p:nvPr/>
          </p:nvSpPr>
          <p:spPr bwMode="auto">
            <a:xfrm>
              <a:off x="5633243" y="2501899"/>
              <a:ext cx="1135063" cy="5746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Dokumentation der Interaktion mit Interessenten und Kunden</a:t>
              </a:r>
              <a:endParaRPr lang="de-DE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feld 31"/>
            <p:cNvSpPr txBox="1">
              <a:spLocks noChangeArrowheads="1"/>
            </p:cNvSpPr>
            <p:nvPr/>
          </p:nvSpPr>
          <p:spPr bwMode="auto">
            <a:xfrm>
              <a:off x="5633243" y="3489324"/>
              <a:ext cx="1135063" cy="5746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Schnittstellen zur Auftragserfüllung</a:t>
              </a:r>
              <a:endParaRPr lang="de-DE" sz="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feld 32"/>
            <p:cNvSpPr txBox="1">
              <a:spLocks noChangeArrowheads="1"/>
            </p:cNvSpPr>
            <p:nvPr/>
          </p:nvSpPr>
          <p:spPr bwMode="auto">
            <a:xfrm>
              <a:off x="2308196" y="2501899"/>
              <a:ext cx="1270058" cy="5746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Planung der Betreuung von Interessenten und Kunden</a:t>
              </a:r>
              <a:endParaRPr lang="de-DE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feld 33"/>
            <p:cNvSpPr txBox="1">
              <a:spLocks noChangeArrowheads="1"/>
            </p:cNvSpPr>
            <p:nvPr/>
          </p:nvSpPr>
          <p:spPr bwMode="auto">
            <a:xfrm>
              <a:off x="2308195" y="3489324"/>
              <a:ext cx="1270060" cy="5746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 dirty="0" smtClean="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Hilfsmaterial entlang </a:t>
              </a:r>
              <a:endParaRPr lang="de-DE" sz="900" dirty="0">
                <a:solidFill>
                  <a:srgbClr val="000000"/>
                </a:solidFill>
                <a:latin typeface="Arial" pitchFamily="34" charset="0"/>
                <a:ea typeface="Times New Roman" charset="0"/>
                <a:cs typeface="Arial" pitchFamily="34" charset="0"/>
              </a:endParaRPr>
            </a:p>
            <a:p>
              <a:pPr algn="ctr" eaLnBrk="0" hangingPunct="0"/>
              <a:r>
                <a:rPr lang="de-DE" sz="900" dirty="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des </a:t>
              </a:r>
              <a:r>
                <a:rPr lang="de-DE" sz="900" dirty="0" smtClean="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Verkaufs-prozesses</a:t>
              </a:r>
              <a:endParaRPr lang="de-DE" sz="3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Textfeld 34"/>
            <p:cNvSpPr txBox="1">
              <a:spLocks noChangeArrowheads="1"/>
            </p:cNvSpPr>
            <p:nvPr/>
          </p:nvSpPr>
          <p:spPr bwMode="auto">
            <a:xfrm>
              <a:off x="3729831" y="4211637"/>
              <a:ext cx="1677987" cy="5111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3094" tIns="31547" rIns="63094" bIns="31547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Interessenten / Kunden</a:t>
              </a:r>
              <a:endParaRPr lang="de-DE" sz="8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6" name="Gerade Verbindung mit Pfeil 35"/>
            <p:cNvCxnSpPr>
              <a:cxnSpLocks noChangeShapeType="1"/>
            </p:cNvCxnSpPr>
            <p:nvPr/>
          </p:nvCxnSpPr>
          <p:spPr bwMode="auto">
            <a:xfrm rot="5400000">
              <a:off x="4225131" y="3249612"/>
              <a:ext cx="1925637" cy="158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37" name="Gerade Verbindung mit Pfeil 36"/>
            <p:cNvCxnSpPr>
              <a:cxnSpLocks noChangeShapeType="1"/>
            </p:cNvCxnSpPr>
            <p:nvPr/>
          </p:nvCxnSpPr>
          <p:spPr bwMode="auto">
            <a:xfrm rot="5400000">
              <a:off x="2991643" y="3249612"/>
              <a:ext cx="1925637" cy="15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38" name="Gerade Verbindung mit Pfeil 37"/>
            <p:cNvCxnSpPr>
              <a:cxnSpLocks noChangeShapeType="1"/>
            </p:cNvCxnSpPr>
            <p:nvPr/>
          </p:nvCxnSpPr>
          <p:spPr bwMode="auto">
            <a:xfrm flipV="1">
              <a:off x="3578254" y="2784474"/>
              <a:ext cx="377002" cy="47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39" name="Gerade Verbindung mit Pfeil 38"/>
            <p:cNvCxnSpPr>
              <a:cxnSpLocks noChangeShapeType="1"/>
            </p:cNvCxnSpPr>
            <p:nvPr/>
          </p:nvCxnSpPr>
          <p:spPr bwMode="auto">
            <a:xfrm flipV="1">
              <a:off x="3578254" y="3771899"/>
              <a:ext cx="377002" cy="47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0" name="Gerade Verbindung mit Pfeil 39"/>
            <p:cNvCxnSpPr>
              <a:cxnSpLocks noChangeShapeType="1"/>
            </p:cNvCxnSpPr>
            <p:nvPr/>
          </p:nvCxnSpPr>
          <p:spPr bwMode="auto">
            <a:xfrm rot="10800000">
              <a:off x="3955256" y="3273424"/>
              <a:ext cx="1677987" cy="50323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1" name="Gerade Verbindung mit Pfeil 40"/>
            <p:cNvCxnSpPr>
              <a:cxnSpLocks noChangeShapeType="1"/>
            </p:cNvCxnSpPr>
            <p:nvPr/>
          </p:nvCxnSpPr>
          <p:spPr bwMode="auto">
            <a:xfrm rot="10800000" flipV="1">
              <a:off x="3955256" y="2789237"/>
              <a:ext cx="1677987" cy="39528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42" name="Gerade Verbindung 41"/>
            <p:cNvSpPr>
              <a:spLocks noChangeShapeType="1"/>
            </p:cNvSpPr>
            <p:nvPr/>
          </p:nvSpPr>
          <p:spPr bwMode="auto">
            <a:xfrm>
              <a:off x="2950368" y="5002212"/>
              <a:ext cx="32591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 sz="32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3" name="Gerade Verbindung mit Pfeil 42"/>
            <p:cNvCxnSpPr>
              <a:cxnSpLocks noChangeShapeType="1"/>
            </p:cNvCxnSpPr>
            <p:nvPr/>
          </p:nvCxnSpPr>
          <p:spPr bwMode="auto">
            <a:xfrm rot="16260000" flipV="1">
              <a:off x="5738812" y="4526755"/>
              <a:ext cx="939800" cy="142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</p:spPr>
        </p:cxnSp>
        <p:cxnSp>
          <p:nvCxnSpPr>
            <p:cNvPr id="44" name="Gerade Verbindung mit Pfeil 43"/>
            <p:cNvCxnSpPr>
              <a:cxnSpLocks noChangeShapeType="1"/>
            </p:cNvCxnSpPr>
            <p:nvPr/>
          </p:nvCxnSpPr>
          <p:spPr bwMode="auto">
            <a:xfrm rot="16260000" flipV="1">
              <a:off x="2483643" y="4524374"/>
              <a:ext cx="938213" cy="174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</p:spPr>
        </p:cxnSp>
        <p:cxnSp>
          <p:nvCxnSpPr>
            <p:cNvPr id="45" name="Gerade Verbindung mit Pfeil 44"/>
            <p:cNvCxnSpPr>
              <a:cxnSpLocks noChangeShapeType="1"/>
            </p:cNvCxnSpPr>
            <p:nvPr/>
          </p:nvCxnSpPr>
          <p:spPr bwMode="auto">
            <a:xfrm>
              <a:off x="6201568" y="3076574"/>
              <a:ext cx="0" cy="4127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6" name="Gerade Verbindung mit Pfeil 45"/>
            <p:cNvCxnSpPr>
              <a:cxnSpLocks noChangeShapeType="1"/>
            </p:cNvCxnSpPr>
            <p:nvPr/>
          </p:nvCxnSpPr>
          <p:spPr bwMode="auto">
            <a:xfrm>
              <a:off x="2944018" y="3076574"/>
              <a:ext cx="0" cy="4127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47" name="Textfeld 46"/>
            <p:cNvSpPr txBox="1">
              <a:spLocks noChangeArrowheads="1"/>
            </p:cNvSpPr>
            <p:nvPr/>
          </p:nvSpPr>
          <p:spPr bwMode="auto">
            <a:xfrm>
              <a:off x="3963193" y="5008562"/>
              <a:ext cx="1282700" cy="202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3094" tIns="31547" rIns="63094" bIns="31547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de-DE" sz="900">
                  <a:solidFill>
                    <a:srgbClr val="000000"/>
                  </a:solidFill>
                  <a:latin typeface="Arial" pitchFamily="34" charset="0"/>
                  <a:ea typeface="Times New Roman" charset="0"/>
                  <a:cs typeface="Arial" pitchFamily="34" charset="0"/>
                </a:rPr>
                <a:t>Systemintegration</a:t>
              </a:r>
              <a:endParaRPr lang="de-DE" sz="32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8" name="Gerade Verbindung mit Pfeil 47"/>
            <p:cNvCxnSpPr>
              <a:cxnSpLocks noChangeShapeType="1"/>
            </p:cNvCxnSpPr>
            <p:nvPr/>
          </p:nvCxnSpPr>
          <p:spPr bwMode="auto">
            <a:xfrm rot="10800000">
              <a:off x="5188743" y="3767137"/>
              <a:ext cx="444500" cy="9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</p:spPr>
        </p:cxnSp>
        <p:cxnSp>
          <p:nvCxnSpPr>
            <p:cNvPr id="49" name="Gerade Verbindung mit Pfeil 48"/>
            <p:cNvCxnSpPr>
              <a:cxnSpLocks noChangeShapeType="1"/>
            </p:cNvCxnSpPr>
            <p:nvPr/>
          </p:nvCxnSpPr>
          <p:spPr bwMode="auto">
            <a:xfrm rot="16200000" flipV="1">
              <a:off x="5727700" y="2028030"/>
              <a:ext cx="938212" cy="9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none" w="med" len="med"/>
            </a:ln>
          </p:spPr>
        </p:cxnSp>
        <p:cxnSp>
          <p:nvCxnSpPr>
            <p:cNvPr id="50" name="Gerade Verbindung mit Pfeil 49"/>
            <p:cNvCxnSpPr>
              <a:cxnSpLocks noChangeShapeType="1"/>
            </p:cNvCxnSpPr>
            <p:nvPr/>
          </p:nvCxnSpPr>
          <p:spPr bwMode="auto">
            <a:xfrm rot="16260000" flipV="1">
              <a:off x="2465387" y="2023268"/>
              <a:ext cx="938212" cy="190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none" w="med" len="med"/>
            </a:ln>
          </p:spPr>
        </p:cxnSp>
        <p:cxnSp>
          <p:nvCxnSpPr>
            <p:cNvPr id="51" name="Gerade Verbindung mit Pfeil 50"/>
            <p:cNvCxnSpPr>
              <a:cxnSpLocks noChangeShapeType="1"/>
            </p:cNvCxnSpPr>
            <p:nvPr/>
          </p:nvCxnSpPr>
          <p:spPr bwMode="auto">
            <a:xfrm rot="10800000">
              <a:off x="5188743" y="2787649"/>
              <a:ext cx="444500" cy="15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</p:spPr>
        </p:cxnSp>
        <p:sp>
          <p:nvSpPr>
            <p:cNvPr id="52" name="Gerade Verbindung 51"/>
            <p:cNvSpPr>
              <a:spLocks noChangeShapeType="1"/>
            </p:cNvSpPr>
            <p:nvPr/>
          </p:nvSpPr>
          <p:spPr bwMode="auto">
            <a:xfrm>
              <a:off x="2929731" y="1562099"/>
              <a:ext cx="325913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 sz="32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8" name="Rechteck 27"/>
          <p:cNvSpPr/>
          <p:nvPr/>
        </p:nvSpPr>
        <p:spPr>
          <a:xfrm>
            <a:off x="2308196" y="538402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Maria</dc:creator>
  <cp:lastModifiedBy>Bosch, Christian</cp:lastModifiedBy>
  <cp:revision>4</cp:revision>
  <dcterms:created xsi:type="dcterms:W3CDTF">2013-12-15T20:28:48Z</dcterms:created>
  <dcterms:modified xsi:type="dcterms:W3CDTF">2014-01-10T16:04:04Z</dcterms:modified>
</cp:coreProperties>
</file>