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62" autoAdjust="0"/>
    <p:restoredTop sz="94660"/>
  </p:normalViewPr>
  <p:slideViewPr>
    <p:cSldViewPr snapToGrid="0">
      <p:cViewPr>
        <p:scale>
          <a:sx n="60" d="100"/>
          <a:sy n="60" d="100"/>
        </p:scale>
        <p:origin x="133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540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4708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1836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0758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5173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2647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2885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34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480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7401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872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6908F-FD85-4B4B-AD91-0FDE501370E7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58898-1B11-4555-AEDC-325A6DA8D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11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768368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7.1-1	Adressaten des Technologie-unterstützten Verkaufens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023395"/>
              </p:ext>
            </p:extLst>
          </p:nvPr>
        </p:nvGraphicFramePr>
        <p:xfrm>
          <a:off x="711349" y="1537575"/>
          <a:ext cx="9571639" cy="3627983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910598"/>
                <a:gridCol w="3469622"/>
                <a:gridCol w="3191419"/>
              </a:tblGrid>
              <a:tr h="35382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Koordination der … mit … 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Verkaufsaußendienstmitarbeiter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Verkaufsteams </a:t>
                      </a:r>
                      <a:r>
                        <a:rPr lang="de-DE" sz="16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Selling Center)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64351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Selbstorganisation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Planung der eigenen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Verkaufsaktivitäten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Abstimmung der Rollen im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 untereinander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91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Verkaufsmanager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Erfolgsmessung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Leistungsbeurteilung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Supervision, Steuerung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Zuordnung des Erfolgs auf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Teammitglieder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51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Andere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Funktionsbereiche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Auftragsbearbeitung bis After-Sales Service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Dienstleistungen entlang der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Auftragserfüllung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21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Partner­organisationen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Abstimmung der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Verkaufsaktivitäten mit Partnerorganisation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Team Building über </a:t>
                      </a:r>
                      <a:b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Organisationen hinweg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973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577515" y="768368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7.4-1	Beispiele für die mit der Nutzung von CRM-Systemen angestrebten Ziele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810921"/>
              </p:ext>
            </p:extLst>
          </p:nvPr>
        </p:nvGraphicFramePr>
        <p:xfrm>
          <a:off x="727392" y="1548773"/>
          <a:ext cx="10004775" cy="2374999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694966"/>
                <a:gridCol w="3497179"/>
                <a:gridCol w="4812630"/>
              </a:tblGrid>
              <a:tr h="35152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Effizienz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Effektivität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32416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Verkaufs­prozess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Reduzierte Reisezeit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Reduzierung von Fehlern in der Angebotserstellung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Anstieg der bearbeiteten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Anfragen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Verbesserung der Kunden-Selektion für Besuche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Verbesserung der Koordination von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Verkaufsteams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Verbesserung der Umsatz­prognosen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Angebot aktueller Informationen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30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Ergebnis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Reduktion von Kosten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Erhöhung der Zeit für das Verkaufen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Verbesserung der Kundenloyalität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Erhöhung des Absatzes oder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Umsatzes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80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102</Words>
  <Application>Microsoft Office PowerPoint</Application>
  <PresentationFormat>Widescreen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>WWU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Irene Kowalenko</dc:creator>
  <cp:lastModifiedBy>Irene Kowalenko</cp:lastModifiedBy>
  <cp:revision>5</cp:revision>
  <dcterms:created xsi:type="dcterms:W3CDTF">2014-08-01T15:25:46Z</dcterms:created>
  <dcterms:modified xsi:type="dcterms:W3CDTF">2014-08-01T18:57:01Z</dcterms:modified>
</cp:coreProperties>
</file>