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7" r:id="rId2"/>
    <p:sldId id="268" r:id="rId3"/>
    <p:sldId id="280" r:id="rId4"/>
    <p:sldId id="281" r:id="rId5"/>
    <p:sldId id="269" r:id="rId6"/>
    <p:sldId id="270" r:id="rId7"/>
    <p:sldId id="283" r:id="rId8"/>
    <p:sldId id="284" r:id="rId9"/>
    <p:sldId id="271" r:id="rId10"/>
    <p:sldId id="275" r:id="rId11"/>
    <p:sldId id="272" r:id="rId12"/>
    <p:sldId id="273" r:id="rId13"/>
    <p:sldId id="274" r:id="rId14"/>
    <p:sldId id="260" r:id="rId15"/>
    <p:sldId id="276" r:id="rId16"/>
    <p:sldId id="277" r:id="rId17"/>
    <p:sldId id="263" r:id="rId18"/>
    <p:sldId id="264" r:id="rId19"/>
    <p:sldId id="278" r:id="rId20"/>
    <p:sldId id="279" r:id="rId21"/>
    <p:sldId id="265" r:id="rId22"/>
    <p:sldId id="26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9"/>
    <a:srgbClr val="FFFFFF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66" autoAdjust="0"/>
  </p:normalViewPr>
  <p:slideViewPr>
    <p:cSldViewPr>
      <p:cViewPr varScale="1">
        <p:scale>
          <a:sx n="77" d="100"/>
          <a:sy n="77" d="100"/>
        </p:scale>
        <p:origin x="-1075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HP\My%20Documents\Work\Lectures%20in%20Road%20Safety\SPF%20workshop,%20Summer%202013\Spreadsheets\Chapter%206.%20Hypohetical%20plot%20of%20residual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zra\Documents\Work\Lectures%20in%20Road%20Safety\SPF%20Workshop%20Washington,%202013\Spreadsheets\8.%20CURE%20computa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autoTitleDeleted val="1"/>
    <c:plotArea>
      <c:layout>
        <c:manualLayout>
          <c:layoutTarget val="inner"/>
          <c:xMode val="edge"/>
          <c:yMode val="edge"/>
          <c:x val="6.225758465509617E-2"/>
          <c:y val="2.4744027069694609E-2"/>
          <c:w val="0.9128170463022145"/>
          <c:h val="0.92264124287973603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3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Sheet1!$A$2:$A$101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Sheet1!$D$2:$D$101</c:f>
              <c:numCache>
                <c:formatCode>0.00</c:formatCode>
                <c:ptCount val="100"/>
                <c:pt idx="0">
                  <c:v>-28.841831750283635</c:v>
                </c:pt>
                <c:pt idx="1">
                  <c:v>-20.389826264671726</c:v>
                </c:pt>
                <c:pt idx="2">
                  <c:v>-24.319320425740695</c:v>
                </c:pt>
                <c:pt idx="3">
                  <c:v>-22.622786973881162</c:v>
                </c:pt>
                <c:pt idx="4">
                  <c:v>-31.584910215165845</c:v>
                </c:pt>
                <c:pt idx="5">
                  <c:v>-35.44621534741767</c:v>
                </c:pt>
                <c:pt idx="6">
                  <c:v>-5.4067224834039536</c:v>
                </c:pt>
                <c:pt idx="7">
                  <c:v>-23.949331283205137</c:v>
                </c:pt>
                <c:pt idx="8">
                  <c:v>-23.303486612477769</c:v>
                </c:pt>
                <c:pt idx="9">
                  <c:v>-10.253430862389184</c:v>
                </c:pt>
                <c:pt idx="10">
                  <c:v>6.0584850615106767</c:v>
                </c:pt>
                <c:pt idx="11">
                  <c:v>-8.3302170191885097</c:v>
                </c:pt>
                <c:pt idx="12">
                  <c:v>-25.686527988437714</c:v>
                </c:pt>
                <c:pt idx="13">
                  <c:v>-21.446645743003689</c:v>
                </c:pt>
                <c:pt idx="14">
                  <c:v>-18.099275732232343</c:v>
                </c:pt>
                <c:pt idx="15">
                  <c:v>-13.93704775506003</c:v>
                </c:pt>
                <c:pt idx="16">
                  <c:v>-7.6760810829383184</c:v>
                </c:pt>
                <c:pt idx="17">
                  <c:v>-11.058545667132927</c:v>
                </c:pt>
                <c:pt idx="18">
                  <c:v>-11.205279031322664</c:v>
                </c:pt>
                <c:pt idx="19">
                  <c:v>-15.519574824005376</c:v>
                </c:pt>
                <c:pt idx="20">
                  <c:v>-15.372504648460161</c:v>
                </c:pt>
                <c:pt idx="21">
                  <c:v>-9.4511979801867927</c:v>
                </c:pt>
                <c:pt idx="22">
                  <c:v>-0.26308231498204565</c:v>
                </c:pt>
                <c:pt idx="23">
                  <c:v>-0.95237627033655192</c:v>
                </c:pt>
                <c:pt idx="24">
                  <c:v>-3.9710433159402103</c:v>
                </c:pt>
                <c:pt idx="25">
                  <c:v>0.44477665420330975</c:v>
                </c:pt>
                <c:pt idx="26">
                  <c:v>4.8380546887880342</c:v>
                </c:pt>
                <c:pt idx="27">
                  <c:v>-4.908199713693806</c:v>
                </c:pt>
                <c:pt idx="28">
                  <c:v>32.783615353317792</c:v>
                </c:pt>
                <c:pt idx="29">
                  <c:v>3.7890936227092782</c:v>
                </c:pt>
                <c:pt idx="30">
                  <c:v>-9.8924704673502291</c:v>
                </c:pt>
                <c:pt idx="31">
                  <c:v>5.5212747940898934</c:v>
                </c:pt>
                <c:pt idx="32">
                  <c:v>2.6777099603674119</c:v>
                </c:pt>
                <c:pt idx="33">
                  <c:v>9.8871757007835139</c:v>
                </c:pt>
                <c:pt idx="34">
                  <c:v>22.991336523141616</c:v>
                </c:pt>
                <c:pt idx="35">
                  <c:v>-7.4431341885591724</c:v>
                </c:pt>
                <c:pt idx="36">
                  <c:v>-5.2276892319680455</c:v>
                </c:pt>
                <c:pt idx="37">
                  <c:v>16.215053488776853</c:v>
                </c:pt>
                <c:pt idx="38">
                  <c:v>19.529534250195798</c:v>
                </c:pt>
                <c:pt idx="39">
                  <c:v>31.376442547206967</c:v>
                </c:pt>
                <c:pt idx="40">
                  <c:v>21.489175994890498</c:v>
                </c:pt>
                <c:pt idx="41">
                  <c:v>7.3042443249919007</c:v>
                </c:pt>
                <c:pt idx="42">
                  <c:v>17.857938814639034</c:v>
                </c:pt>
                <c:pt idx="43">
                  <c:v>16.616755294133252</c:v>
                </c:pt>
                <c:pt idx="44">
                  <c:v>-1.5738925552678893</c:v>
                </c:pt>
                <c:pt idx="45">
                  <c:v>-7.0676966846021534</c:v>
                </c:pt>
                <c:pt idx="46">
                  <c:v>12.594469532159676</c:v>
                </c:pt>
                <c:pt idx="47">
                  <c:v>18.087443595433175</c:v>
                </c:pt>
                <c:pt idx="48">
                  <c:v>17.291244648460566</c:v>
                </c:pt>
                <c:pt idx="49">
                  <c:v>13.932123964831048</c:v>
                </c:pt>
                <c:pt idx="50">
                  <c:v>0.62981871205851991</c:v>
                </c:pt>
                <c:pt idx="51">
                  <c:v>20.137997971850197</c:v>
                </c:pt>
                <c:pt idx="52">
                  <c:v>0.27020747625155828</c:v>
                </c:pt>
                <c:pt idx="53">
                  <c:v>5.3011601033305524</c:v>
                </c:pt>
                <c:pt idx="54">
                  <c:v>1.2836372963867904</c:v>
                </c:pt>
                <c:pt idx="55">
                  <c:v>13.272348880811093</c:v>
                </c:pt>
                <c:pt idx="56">
                  <c:v>-6.0342207184101424</c:v>
                </c:pt>
                <c:pt idx="57">
                  <c:v>19.155752604239542</c:v>
                </c:pt>
                <c:pt idx="58">
                  <c:v>13.424547349511952</c:v>
                </c:pt>
                <c:pt idx="59">
                  <c:v>-12.145511292901364</c:v>
                </c:pt>
                <c:pt idx="60">
                  <c:v>11.610696582850982</c:v>
                </c:pt>
                <c:pt idx="61">
                  <c:v>5.2299691484004764</c:v>
                </c:pt>
                <c:pt idx="62">
                  <c:v>-8.3447963180871767</c:v>
                </c:pt>
                <c:pt idx="63">
                  <c:v>-0.48077925144755135</c:v>
                </c:pt>
                <c:pt idx="64">
                  <c:v>11.898266722378398</c:v>
                </c:pt>
                <c:pt idx="65">
                  <c:v>8.6019222974327683</c:v>
                </c:pt>
                <c:pt idx="66">
                  <c:v>0.88654684037363052</c:v>
                </c:pt>
                <c:pt idx="67">
                  <c:v>3.4383842939052407</c:v>
                </c:pt>
                <c:pt idx="68">
                  <c:v>2.6655766582798059</c:v>
                </c:pt>
                <c:pt idx="69">
                  <c:v>-4.1151218994402745</c:v>
                </c:pt>
                <c:pt idx="70">
                  <c:v>-7.1491090844712524</c:v>
                </c:pt>
                <c:pt idx="71">
                  <c:v>4.6231106212917563</c:v>
                </c:pt>
                <c:pt idx="72">
                  <c:v>1.0024146224935087</c:v>
                </c:pt>
                <c:pt idx="73">
                  <c:v>-14.858612661551142</c:v>
                </c:pt>
                <c:pt idx="74">
                  <c:v>15.637081240039548</c:v>
                </c:pt>
                <c:pt idx="75">
                  <c:v>-1.5546515896184347</c:v>
                </c:pt>
                <c:pt idx="76">
                  <c:v>14.263604913964135</c:v>
                </c:pt>
                <c:pt idx="77">
                  <c:v>15.680516257721028</c:v>
                </c:pt>
                <c:pt idx="78">
                  <c:v>-8.9002070276520424</c:v>
                </c:pt>
                <c:pt idx="79">
                  <c:v>4.8490174353160604</c:v>
                </c:pt>
                <c:pt idx="80">
                  <c:v>6.1938159589439454</c:v>
                </c:pt>
                <c:pt idx="81">
                  <c:v>-6.7035303146800889</c:v>
                </c:pt>
                <c:pt idx="82">
                  <c:v>4.6579228373537065</c:v>
                </c:pt>
                <c:pt idx="83">
                  <c:v>-15.075650015594112</c:v>
                </c:pt>
                <c:pt idx="84">
                  <c:v>2.649156379798475</c:v>
                </c:pt>
                <c:pt idx="85">
                  <c:v>-7.3309106224963667</c:v>
                </c:pt>
                <c:pt idx="86">
                  <c:v>-5.8073941323326839</c:v>
                </c:pt>
                <c:pt idx="87">
                  <c:v>-6.6909939051317231</c:v>
                </c:pt>
                <c:pt idx="88">
                  <c:v>-23.082072582762404</c:v>
                </c:pt>
                <c:pt idx="89">
                  <c:v>-3.5297015203033841</c:v>
                </c:pt>
                <c:pt idx="90">
                  <c:v>4.3888949905715791</c:v>
                </c:pt>
                <c:pt idx="91">
                  <c:v>3.3132448384272113</c:v>
                </c:pt>
                <c:pt idx="92">
                  <c:v>-8.4320661003153496</c:v>
                </c:pt>
                <c:pt idx="93">
                  <c:v>-4.9175807680837655</c:v>
                </c:pt>
                <c:pt idx="94">
                  <c:v>-6.3114653815125914</c:v>
                </c:pt>
                <c:pt idx="95">
                  <c:v>-24.591066029711431</c:v>
                </c:pt>
                <c:pt idx="96">
                  <c:v>-9.4847732362887527</c:v>
                </c:pt>
                <c:pt idx="97">
                  <c:v>-11.155595748045968</c:v>
                </c:pt>
                <c:pt idx="98">
                  <c:v>3.6330670243570542</c:v>
                </c:pt>
                <c:pt idx="99">
                  <c:v>-14.001998543350798</c:v>
                </c:pt>
              </c:numCache>
            </c:numRef>
          </c:yVal>
        </c:ser>
        <c:axId val="63360000"/>
        <c:axId val="63464576"/>
      </c:scatterChart>
      <c:valAx>
        <c:axId val="63360000"/>
        <c:scaling>
          <c:orientation val="minMax"/>
          <c:max val="100"/>
        </c:scaling>
        <c:axPos val="b"/>
        <c:numFmt formatCode="General" sourceLinked="1"/>
        <c:majorTickMark val="none"/>
        <c:tickLblPos val="nextTo"/>
        <c:spPr>
          <a:ln w="22225">
            <a:solidFill>
              <a:sysClr val="windowText" lastClr="000000"/>
            </a:solidFill>
          </a:ln>
        </c:spPr>
        <c:crossAx val="63464576"/>
        <c:crosses val="autoZero"/>
        <c:crossBetween val="midCat"/>
      </c:valAx>
      <c:valAx>
        <c:axId val="63464576"/>
        <c:scaling>
          <c:orientation val="minMax"/>
          <c:max val="40"/>
          <c:min val="-40"/>
        </c:scaling>
        <c:axPos val="l"/>
        <c:majorGridlines>
          <c:spPr>
            <a:ln>
              <a:solidFill>
                <a:sysClr val="window" lastClr="FFFFFF">
                  <a:lumMod val="85000"/>
                </a:sysClr>
              </a:solidFill>
            </a:ln>
          </c:spPr>
        </c:majorGridlines>
        <c:numFmt formatCode="0" sourceLinked="0"/>
        <c:majorTickMark val="none"/>
        <c:tickLblPos val="nextTo"/>
        <c:spPr>
          <a:ln w="25400">
            <a:solidFill>
              <a:schemeClr val="tx1"/>
            </a:solidFill>
          </a:ln>
        </c:spPr>
        <c:crossAx val="63360000"/>
        <c:crosses val="autoZero"/>
        <c:crossBetween val="midCat"/>
        <c:majorUnit val="20"/>
      </c:valAx>
      <c:spPr>
        <a:solidFill>
          <a:schemeClr val="bg1"/>
        </a:solidFill>
      </c:spPr>
    </c:plotArea>
    <c:plotVisOnly val="1"/>
  </c:chart>
  <c:spPr>
    <a:ln>
      <a:noFill/>
    </a:ln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plotArea>
      <c:layout/>
      <c:scatterChart>
        <c:scatterStyle val="lineMarker"/>
        <c:ser>
          <c:idx val="0"/>
          <c:order val="0"/>
          <c:spPr>
            <a:ln w="127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'OLS CURE computations'!$B$4:$B$5326</c:f>
              <c:numCache>
                <c:formatCode>#,##0.00</c:formatCode>
                <c:ptCount val="5323"/>
                <c:pt idx="0">
                  <c:v>1.0000000000000007E-2</c:v>
                </c:pt>
                <c:pt idx="1">
                  <c:v>1.0000000000000007E-2</c:v>
                </c:pt>
                <c:pt idx="2">
                  <c:v>1.0000000000000007E-2</c:v>
                </c:pt>
                <c:pt idx="3">
                  <c:v>1.0000000000000007E-2</c:v>
                </c:pt>
                <c:pt idx="4">
                  <c:v>1.0000000000000007E-2</c:v>
                </c:pt>
                <c:pt idx="5">
                  <c:v>1.0000000000000007E-2</c:v>
                </c:pt>
                <c:pt idx="6">
                  <c:v>1.0000000000000007E-2</c:v>
                </c:pt>
                <c:pt idx="7">
                  <c:v>1.0000000000000007E-2</c:v>
                </c:pt>
                <c:pt idx="8">
                  <c:v>1.0000000000000007E-2</c:v>
                </c:pt>
                <c:pt idx="9">
                  <c:v>1.0000000000000007E-2</c:v>
                </c:pt>
                <c:pt idx="10">
                  <c:v>1.0000000000000007E-2</c:v>
                </c:pt>
                <c:pt idx="11">
                  <c:v>1.0000000000000007E-2</c:v>
                </c:pt>
                <c:pt idx="12">
                  <c:v>1.0000000000000007E-2</c:v>
                </c:pt>
                <c:pt idx="13">
                  <c:v>1.0000000000000007E-2</c:v>
                </c:pt>
                <c:pt idx="14">
                  <c:v>1.0000000000000007E-2</c:v>
                </c:pt>
                <c:pt idx="15" formatCode="General">
                  <c:v>1.0000000000000007E-2</c:v>
                </c:pt>
                <c:pt idx="16" formatCode="General">
                  <c:v>1.0000000000000007E-2</c:v>
                </c:pt>
                <c:pt idx="17" formatCode="General">
                  <c:v>1.0000000000000007E-2</c:v>
                </c:pt>
                <c:pt idx="18" formatCode="General">
                  <c:v>1.0000000000000007E-2</c:v>
                </c:pt>
                <c:pt idx="19" formatCode="General">
                  <c:v>1.0000000000000007E-2</c:v>
                </c:pt>
                <c:pt idx="20" formatCode="General">
                  <c:v>1.0000000000000007E-2</c:v>
                </c:pt>
                <c:pt idx="21" formatCode="General">
                  <c:v>1.0000000000000007E-2</c:v>
                </c:pt>
                <c:pt idx="22" formatCode="General">
                  <c:v>1.0000000000000007E-2</c:v>
                </c:pt>
                <c:pt idx="23" formatCode="General">
                  <c:v>1.0000000000000007E-2</c:v>
                </c:pt>
                <c:pt idx="24" formatCode="General">
                  <c:v>1.0000000000000007E-2</c:v>
                </c:pt>
                <c:pt idx="25" formatCode="General">
                  <c:v>1.0000000000000007E-2</c:v>
                </c:pt>
                <c:pt idx="26" formatCode="General">
                  <c:v>1.0000000000000007E-2</c:v>
                </c:pt>
                <c:pt idx="27" formatCode="General">
                  <c:v>1.0000000000000007E-2</c:v>
                </c:pt>
                <c:pt idx="28" formatCode="General">
                  <c:v>1.0000000000000007E-2</c:v>
                </c:pt>
                <c:pt idx="29" formatCode="General">
                  <c:v>1.0000000000000007E-2</c:v>
                </c:pt>
                <c:pt idx="30" formatCode="General">
                  <c:v>1.0000000000000007E-2</c:v>
                </c:pt>
                <c:pt idx="31" formatCode="General">
                  <c:v>1.0000000000000007E-2</c:v>
                </c:pt>
                <c:pt idx="32" formatCode="General">
                  <c:v>1.0000000000000007E-2</c:v>
                </c:pt>
                <c:pt idx="33" formatCode="General">
                  <c:v>1.0000000000000007E-2</c:v>
                </c:pt>
                <c:pt idx="34" formatCode="General">
                  <c:v>1.0000000000000007E-2</c:v>
                </c:pt>
                <c:pt idx="35" formatCode="General">
                  <c:v>1.0000000000000007E-2</c:v>
                </c:pt>
                <c:pt idx="36" formatCode="General">
                  <c:v>1.0000000000000007E-2</c:v>
                </c:pt>
                <c:pt idx="37" formatCode="General">
                  <c:v>1.0000000000000007E-2</c:v>
                </c:pt>
                <c:pt idx="38" formatCode="General">
                  <c:v>1.0000000000000007E-2</c:v>
                </c:pt>
                <c:pt idx="39" formatCode="General">
                  <c:v>1.0000000000000007E-2</c:v>
                </c:pt>
                <c:pt idx="40" formatCode="General">
                  <c:v>1.0000000000000007E-2</c:v>
                </c:pt>
                <c:pt idx="41" formatCode="General">
                  <c:v>1.0000000000000007E-2</c:v>
                </c:pt>
                <c:pt idx="42" formatCode="General">
                  <c:v>1.0000000000000007E-2</c:v>
                </c:pt>
                <c:pt idx="43" formatCode="General">
                  <c:v>1.0000000000000007E-2</c:v>
                </c:pt>
                <c:pt idx="44" formatCode="General">
                  <c:v>1.0000000000000007E-2</c:v>
                </c:pt>
                <c:pt idx="45" formatCode="General">
                  <c:v>1.0000000000000007E-2</c:v>
                </c:pt>
                <c:pt idx="46" formatCode="General">
                  <c:v>1.0000000000000007E-2</c:v>
                </c:pt>
                <c:pt idx="47" formatCode="General">
                  <c:v>1.0000000000000007E-2</c:v>
                </c:pt>
                <c:pt idx="48" formatCode="General">
                  <c:v>1.0000000000000007E-2</c:v>
                </c:pt>
                <c:pt idx="49" formatCode="General">
                  <c:v>1.0000000000000007E-2</c:v>
                </c:pt>
                <c:pt idx="50" formatCode="General">
                  <c:v>1.0000000000000007E-2</c:v>
                </c:pt>
                <c:pt idx="51" formatCode="General">
                  <c:v>1.0000000000000007E-2</c:v>
                </c:pt>
                <c:pt idx="52" formatCode="General">
                  <c:v>1.0000000000000007E-2</c:v>
                </c:pt>
                <c:pt idx="53" formatCode="General">
                  <c:v>1.0000000000000007E-2</c:v>
                </c:pt>
                <c:pt idx="54" formatCode="General">
                  <c:v>1.0000000000000007E-2</c:v>
                </c:pt>
                <c:pt idx="55" formatCode="General">
                  <c:v>1.0000000000000007E-2</c:v>
                </c:pt>
                <c:pt idx="56" formatCode="General">
                  <c:v>1.0000000000000007E-2</c:v>
                </c:pt>
                <c:pt idx="57" formatCode="General">
                  <c:v>1.0000000000000007E-2</c:v>
                </c:pt>
                <c:pt idx="58" formatCode="General">
                  <c:v>1.0000000000000007E-2</c:v>
                </c:pt>
                <c:pt idx="59" formatCode="General">
                  <c:v>1.0000000000000007E-2</c:v>
                </c:pt>
                <c:pt idx="60" formatCode="General">
                  <c:v>1.0000000000000007E-2</c:v>
                </c:pt>
                <c:pt idx="61" formatCode="General">
                  <c:v>1.0000000000000007E-2</c:v>
                </c:pt>
                <c:pt idx="62" formatCode="General">
                  <c:v>1.0000000000000007E-2</c:v>
                </c:pt>
                <c:pt idx="63" formatCode="General">
                  <c:v>1.0000000000000007E-2</c:v>
                </c:pt>
                <c:pt idx="64" formatCode="General">
                  <c:v>1.0000000000000007E-2</c:v>
                </c:pt>
                <c:pt idx="65" formatCode="General">
                  <c:v>1.0000000000000007E-2</c:v>
                </c:pt>
                <c:pt idx="66" formatCode="General">
                  <c:v>1.0000000000000007E-2</c:v>
                </c:pt>
                <c:pt idx="67" formatCode="General">
                  <c:v>1.0000000000000007E-2</c:v>
                </c:pt>
                <c:pt idx="68" formatCode="General">
                  <c:v>1.0000000000000007E-2</c:v>
                </c:pt>
                <c:pt idx="69" formatCode="General">
                  <c:v>1.0000000000000007E-2</c:v>
                </c:pt>
                <c:pt idx="70" formatCode="General">
                  <c:v>1.0000000000000007E-2</c:v>
                </c:pt>
                <c:pt idx="71" formatCode="General">
                  <c:v>1.0000000000000007E-2</c:v>
                </c:pt>
                <c:pt idx="72" formatCode="General">
                  <c:v>1.0000000000000007E-2</c:v>
                </c:pt>
                <c:pt idx="73" formatCode="General">
                  <c:v>1.0000000000000007E-2</c:v>
                </c:pt>
                <c:pt idx="74" formatCode="General">
                  <c:v>1.0000000000000007E-2</c:v>
                </c:pt>
                <c:pt idx="75" formatCode="General">
                  <c:v>1.0000000000000007E-2</c:v>
                </c:pt>
                <c:pt idx="76" formatCode="General">
                  <c:v>1.0000000000000007E-2</c:v>
                </c:pt>
                <c:pt idx="77" formatCode="General">
                  <c:v>1.0000000000000007E-2</c:v>
                </c:pt>
                <c:pt idx="78" formatCode="General">
                  <c:v>1.0000000000000007E-2</c:v>
                </c:pt>
                <c:pt idx="79" formatCode="General">
                  <c:v>1.0000000000000007E-2</c:v>
                </c:pt>
                <c:pt idx="80" formatCode="General">
                  <c:v>1.0000000000000007E-2</c:v>
                </c:pt>
                <c:pt idx="81" formatCode="General">
                  <c:v>1.0000000000000007E-2</c:v>
                </c:pt>
                <c:pt idx="82" formatCode="General">
                  <c:v>1.0000000000000007E-2</c:v>
                </c:pt>
                <c:pt idx="83" formatCode="General">
                  <c:v>1.0000000000000007E-2</c:v>
                </c:pt>
                <c:pt idx="84" formatCode="General">
                  <c:v>1.0000000000000007E-2</c:v>
                </c:pt>
                <c:pt idx="85" formatCode="General">
                  <c:v>1.0000000000000007E-2</c:v>
                </c:pt>
                <c:pt idx="86" formatCode="General">
                  <c:v>1.0000000000000007E-2</c:v>
                </c:pt>
                <c:pt idx="87" formatCode="General">
                  <c:v>1.0000000000000007E-2</c:v>
                </c:pt>
                <c:pt idx="88" formatCode="General">
                  <c:v>1.0000000000000007E-2</c:v>
                </c:pt>
                <c:pt idx="89" formatCode="General">
                  <c:v>1.0000000000000007E-2</c:v>
                </c:pt>
                <c:pt idx="90" formatCode="General">
                  <c:v>1.0000000000000007E-2</c:v>
                </c:pt>
                <c:pt idx="91">
                  <c:v>2.0000000000000014E-2</c:v>
                </c:pt>
                <c:pt idx="92">
                  <c:v>2.0000000000000014E-2</c:v>
                </c:pt>
                <c:pt idx="93">
                  <c:v>2.0000000000000014E-2</c:v>
                </c:pt>
                <c:pt idx="94">
                  <c:v>2.0000000000000014E-2</c:v>
                </c:pt>
                <c:pt idx="95">
                  <c:v>2.0000000000000014E-2</c:v>
                </c:pt>
                <c:pt idx="96">
                  <c:v>2.0000000000000014E-2</c:v>
                </c:pt>
                <c:pt idx="97">
                  <c:v>2.0000000000000014E-2</c:v>
                </c:pt>
                <c:pt idx="98">
                  <c:v>2.0000000000000014E-2</c:v>
                </c:pt>
                <c:pt idx="99">
                  <c:v>2.0000000000000014E-2</c:v>
                </c:pt>
                <c:pt idx="100">
                  <c:v>2.0000000000000014E-2</c:v>
                </c:pt>
                <c:pt idx="101" formatCode="General">
                  <c:v>2.0000000000000014E-2</c:v>
                </c:pt>
                <c:pt idx="102" formatCode="General">
                  <c:v>2.0000000000000014E-2</c:v>
                </c:pt>
                <c:pt idx="103" formatCode="General">
                  <c:v>2.0000000000000014E-2</c:v>
                </c:pt>
                <c:pt idx="104" formatCode="General">
                  <c:v>2.0000000000000014E-2</c:v>
                </c:pt>
                <c:pt idx="105" formatCode="General">
                  <c:v>2.0000000000000014E-2</c:v>
                </c:pt>
                <c:pt idx="106" formatCode="General">
                  <c:v>2.0000000000000014E-2</c:v>
                </c:pt>
                <c:pt idx="107" formatCode="General">
                  <c:v>2.0000000000000014E-2</c:v>
                </c:pt>
                <c:pt idx="108" formatCode="General">
                  <c:v>2.0000000000000014E-2</c:v>
                </c:pt>
                <c:pt idx="109" formatCode="General">
                  <c:v>2.0000000000000014E-2</c:v>
                </c:pt>
                <c:pt idx="110" formatCode="General">
                  <c:v>2.0000000000000014E-2</c:v>
                </c:pt>
                <c:pt idx="111" formatCode="General">
                  <c:v>2.0000000000000014E-2</c:v>
                </c:pt>
                <c:pt idx="112" formatCode="General">
                  <c:v>2.0000000000000014E-2</c:v>
                </c:pt>
                <c:pt idx="113" formatCode="General">
                  <c:v>2.0000000000000014E-2</c:v>
                </c:pt>
                <c:pt idx="114" formatCode="General">
                  <c:v>2.0000000000000014E-2</c:v>
                </c:pt>
                <c:pt idx="115" formatCode="General">
                  <c:v>2.0000000000000014E-2</c:v>
                </c:pt>
                <c:pt idx="116" formatCode="General">
                  <c:v>2.0000000000000014E-2</c:v>
                </c:pt>
                <c:pt idx="117" formatCode="General">
                  <c:v>2.0000000000000014E-2</c:v>
                </c:pt>
                <c:pt idx="118" formatCode="General">
                  <c:v>2.0000000000000014E-2</c:v>
                </c:pt>
                <c:pt idx="119" formatCode="General">
                  <c:v>2.0000000000000014E-2</c:v>
                </c:pt>
                <c:pt idx="120" formatCode="General">
                  <c:v>2.0000000000000014E-2</c:v>
                </c:pt>
                <c:pt idx="121" formatCode="General">
                  <c:v>2.0000000000000014E-2</c:v>
                </c:pt>
                <c:pt idx="122" formatCode="General">
                  <c:v>2.0000000000000014E-2</c:v>
                </c:pt>
                <c:pt idx="123" formatCode="General">
                  <c:v>2.0000000000000014E-2</c:v>
                </c:pt>
                <c:pt idx="124" formatCode="General">
                  <c:v>2.0000000000000014E-2</c:v>
                </c:pt>
                <c:pt idx="125" formatCode="General">
                  <c:v>2.0000000000000014E-2</c:v>
                </c:pt>
                <c:pt idx="126" formatCode="General">
                  <c:v>2.0000000000000014E-2</c:v>
                </c:pt>
                <c:pt idx="127" formatCode="General">
                  <c:v>2.0000000000000014E-2</c:v>
                </c:pt>
                <c:pt idx="128" formatCode="General">
                  <c:v>2.0000000000000014E-2</c:v>
                </c:pt>
                <c:pt idx="129" formatCode="General">
                  <c:v>2.0000000000000014E-2</c:v>
                </c:pt>
                <c:pt idx="130" formatCode="General">
                  <c:v>2.0000000000000014E-2</c:v>
                </c:pt>
                <c:pt idx="131" formatCode="General">
                  <c:v>2.0000000000000014E-2</c:v>
                </c:pt>
                <c:pt idx="132" formatCode="General">
                  <c:v>2.0000000000000014E-2</c:v>
                </c:pt>
                <c:pt idx="133" formatCode="General">
                  <c:v>2.0000000000000014E-2</c:v>
                </c:pt>
                <c:pt idx="134" formatCode="General">
                  <c:v>2.0000000000000014E-2</c:v>
                </c:pt>
                <c:pt idx="135" formatCode="General">
                  <c:v>2.0000000000000014E-2</c:v>
                </c:pt>
                <c:pt idx="136" formatCode="General">
                  <c:v>2.0000000000000014E-2</c:v>
                </c:pt>
                <c:pt idx="137" formatCode="General">
                  <c:v>2.0000000000000014E-2</c:v>
                </c:pt>
                <c:pt idx="138" formatCode="General">
                  <c:v>2.0000000000000014E-2</c:v>
                </c:pt>
                <c:pt idx="139" formatCode="General">
                  <c:v>2.0000000000000014E-2</c:v>
                </c:pt>
                <c:pt idx="140" formatCode="General">
                  <c:v>2.0000000000000014E-2</c:v>
                </c:pt>
                <c:pt idx="141" formatCode="General">
                  <c:v>2.0000000000000014E-2</c:v>
                </c:pt>
                <c:pt idx="142" formatCode="General">
                  <c:v>2.0000000000000014E-2</c:v>
                </c:pt>
                <c:pt idx="143" formatCode="General">
                  <c:v>2.0000000000000014E-2</c:v>
                </c:pt>
                <c:pt idx="144" formatCode="General">
                  <c:v>2.0000000000000014E-2</c:v>
                </c:pt>
                <c:pt idx="145" formatCode="General">
                  <c:v>2.0000000000000014E-2</c:v>
                </c:pt>
                <c:pt idx="146" formatCode="General">
                  <c:v>2.0000000000000014E-2</c:v>
                </c:pt>
                <c:pt idx="147" formatCode="General">
                  <c:v>2.0000000000000014E-2</c:v>
                </c:pt>
                <c:pt idx="148" formatCode="General">
                  <c:v>2.0000000000000014E-2</c:v>
                </c:pt>
                <c:pt idx="149" formatCode="General">
                  <c:v>2.0000000000000014E-2</c:v>
                </c:pt>
                <c:pt idx="150" formatCode="General">
                  <c:v>2.0000000000000014E-2</c:v>
                </c:pt>
                <c:pt idx="151" formatCode="General">
                  <c:v>2.0000000000000014E-2</c:v>
                </c:pt>
                <c:pt idx="152" formatCode="General">
                  <c:v>2.0000000000000014E-2</c:v>
                </c:pt>
                <c:pt idx="153" formatCode="General">
                  <c:v>2.0000000000000014E-2</c:v>
                </c:pt>
                <c:pt idx="154" formatCode="General">
                  <c:v>2.0000000000000014E-2</c:v>
                </c:pt>
                <c:pt idx="155" formatCode="General">
                  <c:v>2.0000000000000014E-2</c:v>
                </c:pt>
                <c:pt idx="156" formatCode="General">
                  <c:v>2.0000000000000014E-2</c:v>
                </c:pt>
                <c:pt idx="157" formatCode="General">
                  <c:v>2.0000000000000014E-2</c:v>
                </c:pt>
                <c:pt idx="158" formatCode="General">
                  <c:v>2.0000000000000014E-2</c:v>
                </c:pt>
                <c:pt idx="159" formatCode="General">
                  <c:v>2.0000000000000014E-2</c:v>
                </c:pt>
                <c:pt idx="160" formatCode="General">
                  <c:v>2.0000000000000014E-2</c:v>
                </c:pt>
                <c:pt idx="161" formatCode="General">
                  <c:v>2.0000000000000014E-2</c:v>
                </c:pt>
                <c:pt idx="162" formatCode="General">
                  <c:v>2.0000000000000014E-2</c:v>
                </c:pt>
                <c:pt idx="163" formatCode="General">
                  <c:v>2.0000000000000014E-2</c:v>
                </c:pt>
                <c:pt idx="164" formatCode="General">
                  <c:v>2.0000000000000014E-2</c:v>
                </c:pt>
                <c:pt idx="165" formatCode="General">
                  <c:v>2.0000000000000014E-2</c:v>
                </c:pt>
                <c:pt idx="166" formatCode="General">
                  <c:v>2.0000000000000014E-2</c:v>
                </c:pt>
                <c:pt idx="167" formatCode="General">
                  <c:v>2.0000000000000014E-2</c:v>
                </c:pt>
                <c:pt idx="168" formatCode="General">
                  <c:v>2.0000000000000014E-2</c:v>
                </c:pt>
                <c:pt idx="169" formatCode="General">
                  <c:v>2.0000000000000014E-2</c:v>
                </c:pt>
                <c:pt idx="170" formatCode="General">
                  <c:v>2.0000000000000014E-2</c:v>
                </c:pt>
                <c:pt idx="171" formatCode="General">
                  <c:v>2.0000000000000014E-2</c:v>
                </c:pt>
                <c:pt idx="172" formatCode="General">
                  <c:v>2.0000000000000014E-2</c:v>
                </c:pt>
                <c:pt idx="173" formatCode="General">
                  <c:v>2.0000000000000014E-2</c:v>
                </c:pt>
                <c:pt idx="174" formatCode="General">
                  <c:v>2.0000000000000014E-2</c:v>
                </c:pt>
                <c:pt idx="175" formatCode="General">
                  <c:v>2.0000000000000014E-2</c:v>
                </c:pt>
                <c:pt idx="176" formatCode="General">
                  <c:v>2.0000000000000014E-2</c:v>
                </c:pt>
                <c:pt idx="177" formatCode="General">
                  <c:v>2.0000000000000014E-2</c:v>
                </c:pt>
                <c:pt idx="178">
                  <c:v>3.0000000000000051E-2</c:v>
                </c:pt>
                <c:pt idx="179">
                  <c:v>3.0000000000000051E-2</c:v>
                </c:pt>
                <c:pt idx="180">
                  <c:v>3.0000000000000051E-2</c:v>
                </c:pt>
                <c:pt idx="181">
                  <c:v>3.0000000000000051E-2</c:v>
                </c:pt>
                <c:pt idx="182">
                  <c:v>3.0000000000000051E-2</c:v>
                </c:pt>
                <c:pt idx="183">
                  <c:v>3.0000000000000051E-2</c:v>
                </c:pt>
                <c:pt idx="184">
                  <c:v>3.0000000000000051E-2</c:v>
                </c:pt>
                <c:pt idx="185">
                  <c:v>3.0000000000000051E-2</c:v>
                </c:pt>
                <c:pt idx="186">
                  <c:v>3.0000000000000051E-2</c:v>
                </c:pt>
                <c:pt idx="187">
                  <c:v>3.0000000000000051E-2</c:v>
                </c:pt>
                <c:pt idx="188">
                  <c:v>3.0000000000000051E-2</c:v>
                </c:pt>
                <c:pt idx="189">
                  <c:v>3.0000000000000051E-2</c:v>
                </c:pt>
                <c:pt idx="190">
                  <c:v>3.0000000000000051E-2</c:v>
                </c:pt>
                <c:pt idx="191">
                  <c:v>3.0000000000000051E-2</c:v>
                </c:pt>
                <c:pt idx="192">
                  <c:v>3.0000000000000051E-2</c:v>
                </c:pt>
                <c:pt idx="193">
                  <c:v>3.0000000000000051E-2</c:v>
                </c:pt>
                <c:pt idx="194">
                  <c:v>3.0000000000000051E-2</c:v>
                </c:pt>
                <c:pt idx="195">
                  <c:v>3.0000000000000051E-2</c:v>
                </c:pt>
                <c:pt idx="196" formatCode="General">
                  <c:v>3.0000000000000051E-2</c:v>
                </c:pt>
                <c:pt idx="197" formatCode="General">
                  <c:v>3.0000000000000051E-2</c:v>
                </c:pt>
                <c:pt idx="198" formatCode="General">
                  <c:v>3.0000000000000051E-2</c:v>
                </c:pt>
                <c:pt idx="199" formatCode="General">
                  <c:v>3.0000000000000051E-2</c:v>
                </c:pt>
                <c:pt idx="200" formatCode="General">
                  <c:v>3.0000000000000051E-2</c:v>
                </c:pt>
                <c:pt idx="201" formatCode="General">
                  <c:v>3.0000000000000051E-2</c:v>
                </c:pt>
                <c:pt idx="202" formatCode="General">
                  <c:v>3.0000000000000051E-2</c:v>
                </c:pt>
                <c:pt idx="203" formatCode="General">
                  <c:v>3.0000000000000051E-2</c:v>
                </c:pt>
                <c:pt idx="204" formatCode="General">
                  <c:v>3.0000000000000051E-2</c:v>
                </c:pt>
                <c:pt idx="205" formatCode="General">
                  <c:v>3.0000000000000051E-2</c:v>
                </c:pt>
                <c:pt idx="206" formatCode="General">
                  <c:v>3.0000000000000051E-2</c:v>
                </c:pt>
                <c:pt idx="207" formatCode="General">
                  <c:v>3.0000000000000051E-2</c:v>
                </c:pt>
                <c:pt idx="208" formatCode="General">
                  <c:v>3.0000000000000051E-2</c:v>
                </c:pt>
                <c:pt idx="209" formatCode="General">
                  <c:v>3.0000000000000051E-2</c:v>
                </c:pt>
                <c:pt idx="210" formatCode="General">
                  <c:v>3.0000000000000051E-2</c:v>
                </c:pt>
                <c:pt idx="211" formatCode="General">
                  <c:v>3.0000000000000051E-2</c:v>
                </c:pt>
                <c:pt idx="212" formatCode="General">
                  <c:v>3.0000000000000051E-2</c:v>
                </c:pt>
                <c:pt idx="213" formatCode="General">
                  <c:v>3.0000000000000051E-2</c:v>
                </c:pt>
                <c:pt idx="214" formatCode="General">
                  <c:v>3.0000000000000051E-2</c:v>
                </c:pt>
                <c:pt idx="215" formatCode="General">
                  <c:v>3.0000000000000051E-2</c:v>
                </c:pt>
                <c:pt idx="216" formatCode="General">
                  <c:v>3.0000000000000051E-2</c:v>
                </c:pt>
                <c:pt idx="217" formatCode="General">
                  <c:v>3.0000000000000051E-2</c:v>
                </c:pt>
                <c:pt idx="218" formatCode="General">
                  <c:v>3.0000000000000051E-2</c:v>
                </c:pt>
                <c:pt idx="219" formatCode="General">
                  <c:v>3.0000000000000051E-2</c:v>
                </c:pt>
                <c:pt idx="220" formatCode="General">
                  <c:v>3.0000000000000051E-2</c:v>
                </c:pt>
                <c:pt idx="221" formatCode="General">
                  <c:v>3.0000000000000051E-2</c:v>
                </c:pt>
                <c:pt idx="222" formatCode="General">
                  <c:v>3.0000000000000051E-2</c:v>
                </c:pt>
                <c:pt idx="223" formatCode="General">
                  <c:v>3.0000000000000051E-2</c:v>
                </c:pt>
                <c:pt idx="224" formatCode="General">
                  <c:v>3.0000000000000051E-2</c:v>
                </c:pt>
                <c:pt idx="225" formatCode="General">
                  <c:v>3.0000000000000051E-2</c:v>
                </c:pt>
                <c:pt idx="226" formatCode="General">
                  <c:v>3.0000000000000051E-2</c:v>
                </c:pt>
                <c:pt idx="227" formatCode="General">
                  <c:v>3.0000000000000051E-2</c:v>
                </c:pt>
                <c:pt idx="228" formatCode="General">
                  <c:v>3.0000000000000051E-2</c:v>
                </c:pt>
                <c:pt idx="229" formatCode="General">
                  <c:v>3.0000000000000051E-2</c:v>
                </c:pt>
                <c:pt idx="230" formatCode="General">
                  <c:v>3.0000000000000051E-2</c:v>
                </c:pt>
                <c:pt idx="231" formatCode="General">
                  <c:v>3.0000000000000051E-2</c:v>
                </c:pt>
                <c:pt idx="232" formatCode="General">
                  <c:v>3.0000000000000051E-2</c:v>
                </c:pt>
                <c:pt idx="233" formatCode="General">
                  <c:v>3.0000000000000051E-2</c:v>
                </c:pt>
                <c:pt idx="234" formatCode="General">
                  <c:v>3.0000000000000051E-2</c:v>
                </c:pt>
                <c:pt idx="235" formatCode="General">
                  <c:v>3.0000000000000051E-2</c:v>
                </c:pt>
                <c:pt idx="236" formatCode="General">
                  <c:v>3.0000000000000051E-2</c:v>
                </c:pt>
                <c:pt idx="237" formatCode="General">
                  <c:v>3.0000000000000051E-2</c:v>
                </c:pt>
                <c:pt idx="238" formatCode="General">
                  <c:v>3.0000000000000051E-2</c:v>
                </c:pt>
                <c:pt idx="239" formatCode="General">
                  <c:v>3.0000000000000051E-2</c:v>
                </c:pt>
                <c:pt idx="240" formatCode="General">
                  <c:v>3.0000000000000051E-2</c:v>
                </c:pt>
                <c:pt idx="241" formatCode="General">
                  <c:v>3.0000000000000051E-2</c:v>
                </c:pt>
                <c:pt idx="242" formatCode="General">
                  <c:v>3.0000000000000051E-2</c:v>
                </c:pt>
                <c:pt idx="243" formatCode="General">
                  <c:v>3.0000000000000051E-2</c:v>
                </c:pt>
                <c:pt idx="244" formatCode="General">
                  <c:v>3.0000000000000051E-2</c:v>
                </c:pt>
                <c:pt idx="245" formatCode="General">
                  <c:v>3.0000000000000051E-2</c:v>
                </c:pt>
                <c:pt idx="246" formatCode="General">
                  <c:v>3.0000000000000051E-2</c:v>
                </c:pt>
                <c:pt idx="247" formatCode="General">
                  <c:v>3.0000000000000051E-2</c:v>
                </c:pt>
                <c:pt idx="248" formatCode="General">
                  <c:v>3.0000000000000051E-2</c:v>
                </c:pt>
                <c:pt idx="249" formatCode="General">
                  <c:v>3.0000000000000051E-2</c:v>
                </c:pt>
                <c:pt idx="250" formatCode="General">
                  <c:v>3.0000000000000051E-2</c:v>
                </c:pt>
                <c:pt idx="251" formatCode="General">
                  <c:v>3.0000000000000051E-2</c:v>
                </c:pt>
                <c:pt idx="252" formatCode="General">
                  <c:v>3.0000000000000051E-2</c:v>
                </c:pt>
                <c:pt idx="253" formatCode="General">
                  <c:v>3.0000000000000051E-2</c:v>
                </c:pt>
                <c:pt idx="254" formatCode="General">
                  <c:v>3.0000000000000051E-2</c:v>
                </c:pt>
                <c:pt idx="255" formatCode="General">
                  <c:v>3.0000000000000051E-2</c:v>
                </c:pt>
                <c:pt idx="256" formatCode="General">
                  <c:v>3.0000000000000051E-2</c:v>
                </c:pt>
                <c:pt idx="257" formatCode="General">
                  <c:v>3.0000000000000051E-2</c:v>
                </c:pt>
                <c:pt idx="258" formatCode="General">
                  <c:v>3.0000000000000051E-2</c:v>
                </c:pt>
                <c:pt idx="259" formatCode="General">
                  <c:v>3.0000000000000051E-2</c:v>
                </c:pt>
                <c:pt idx="260" formatCode="General">
                  <c:v>3.0000000000000051E-2</c:v>
                </c:pt>
                <c:pt idx="261" formatCode="General">
                  <c:v>3.0000000000000051E-2</c:v>
                </c:pt>
                <c:pt idx="262" formatCode="General">
                  <c:v>3.0000000000000051E-2</c:v>
                </c:pt>
                <c:pt idx="263" formatCode="General">
                  <c:v>3.0000000000000051E-2</c:v>
                </c:pt>
                <c:pt idx="264">
                  <c:v>4.0000000000000029E-2</c:v>
                </c:pt>
                <c:pt idx="265">
                  <c:v>4.0000000000000029E-2</c:v>
                </c:pt>
                <c:pt idx="266">
                  <c:v>4.0000000000000029E-2</c:v>
                </c:pt>
                <c:pt idx="267">
                  <c:v>4.0000000000000029E-2</c:v>
                </c:pt>
                <c:pt idx="268">
                  <c:v>4.0000000000000029E-2</c:v>
                </c:pt>
                <c:pt idx="269">
                  <c:v>4.0000000000000029E-2</c:v>
                </c:pt>
                <c:pt idx="270">
                  <c:v>4.0000000000000029E-2</c:v>
                </c:pt>
                <c:pt idx="271">
                  <c:v>4.0000000000000029E-2</c:v>
                </c:pt>
                <c:pt idx="272">
                  <c:v>4.0000000000000029E-2</c:v>
                </c:pt>
                <c:pt idx="273">
                  <c:v>4.0000000000000029E-2</c:v>
                </c:pt>
                <c:pt idx="274">
                  <c:v>4.0000000000000029E-2</c:v>
                </c:pt>
                <c:pt idx="275">
                  <c:v>4.0000000000000029E-2</c:v>
                </c:pt>
                <c:pt idx="276">
                  <c:v>4.0000000000000029E-2</c:v>
                </c:pt>
                <c:pt idx="277">
                  <c:v>4.0000000000000029E-2</c:v>
                </c:pt>
                <c:pt idx="278">
                  <c:v>4.0000000000000029E-2</c:v>
                </c:pt>
                <c:pt idx="279" formatCode="General">
                  <c:v>4.0000000000000029E-2</c:v>
                </c:pt>
                <c:pt idx="280" formatCode="General">
                  <c:v>4.0000000000000029E-2</c:v>
                </c:pt>
                <c:pt idx="281" formatCode="General">
                  <c:v>4.0000000000000029E-2</c:v>
                </c:pt>
                <c:pt idx="282" formatCode="General">
                  <c:v>4.0000000000000029E-2</c:v>
                </c:pt>
                <c:pt idx="283" formatCode="General">
                  <c:v>4.0000000000000029E-2</c:v>
                </c:pt>
                <c:pt idx="284" formatCode="General">
                  <c:v>4.0000000000000029E-2</c:v>
                </c:pt>
                <c:pt idx="285" formatCode="General">
                  <c:v>4.0000000000000029E-2</c:v>
                </c:pt>
                <c:pt idx="286" formatCode="General">
                  <c:v>4.0000000000000029E-2</c:v>
                </c:pt>
                <c:pt idx="287" formatCode="General">
                  <c:v>4.0000000000000029E-2</c:v>
                </c:pt>
                <c:pt idx="288" formatCode="General">
                  <c:v>4.0000000000000029E-2</c:v>
                </c:pt>
                <c:pt idx="289" formatCode="General">
                  <c:v>4.0000000000000029E-2</c:v>
                </c:pt>
                <c:pt idx="290" formatCode="General">
                  <c:v>4.0000000000000029E-2</c:v>
                </c:pt>
                <c:pt idx="291" formatCode="General">
                  <c:v>4.0000000000000029E-2</c:v>
                </c:pt>
                <c:pt idx="292" formatCode="General">
                  <c:v>4.0000000000000029E-2</c:v>
                </c:pt>
                <c:pt idx="293" formatCode="General">
                  <c:v>4.0000000000000029E-2</c:v>
                </c:pt>
                <c:pt idx="294" formatCode="General">
                  <c:v>4.0000000000000029E-2</c:v>
                </c:pt>
                <c:pt idx="295" formatCode="General">
                  <c:v>4.0000000000000029E-2</c:v>
                </c:pt>
                <c:pt idx="296" formatCode="General">
                  <c:v>4.0000000000000029E-2</c:v>
                </c:pt>
                <c:pt idx="297" formatCode="General">
                  <c:v>4.0000000000000029E-2</c:v>
                </c:pt>
                <c:pt idx="298" formatCode="General">
                  <c:v>4.0000000000000029E-2</c:v>
                </c:pt>
                <c:pt idx="299" formatCode="General">
                  <c:v>4.0000000000000029E-2</c:v>
                </c:pt>
                <c:pt idx="300" formatCode="General">
                  <c:v>4.0000000000000029E-2</c:v>
                </c:pt>
                <c:pt idx="301" formatCode="General">
                  <c:v>4.0000000000000029E-2</c:v>
                </c:pt>
                <c:pt idx="302" formatCode="General">
                  <c:v>4.0000000000000029E-2</c:v>
                </c:pt>
                <c:pt idx="303" formatCode="General">
                  <c:v>4.0000000000000029E-2</c:v>
                </c:pt>
                <c:pt idx="304" formatCode="General">
                  <c:v>4.0000000000000029E-2</c:v>
                </c:pt>
                <c:pt idx="305" formatCode="General">
                  <c:v>4.0000000000000029E-2</c:v>
                </c:pt>
                <c:pt idx="306" formatCode="General">
                  <c:v>4.0000000000000029E-2</c:v>
                </c:pt>
                <c:pt idx="307" formatCode="General">
                  <c:v>4.0000000000000029E-2</c:v>
                </c:pt>
                <c:pt idx="308" formatCode="General">
                  <c:v>4.0000000000000029E-2</c:v>
                </c:pt>
                <c:pt idx="309" formatCode="General">
                  <c:v>4.0000000000000029E-2</c:v>
                </c:pt>
                <c:pt idx="310" formatCode="General">
                  <c:v>4.0000000000000029E-2</c:v>
                </c:pt>
                <c:pt idx="311" formatCode="General">
                  <c:v>4.0000000000000029E-2</c:v>
                </c:pt>
                <c:pt idx="312" formatCode="General">
                  <c:v>4.0000000000000029E-2</c:v>
                </c:pt>
                <c:pt idx="313" formatCode="General">
                  <c:v>4.0000000000000029E-2</c:v>
                </c:pt>
                <c:pt idx="314" formatCode="General">
                  <c:v>4.0000000000000029E-2</c:v>
                </c:pt>
                <c:pt idx="315" formatCode="General">
                  <c:v>4.0000000000000029E-2</c:v>
                </c:pt>
                <c:pt idx="316" formatCode="General">
                  <c:v>4.0000000000000029E-2</c:v>
                </c:pt>
                <c:pt idx="317" formatCode="General">
                  <c:v>4.0000000000000029E-2</c:v>
                </c:pt>
                <c:pt idx="318" formatCode="General">
                  <c:v>4.0000000000000029E-2</c:v>
                </c:pt>
                <c:pt idx="319" formatCode="General">
                  <c:v>4.0000000000000029E-2</c:v>
                </c:pt>
                <c:pt idx="320" formatCode="General">
                  <c:v>4.0000000000000029E-2</c:v>
                </c:pt>
                <c:pt idx="321" formatCode="General">
                  <c:v>4.0000000000000029E-2</c:v>
                </c:pt>
                <c:pt idx="322" formatCode="General">
                  <c:v>4.0000000000000029E-2</c:v>
                </c:pt>
                <c:pt idx="323" formatCode="General">
                  <c:v>4.0000000000000029E-2</c:v>
                </c:pt>
                <c:pt idx="324" formatCode="General">
                  <c:v>4.0000000000000029E-2</c:v>
                </c:pt>
                <c:pt idx="325" formatCode="General">
                  <c:v>4.0000000000000029E-2</c:v>
                </c:pt>
                <c:pt idx="326" formatCode="General">
                  <c:v>4.0000000000000029E-2</c:v>
                </c:pt>
                <c:pt idx="327" formatCode="General">
                  <c:v>4.0000000000000029E-2</c:v>
                </c:pt>
                <c:pt idx="328" formatCode="General">
                  <c:v>4.0000000000000029E-2</c:v>
                </c:pt>
                <c:pt idx="329" formatCode="General">
                  <c:v>4.0000000000000029E-2</c:v>
                </c:pt>
                <c:pt idx="330" formatCode="General">
                  <c:v>4.0000000000000029E-2</c:v>
                </c:pt>
                <c:pt idx="331" formatCode="General">
                  <c:v>4.0000000000000029E-2</c:v>
                </c:pt>
                <c:pt idx="332" formatCode="General">
                  <c:v>4.0000000000000029E-2</c:v>
                </c:pt>
                <c:pt idx="333" formatCode="General">
                  <c:v>4.0000000000000029E-2</c:v>
                </c:pt>
                <c:pt idx="334" formatCode="General">
                  <c:v>4.0000000000000029E-2</c:v>
                </c:pt>
                <c:pt idx="335" formatCode="General">
                  <c:v>4.0000000000000029E-2</c:v>
                </c:pt>
                <c:pt idx="336" formatCode="General">
                  <c:v>4.0000000000000029E-2</c:v>
                </c:pt>
                <c:pt idx="337" formatCode="General">
                  <c:v>4.0000000000000029E-2</c:v>
                </c:pt>
                <c:pt idx="338" formatCode="General">
                  <c:v>4.0000000000000029E-2</c:v>
                </c:pt>
                <c:pt idx="339" formatCode="General">
                  <c:v>4.0000000000000029E-2</c:v>
                </c:pt>
                <c:pt idx="340" formatCode="General">
                  <c:v>4.0000000000000029E-2</c:v>
                </c:pt>
                <c:pt idx="341" formatCode="General">
                  <c:v>4.0000000000000029E-2</c:v>
                </c:pt>
                <c:pt idx="342" formatCode="General">
                  <c:v>4.0000000000000029E-2</c:v>
                </c:pt>
                <c:pt idx="343" formatCode="General">
                  <c:v>4.0000000000000029E-2</c:v>
                </c:pt>
                <c:pt idx="344" formatCode="General">
                  <c:v>4.0000000000000029E-2</c:v>
                </c:pt>
                <c:pt idx="345" formatCode="General">
                  <c:v>4.0000000000000029E-2</c:v>
                </c:pt>
                <c:pt idx="346" formatCode="General">
                  <c:v>4.0000000000000029E-2</c:v>
                </c:pt>
                <c:pt idx="347" formatCode="General">
                  <c:v>4.0000000000000029E-2</c:v>
                </c:pt>
                <c:pt idx="348" formatCode="General">
                  <c:v>4.0000000000000029E-2</c:v>
                </c:pt>
                <c:pt idx="349" formatCode="General">
                  <c:v>4.0000000000000029E-2</c:v>
                </c:pt>
                <c:pt idx="350">
                  <c:v>5.0000000000000031E-2</c:v>
                </c:pt>
                <c:pt idx="351">
                  <c:v>5.0000000000000031E-2</c:v>
                </c:pt>
                <c:pt idx="352">
                  <c:v>5.0000000000000031E-2</c:v>
                </c:pt>
                <c:pt idx="353">
                  <c:v>5.0000000000000031E-2</c:v>
                </c:pt>
                <c:pt idx="354">
                  <c:v>5.0000000000000031E-2</c:v>
                </c:pt>
                <c:pt idx="355">
                  <c:v>5.0000000000000031E-2</c:v>
                </c:pt>
                <c:pt idx="356">
                  <c:v>5.0000000000000031E-2</c:v>
                </c:pt>
                <c:pt idx="357">
                  <c:v>5.0000000000000031E-2</c:v>
                </c:pt>
                <c:pt idx="358">
                  <c:v>5.0000000000000031E-2</c:v>
                </c:pt>
                <c:pt idx="359" formatCode="General">
                  <c:v>5.0000000000000031E-2</c:v>
                </c:pt>
                <c:pt idx="360" formatCode="General">
                  <c:v>5.0000000000000031E-2</c:v>
                </c:pt>
                <c:pt idx="361" formatCode="General">
                  <c:v>5.0000000000000031E-2</c:v>
                </c:pt>
                <c:pt idx="362" formatCode="General">
                  <c:v>5.0000000000000031E-2</c:v>
                </c:pt>
                <c:pt idx="363" formatCode="General">
                  <c:v>5.0000000000000031E-2</c:v>
                </c:pt>
                <c:pt idx="364" formatCode="General">
                  <c:v>5.0000000000000031E-2</c:v>
                </c:pt>
                <c:pt idx="365" formatCode="General">
                  <c:v>5.0000000000000031E-2</c:v>
                </c:pt>
                <c:pt idx="366" formatCode="General">
                  <c:v>5.0000000000000031E-2</c:v>
                </c:pt>
                <c:pt idx="367" formatCode="General">
                  <c:v>5.0000000000000031E-2</c:v>
                </c:pt>
                <c:pt idx="368" formatCode="General">
                  <c:v>5.0000000000000031E-2</c:v>
                </c:pt>
                <c:pt idx="369" formatCode="General">
                  <c:v>5.0000000000000031E-2</c:v>
                </c:pt>
                <c:pt idx="370" formatCode="General">
                  <c:v>5.0000000000000031E-2</c:v>
                </c:pt>
                <c:pt idx="371" formatCode="General">
                  <c:v>5.0000000000000031E-2</c:v>
                </c:pt>
                <c:pt idx="372" formatCode="General">
                  <c:v>5.0000000000000031E-2</c:v>
                </c:pt>
                <c:pt idx="373" formatCode="General">
                  <c:v>5.0000000000000031E-2</c:v>
                </c:pt>
                <c:pt idx="374" formatCode="General">
                  <c:v>5.0000000000000031E-2</c:v>
                </c:pt>
                <c:pt idx="375" formatCode="General">
                  <c:v>5.0000000000000031E-2</c:v>
                </c:pt>
                <c:pt idx="376" formatCode="General">
                  <c:v>5.0000000000000031E-2</c:v>
                </c:pt>
                <c:pt idx="377" formatCode="General">
                  <c:v>5.0000000000000031E-2</c:v>
                </c:pt>
                <c:pt idx="378" formatCode="General">
                  <c:v>5.0000000000000031E-2</c:v>
                </c:pt>
                <c:pt idx="379" formatCode="General">
                  <c:v>5.0000000000000031E-2</c:v>
                </c:pt>
                <c:pt idx="380" formatCode="General">
                  <c:v>5.0000000000000031E-2</c:v>
                </c:pt>
                <c:pt idx="381" formatCode="General">
                  <c:v>5.0000000000000031E-2</c:v>
                </c:pt>
                <c:pt idx="382" formatCode="General">
                  <c:v>5.0000000000000031E-2</c:v>
                </c:pt>
                <c:pt idx="383" formatCode="General">
                  <c:v>5.0000000000000031E-2</c:v>
                </c:pt>
                <c:pt idx="384" formatCode="General">
                  <c:v>5.0000000000000031E-2</c:v>
                </c:pt>
                <c:pt idx="385" formatCode="General">
                  <c:v>5.0000000000000031E-2</c:v>
                </c:pt>
                <c:pt idx="386" formatCode="General">
                  <c:v>5.0000000000000031E-2</c:v>
                </c:pt>
                <c:pt idx="387" formatCode="General">
                  <c:v>5.0000000000000031E-2</c:v>
                </c:pt>
                <c:pt idx="388" formatCode="General">
                  <c:v>5.0000000000000031E-2</c:v>
                </c:pt>
                <c:pt idx="389" formatCode="General">
                  <c:v>5.0000000000000031E-2</c:v>
                </c:pt>
                <c:pt idx="390" formatCode="General">
                  <c:v>5.0000000000000031E-2</c:v>
                </c:pt>
                <c:pt idx="391" formatCode="General">
                  <c:v>5.0000000000000031E-2</c:v>
                </c:pt>
                <c:pt idx="392" formatCode="General">
                  <c:v>5.0000000000000031E-2</c:v>
                </c:pt>
                <c:pt idx="393" formatCode="General">
                  <c:v>5.0000000000000031E-2</c:v>
                </c:pt>
                <c:pt idx="394" formatCode="General">
                  <c:v>5.0000000000000031E-2</c:v>
                </c:pt>
                <c:pt idx="395" formatCode="General">
                  <c:v>5.0000000000000031E-2</c:v>
                </c:pt>
                <c:pt idx="396" formatCode="General">
                  <c:v>5.0000000000000031E-2</c:v>
                </c:pt>
                <c:pt idx="397" formatCode="General">
                  <c:v>5.0000000000000031E-2</c:v>
                </c:pt>
                <c:pt idx="398" formatCode="General">
                  <c:v>5.0000000000000031E-2</c:v>
                </c:pt>
                <c:pt idx="399" formatCode="General">
                  <c:v>5.0000000000000031E-2</c:v>
                </c:pt>
                <c:pt idx="400" formatCode="General">
                  <c:v>5.0000000000000031E-2</c:v>
                </c:pt>
                <c:pt idx="401" formatCode="General">
                  <c:v>5.0000000000000031E-2</c:v>
                </c:pt>
                <c:pt idx="402" formatCode="General">
                  <c:v>5.0000000000000031E-2</c:v>
                </c:pt>
                <c:pt idx="403" formatCode="General">
                  <c:v>5.0000000000000031E-2</c:v>
                </c:pt>
                <c:pt idx="404" formatCode="General">
                  <c:v>5.0000000000000031E-2</c:v>
                </c:pt>
                <c:pt idx="405" formatCode="General">
                  <c:v>5.0000000000000031E-2</c:v>
                </c:pt>
                <c:pt idx="406" formatCode="General">
                  <c:v>5.0000000000000031E-2</c:v>
                </c:pt>
                <c:pt idx="407" formatCode="General">
                  <c:v>5.0000000000000031E-2</c:v>
                </c:pt>
                <c:pt idx="408" formatCode="General">
                  <c:v>5.0000000000000031E-2</c:v>
                </c:pt>
                <c:pt idx="409" formatCode="General">
                  <c:v>5.0000000000000031E-2</c:v>
                </c:pt>
                <c:pt idx="410" formatCode="General">
                  <c:v>5.0000000000000031E-2</c:v>
                </c:pt>
                <c:pt idx="411" formatCode="General">
                  <c:v>5.0000000000000031E-2</c:v>
                </c:pt>
                <c:pt idx="412" formatCode="General">
                  <c:v>5.0000000000000031E-2</c:v>
                </c:pt>
                <c:pt idx="413" formatCode="General">
                  <c:v>5.0000000000000031E-2</c:v>
                </c:pt>
                <c:pt idx="414">
                  <c:v>6.0000000000000039E-2</c:v>
                </c:pt>
                <c:pt idx="415">
                  <c:v>6.0000000000000039E-2</c:v>
                </c:pt>
                <c:pt idx="416">
                  <c:v>6.0000000000000039E-2</c:v>
                </c:pt>
                <c:pt idx="417">
                  <c:v>6.0000000000000039E-2</c:v>
                </c:pt>
                <c:pt idx="418">
                  <c:v>6.0000000000000039E-2</c:v>
                </c:pt>
                <c:pt idx="419">
                  <c:v>6.0000000000000039E-2</c:v>
                </c:pt>
                <c:pt idx="420">
                  <c:v>6.0000000000000039E-2</c:v>
                </c:pt>
                <c:pt idx="421" formatCode="General">
                  <c:v>6.0000000000000039E-2</c:v>
                </c:pt>
                <c:pt idx="422" formatCode="General">
                  <c:v>6.0000000000000039E-2</c:v>
                </c:pt>
                <c:pt idx="423" formatCode="General">
                  <c:v>6.0000000000000039E-2</c:v>
                </c:pt>
                <c:pt idx="424" formatCode="General">
                  <c:v>6.0000000000000039E-2</c:v>
                </c:pt>
                <c:pt idx="425" formatCode="General">
                  <c:v>6.0000000000000039E-2</c:v>
                </c:pt>
                <c:pt idx="426" formatCode="General">
                  <c:v>6.0000000000000039E-2</c:v>
                </c:pt>
                <c:pt idx="427" formatCode="General">
                  <c:v>6.0000000000000039E-2</c:v>
                </c:pt>
                <c:pt idx="428" formatCode="General">
                  <c:v>6.0000000000000039E-2</c:v>
                </c:pt>
                <c:pt idx="429" formatCode="General">
                  <c:v>6.0000000000000039E-2</c:v>
                </c:pt>
                <c:pt idx="430" formatCode="General">
                  <c:v>6.0000000000000039E-2</c:v>
                </c:pt>
                <c:pt idx="431" formatCode="General">
                  <c:v>6.0000000000000039E-2</c:v>
                </c:pt>
                <c:pt idx="432" formatCode="General">
                  <c:v>6.0000000000000039E-2</c:v>
                </c:pt>
                <c:pt idx="433" formatCode="General">
                  <c:v>6.0000000000000039E-2</c:v>
                </c:pt>
                <c:pt idx="434" formatCode="General">
                  <c:v>6.0000000000000039E-2</c:v>
                </c:pt>
                <c:pt idx="435" formatCode="General">
                  <c:v>6.0000000000000039E-2</c:v>
                </c:pt>
                <c:pt idx="436" formatCode="General">
                  <c:v>6.0000000000000039E-2</c:v>
                </c:pt>
                <c:pt idx="437" formatCode="General">
                  <c:v>6.0000000000000039E-2</c:v>
                </c:pt>
                <c:pt idx="438" formatCode="General">
                  <c:v>6.0000000000000039E-2</c:v>
                </c:pt>
                <c:pt idx="439" formatCode="General">
                  <c:v>6.0000000000000039E-2</c:v>
                </c:pt>
                <c:pt idx="440" formatCode="General">
                  <c:v>6.0000000000000039E-2</c:v>
                </c:pt>
                <c:pt idx="441" formatCode="General">
                  <c:v>6.0000000000000039E-2</c:v>
                </c:pt>
                <c:pt idx="442" formatCode="General">
                  <c:v>6.0000000000000039E-2</c:v>
                </c:pt>
                <c:pt idx="443" formatCode="General">
                  <c:v>6.0000000000000039E-2</c:v>
                </c:pt>
                <c:pt idx="444" formatCode="General">
                  <c:v>6.0000000000000039E-2</c:v>
                </c:pt>
                <c:pt idx="445" formatCode="General">
                  <c:v>6.0000000000000039E-2</c:v>
                </c:pt>
                <c:pt idx="446" formatCode="General">
                  <c:v>6.0000000000000039E-2</c:v>
                </c:pt>
                <c:pt idx="447" formatCode="General">
                  <c:v>6.0000000000000039E-2</c:v>
                </c:pt>
                <c:pt idx="448" formatCode="General">
                  <c:v>6.0000000000000039E-2</c:v>
                </c:pt>
                <c:pt idx="449" formatCode="General">
                  <c:v>6.0000000000000039E-2</c:v>
                </c:pt>
                <c:pt idx="450" formatCode="General">
                  <c:v>6.0000000000000039E-2</c:v>
                </c:pt>
                <c:pt idx="451" formatCode="General">
                  <c:v>6.0000000000000039E-2</c:v>
                </c:pt>
                <c:pt idx="452" formatCode="General">
                  <c:v>6.0000000000000039E-2</c:v>
                </c:pt>
                <c:pt idx="453" formatCode="General">
                  <c:v>6.0000000000000039E-2</c:v>
                </c:pt>
                <c:pt idx="454">
                  <c:v>7.0000000000000034E-2</c:v>
                </c:pt>
                <c:pt idx="455">
                  <c:v>7.0000000000000034E-2</c:v>
                </c:pt>
                <c:pt idx="456">
                  <c:v>7.0000000000000034E-2</c:v>
                </c:pt>
                <c:pt idx="457">
                  <c:v>7.0000000000000034E-2</c:v>
                </c:pt>
                <c:pt idx="458" formatCode="General">
                  <c:v>7.0000000000000034E-2</c:v>
                </c:pt>
                <c:pt idx="459" formatCode="General">
                  <c:v>7.0000000000000034E-2</c:v>
                </c:pt>
                <c:pt idx="460" formatCode="General">
                  <c:v>7.0000000000000034E-2</c:v>
                </c:pt>
                <c:pt idx="461" formatCode="General">
                  <c:v>7.0000000000000034E-2</c:v>
                </c:pt>
                <c:pt idx="462" formatCode="General">
                  <c:v>7.0000000000000034E-2</c:v>
                </c:pt>
                <c:pt idx="463" formatCode="General">
                  <c:v>7.0000000000000034E-2</c:v>
                </c:pt>
                <c:pt idx="464" formatCode="General">
                  <c:v>7.0000000000000034E-2</c:v>
                </c:pt>
                <c:pt idx="465" formatCode="General">
                  <c:v>7.0000000000000034E-2</c:v>
                </c:pt>
                <c:pt idx="466" formatCode="General">
                  <c:v>7.0000000000000034E-2</c:v>
                </c:pt>
                <c:pt idx="467" formatCode="General">
                  <c:v>7.0000000000000034E-2</c:v>
                </c:pt>
                <c:pt idx="468" formatCode="General">
                  <c:v>7.0000000000000034E-2</c:v>
                </c:pt>
                <c:pt idx="469" formatCode="General">
                  <c:v>7.0000000000000034E-2</c:v>
                </c:pt>
                <c:pt idx="470" formatCode="General">
                  <c:v>7.0000000000000034E-2</c:v>
                </c:pt>
                <c:pt idx="471" formatCode="General">
                  <c:v>7.0000000000000034E-2</c:v>
                </c:pt>
                <c:pt idx="472" formatCode="General">
                  <c:v>7.0000000000000034E-2</c:v>
                </c:pt>
                <c:pt idx="473" formatCode="General">
                  <c:v>7.0000000000000034E-2</c:v>
                </c:pt>
                <c:pt idx="474" formatCode="General">
                  <c:v>7.0000000000000034E-2</c:v>
                </c:pt>
                <c:pt idx="475" formatCode="General">
                  <c:v>7.0000000000000034E-2</c:v>
                </c:pt>
                <c:pt idx="476" formatCode="General">
                  <c:v>7.0000000000000034E-2</c:v>
                </c:pt>
                <c:pt idx="477" formatCode="General">
                  <c:v>7.0000000000000034E-2</c:v>
                </c:pt>
                <c:pt idx="478" formatCode="General">
                  <c:v>7.0000000000000034E-2</c:v>
                </c:pt>
                <c:pt idx="479" formatCode="General">
                  <c:v>7.0000000000000034E-2</c:v>
                </c:pt>
                <c:pt idx="480" formatCode="General">
                  <c:v>7.0000000000000034E-2</c:v>
                </c:pt>
                <c:pt idx="481" formatCode="General">
                  <c:v>7.0000000000000034E-2</c:v>
                </c:pt>
                <c:pt idx="482" formatCode="General">
                  <c:v>7.0000000000000034E-2</c:v>
                </c:pt>
                <c:pt idx="483" formatCode="General">
                  <c:v>7.0000000000000034E-2</c:v>
                </c:pt>
                <c:pt idx="484" formatCode="General">
                  <c:v>7.0000000000000034E-2</c:v>
                </c:pt>
                <c:pt idx="485" formatCode="General">
                  <c:v>7.0000000000000034E-2</c:v>
                </c:pt>
                <c:pt idx="486" formatCode="General">
                  <c:v>7.0000000000000034E-2</c:v>
                </c:pt>
                <c:pt idx="487" formatCode="General">
                  <c:v>7.0000000000000034E-2</c:v>
                </c:pt>
                <c:pt idx="488" formatCode="General">
                  <c:v>7.0000000000000034E-2</c:v>
                </c:pt>
                <c:pt idx="489" formatCode="General">
                  <c:v>7.0000000000000034E-2</c:v>
                </c:pt>
                <c:pt idx="490" formatCode="General">
                  <c:v>7.0000000000000034E-2</c:v>
                </c:pt>
                <c:pt idx="491" formatCode="General">
                  <c:v>7.0000000000000034E-2</c:v>
                </c:pt>
                <c:pt idx="492" formatCode="General">
                  <c:v>7.0000000000000034E-2</c:v>
                </c:pt>
                <c:pt idx="493" formatCode="General">
                  <c:v>7.0000000000000034E-2</c:v>
                </c:pt>
                <c:pt idx="494" formatCode="General">
                  <c:v>7.0000000000000034E-2</c:v>
                </c:pt>
                <c:pt idx="495" formatCode="General">
                  <c:v>7.0000000000000034E-2</c:v>
                </c:pt>
                <c:pt idx="496" formatCode="General">
                  <c:v>7.0000000000000034E-2</c:v>
                </c:pt>
                <c:pt idx="497" formatCode="General">
                  <c:v>7.0000000000000034E-2</c:v>
                </c:pt>
                <c:pt idx="498" formatCode="General">
                  <c:v>7.0000000000000034E-2</c:v>
                </c:pt>
                <c:pt idx="499" formatCode="General">
                  <c:v>7.0000000000000034E-2</c:v>
                </c:pt>
                <c:pt idx="500" formatCode="General">
                  <c:v>7.0000000000000034E-2</c:v>
                </c:pt>
                <c:pt idx="501" formatCode="General">
                  <c:v>7.0000000000000034E-2</c:v>
                </c:pt>
                <c:pt idx="502" formatCode="General">
                  <c:v>7.0000000000000034E-2</c:v>
                </c:pt>
                <c:pt idx="503" formatCode="General">
                  <c:v>7.0000000000000034E-2</c:v>
                </c:pt>
                <c:pt idx="504" formatCode="General">
                  <c:v>7.0000000000000034E-2</c:v>
                </c:pt>
                <c:pt idx="505">
                  <c:v>8.0000000000000057E-2</c:v>
                </c:pt>
                <c:pt idx="506">
                  <c:v>8.0000000000000057E-2</c:v>
                </c:pt>
                <c:pt idx="507">
                  <c:v>8.0000000000000057E-2</c:v>
                </c:pt>
                <c:pt idx="508">
                  <c:v>8.0000000000000057E-2</c:v>
                </c:pt>
                <c:pt idx="509">
                  <c:v>8.0000000000000057E-2</c:v>
                </c:pt>
                <c:pt idx="510">
                  <c:v>8.0000000000000057E-2</c:v>
                </c:pt>
                <c:pt idx="511">
                  <c:v>8.0000000000000057E-2</c:v>
                </c:pt>
                <c:pt idx="512">
                  <c:v>8.0000000000000057E-2</c:v>
                </c:pt>
                <c:pt idx="513" formatCode="General">
                  <c:v>8.0000000000000057E-2</c:v>
                </c:pt>
                <c:pt idx="514" formatCode="General">
                  <c:v>8.0000000000000057E-2</c:v>
                </c:pt>
                <c:pt idx="515" formatCode="General">
                  <c:v>8.0000000000000057E-2</c:v>
                </c:pt>
                <c:pt idx="516" formatCode="General">
                  <c:v>8.0000000000000057E-2</c:v>
                </c:pt>
                <c:pt idx="517" formatCode="General">
                  <c:v>8.0000000000000057E-2</c:v>
                </c:pt>
                <c:pt idx="518" formatCode="General">
                  <c:v>8.0000000000000057E-2</c:v>
                </c:pt>
                <c:pt idx="519" formatCode="General">
                  <c:v>8.0000000000000057E-2</c:v>
                </c:pt>
                <c:pt idx="520" formatCode="General">
                  <c:v>8.0000000000000057E-2</c:v>
                </c:pt>
                <c:pt idx="521" formatCode="General">
                  <c:v>8.0000000000000057E-2</c:v>
                </c:pt>
                <c:pt idx="522" formatCode="General">
                  <c:v>8.0000000000000057E-2</c:v>
                </c:pt>
                <c:pt idx="523" formatCode="General">
                  <c:v>8.0000000000000057E-2</c:v>
                </c:pt>
                <c:pt idx="524" formatCode="General">
                  <c:v>8.0000000000000057E-2</c:v>
                </c:pt>
                <c:pt idx="525" formatCode="General">
                  <c:v>8.0000000000000057E-2</c:v>
                </c:pt>
                <c:pt idx="526" formatCode="General">
                  <c:v>8.0000000000000057E-2</c:v>
                </c:pt>
                <c:pt idx="527" formatCode="General">
                  <c:v>8.0000000000000057E-2</c:v>
                </c:pt>
                <c:pt idx="528" formatCode="General">
                  <c:v>8.0000000000000057E-2</c:v>
                </c:pt>
                <c:pt idx="529" formatCode="General">
                  <c:v>8.0000000000000057E-2</c:v>
                </c:pt>
                <c:pt idx="530" formatCode="General">
                  <c:v>8.0000000000000057E-2</c:v>
                </c:pt>
                <c:pt idx="531" formatCode="General">
                  <c:v>8.0000000000000057E-2</c:v>
                </c:pt>
                <c:pt idx="532" formatCode="General">
                  <c:v>8.0000000000000057E-2</c:v>
                </c:pt>
                <c:pt idx="533" formatCode="General">
                  <c:v>8.0000000000000057E-2</c:v>
                </c:pt>
                <c:pt idx="534" formatCode="General">
                  <c:v>8.0000000000000057E-2</c:v>
                </c:pt>
                <c:pt idx="535" formatCode="General">
                  <c:v>8.0000000000000057E-2</c:v>
                </c:pt>
                <c:pt idx="536" formatCode="General">
                  <c:v>8.0000000000000057E-2</c:v>
                </c:pt>
                <c:pt idx="537" formatCode="General">
                  <c:v>8.0000000000000057E-2</c:v>
                </c:pt>
                <c:pt idx="538" formatCode="General">
                  <c:v>8.0000000000000057E-2</c:v>
                </c:pt>
                <c:pt idx="539" formatCode="General">
                  <c:v>8.0000000000000057E-2</c:v>
                </c:pt>
                <c:pt idx="540" formatCode="General">
                  <c:v>8.0000000000000057E-2</c:v>
                </c:pt>
                <c:pt idx="541" formatCode="General">
                  <c:v>8.0000000000000057E-2</c:v>
                </c:pt>
                <c:pt idx="542" formatCode="General">
                  <c:v>8.0000000000000057E-2</c:v>
                </c:pt>
                <c:pt idx="543" formatCode="General">
                  <c:v>8.0000000000000057E-2</c:v>
                </c:pt>
                <c:pt idx="544" formatCode="General">
                  <c:v>8.0000000000000057E-2</c:v>
                </c:pt>
                <c:pt idx="545" formatCode="General">
                  <c:v>8.0000000000000057E-2</c:v>
                </c:pt>
                <c:pt idx="546" formatCode="General">
                  <c:v>8.0000000000000057E-2</c:v>
                </c:pt>
                <c:pt idx="547" formatCode="General">
                  <c:v>8.0000000000000057E-2</c:v>
                </c:pt>
                <c:pt idx="548" formatCode="General">
                  <c:v>8.0000000000000057E-2</c:v>
                </c:pt>
                <c:pt idx="549" formatCode="General">
                  <c:v>8.0000000000000057E-2</c:v>
                </c:pt>
                <c:pt idx="550" formatCode="General">
                  <c:v>8.0000000000000057E-2</c:v>
                </c:pt>
                <c:pt idx="551" formatCode="General">
                  <c:v>8.0000000000000057E-2</c:v>
                </c:pt>
                <c:pt idx="552" formatCode="General">
                  <c:v>8.0000000000000057E-2</c:v>
                </c:pt>
                <c:pt idx="553" formatCode="General">
                  <c:v>8.0000000000000057E-2</c:v>
                </c:pt>
                <c:pt idx="554" formatCode="General">
                  <c:v>8.0000000000000057E-2</c:v>
                </c:pt>
                <c:pt idx="555">
                  <c:v>9.0000000000000066E-2</c:v>
                </c:pt>
                <c:pt idx="556">
                  <c:v>9.0000000000000066E-2</c:v>
                </c:pt>
                <c:pt idx="557">
                  <c:v>9.0000000000000066E-2</c:v>
                </c:pt>
                <c:pt idx="558">
                  <c:v>9.0000000000000066E-2</c:v>
                </c:pt>
                <c:pt idx="559">
                  <c:v>9.0000000000000066E-2</c:v>
                </c:pt>
                <c:pt idx="560" formatCode="General">
                  <c:v>9.0000000000000066E-2</c:v>
                </c:pt>
                <c:pt idx="561" formatCode="General">
                  <c:v>9.0000000000000066E-2</c:v>
                </c:pt>
                <c:pt idx="562" formatCode="General">
                  <c:v>9.0000000000000066E-2</c:v>
                </c:pt>
                <c:pt idx="563" formatCode="General">
                  <c:v>9.0000000000000066E-2</c:v>
                </c:pt>
                <c:pt idx="564" formatCode="General">
                  <c:v>9.0000000000000066E-2</c:v>
                </c:pt>
                <c:pt idx="565" formatCode="General">
                  <c:v>9.0000000000000066E-2</c:v>
                </c:pt>
                <c:pt idx="566" formatCode="General">
                  <c:v>9.0000000000000066E-2</c:v>
                </c:pt>
                <c:pt idx="567" formatCode="General">
                  <c:v>9.0000000000000066E-2</c:v>
                </c:pt>
                <c:pt idx="568" formatCode="General">
                  <c:v>9.0000000000000066E-2</c:v>
                </c:pt>
                <c:pt idx="569" formatCode="General">
                  <c:v>9.0000000000000066E-2</c:v>
                </c:pt>
                <c:pt idx="570" formatCode="General">
                  <c:v>9.0000000000000066E-2</c:v>
                </c:pt>
                <c:pt idx="571" formatCode="General">
                  <c:v>9.0000000000000066E-2</c:v>
                </c:pt>
                <c:pt idx="572" formatCode="General">
                  <c:v>9.0000000000000066E-2</c:v>
                </c:pt>
                <c:pt idx="573" formatCode="General">
                  <c:v>9.0000000000000066E-2</c:v>
                </c:pt>
                <c:pt idx="574" formatCode="General">
                  <c:v>9.0000000000000066E-2</c:v>
                </c:pt>
                <c:pt idx="575" formatCode="General">
                  <c:v>9.0000000000000066E-2</c:v>
                </c:pt>
                <c:pt idx="576" formatCode="General">
                  <c:v>9.0000000000000066E-2</c:v>
                </c:pt>
                <c:pt idx="577" formatCode="General">
                  <c:v>9.0000000000000066E-2</c:v>
                </c:pt>
                <c:pt idx="578" formatCode="General">
                  <c:v>9.0000000000000066E-2</c:v>
                </c:pt>
                <c:pt idx="579" formatCode="General">
                  <c:v>9.0000000000000066E-2</c:v>
                </c:pt>
                <c:pt idx="580" formatCode="General">
                  <c:v>9.0000000000000066E-2</c:v>
                </c:pt>
                <c:pt idx="581" formatCode="General">
                  <c:v>9.0000000000000066E-2</c:v>
                </c:pt>
                <c:pt idx="582" formatCode="General">
                  <c:v>9.0000000000000066E-2</c:v>
                </c:pt>
                <c:pt idx="583" formatCode="General">
                  <c:v>9.0000000000000066E-2</c:v>
                </c:pt>
                <c:pt idx="584" formatCode="General">
                  <c:v>9.0000000000000066E-2</c:v>
                </c:pt>
                <c:pt idx="585" formatCode="General">
                  <c:v>9.0000000000000066E-2</c:v>
                </c:pt>
                <c:pt idx="586" formatCode="General">
                  <c:v>9.0000000000000066E-2</c:v>
                </c:pt>
                <c:pt idx="587" formatCode="General">
                  <c:v>9.0000000000000066E-2</c:v>
                </c:pt>
                <c:pt idx="588" formatCode="General">
                  <c:v>9.0000000000000066E-2</c:v>
                </c:pt>
                <c:pt idx="589" formatCode="General">
                  <c:v>9.0000000000000066E-2</c:v>
                </c:pt>
                <c:pt idx="590" formatCode="General">
                  <c:v>9.0000000000000066E-2</c:v>
                </c:pt>
                <c:pt idx="591" formatCode="General">
                  <c:v>9.0000000000000066E-2</c:v>
                </c:pt>
                <c:pt idx="592" formatCode="General">
                  <c:v>9.0000000000000066E-2</c:v>
                </c:pt>
                <c:pt idx="593" formatCode="General">
                  <c:v>9.0000000000000066E-2</c:v>
                </c:pt>
                <c:pt idx="594" formatCode="General">
                  <c:v>9.0000000000000066E-2</c:v>
                </c:pt>
                <c:pt idx="595" formatCode="General">
                  <c:v>9.0000000000000066E-2</c:v>
                </c:pt>
                <c:pt idx="596" formatCode="General">
                  <c:v>9.0000000000000066E-2</c:v>
                </c:pt>
                <c:pt idx="597">
                  <c:v>0.1</c:v>
                </c:pt>
                <c:pt idx="598">
                  <c:v>0.1</c:v>
                </c:pt>
                <c:pt idx="599">
                  <c:v>0.1</c:v>
                </c:pt>
                <c:pt idx="600">
                  <c:v>0.1</c:v>
                </c:pt>
                <c:pt idx="601">
                  <c:v>0.1</c:v>
                </c:pt>
                <c:pt idx="602">
                  <c:v>0.1</c:v>
                </c:pt>
                <c:pt idx="603">
                  <c:v>0.1</c:v>
                </c:pt>
                <c:pt idx="604">
                  <c:v>0.1</c:v>
                </c:pt>
                <c:pt idx="605">
                  <c:v>0.1</c:v>
                </c:pt>
                <c:pt idx="606">
                  <c:v>0.1</c:v>
                </c:pt>
                <c:pt idx="607" formatCode="General">
                  <c:v>0.1</c:v>
                </c:pt>
                <c:pt idx="608" formatCode="General">
                  <c:v>0.1</c:v>
                </c:pt>
                <c:pt idx="609" formatCode="General">
                  <c:v>0.1</c:v>
                </c:pt>
                <c:pt idx="610" formatCode="General">
                  <c:v>0.1</c:v>
                </c:pt>
                <c:pt idx="611" formatCode="General">
                  <c:v>0.1</c:v>
                </c:pt>
                <c:pt idx="612" formatCode="General">
                  <c:v>0.1</c:v>
                </c:pt>
                <c:pt idx="613" formatCode="General">
                  <c:v>0.1</c:v>
                </c:pt>
                <c:pt idx="614" formatCode="General">
                  <c:v>0.1</c:v>
                </c:pt>
                <c:pt idx="615" formatCode="General">
                  <c:v>0.1</c:v>
                </c:pt>
                <c:pt idx="616" formatCode="General">
                  <c:v>0.1</c:v>
                </c:pt>
                <c:pt idx="617" formatCode="General">
                  <c:v>0.1</c:v>
                </c:pt>
                <c:pt idx="618" formatCode="General">
                  <c:v>0.1</c:v>
                </c:pt>
                <c:pt idx="619" formatCode="General">
                  <c:v>0.1</c:v>
                </c:pt>
                <c:pt idx="620" formatCode="General">
                  <c:v>0.1</c:v>
                </c:pt>
                <c:pt idx="621" formatCode="General">
                  <c:v>0.1</c:v>
                </c:pt>
                <c:pt idx="622" formatCode="General">
                  <c:v>0.1</c:v>
                </c:pt>
                <c:pt idx="623" formatCode="General">
                  <c:v>0.1</c:v>
                </c:pt>
                <c:pt idx="624" formatCode="General">
                  <c:v>0.1</c:v>
                </c:pt>
                <c:pt idx="625" formatCode="General">
                  <c:v>0.1</c:v>
                </c:pt>
                <c:pt idx="626" formatCode="General">
                  <c:v>0.1</c:v>
                </c:pt>
                <c:pt idx="627" formatCode="General">
                  <c:v>0.1</c:v>
                </c:pt>
                <c:pt idx="628" formatCode="General">
                  <c:v>0.1</c:v>
                </c:pt>
                <c:pt idx="629" formatCode="General">
                  <c:v>0.1</c:v>
                </c:pt>
                <c:pt idx="630" formatCode="General">
                  <c:v>0.1</c:v>
                </c:pt>
                <c:pt idx="631" formatCode="General">
                  <c:v>0.1</c:v>
                </c:pt>
                <c:pt idx="632" formatCode="General">
                  <c:v>0.1</c:v>
                </c:pt>
                <c:pt idx="633" formatCode="General">
                  <c:v>0.1</c:v>
                </c:pt>
                <c:pt idx="634" formatCode="General">
                  <c:v>0.1</c:v>
                </c:pt>
                <c:pt idx="635" formatCode="General">
                  <c:v>0.1</c:v>
                </c:pt>
                <c:pt idx="636" formatCode="General">
                  <c:v>0.1</c:v>
                </c:pt>
                <c:pt idx="637" formatCode="General">
                  <c:v>0.1</c:v>
                </c:pt>
                <c:pt idx="638" formatCode="General">
                  <c:v>0.1</c:v>
                </c:pt>
                <c:pt idx="639" formatCode="General">
                  <c:v>0.1</c:v>
                </c:pt>
                <c:pt idx="640" formatCode="General">
                  <c:v>0.1</c:v>
                </c:pt>
                <c:pt idx="641" formatCode="General">
                  <c:v>0.1</c:v>
                </c:pt>
                <c:pt idx="642" formatCode="General">
                  <c:v>0.1</c:v>
                </c:pt>
                <c:pt idx="643" formatCode="General">
                  <c:v>0.1</c:v>
                </c:pt>
                <c:pt idx="644" formatCode="General">
                  <c:v>0.1</c:v>
                </c:pt>
                <c:pt idx="645" formatCode="General">
                  <c:v>0.1</c:v>
                </c:pt>
                <c:pt idx="646" formatCode="General">
                  <c:v>0.1</c:v>
                </c:pt>
                <c:pt idx="647" formatCode="General">
                  <c:v>0.1</c:v>
                </c:pt>
                <c:pt idx="648" formatCode="General">
                  <c:v>0.1</c:v>
                </c:pt>
                <c:pt idx="649">
                  <c:v>0.11000000000000003</c:v>
                </c:pt>
                <c:pt idx="650">
                  <c:v>0.11000000000000003</c:v>
                </c:pt>
                <c:pt idx="651">
                  <c:v>0.11000000000000003</c:v>
                </c:pt>
                <c:pt idx="652">
                  <c:v>0.11000000000000003</c:v>
                </c:pt>
                <c:pt idx="653">
                  <c:v>0.11000000000000003</c:v>
                </c:pt>
                <c:pt idx="654">
                  <c:v>0.11000000000000003</c:v>
                </c:pt>
                <c:pt idx="655">
                  <c:v>0.11000000000000003</c:v>
                </c:pt>
                <c:pt idx="656">
                  <c:v>0.11000000000000003</c:v>
                </c:pt>
                <c:pt idx="657">
                  <c:v>0.11000000000000003</c:v>
                </c:pt>
                <c:pt idx="658">
                  <c:v>0.11000000000000003</c:v>
                </c:pt>
                <c:pt idx="659" formatCode="General">
                  <c:v>0.11000000000000003</c:v>
                </c:pt>
                <c:pt idx="660" formatCode="General">
                  <c:v>0.11000000000000003</c:v>
                </c:pt>
                <c:pt idx="661" formatCode="General">
                  <c:v>0.11000000000000003</c:v>
                </c:pt>
                <c:pt idx="662" formatCode="General">
                  <c:v>0.11000000000000003</c:v>
                </c:pt>
                <c:pt idx="663" formatCode="General">
                  <c:v>0.11000000000000003</c:v>
                </c:pt>
                <c:pt idx="664" formatCode="General">
                  <c:v>0.11000000000000003</c:v>
                </c:pt>
                <c:pt idx="665" formatCode="General">
                  <c:v>0.11000000000000003</c:v>
                </c:pt>
                <c:pt idx="666" formatCode="General">
                  <c:v>0.11000000000000003</c:v>
                </c:pt>
                <c:pt idx="667" formatCode="General">
                  <c:v>0.11000000000000003</c:v>
                </c:pt>
                <c:pt idx="668" formatCode="General">
                  <c:v>0.11000000000000003</c:v>
                </c:pt>
                <c:pt idx="669" formatCode="General">
                  <c:v>0.11000000000000003</c:v>
                </c:pt>
                <c:pt idx="670" formatCode="General">
                  <c:v>0.11000000000000003</c:v>
                </c:pt>
                <c:pt idx="671" formatCode="General">
                  <c:v>0.11000000000000003</c:v>
                </c:pt>
                <c:pt idx="672" formatCode="General">
                  <c:v>0.11000000000000003</c:v>
                </c:pt>
                <c:pt idx="673" formatCode="General">
                  <c:v>0.11000000000000003</c:v>
                </c:pt>
                <c:pt idx="674" formatCode="General">
                  <c:v>0.11000000000000003</c:v>
                </c:pt>
                <c:pt idx="675" formatCode="General">
                  <c:v>0.11000000000000003</c:v>
                </c:pt>
                <c:pt idx="676" formatCode="General">
                  <c:v>0.11000000000000003</c:v>
                </c:pt>
                <c:pt idx="677" formatCode="General">
                  <c:v>0.11000000000000003</c:v>
                </c:pt>
                <c:pt idx="678" formatCode="General">
                  <c:v>0.11000000000000003</c:v>
                </c:pt>
                <c:pt idx="679" formatCode="General">
                  <c:v>0.11000000000000003</c:v>
                </c:pt>
                <c:pt idx="680" formatCode="General">
                  <c:v>0.11000000000000003</c:v>
                </c:pt>
                <c:pt idx="681" formatCode="General">
                  <c:v>0.11000000000000003</c:v>
                </c:pt>
                <c:pt idx="682" formatCode="General">
                  <c:v>0.11000000000000003</c:v>
                </c:pt>
                <c:pt idx="683" formatCode="General">
                  <c:v>0.11000000000000003</c:v>
                </c:pt>
                <c:pt idx="684" formatCode="General">
                  <c:v>0.11000000000000003</c:v>
                </c:pt>
                <c:pt idx="685" formatCode="General">
                  <c:v>0.11000000000000003</c:v>
                </c:pt>
                <c:pt idx="686" formatCode="General">
                  <c:v>0.11000000000000003</c:v>
                </c:pt>
                <c:pt idx="687" formatCode="General">
                  <c:v>0.11000000000000003</c:v>
                </c:pt>
                <c:pt idx="688" formatCode="General">
                  <c:v>0.11000000000000003</c:v>
                </c:pt>
                <c:pt idx="689" formatCode="General">
                  <c:v>0.11000000000000003</c:v>
                </c:pt>
                <c:pt idx="690" formatCode="General">
                  <c:v>0.11000000000000003</c:v>
                </c:pt>
                <c:pt idx="691" formatCode="General">
                  <c:v>0.11000000000000003</c:v>
                </c:pt>
                <c:pt idx="692" formatCode="General">
                  <c:v>0.11000000000000003</c:v>
                </c:pt>
                <c:pt idx="693" formatCode="General">
                  <c:v>0.11000000000000003</c:v>
                </c:pt>
                <c:pt idx="694" formatCode="General">
                  <c:v>0.11000000000000003</c:v>
                </c:pt>
                <c:pt idx="695" formatCode="General">
                  <c:v>0.11000000000000003</c:v>
                </c:pt>
                <c:pt idx="696">
                  <c:v>0.12000000000000002</c:v>
                </c:pt>
                <c:pt idx="697">
                  <c:v>0.12000000000000002</c:v>
                </c:pt>
                <c:pt idx="698">
                  <c:v>0.12000000000000002</c:v>
                </c:pt>
                <c:pt idx="699">
                  <c:v>0.12000000000000002</c:v>
                </c:pt>
                <c:pt idx="700" formatCode="General">
                  <c:v>0.12000000000000002</c:v>
                </c:pt>
                <c:pt idx="701" formatCode="General">
                  <c:v>0.12000000000000002</c:v>
                </c:pt>
                <c:pt idx="702" formatCode="General">
                  <c:v>0.12000000000000002</c:v>
                </c:pt>
                <c:pt idx="703" formatCode="General">
                  <c:v>0.12000000000000002</c:v>
                </c:pt>
                <c:pt idx="704" formatCode="General">
                  <c:v>0.12000000000000002</c:v>
                </c:pt>
                <c:pt idx="705" formatCode="General">
                  <c:v>0.12000000000000002</c:v>
                </c:pt>
                <c:pt idx="706" formatCode="General">
                  <c:v>0.12000000000000002</c:v>
                </c:pt>
                <c:pt idx="707" formatCode="General">
                  <c:v>0.12000000000000002</c:v>
                </c:pt>
                <c:pt idx="708" formatCode="General">
                  <c:v>0.12000000000000002</c:v>
                </c:pt>
                <c:pt idx="709" formatCode="General">
                  <c:v>0.12000000000000002</c:v>
                </c:pt>
                <c:pt idx="710" formatCode="General">
                  <c:v>0.12000000000000002</c:v>
                </c:pt>
                <c:pt idx="711" formatCode="General">
                  <c:v>0.12000000000000002</c:v>
                </c:pt>
                <c:pt idx="712" formatCode="General">
                  <c:v>0.12000000000000002</c:v>
                </c:pt>
                <c:pt idx="713" formatCode="General">
                  <c:v>0.12000000000000002</c:v>
                </c:pt>
                <c:pt idx="714" formatCode="General">
                  <c:v>0.12000000000000002</c:v>
                </c:pt>
                <c:pt idx="715" formatCode="General">
                  <c:v>0.12000000000000002</c:v>
                </c:pt>
                <c:pt idx="716" formatCode="General">
                  <c:v>0.12000000000000002</c:v>
                </c:pt>
                <c:pt idx="717" formatCode="General">
                  <c:v>0.12000000000000002</c:v>
                </c:pt>
                <c:pt idx="718" formatCode="General">
                  <c:v>0.12000000000000002</c:v>
                </c:pt>
                <c:pt idx="719" formatCode="General">
                  <c:v>0.12000000000000002</c:v>
                </c:pt>
                <c:pt idx="720" formatCode="General">
                  <c:v>0.12000000000000002</c:v>
                </c:pt>
                <c:pt idx="721" formatCode="General">
                  <c:v>0.12000000000000002</c:v>
                </c:pt>
                <c:pt idx="722" formatCode="General">
                  <c:v>0.12000000000000002</c:v>
                </c:pt>
                <c:pt idx="723" formatCode="General">
                  <c:v>0.12000000000000002</c:v>
                </c:pt>
                <c:pt idx="724" formatCode="General">
                  <c:v>0.12000000000000002</c:v>
                </c:pt>
                <c:pt idx="725" formatCode="General">
                  <c:v>0.12000000000000002</c:v>
                </c:pt>
                <c:pt idx="726" formatCode="General">
                  <c:v>0.12000000000000002</c:v>
                </c:pt>
                <c:pt idx="727" formatCode="General">
                  <c:v>0.12000000000000002</c:v>
                </c:pt>
                <c:pt idx="728" formatCode="General">
                  <c:v>0.12000000000000002</c:v>
                </c:pt>
                <c:pt idx="729" formatCode="General">
                  <c:v>0.12000000000000002</c:v>
                </c:pt>
                <c:pt idx="730">
                  <c:v>0.13</c:v>
                </c:pt>
                <c:pt idx="731">
                  <c:v>0.13</c:v>
                </c:pt>
                <c:pt idx="732">
                  <c:v>0.13</c:v>
                </c:pt>
                <c:pt idx="733">
                  <c:v>0.13</c:v>
                </c:pt>
                <c:pt idx="734">
                  <c:v>0.13</c:v>
                </c:pt>
                <c:pt idx="735">
                  <c:v>0.13</c:v>
                </c:pt>
                <c:pt idx="736">
                  <c:v>0.13</c:v>
                </c:pt>
                <c:pt idx="737">
                  <c:v>0.13</c:v>
                </c:pt>
                <c:pt idx="738">
                  <c:v>0.13</c:v>
                </c:pt>
                <c:pt idx="739">
                  <c:v>0.13</c:v>
                </c:pt>
                <c:pt idx="740">
                  <c:v>0.13</c:v>
                </c:pt>
                <c:pt idx="741" formatCode="General">
                  <c:v>0.13</c:v>
                </c:pt>
                <c:pt idx="742" formatCode="General">
                  <c:v>0.13</c:v>
                </c:pt>
                <c:pt idx="743" formatCode="General">
                  <c:v>0.13</c:v>
                </c:pt>
                <c:pt idx="744" formatCode="General">
                  <c:v>0.13</c:v>
                </c:pt>
                <c:pt idx="745" formatCode="General">
                  <c:v>0.13</c:v>
                </c:pt>
                <c:pt idx="746" formatCode="General">
                  <c:v>0.13</c:v>
                </c:pt>
                <c:pt idx="747" formatCode="General">
                  <c:v>0.13</c:v>
                </c:pt>
                <c:pt idx="748" formatCode="General">
                  <c:v>0.13</c:v>
                </c:pt>
                <c:pt idx="749" formatCode="General">
                  <c:v>0.13</c:v>
                </c:pt>
                <c:pt idx="750" formatCode="General">
                  <c:v>0.13</c:v>
                </c:pt>
                <c:pt idx="751" formatCode="General">
                  <c:v>0.13</c:v>
                </c:pt>
                <c:pt idx="752" formatCode="General">
                  <c:v>0.13</c:v>
                </c:pt>
                <c:pt idx="753" formatCode="General">
                  <c:v>0.13</c:v>
                </c:pt>
                <c:pt idx="754" formatCode="General">
                  <c:v>0.13</c:v>
                </c:pt>
                <c:pt idx="755" formatCode="General">
                  <c:v>0.13</c:v>
                </c:pt>
                <c:pt idx="756" formatCode="General">
                  <c:v>0.13</c:v>
                </c:pt>
                <c:pt idx="757" formatCode="General">
                  <c:v>0.13</c:v>
                </c:pt>
                <c:pt idx="758" formatCode="General">
                  <c:v>0.13</c:v>
                </c:pt>
                <c:pt idx="759" formatCode="General">
                  <c:v>0.13</c:v>
                </c:pt>
                <c:pt idx="760" formatCode="General">
                  <c:v>0.13</c:v>
                </c:pt>
                <c:pt idx="761" formatCode="General">
                  <c:v>0.13</c:v>
                </c:pt>
                <c:pt idx="762" formatCode="General">
                  <c:v>0.13</c:v>
                </c:pt>
                <c:pt idx="763" formatCode="General">
                  <c:v>0.13</c:v>
                </c:pt>
                <c:pt idx="764" formatCode="General">
                  <c:v>0.13</c:v>
                </c:pt>
                <c:pt idx="765" formatCode="General">
                  <c:v>0.13</c:v>
                </c:pt>
                <c:pt idx="766" formatCode="General">
                  <c:v>0.13</c:v>
                </c:pt>
                <c:pt idx="767" formatCode="General">
                  <c:v>0.13</c:v>
                </c:pt>
                <c:pt idx="768" formatCode="General">
                  <c:v>0.13</c:v>
                </c:pt>
                <c:pt idx="769">
                  <c:v>0.14000000000000001</c:v>
                </c:pt>
                <c:pt idx="770">
                  <c:v>0.14000000000000001</c:v>
                </c:pt>
                <c:pt idx="771">
                  <c:v>0.14000000000000001</c:v>
                </c:pt>
                <c:pt idx="772">
                  <c:v>0.14000000000000001</c:v>
                </c:pt>
                <c:pt idx="773">
                  <c:v>0.14000000000000001</c:v>
                </c:pt>
                <c:pt idx="774">
                  <c:v>0.14000000000000001</c:v>
                </c:pt>
                <c:pt idx="775">
                  <c:v>0.14000000000000001</c:v>
                </c:pt>
                <c:pt idx="776">
                  <c:v>0.14000000000000001</c:v>
                </c:pt>
                <c:pt idx="777" formatCode="General">
                  <c:v>0.14000000000000001</c:v>
                </c:pt>
                <c:pt idx="778" formatCode="General">
                  <c:v>0.14000000000000001</c:v>
                </c:pt>
                <c:pt idx="779" formatCode="General">
                  <c:v>0.14000000000000001</c:v>
                </c:pt>
                <c:pt idx="780" formatCode="General">
                  <c:v>0.14000000000000001</c:v>
                </c:pt>
                <c:pt idx="781" formatCode="General">
                  <c:v>0.14000000000000001</c:v>
                </c:pt>
                <c:pt idx="782" formatCode="General">
                  <c:v>0.14000000000000001</c:v>
                </c:pt>
                <c:pt idx="783" formatCode="General">
                  <c:v>0.14000000000000001</c:v>
                </c:pt>
                <c:pt idx="784" formatCode="General">
                  <c:v>0.14000000000000001</c:v>
                </c:pt>
                <c:pt idx="785" formatCode="General">
                  <c:v>0.14000000000000001</c:v>
                </c:pt>
                <c:pt idx="786" formatCode="General">
                  <c:v>0.14000000000000001</c:v>
                </c:pt>
                <c:pt idx="787" formatCode="General">
                  <c:v>0.14000000000000001</c:v>
                </c:pt>
                <c:pt idx="788" formatCode="General">
                  <c:v>0.14000000000000001</c:v>
                </c:pt>
                <c:pt idx="789" formatCode="General">
                  <c:v>0.14000000000000001</c:v>
                </c:pt>
                <c:pt idx="790" formatCode="General">
                  <c:v>0.14000000000000001</c:v>
                </c:pt>
                <c:pt idx="791" formatCode="General">
                  <c:v>0.14000000000000001</c:v>
                </c:pt>
                <c:pt idx="792" formatCode="General">
                  <c:v>0.14000000000000001</c:v>
                </c:pt>
                <c:pt idx="793" formatCode="General">
                  <c:v>0.14000000000000001</c:v>
                </c:pt>
                <c:pt idx="794" formatCode="General">
                  <c:v>0.14000000000000001</c:v>
                </c:pt>
                <c:pt idx="795" formatCode="General">
                  <c:v>0.14000000000000001</c:v>
                </c:pt>
                <c:pt idx="796" formatCode="General">
                  <c:v>0.14000000000000001</c:v>
                </c:pt>
                <c:pt idx="797" formatCode="General">
                  <c:v>0.14000000000000001</c:v>
                </c:pt>
                <c:pt idx="798" formatCode="General">
                  <c:v>0.14000000000000001</c:v>
                </c:pt>
                <c:pt idx="799" formatCode="General">
                  <c:v>0.14000000000000001</c:v>
                </c:pt>
                <c:pt idx="800" formatCode="General">
                  <c:v>0.14000000000000001</c:v>
                </c:pt>
                <c:pt idx="801" formatCode="General">
                  <c:v>0.14000000000000001</c:v>
                </c:pt>
                <c:pt idx="802" formatCode="General">
                  <c:v>0.14000000000000001</c:v>
                </c:pt>
                <c:pt idx="803" formatCode="General">
                  <c:v>0.14000000000000001</c:v>
                </c:pt>
                <c:pt idx="804" formatCode="General">
                  <c:v>0.14000000000000001</c:v>
                </c:pt>
                <c:pt idx="805" formatCode="General">
                  <c:v>0.14000000000000001</c:v>
                </c:pt>
                <c:pt idx="806" formatCode="General">
                  <c:v>0.14000000000000001</c:v>
                </c:pt>
                <c:pt idx="807" formatCode="General">
                  <c:v>0.14000000000000001</c:v>
                </c:pt>
                <c:pt idx="808" formatCode="General">
                  <c:v>0.14000000000000001</c:v>
                </c:pt>
                <c:pt idx="809" formatCode="General">
                  <c:v>0.14000000000000001</c:v>
                </c:pt>
                <c:pt idx="810" formatCode="General">
                  <c:v>0.14000000000000001</c:v>
                </c:pt>
                <c:pt idx="811" formatCode="General">
                  <c:v>0.14000000000000001</c:v>
                </c:pt>
                <c:pt idx="812" formatCode="General">
                  <c:v>0.14000000000000001</c:v>
                </c:pt>
                <c:pt idx="813" formatCode="General">
                  <c:v>0.14000000000000001</c:v>
                </c:pt>
                <c:pt idx="814">
                  <c:v>0.15000000000000024</c:v>
                </c:pt>
                <c:pt idx="815">
                  <c:v>0.15000000000000024</c:v>
                </c:pt>
                <c:pt idx="816">
                  <c:v>0.15000000000000024</c:v>
                </c:pt>
                <c:pt idx="817">
                  <c:v>0.15000000000000024</c:v>
                </c:pt>
                <c:pt idx="818">
                  <c:v>0.15000000000000024</c:v>
                </c:pt>
                <c:pt idx="819">
                  <c:v>0.15000000000000024</c:v>
                </c:pt>
                <c:pt idx="820">
                  <c:v>0.15000000000000024</c:v>
                </c:pt>
                <c:pt idx="821">
                  <c:v>0.15000000000000024</c:v>
                </c:pt>
                <c:pt idx="822">
                  <c:v>0.15000000000000024</c:v>
                </c:pt>
                <c:pt idx="823" formatCode="General">
                  <c:v>0.15000000000000024</c:v>
                </c:pt>
                <c:pt idx="824" formatCode="General">
                  <c:v>0.15000000000000024</c:v>
                </c:pt>
                <c:pt idx="825" formatCode="General">
                  <c:v>0.15000000000000024</c:v>
                </c:pt>
                <c:pt idx="826" formatCode="General">
                  <c:v>0.15000000000000024</c:v>
                </c:pt>
                <c:pt idx="827" formatCode="General">
                  <c:v>0.15000000000000024</c:v>
                </c:pt>
                <c:pt idx="828" formatCode="General">
                  <c:v>0.15000000000000024</c:v>
                </c:pt>
                <c:pt idx="829" formatCode="General">
                  <c:v>0.15000000000000024</c:v>
                </c:pt>
                <c:pt idx="830" formatCode="General">
                  <c:v>0.15000000000000024</c:v>
                </c:pt>
                <c:pt idx="831" formatCode="General">
                  <c:v>0.15000000000000024</c:v>
                </c:pt>
                <c:pt idx="832" formatCode="General">
                  <c:v>0.15000000000000024</c:v>
                </c:pt>
                <c:pt idx="833" formatCode="General">
                  <c:v>0.15000000000000024</c:v>
                </c:pt>
                <c:pt idx="834" formatCode="General">
                  <c:v>0.15000000000000024</c:v>
                </c:pt>
                <c:pt idx="835" formatCode="General">
                  <c:v>0.15000000000000024</c:v>
                </c:pt>
                <c:pt idx="836" formatCode="General">
                  <c:v>0.15000000000000024</c:v>
                </c:pt>
                <c:pt idx="837" formatCode="General">
                  <c:v>0.15000000000000024</c:v>
                </c:pt>
                <c:pt idx="838" formatCode="General">
                  <c:v>0.15000000000000024</c:v>
                </c:pt>
                <c:pt idx="839" formatCode="General">
                  <c:v>0.15000000000000024</c:v>
                </c:pt>
                <c:pt idx="840" formatCode="General">
                  <c:v>0.15000000000000024</c:v>
                </c:pt>
                <c:pt idx="841" formatCode="General">
                  <c:v>0.15000000000000024</c:v>
                </c:pt>
                <c:pt idx="842" formatCode="General">
                  <c:v>0.15000000000000024</c:v>
                </c:pt>
                <c:pt idx="843" formatCode="General">
                  <c:v>0.15000000000000024</c:v>
                </c:pt>
                <c:pt idx="844" formatCode="General">
                  <c:v>0.15000000000000024</c:v>
                </c:pt>
                <c:pt idx="845" formatCode="General">
                  <c:v>0.15000000000000024</c:v>
                </c:pt>
                <c:pt idx="846" formatCode="General">
                  <c:v>0.15000000000000024</c:v>
                </c:pt>
                <c:pt idx="847" formatCode="General">
                  <c:v>0.15000000000000024</c:v>
                </c:pt>
                <c:pt idx="848" formatCode="General">
                  <c:v>0.15000000000000024</c:v>
                </c:pt>
                <c:pt idx="849" formatCode="General">
                  <c:v>0.15000000000000024</c:v>
                </c:pt>
                <c:pt idx="850" formatCode="General">
                  <c:v>0.15000000000000024</c:v>
                </c:pt>
                <c:pt idx="851" formatCode="General">
                  <c:v>0.15000000000000024</c:v>
                </c:pt>
                <c:pt idx="852" formatCode="General">
                  <c:v>0.15000000000000024</c:v>
                </c:pt>
                <c:pt idx="853" formatCode="General">
                  <c:v>0.15000000000000024</c:v>
                </c:pt>
                <c:pt idx="854" formatCode="General">
                  <c:v>0.15000000000000024</c:v>
                </c:pt>
                <c:pt idx="855" formatCode="General">
                  <c:v>0.15000000000000024</c:v>
                </c:pt>
                <c:pt idx="856" formatCode="General">
                  <c:v>0.15000000000000024</c:v>
                </c:pt>
                <c:pt idx="857" formatCode="General">
                  <c:v>0.15000000000000024</c:v>
                </c:pt>
                <c:pt idx="858" formatCode="General">
                  <c:v>0.15000000000000024</c:v>
                </c:pt>
                <c:pt idx="859" formatCode="General">
                  <c:v>0.15000000000000024</c:v>
                </c:pt>
                <c:pt idx="860" formatCode="General">
                  <c:v>0.15000000000000024</c:v>
                </c:pt>
                <c:pt idx="861" formatCode="General">
                  <c:v>0.15000000000000024</c:v>
                </c:pt>
                <c:pt idx="862" formatCode="General">
                  <c:v>0.15000000000000024</c:v>
                </c:pt>
                <c:pt idx="863" formatCode="General">
                  <c:v>0.15000000000000024</c:v>
                </c:pt>
                <c:pt idx="864" formatCode="General">
                  <c:v>0.15000000000000024</c:v>
                </c:pt>
                <c:pt idx="865" formatCode="General">
                  <c:v>0.15000000000000024</c:v>
                </c:pt>
                <c:pt idx="866" formatCode="General">
                  <c:v>0.15000000000000024</c:v>
                </c:pt>
                <c:pt idx="867" formatCode="General">
                  <c:v>0.15000000000000024</c:v>
                </c:pt>
                <c:pt idx="868" formatCode="General">
                  <c:v>0.15000000000000024</c:v>
                </c:pt>
                <c:pt idx="869" formatCode="General">
                  <c:v>0.15000000000000024</c:v>
                </c:pt>
                <c:pt idx="870" formatCode="General">
                  <c:v>0.15000000000000024</c:v>
                </c:pt>
                <c:pt idx="871" formatCode="General">
                  <c:v>0.15000000000000024</c:v>
                </c:pt>
                <c:pt idx="872" formatCode="General">
                  <c:v>0.15000000000000024</c:v>
                </c:pt>
                <c:pt idx="873" formatCode="General">
                  <c:v>0.15000000000000024</c:v>
                </c:pt>
                <c:pt idx="874">
                  <c:v>0.16000000000000006</c:v>
                </c:pt>
                <c:pt idx="875">
                  <c:v>0.16000000000000006</c:v>
                </c:pt>
                <c:pt idx="876">
                  <c:v>0.16000000000000006</c:v>
                </c:pt>
                <c:pt idx="877">
                  <c:v>0.16000000000000006</c:v>
                </c:pt>
                <c:pt idx="878">
                  <c:v>0.16000000000000006</c:v>
                </c:pt>
                <c:pt idx="879">
                  <c:v>0.16000000000000006</c:v>
                </c:pt>
                <c:pt idx="880">
                  <c:v>0.16000000000000006</c:v>
                </c:pt>
                <c:pt idx="881">
                  <c:v>0.16000000000000006</c:v>
                </c:pt>
                <c:pt idx="882">
                  <c:v>0.16000000000000006</c:v>
                </c:pt>
                <c:pt idx="883">
                  <c:v>0.16000000000000006</c:v>
                </c:pt>
                <c:pt idx="884">
                  <c:v>0.16000000000000006</c:v>
                </c:pt>
                <c:pt idx="885" formatCode="General">
                  <c:v>0.16000000000000006</c:v>
                </c:pt>
                <c:pt idx="886" formatCode="General">
                  <c:v>0.16000000000000006</c:v>
                </c:pt>
                <c:pt idx="887" formatCode="General">
                  <c:v>0.16000000000000006</c:v>
                </c:pt>
                <c:pt idx="888" formatCode="General">
                  <c:v>0.16000000000000006</c:v>
                </c:pt>
                <c:pt idx="889" formatCode="General">
                  <c:v>0.16000000000000006</c:v>
                </c:pt>
                <c:pt idx="890" formatCode="General">
                  <c:v>0.16000000000000006</c:v>
                </c:pt>
                <c:pt idx="891" formatCode="General">
                  <c:v>0.16000000000000006</c:v>
                </c:pt>
                <c:pt idx="892" formatCode="General">
                  <c:v>0.16000000000000006</c:v>
                </c:pt>
                <c:pt idx="893" formatCode="General">
                  <c:v>0.16000000000000006</c:v>
                </c:pt>
                <c:pt idx="894" formatCode="General">
                  <c:v>0.16000000000000006</c:v>
                </c:pt>
                <c:pt idx="895" formatCode="General">
                  <c:v>0.16000000000000006</c:v>
                </c:pt>
                <c:pt idx="896" formatCode="General">
                  <c:v>0.16000000000000006</c:v>
                </c:pt>
                <c:pt idx="897" formatCode="General">
                  <c:v>0.16000000000000006</c:v>
                </c:pt>
                <c:pt idx="898" formatCode="General">
                  <c:v>0.16000000000000006</c:v>
                </c:pt>
                <c:pt idx="899" formatCode="General">
                  <c:v>0.16000000000000006</c:v>
                </c:pt>
                <c:pt idx="900" formatCode="General">
                  <c:v>0.16000000000000006</c:v>
                </c:pt>
                <c:pt idx="901" formatCode="General">
                  <c:v>0.16000000000000006</c:v>
                </c:pt>
                <c:pt idx="902" formatCode="General">
                  <c:v>0.16000000000000006</c:v>
                </c:pt>
                <c:pt idx="903" formatCode="General">
                  <c:v>0.16000000000000006</c:v>
                </c:pt>
                <c:pt idx="904" formatCode="General">
                  <c:v>0.16000000000000006</c:v>
                </c:pt>
                <c:pt idx="905" formatCode="General">
                  <c:v>0.16000000000000006</c:v>
                </c:pt>
                <c:pt idx="906" formatCode="General">
                  <c:v>0.16000000000000006</c:v>
                </c:pt>
                <c:pt idx="907" formatCode="General">
                  <c:v>0.16000000000000006</c:v>
                </c:pt>
                <c:pt idx="908" formatCode="General">
                  <c:v>0.16000000000000006</c:v>
                </c:pt>
                <c:pt idx="909" formatCode="General">
                  <c:v>0.16000000000000006</c:v>
                </c:pt>
                <c:pt idx="910" formatCode="General">
                  <c:v>0.16000000000000006</c:v>
                </c:pt>
                <c:pt idx="911" formatCode="General">
                  <c:v>0.16000000000000006</c:v>
                </c:pt>
                <c:pt idx="912" formatCode="General">
                  <c:v>0.16000000000000006</c:v>
                </c:pt>
                <c:pt idx="913" formatCode="General">
                  <c:v>0.16000000000000006</c:v>
                </c:pt>
                <c:pt idx="914" formatCode="General">
                  <c:v>0.16000000000000006</c:v>
                </c:pt>
                <c:pt idx="915" formatCode="General">
                  <c:v>0.16000000000000006</c:v>
                </c:pt>
                <c:pt idx="916" formatCode="General">
                  <c:v>0.16000000000000006</c:v>
                </c:pt>
                <c:pt idx="917" formatCode="General">
                  <c:v>0.16000000000000006</c:v>
                </c:pt>
                <c:pt idx="918" formatCode="General">
                  <c:v>0.16000000000000006</c:v>
                </c:pt>
                <c:pt idx="919" formatCode="General">
                  <c:v>0.16000000000000006</c:v>
                </c:pt>
                <c:pt idx="920" formatCode="General">
                  <c:v>0.16000000000000006</c:v>
                </c:pt>
                <c:pt idx="921" formatCode="General">
                  <c:v>0.16000000000000006</c:v>
                </c:pt>
                <c:pt idx="922" formatCode="General">
                  <c:v>0.16000000000000006</c:v>
                </c:pt>
                <c:pt idx="923" formatCode="General">
                  <c:v>0.16000000000000006</c:v>
                </c:pt>
                <c:pt idx="924" formatCode="General">
                  <c:v>0.16000000000000006</c:v>
                </c:pt>
                <c:pt idx="925" formatCode="General">
                  <c:v>0.16000000000000006</c:v>
                </c:pt>
                <c:pt idx="926" formatCode="General">
                  <c:v>0.16000000000000006</c:v>
                </c:pt>
                <c:pt idx="927" formatCode="General">
                  <c:v>0.16000000000000006</c:v>
                </c:pt>
                <c:pt idx="928" formatCode="General">
                  <c:v>0.16000000000000006</c:v>
                </c:pt>
                <c:pt idx="929" formatCode="General">
                  <c:v>0.16000000000000006</c:v>
                </c:pt>
                <c:pt idx="930" formatCode="General">
                  <c:v>0.16000000000000006</c:v>
                </c:pt>
                <c:pt idx="931" formatCode="General">
                  <c:v>0.16000000000000006</c:v>
                </c:pt>
                <c:pt idx="932">
                  <c:v>0.17</c:v>
                </c:pt>
                <c:pt idx="933">
                  <c:v>0.17</c:v>
                </c:pt>
                <c:pt idx="934">
                  <c:v>0.17</c:v>
                </c:pt>
                <c:pt idx="935">
                  <c:v>0.17</c:v>
                </c:pt>
                <c:pt idx="936">
                  <c:v>0.17</c:v>
                </c:pt>
                <c:pt idx="937">
                  <c:v>0.17</c:v>
                </c:pt>
                <c:pt idx="938" formatCode="General">
                  <c:v>0.17</c:v>
                </c:pt>
                <c:pt idx="939" formatCode="General">
                  <c:v>0.17</c:v>
                </c:pt>
                <c:pt idx="940" formatCode="General">
                  <c:v>0.17</c:v>
                </c:pt>
                <c:pt idx="941" formatCode="General">
                  <c:v>0.17</c:v>
                </c:pt>
                <c:pt idx="942" formatCode="General">
                  <c:v>0.17</c:v>
                </c:pt>
                <c:pt idx="943" formatCode="General">
                  <c:v>0.17</c:v>
                </c:pt>
                <c:pt idx="944" formatCode="General">
                  <c:v>0.17</c:v>
                </c:pt>
                <c:pt idx="945" formatCode="General">
                  <c:v>0.17</c:v>
                </c:pt>
                <c:pt idx="946" formatCode="General">
                  <c:v>0.17</c:v>
                </c:pt>
                <c:pt idx="947" formatCode="General">
                  <c:v>0.17</c:v>
                </c:pt>
                <c:pt idx="948" formatCode="General">
                  <c:v>0.17</c:v>
                </c:pt>
                <c:pt idx="949" formatCode="General">
                  <c:v>0.17</c:v>
                </c:pt>
                <c:pt idx="950" formatCode="General">
                  <c:v>0.17</c:v>
                </c:pt>
                <c:pt idx="951" formatCode="General">
                  <c:v>0.17</c:v>
                </c:pt>
                <c:pt idx="952" formatCode="General">
                  <c:v>0.17</c:v>
                </c:pt>
                <c:pt idx="953" formatCode="General">
                  <c:v>0.17</c:v>
                </c:pt>
                <c:pt idx="954" formatCode="General">
                  <c:v>0.17</c:v>
                </c:pt>
                <c:pt idx="955" formatCode="General">
                  <c:v>0.17</c:v>
                </c:pt>
                <c:pt idx="956" formatCode="General">
                  <c:v>0.17</c:v>
                </c:pt>
                <c:pt idx="957" formatCode="General">
                  <c:v>0.17</c:v>
                </c:pt>
                <c:pt idx="958" formatCode="General">
                  <c:v>0.17</c:v>
                </c:pt>
                <c:pt idx="959" formatCode="General">
                  <c:v>0.17</c:v>
                </c:pt>
                <c:pt idx="960" formatCode="General">
                  <c:v>0.17</c:v>
                </c:pt>
                <c:pt idx="961" formatCode="General">
                  <c:v>0.17</c:v>
                </c:pt>
                <c:pt idx="962" formatCode="General">
                  <c:v>0.17</c:v>
                </c:pt>
                <c:pt idx="963" formatCode="General">
                  <c:v>0.17</c:v>
                </c:pt>
                <c:pt idx="964" formatCode="General">
                  <c:v>0.17</c:v>
                </c:pt>
                <c:pt idx="965" formatCode="General">
                  <c:v>0.17</c:v>
                </c:pt>
                <c:pt idx="966" formatCode="General">
                  <c:v>0.17</c:v>
                </c:pt>
                <c:pt idx="967">
                  <c:v>0.18000000000000024</c:v>
                </c:pt>
                <c:pt idx="968">
                  <c:v>0.18000000000000024</c:v>
                </c:pt>
                <c:pt idx="969">
                  <c:v>0.18000000000000024</c:v>
                </c:pt>
                <c:pt idx="970">
                  <c:v>0.18000000000000024</c:v>
                </c:pt>
                <c:pt idx="971">
                  <c:v>0.18000000000000024</c:v>
                </c:pt>
                <c:pt idx="972" formatCode="General">
                  <c:v>0.18000000000000024</c:v>
                </c:pt>
                <c:pt idx="973" formatCode="General">
                  <c:v>0.18000000000000024</c:v>
                </c:pt>
                <c:pt idx="974" formatCode="General">
                  <c:v>0.18000000000000024</c:v>
                </c:pt>
                <c:pt idx="975" formatCode="General">
                  <c:v>0.18000000000000024</c:v>
                </c:pt>
                <c:pt idx="976" formatCode="General">
                  <c:v>0.18000000000000024</c:v>
                </c:pt>
                <c:pt idx="977" formatCode="General">
                  <c:v>0.18000000000000024</c:v>
                </c:pt>
                <c:pt idx="978" formatCode="General">
                  <c:v>0.18000000000000024</c:v>
                </c:pt>
                <c:pt idx="979" formatCode="General">
                  <c:v>0.18000000000000024</c:v>
                </c:pt>
                <c:pt idx="980" formatCode="General">
                  <c:v>0.18000000000000024</c:v>
                </c:pt>
                <c:pt idx="981" formatCode="General">
                  <c:v>0.18000000000000024</c:v>
                </c:pt>
                <c:pt idx="982" formatCode="General">
                  <c:v>0.18000000000000024</c:v>
                </c:pt>
                <c:pt idx="983" formatCode="General">
                  <c:v>0.18000000000000024</c:v>
                </c:pt>
                <c:pt idx="984" formatCode="General">
                  <c:v>0.18000000000000024</c:v>
                </c:pt>
                <c:pt idx="985" formatCode="General">
                  <c:v>0.18000000000000024</c:v>
                </c:pt>
                <c:pt idx="986" formatCode="General">
                  <c:v>0.18000000000000024</c:v>
                </c:pt>
                <c:pt idx="987" formatCode="General">
                  <c:v>0.18000000000000024</c:v>
                </c:pt>
                <c:pt idx="988" formatCode="General">
                  <c:v>0.18000000000000024</c:v>
                </c:pt>
                <c:pt idx="989" formatCode="General">
                  <c:v>0.18000000000000024</c:v>
                </c:pt>
                <c:pt idx="990" formatCode="General">
                  <c:v>0.18000000000000024</c:v>
                </c:pt>
                <c:pt idx="991" formatCode="General">
                  <c:v>0.18000000000000024</c:v>
                </c:pt>
                <c:pt idx="992" formatCode="General">
                  <c:v>0.18000000000000024</c:v>
                </c:pt>
                <c:pt idx="993" formatCode="General">
                  <c:v>0.18000000000000024</c:v>
                </c:pt>
                <c:pt idx="994" formatCode="General">
                  <c:v>0.18000000000000024</c:v>
                </c:pt>
                <c:pt idx="995" formatCode="General">
                  <c:v>0.18000000000000024</c:v>
                </c:pt>
                <c:pt idx="996" formatCode="General">
                  <c:v>0.18000000000000024</c:v>
                </c:pt>
                <c:pt idx="997" formatCode="General">
                  <c:v>0.18000000000000024</c:v>
                </c:pt>
                <c:pt idx="998" formatCode="General">
                  <c:v>0.18000000000000024</c:v>
                </c:pt>
                <c:pt idx="999" formatCode="General">
                  <c:v>0.18000000000000024</c:v>
                </c:pt>
                <c:pt idx="1000">
                  <c:v>0.19000000000000006</c:v>
                </c:pt>
                <c:pt idx="1001">
                  <c:v>0.19000000000000006</c:v>
                </c:pt>
                <c:pt idx="1002">
                  <c:v>0.19000000000000006</c:v>
                </c:pt>
                <c:pt idx="1003">
                  <c:v>0.19000000000000006</c:v>
                </c:pt>
                <c:pt idx="1004" formatCode="General">
                  <c:v>0.19000000000000006</c:v>
                </c:pt>
                <c:pt idx="1005" formatCode="General">
                  <c:v>0.19000000000000006</c:v>
                </c:pt>
                <c:pt idx="1006" formatCode="General">
                  <c:v>0.19000000000000006</c:v>
                </c:pt>
                <c:pt idx="1007" formatCode="General">
                  <c:v>0.19000000000000006</c:v>
                </c:pt>
                <c:pt idx="1008" formatCode="General">
                  <c:v>0.19000000000000006</c:v>
                </c:pt>
                <c:pt idx="1009" formatCode="General">
                  <c:v>0.19000000000000006</c:v>
                </c:pt>
                <c:pt idx="1010" formatCode="General">
                  <c:v>0.19000000000000006</c:v>
                </c:pt>
                <c:pt idx="1011" formatCode="General">
                  <c:v>0.19000000000000006</c:v>
                </c:pt>
                <c:pt idx="1012" formatCode="General">
                  <c:v>0.19000000000000006</c:v>
                </c:pt>
                <c:pt idx="1013" formatCode="General">
                  <c:v>0.19000000000000006</c:v>
                </c:pt>
                <c:pt idx="1014" formatCode="General">
                  <c:v>0.19000000000000006</c:v>
                </c:pt>
                <c:pt idx="1015" formatCode="General">
                  <c:v>0.19000000000000006</c:v>
                </c:pt>
                <c:pt idx="1016" formatCode="General">
                  <c:v>0.19000000000000006</c:v>
                </c:pt>
                <c:pt idx="1017" formatCode="General">
                  <c:v>0.19000000000000006</c:v>
                </c:pt>
                <c:pt idx="1018" formatCode="General">
                  <c:v>0.19000000000000006</c:v>
                </c:pt>
                <c:pt idx="1019" formatCode="General">
                  <c:v>0.19000000000000006</c:v>
                </c:pt>
                <c:pt idx="1020" formatCode="General">
                  <c:v>0.19000000000000006</c:v>
                </c:pt>
                <c:pt idx="1021" formatCode="General">
                  <c:v>0.19000000000000006</c:v>
                </c:pt>
                <c:pt idx="1022" formatCode="General">
                  <c:v>0.19000000000000006</c:v>
                </c:pt>
                <c:pt idx="1023" formatCode="General">
                  <c:v>0.19000000000000006</c:v>
                </c:pt>
                <c:pt idx="1024" formatCode="General">
                  <c:v>0.19000000000000006</c:v>
                </c:pt>
                <c:pt idx="1025" formatCode="General">
                  <c:v>0.19000000000000006</c:v>
                </c:pt>
                <c:pt idx="1026" formatCode="General">
                  <c:v>0.19000000000000006</c:v>
                </c:pt>
                <c:pt idx="1027">
                  <c:v>0.2</c:v>
                </c:pt>
                <c:pt idx="1028">
                  <c:v>0.2</c:v>
                </c:pt>
                <c:pt idx="1029">
                  <c:v>0.2</c:v>
                </c:pt>
                <c:pt idx="1030">
                  <c:v>0.2</c:v>
                </c:pt>
                <c:pt idx="1031">
                  <c:v>0.2</c:v>
                </c:pt>
                <c:pt idx="1032">
                  <c:v>0.2</c:v>
                </c:pt>
                <c:pt idx="1033" formatCode="General">
                  <c:v>0.2</c:v>
                </c:pt>
                <c:pt idx="1034" formatCode="General">
                  <c:v>0.2</c:v>
                </c:pt>
                <c:pt idx="1035" formatCode="General">
                  <c:v>0.2</c:v>
                </c:pt>
                <c:pt idx="1036" formatCode="General">
                  <c:v>0.2</c:v>
                </c:pt>
                <c:pt idx="1037" formatCode="General">
                  <c:v>0.2</c:v>
                </c:pt>
                <c:pt idx="1038" formatCode="General">
                  <c:v>0.2</c:v>
                </c:pt>
                <c:pt idx="1039" formatCode="General">
                  <c:v>0.2</c:v>
                </c:pt>
                <c:pt idx="1040" formatCode="General">
                  <c:v>0.2</c:v>
                </c:pt>
                <c:pt idx="1041" formatCode="General">
                  <c:v>0.2</c:v>
                </c:pt>
                <c:pt idx="1042" formatCode="General">
                  <c:v>0.2</c:v>
                </c:pt>
                <c:pt idx="1043" formatCode="General">
                  <c:v>0.2</c:v>
                </c:pt>
                <c:pt idx="1044" formatCode="General">
                  <c:v>0.2</c:v>
                </c:pt>
                <c:pt idx="1045" formatCode="General">
                  <c:v>0.2</c:v>
                </c:pt>
                <c:pt idx="1046" formatCode="General">
                  <c:v>0.2</c:v>
                </c:pt>
                <c:pt idx="1047" formatCode="General">
                  <c:v>0.2</c:v>
                </c:pt>
                <c:pt idx="1048" formatCode="General">
                  <c:v>0.2</c:v>
                </c:pt>
                <c:pt idx="1049" formatCode="General">
                  <c:v>0.2</c:v>
                </c:pt>
                <c:pt idx="1050" formatCode="General">
                  <c:v>0.2</c:v>
                </c:pt>
                <c:pt idx="1051" formatCode="General">
                  <c:v>0.2</c:v>
                </c:pt>
                <c:pt idx="1052" formatCode="General">
                  <c:v>0.2</c:v>
                </c:pt>
                <c:pt idx="1053" formatCode="General">
                  <c:v>0.2</c:v>
                </c:pt>
                <c:pt idx="1054" formatCode="General">
                  <c:v>0.2</c:v>
                </c:pt>
                <c:pt idx="1055" formatCode="General">
                  <c:v>0.2</c:v>
                </c:pt>
                <c:pt idx="1056" formatCode="General">
                  <c:v>0.2</c:v>
                </c:pt>
                <c:pt idx="1057" formatCode="General">
                  <c:v>0.2</c:v>
                </c:pt>
                <c:pt idx="1058" formatCode="General">
                  <c:v>0.2</c:v>
                </c:pt>
                <c:pt idx="1059" formatCode="General">
                  <c:v>0.2</c:v>
                </c:pt>
                <c:pt idx="1060" formatCode="General">
                  <c:v>0.2</c:v>
                </c:pt>
                <c:pt idx="1061" formatCode="General">
                  <c:v>0.2</c:v>
                </c:pt>
                <c:pt idx="1062" formatCode="General">
                  <c:v>0.2</c:v>
                </c:pt>
                <c:pt idx="1063" formatCode="General">
                  <c:v>0.2</c:v>
                </c:pt>
                <c:pt idx="1064" formatCode="General">
                  <c:v>0.2</c:v>
                </c:pt>
                <c:pt idx="1065" formatCode="General">
                  <c:v>0.2</c:v>
                </c:pt>
                <c:pt idx="1066" formatCode="General">
                  <c:v>0.2</c:v>
                </c:pt>
                <c:pt idx="1067">
                  <c:v>0.21000000000000021</c:v>
                </c:pt>
                <c:pt idx="1068">
                  <c:v>0.21000000000000021</c:v>
                </c:pt>
                <c:pt idx="1069">
                  <c:v>0.21000000000000021</c:v>
                </c:pt>
                <c:pt idx="1070">
                  <c:v>0.21000000000000021</c:v>
                </c:pt>
                <c:pt idx="1071">
                  <c:v>0.21000000000000021</c:v>
                </c:pt>
                <c:pt idx="1072">
                  <c:v>0.21000000000000021</c:v>
                </c:pt>
                <c:pt idx="1073" formatCode="General">
                  <c:v>0.21000000000000021</c:v>
                </c:pt>
                <c:pt idx="1074" formatCode="General">
                  <c:v>0.21000000000000021</c:v>
                </c:pt>
                <c:pt idx="1075" formatCode="General">
                  <c:v>0.21000000000000021</c:v>
                </c:pt>
                <c:pt idx="1076" formatCode="General">
                  <c:v>0.21000000000000021</c:v>
                </c:pt>
                <c:pt idx="1077" formatCode="General">
                  <c:v>0.21000000000000021</c:v>
                </c:pt>
                <c:pt idx="1078" formatCode="General">
                  <c:v>0.21000000000000021</c:v>
                </c:pt>
                <c:pt idx="1079" formatCode="General">
                  <c:v>0.21000000000000021</c:v>
                </c:pt>
                <c:pt idx="1080" formatCode="General">
                  <c:v>0.21000000000000021</c:v>
                </c:pt>
                <c:pt idx="1081" formatCode="General">
                  <c:v>0.21000000000000021</c:v>
                </c:pt>
                <c:pt idx="1082" formatCode="General">
                  <c:v>0.21000000000000021</c:v>
                </c:pt>
                <c:pt idx="1083" formatCode="General">
                  <c:v>0.21000000000000021</c:v>
                </c:pt>
                <c:pt idx="1084" formatCode="General">
                  <c:v>0.21000000000000021</c:v>
                </c:pt>
                <c:pt idx="1085" formatCode="General">
                  <c:v>0.21000000000000021</c:v>
                </c:pt>
                <c:pt idx="1086" formatCode="General">
                  <c:v>0.21000000000000021</c:v>
                </c:pt>
                <c:pt idx="1087" formatCode="General">
                  <c:v>0.21000000000000021</c:v>
                </c:pt>
                <c:pt idx="1088" formatCode="General">
                  <c:v>0.21000000000000021</c:v>
                </c:pt>
                <c:pt idx="1089" formatCode="General">
                  <c:v>0.21000000000000021</c:v>
                </c:pt>
                <c:pt idx="1090" formatCode="General">
                  <c:v>0.21000000000000021</c:v>
                </c:pt>
                <c:pt idx="1091" formatCode="General">
                  <c:v>0.21000000000000021</c:v>
                </c:pt>
                <c:pt idx="1092" formatCode="General">
                  <c:v>0.21000000000000021</c:v>
                </c:pt>
                <c:pt idx="1093" formatCode="General">
                  <c:v>0.21000000000000021</c:v>
                </c:pt>
                <c:pt idx="1094" formatCode="General">
                  <c:v>0.21000000000000021</c:v>
                </c:pt>
                <c:pt idx="1095" formatCode="General">
                  <c:v>0.21000000000000021</c:v>
                </c:pt>
                <c:pt idx="1096" formatCode="General">
                  <c:v>0.21000000000000021</c:v>
                </c:pt>
                <c:pt idx="1097" formatCode="General">
                  <c:v>0.21000000000000021</c:v>
                </c:pt>
                <c:pt idx="1098" formatCode="General">
                  <c:v>0.21000000000000021</c:v>
                </c:pt>
                <c:pt idx="1099" formatCode="General">
                  <c:v>0.21000000000000021</c:v>
                </c:pt>
                <c:pt idx="1100" formatCode="General">
                  <c:v>0.21000000000000021</c:v>
                </c:pt>
                <c:pt idx="1101" formatCode="General">
                  <c:v>0.21000000000000021</c:v>
                </c:pt>
                <c:pt idx="1102" formatCode="General">
                  <c:v>0.21000000000000021</c:v>
                </c:pt>
                <c:pt idx="1103" formatCode="General">
                  <c:v>0.21000000000000021</c:v>
                </c:pt>
                <c:pt idx="1104" formatCode="General">
                  <c:v>0.21000000000000021</c:v>
                </c:pt>
                <c:pt idx="1105" formatCode="General">
                  <c:v>0.21000000000000021</c:v>
                </c:pt>
                <c:pt idx="1106" formatCode="General">
                  <c:v>0.21000000000000021</c:v>
                </c:pt>
                <c:pt idx="1107" formatCode="General">
                  <c:v>0.21000000000000021</c:v>
                </c:pt>
                <c:pt idx="1108" formatCode="General">
                  <c:v>0.21000000000000021</c:v>
                </c:pt>
                <c:pt idx="1109">
                  <c:v>0.22000000000000006</c:v>
                </c:pt>
                <c:pt idx="1110">
                  <c:v>0.22000000000000006</c:v>
                </c:pt>
                <c:pt idx="1111" formatCode="General">
                  <c:v>0.22000000000000006</c:v>
                </c:pt>
                <c:pt idx="1112" formatCode="General">
                  <c:v>0.22000000000000006</c:v>
                </c:pt>
                <c:pt idx="1113" formatCode="General">
                  <c:v>0.22000000000000006</c:v>
                </c:pt>
                <c:pt idx="1114" formatCode="General">
                  <c:v>0.22000000000000006</c:v>
                </c:pt>
                <c:pt idx="1115" formatCode="General">
                  <c:v>0.22000000000000006</c:v>
                </c:pt>
                <c:pt idx="1116" formatCode="General">
                  <c:v>0.22000000000000006</c:v>
                </c:pt>
                <c:pt idx="1117" formatCode="General">
                  <c:v>0.22000000000000006</c:v>
                </c:pt>
                <c:pt idx="1118" formatCode="General">
                  <c:v>0.22000000000000006</c:v>
                </c:pt>
                <c:pt idx="1119" formatCode="General">
                  <c:v>0.22000000000000006</c:v>
                </c:pt>
                <c:pt idx="1120" formatCode="General">
                  <c:v>0.22000000000000006</c:v>
                </c:pt>
                <c:pt idx="1121" formatCode="General">
                  <c:v>0.22000000000000006</c:v>
                </c:pt>
                <c:pt idx="1122" formatCode="General">
                  <c:v>0.22000000000000006</c:v>
                </c:pt>
                <c:pt idx="1123" formatCode="General">
                  <c:v>0.22000000000000006</c:v>
                </c:pt>
                <c:pt idx="1124" formatCode="General">
                  <c:v>0.22000000000000006</c:v>
                </c:pt>
                <c:pt idx="1125" formatCode="General">
                  <c:v>0.22000000000000006</c:v>
                </c:pt>
                <c:pt idx="1126" formatCode="General">
                  <c:v>0.22000000000000006</c:v>
                </c:pt>
                <c:pt idx="1127" formatCode="General">
                  <c:v>0.22000000000000006</c:v>
                </c:pt>
                <c:pt idx="1128" formatCode="General">
                  <c:v>0.22000000000000006</c:v>
                </c:pt>
                <c:pt idx="1129" formatCode="General">
                  <c:v>0.22000000000000006</c:v>
                </c:pt>
                <c:pt idx="1130" formatCode="General">
                  <c:v>0.22000000000000006</c:v>
                </c:pt>
                <c:pt idx="1131" formatCode="General">
                  <c:v>0.22000000000000006</c:v>
                </c:pt>
                <c:pt idx="1132">
                  <c:v>0.23</c:v>
                </c:pt>
                <c:pt idx="1133">
                  <c:v>0.23</c:v>
                </c:pt>
                <c:pt idx="1134">
                  <c:v>0.23</c:v>
                </c:pt>
                <c:pt idx="1135">
                  <c:v>0.23</c:v>
                </c:pt>
                <c:pt idx="1136" formatCode="General">
                  <c:v>0.23</c:v>
                </c:pt>
                <c:pt idx="1137" formatCode="General">
                  <c:v>0.23</c:v>
                </c:pt>
                <c:pt idx="1138" formatCode="General">
                  <c:v>0.23</c:v>
                </c:pt>
                <c:pt idx="1139" formatCode="General">
                  <c:v>0.23</c:v>
                </c:pt>
                <c:pt idx="1140" formatCode="General">
                  <c:v>0.23</c:v>
                </c:pt>
                <c:pt idx="1141" formatCode="General">
                  <c:v>0.23</c:v>
                </c:pt>
                <c:pt idx="1142" formatCode="General">
                  <c:v>0.23</c:v>
                </c:pt>
                <c:pt idx="1143" formatCode="General">
                  <c:v>0.23</c:v>
                </c:pt>
                <c:pt idx="1144" formatCode="General">
                  <c:v>0.23</c:v>
                </c:pt>
                <c:pt idx="1145" formatCode="General">
                  <c:v>0.23</c:v>
                </c:pt>
                <c:pt idx="1146" formatCode="General">
                  <c:v>0.23</c:v>
                </c:pt>
                <c:pt idx="1147" formatCode="General">
                  <c:v>0.23</c:v>
                </c:pt>
                <c:pt idx="1148" formatCode="General">
                  <c:v>0.23</c:v>
                </c:pt>
                <c:pt idx="1149" formatCode="General">
                  <c:v>0.23</c:v>
                </c:pt>
                <c:pt idx="1150" formatCode="General">
                  <c:v>0.23</c:v>
                </c:pt>
                <c:pt idx="1151" formatCode="General">
                  <c:v>0.23</c:v>
                </c:pt>
                <c:pt idx="1152" formatCode="General">
                  <c:v>0.23</c:v>
                </c:pt>
                <c:pt idx="1153" formatCode="General">
                  <c:v>0.23</c:v>
                </c:pt>
                <c:pt idx="1154" formatCode="General">
                  <c:v>0.23</c:v>
                </c:pt>
                <c:pt idx="1155" formatCode="General">
                  <c:v>0.23</c:v>
                </c:pt>
                <c:pt idx="1156" formatCode="General">
                  <c:v>0.23</c:v>
                </c:pt>
                <c:pt idx="1157" formatCode="General">
                  <c:v>0.23</c:v>
                </c:pt>
                <c:pt idx="1158" formatCode="General">
                  <c:v>0.23</c:v>
                </c:pt>
                <c:pt idx="1159" formatCode="General">
                  <c:v>0.23</c:v>
                </c:pt>
                <c:pt idx="1160" formatCode="General">
                  <c:v>0.23</c:v>
                </c:pt>
                <c:pt idx="1161" formatCode="General">
                  <c:v>0.23</c:v>
                </c:pt>
                <c:pt idx="1162" formatCode="General">
                  <c:v>0.23</c:v>
                </c:pt>
                <c:pt idx="1163" formatCode="General">
                  <c:v>0.23</c:v>
                </c:pt>
                <c:pt idx="1164" formatCode="General">
                  <c:v>0.23</c:v>
                </c:pt>
                <c:pt idx="1165" formatCode="General">
                  <c:v>0.23</c:v>
                </c:pt>
                <c:pt idx="1166" formatCode="General">
                  <c:v>0.23</c:v>
                </c:pt>
                <c:pt idx="1167" formatCode="General">
                  <c:v>0.23</c:v>
                </c:pt>
                <c:pt idx="1168">
                  <c:v>0.24000000000000021</c:v>
                </c:pt>
                <c:pt idx="1169">
                  <c:v>0.24000000000000021</c:v>
                </c:pt>
                <c:pt idx="1170">
                  <c:v>0.24000000000000021</c:v>
                </c:pt>
                <c:pt idx="1171">
                  <c:v>0.24000000000000021</c:v>
                </c:pt>
                <c:pt idx="1172">
                  <c:v>0.24000000000000021</c:v>
                </c:pt>
                <c:pt idx="1173">
                  <c:v>0.24000000000000021</c:v>
                </c:pt>
                <c:pt idx="1174" formatCode="General">
                  <c:v>0.24000000000000021</c:v>
                </c:pt>
                <c:pt idx="1175" formatCode="General">
                  <c:v>0.24000000000000021</c:v>
                </c:pt>
                <c:pt idx="1176" formatCode="General">
                  <c:v>0.24000000000000021</c:v>
                </c:pt>
                <c:pt idx="1177" formatCode="General">
                  <c:v>0.24000000000000021</c:v>
                </c:pt>
                <c:pt idx="1178" formatCode="General">
                  <c:v>0.24000000000000021</c:v>
                </c:pt>
                <c:pt idx="1179" formatCode="General">
                  <c:v>0.24000000000000021</c:v>
                </c:pt>
                <c:pt idx="1180" formatCode="General">
                  <c:v>0.24000000000000021</c:v>
                </c:pt>
                <c:pt idx="1181" formatCode="General">
                  <c:v>0.24000000000000021</c:v>
                </c:pt>
                <c:pt idx="1182" formatCode="General">
                  <c:v>0.24000000000000021</c:v>
                </c:pt>
                <c:pt idx="1183" formatCode="General">
                  <c:v>0.24000000000000021</c:v>
                </c:pt>
                <c:pt idx="1184" formatCode="General">
                  <c:v>0.24000000000000021</c:v>
                </c:pt>
                <c:pt idx="1185" formatCode="General">
                  <c:v>0.24000000000000021</c:v>
                </c:pt>
                <c:pt idx="1186" formatCode="General">
                  <c:v>0.24000000000000021</c:v>
                </c:pt>
                <c:pt idx="1187" formatCode="General">
                  <c:v>0.24000000000000021</c:v>
                </c:pt>
                <c:pt idx="1188" formatCode="General">
                  <c:v>0.24000000000000021</c:v>
                </c:pt>
                <c:pt idx="1189" formatCode="General">
                  <c:v>0.24000000000000021</c:v>
                </c:pt>
                <c:pt idx="1190" formatCode="General">
                  <c:v>0.24000000000000021</c:v>
                </c:pt>
                <c:pt idx="1191" formatCode="General">
                  <c:v>0.24000000000000021</c:v>
                </c:pt>
                <c:pt idx="1192" formatCode="General">
                  <c:v>0.24000000000000021</c:v>
                </c:pt>
                <c:pt idx="1193" formatCode="General">
                  <c:v>0.24000000000000021</c:v>
                </c:pt>
                <c:pt idx="1194" formatCode="General">
                  <c:v>0.24000000000000021</c:v>
                </c:pt>
                <c:pt idx="1195">
                  <c:v>0.25</c:v>
                </c:pt>
                <c:pt idx="1196">
                  <c:v>0.25</c:v>
                </c:pt>
                <c:pt idx="1197">
                  <c:v>0.25</c:v>
                </c:pt>
                <c:pt idx="1198">
                  <c:v>0.25</c:v>
                </c:pt>
                <c:pt idx="1199" formatCode="General">
                  <c:v>0.25</c:v>
                </c:pt>
                <c:pt idx="1200" formatCode="General">
                  <c:v>0.25</c:v>
                </c:pt>
                <c:pt idx="1201" formatCode="General">
                  <c:v>0.25</c:v>
                </c:pt>
                <c:pt idx="1202" formatCode="General">
                  <c:v>0.25</c:v>
                </c:pt>
                <c:pt idx="1203" formatCode="General">
                  <c:v>0.25</c:v>
                </c:pt>
                <c:pt idx="1204" formatCode="General">
                  <c:v>0.25</c:v>
                </c:pt>
                <c:pt idx="1205" formatCode="General">
                  <c:v>0.25</c:v>
                </c:pt>
                <c:pt idx="1206" formatCode="General">
                  <c:v>0.25</c:v>
                </c:pt>
                <c:pt idx="1207" formatCode="General">
                  <c:v>0.25</c:v>
                </c:pt>
                <c:pt idx="1208" formatCode="General">
                  <c:v>0.25</c:v>
                </c:pt>
                <c:pt idx="1209" formatCode="General">
                  <c:v>0.25</c:v>
                </c:pt>
                <c:pt idx="1210" formatCode="General">
                  <c:v>0.25</c:v>
                </c:pt>
                <c:pt idx="1211" formatCode="General">
                  <c:v>0.25</c:v>
                </c:pt>
                <c:pt idx="1212" formatCode="General">
                  <c:v>0.25</c:v>
                </c:pt>
                <c:pt idx="1213" formatCode="General">
                  <c:v>0.25</c:v>
                </c:pt>
                <c:pt idx="1214" formatCode="General">
                  <c:v>0.25</c:v>
                </c:pt>
                <c:pt idx="1215" formatCode="General">
                  <c:v>0.25</c:v>
                </c:pt>
                <c:pt idx="1216" formatCode="General">
                  <c:v>0.25</c:v>
                </c:pt>
                <c:pt idx="1217" formatCode="General">
                  <c:v>0.25</c:v>
                </c:pt>
                <c:pt idx="1218" formatCode="General">
                  <c:v>0.25</c:v>
                </c:pt>
                <c:pt idx="1219">
                  <c:v>0.26</c:v>
                </c:pt>
                <c:pt idx="1220" formatCode="General">
                  <c:v>0.26</c:v>
                </c:pt>
                <c:pt idx="1221" formatCode="General">
                  <c:v>0.26</c:v>
                </c:pt>
                <c:pt idx="1222" formatCode="General">
                  <c:v>0.26</c:v>
                </c:pt>
                <c:pt idx="1223" formatCode="General">
                  <c:v>0.26</c:v>
                </c:pt>
                <c:pt idx="1224" formatCode="General">
                  <c:v>0.26</c:v>
                </c:pt>
                <c:pt idx="1225" formatCode="General">
                  <c:v>0.26</c:v>
                </c:pt>
                <c:pt idx="1226" formatCode="General">
                  <c:v>0.26</c:v>
                </c:pt>
                <c:pt idx="1227" formatCode="General">
                  <c:v>0.26</c:v>
                </c:pt>
                <c:pt idx="1228" formatCode="General">
                  <c:v>0.26</c:v>
                </c:pt>
                <c:pt idx="1229" formatCode="General">
                  <c:v>0.26</c:v>
                </c:pt>
                <c:pt idx="1230" formatCode="General">
                  <c:v>0.26</c:v>
                </c:pt>
                <c:pt idx="1231" formatCode="General">
                  <c:v>0.26</c:v>
                </c:pt>
                <c:pt idx="1232" formatCode="General">
                  <c:v>0.26</c:v>
                </c:pt>
                <c:pt idx="1233" formatCode="General">
                  <c:v>0.26</c:v>
                </c:pt>
                <c:pt idx="1234" formatCode="General">
                  <c:v>0.26</c:v>
                </c:pt>
                <c:pt idx="1235" formatCode="General">
                  <c:v>0.26</c:v>
                </c:pt>
                <c:pt idx="1236" formatCode="General">
                  <c:v>0.26</c:v>
                </c:pt>
                <c:pt idx="1237" formatCode="General">
                  <c:v>0.26</c:v>
                </c:pt>
                <c:pt idx="1238" formatCode="General">
                  <c:v>0.26</c:v>
                </c:pt>
                <c:pt idx="1239" formatCode="General">
                  <c:v>0.26</c:v>
                </c:pt>
                <c:pt idx="1240" formatCode="General">
                  <c:v>0.26</c:v>
                </c:pt>
                <c:pt idx="1241" formatCode="General">
                  <c:v>0.26</c:v>
                </c:pt>
                <c:pt idx="1242" formatCode="General">
                  <c:v>0.26</c:v>
                </c:pt>
                <c:pt idx="1243" formatCode="General">
                  <c:v>0.26</c:v>
                </c:pt>
                <c:pt idx="1244" formatCode="General">
                  <c:v>0.26</c:v>
                </c:pt>
                <c:pt idx="1245" formatCode="General">
                  <c:v>0.26</c:v>
                </c:pt>
                <c:pt idx="1246" formatCode="General">
                  <c:v>0.26</c:v>
                </c:pt>
                <c:pt idx="1247" formatCode="General">
                  <c:v>0.26</c:v>
                </c:pt>
                <c:pt idx="1248" formatCode="General">
                  <c:v>0.26</c:v>
                </c:pt>
                <c:pt idx="1249" formatCode="General">
                  <c:v>0.26</c:v>
                </c:pt>
                <c:pt idx="1250" formatCode="General">
                  <c:v>0.26</c:v>
                </c:pt>
                <c:pt idx="1251" formatCode="General">
                  <c:v>0.26</c:v>
                </c:pt>
                <c:pt idx="1252" formatCode="General">
                  <c:v>0.26</c:v>
                </c:pt>
                <c:pt idx="1253" formatCode="General">
                  <c:v>0.26</c:v>
                </c:pt>
                <c:pt idx="1254" formatCode="General">
                  <c:v>0.26</c:v>
                </c:pt>
                <c:pt idx="1255">
                  <c:v>0.27</c:v>
                </c:pt>
                <c:pt idx="1256">
                  <c:v>0.27</c:v>
                </c:pt>
                <c:pt idx="1257">
                  <c:v>0.27</c:v>
                </c:pt>
                <c:pt idx="1258">
                  <c:v>0.27</c:v>
                </c:pt>
                <c:pt idx="1259">
                  <c:v>0.27</c:v>
                </c:pt>
                <c:pt idx="1260" formatCode="General">
                  <c:v>0.27</c:v>
                </c:pt>
                <c:pt idx="1261" formatCode="General">
                  <c:v>0.27</c:v>
                </c:pt>
                <c:pt idx="1262" formatCode="General">
                  <c:v>0.27</c:v>
                </c:pt>
                <c:pt idx="1263" formatCode="General">
                  <c:v>0.27</c:v>
                </c:pt>
                <c:pt idx="1264" formatCode="General">
                  <c:v>0.27</c:v>
                </c:pt>
                <c:pt idx="1265" formatCode="General">
                  <c:v>0.27</c:v>
                </c:pt>
                <c:pt idx="1266" formatCode="General">
                  <c:v>0.27</c:v>
                </c:pt>
                <c:pt idx="1267" formatCode="General">
                  <c:v>0.27</c:v>
                </c:pt>
                <c:pt idx="1268" formatCode="General">
                  <c:v>0.27</c:v>
                </c:pt>
                <c:pt idx="1269" formatCode="General">
                  <c:v>0.27</c:v>
                </c:pt>
                <c:pt idx="1270" formatCode="General">
                  <c:v>0.27</c:v>
                </c:pt>
                <c:pt idx="1271" formatCode="General">
                  <c:v>0.27</c:v>
                </c:pt>
                <c:pt idx="1272" formatCode="General">
                  <c:v>0.27</c:v>
                </c:pt>
                <c:pt idx="1273" formatCode="General">
                  <c:v>0.27</c:v>
                </c:pt>
                <c:pt idx="1274" formatCode="General">
                  <c:v>0.27</c:v>
                </c:pt>
                <c:pt idx="1275" formatCode="General">
                  <c:v>0.27</c:v>
                </c:pt>
                <c:pt idx="1276" formatCode="General">
                  <c:v>0.27</c:v>
                </c:pt>
                <c:pt idx="1277" formatCode="General">
                  <c:v>0.27</c:v>
                </c:pt>
                <c:pt idx="1278" formatCode="General">
                  <c:v>0.27</c:v>
                </c:pt>
                <c:pt idx="1279" formatCode="General">
                  <c:v>0.27</c:v>
                </c:pt>
                <c:pt idx="1280" formatCode="General">
                  <c:v>0.27</c:v>
                </c:pt>
                <c:pt idx="1281" formatCode="General">
                  <c:v>0.27</c:v>
                </c:pt>
                <c:pt idx="1282" formatCode="General">
                  <c:v>0.27</c:v>
                </c:pt>
                <c:pt idx="1283" formatCode="General">
                  <c:v>0.27</c:v>
                </c:pt>
                <c:pt idx="1284" formatCode="General">
                  <c:v>0.27</c:v>
                </c:pt>
                <c:pt idx="1285" formatCode="General">
                  <c:v>0.27</c:v>
                </c:pt>
                <c:pt idx="1286">
                  <c:v>0.28000000000000008</c:v>
                </c:pt>
                <c:pt idx="1287">
                  <c:v>0.28000000000000008</c:v>
                </c:pt>
                <c:pt idx="1288">
                  <c:v>0.28000000000000008</c:v>
                </c:pt>
                <c:pt idx="1289">
                  <c:v>0.28000000000000008</c:v>
                </c:pt>
                <c:pt idx="1290">
                  <c:v>0.28000000000000008</c:v>
                </c:pt>
                <c:pt idx="1291">
                  <c:v>0.28000000000000008</c:v>
                </c:pt>
                <c:pt idx="1292">
                  <c:v>0.28000000000000008</c:v>
                </c:pt>
                <c:pt idx="1293">
                  <c:v>0.28000000000000008</c:v>
                </c:pt>
                <c:pt idx="1294" formatCode="General">
                  <c:v>0.28000000000000008</c:v>
                </c:pt>
                <c:pt idx="1295" formatCode="General">
                  <c:v>0.28000000000000008</c:v>
                </c:pt>
                <c:pt idx="1296" formatCode="General">
                  <c:v>0.28000000000000008</c:v>
                </c:pt>
                <c:pt idx="1297" formatCode="General">
                  <c:v>0.28000000000000008</c:v>
                </c:pt>
                <c:pt idx="1298" formatCode="General">
                  <c:v>0.28000000000000008</c:v>
                </c:pt>
                <c:pt idx="1299" formatCode="General">
                  <c:v>0.28000000000000008</c:v>
                </c:pt>
                <c:pt idx="1300" formatCode="General">
                  <c:v>0.28000000000000008</c:v>
                </c:pt>
                <c:pt idx="1301" formatCode="General">
                  <c:v>0.28000000000000008</c:v>
                </c:pt>
                <c:pt idx="1302" formatCode="General">
                  <c:v>0.28000000000000008</c:v>
                </c:pt>
                <c:pt idx="1303" formatCode="General">
                  <c:v>0.28000000000000008</c:v>
                </c:pt>
                <c:pt idx="1304" formatCode="General">
                  <c:v>0.28000000000000008</c:v>
                </c:pt>
                <c:pt idx="1305" formatCode="General">
                  <c:v>0.28000000000000008</c:v>
                </c:pt>
                <c:pt idx="1306" formatCode="General">
                  <c:v>0.28000000000000008</c:v>
                </c:pt>
                <c:pt idx="1307" formatCode="General">
                  <c:v>0.28000000000000008</c:v>
                </c:pt>
                <c:pt idx="1308" formatCode="General">
                  <c:v>0.28000000000000008</c:v>
                </c:pt>
                <c:pt idx="1309" formatCode="General">
                  <c:v>0.28000000000000008</c:v>
                </c:pt>
                <c:pt idx="1310" formatCode="General">
                  <c:v>0.28000000000000008</c:v>
                </c:pt>
                <c:pt idx="1311">
                  <c:v>0.29000000000000031</c:v>
                </c:pt>
                <c:pt idx="1312">
                  <c:v>0.29000000000000031</c:v>
                </c:pt>
                <c:pt idx="1313">
                  <c:v>0.29000000000000031</c:v>
                </c:pt>
                <c:pt idx="1314" formatCode="General">
                  <c:v>0.29000000000000031</c:v>
                </c:pt>
                <c:pt idx="1315" formatCode="General">
                  <c:v>0.29000000000000031</c:v>
                </c:pt>
                <c:pt idx="1316" formatCode="General">
                  <c:v>0.29000000000000031</c:v>
                </c:pt>
                <c:pt idx="1317" formatCode="General">
                  <c:v>0.29000000000000031</c:v>
                </c:pt>
                <c:pt idx="1318" formatCode="General">
                  <c:v>0.29000000000000031</c:v>
                </c:pt>
                <c:pt idx="1319" formatCode="General">
                  <c:v>0.29000000000000031</c:v>
                </c:pt>
                <c:pt idx="1320" formatCode="General">
                  <c:v>0.29000000000000031</c:v>
                </c:pt>
                <c:pt idx="1321" formatCode="General">
                  <c:v>0.29000000000000031</c:v>
                </c:pt>
                <c:pt idx="1322" formatCode="General">
                  <c:v>0.29000000000000031</c:v>
                </c:pt>
                <c:pt idx="1323" formatCode="General">
                  <c:v>0.29000000000000031</c:v>
                </c:pt>
                <c:pt idx="1324" formatCode="General">
                  <c:v>0.29000000000000031</c:v>
                </c:pt>
                <c:pt idx="1325" formatCode="General">
                  <c:v>0.29000000000000031</c:v>
                </c:pt>
                <c:pt idx="1326" formatCode="General">
                  <c:v>0.29000000000000031</c:v>
                </c:pt>
                <c:pt idx="1327" formatCode="General">
                  <c:v>0.29000000000000031</c:v>
                </c:pt>
                <c:pt idx="1328" formatCode="General">
                  <c:v>0.29000000000000031</c:v>
                </c:pt>
                <c:pt idx="1329" formatCode="General">
                  <c:v>0.29000000000000031</c:v>
                </c:pt>
                <c:pt idx="1330" formatCode="General">
                  <c:v>0.29000000000000031</c:v>
                </c:pt>
                <c:pt idx="1331" formatCode="General">
                  <c:v>0.29000000000000031</c:v>
                </c:pt>
                <c:pt idx="1332" formatCode="General">
                  <c:v>0.29000000000000031</c:v>
                </c:pt>
                <c:pt idx="1333" formatCode="General">
                  <c:v>0.29000000000000031</c:v>
                </c:pt>
                <c:pt idx="1334" formatCode="General">
                  <c:v>0.29000000000000031</c:v>
                </c:pt>
                <c:pt idx="1335" formatCode="General">
                  <c:v>0.29000000000000031</c:v>
                </c:pt>
                <c:pt idx="1336" formatCode="General">
                  <c:v>0.29000000000000031</c:v>
                </c:pt>
                <c:pt idx="1337" formatCode="General">
                  <c:v>0.29000000000000031</c:v>
                </c:pt>
                <c:pt idx="1338" formatCode="General">
                  <c:v>0.29000000000000031</c:v>
                </c:pt>
                <c:pt idx="1339" formatCode="General">
                  <c:v>0.29000000000000031</c:v>
                </c:pt>
                <c:pt idx="1340" formatCode="General">
                  <c:v>0.29000000000000031</c:v>
                </c:pt>
                <c:pt idx="1341" formatCode="General">
                  <c:v>0.29000000000000031</c:v>
                </c:pt>
                <c:pt idx="1342" formatCode="General">
                  <c:v>0.29000000000000031</c:v>
                </c:pt>
                <c:pt idx="1343" formatCode="General">
                  <c:v>0.29000000000000031</c:v>
                </c:pt>
                <c:pt idx="1344" formatCode="General">
                  <c:v>0.29000000000000031</c:v>
                </c:pt>
                <c:pt idx="1345" formatCode="General">
                  <c:v>0.29000000000000031</c:v>
                </c:pt>
                <c:pt idx="1346">
                  <c:v>0.30000000000000032</c:v>
                </c:pt>
                <c:pt idx="1347">
                  <c:v>0.30000000000000032</c:v>
                </c:pt>
                <c:pt idx="1348" formatCode="General">
                  <c:v>0.30000000000000032</c:v>
                </c:pt>
                <c:pt idx="1349" formatCode="General">
                  <c:v>0.30000000000000032</c:v>
                </c:pt>
                <c:pt idx="1350" formatCode="General">
                  <c:v>0.30000000000000032</c:v>
                </c:pt>
                <c:pt idx="1351" formatCode="General">
                  <c:v>0.30000000000000032</c:v>
                </c:pt>
                <c:pt idx="1352" formatCode="General">
                  <c:v>0.30000000000000032</c:v>
                </c:pt>
                <c:pt idx="1353" formatCode="General">
                  <c:v>0.30000000000000032</c:v>
                </c:pt>
                <c:pt idx="1354" formatCode="General">
                  <c:v>0.30000000000000032</c:v>
                </c:pt>
                <c:pt idx="1355" formatCode="General">
                  <c:v>0.30000000000000032</c:v>
                </c:pt>
                <c:pt idx="1356" formatCode="General">
                  <c:v>0.30000000000000032</c:v>
                </c:pt>
                <c:pt idx="1357" formatCode="General">
                  <c:v>0.30000000000000032</c:v>
                </c:pt>
                <c:pt idx="1358" formatCode="General">
                  <c:v>0.30000000000000032</c:v>
                </c:pt>
                <c:pt idx="1359" formatCode="General">
                  <c:v>0.30000000000000032</c:v>
                </c:pt>
                <c:pt idx="1360" formatCode="General">
                  <c:v>0.30000000000000032</c:v>
                </c:pt>
                <c:pt idx="1361" formatCode="General">
                  <c:v>0.30000000000000032</c:v>
                </c:pt>
                <c:pt idx="1362" formatCode="General">
                  <c:v>0.30000000000000032</c:v>
                </c:pt>
                <c:pt idx="1363" formatCode="General">
                  <c:v>0.30000000000000032</c:v>
                </c:pt>
                <c:pt idx="1364" formatCode="General">
                  <c:v>0.30000000000000032</c:v>
                </c:pt>
                <c:pt idx="1365" formatCode="General">
                  <c:v>0.30000000000000032</c:v>
                </c:pt>
                <c:pt idx="1366" formatCode="General">
                  <c:v>0.30000000000000032</c:v>
                </c:pt>
                <c:pt idx="1367" formatCode="General">
                  <c:v>0.30000000000000032</c:v>
                </c:pt>
                <c:pt idx="1368" formatCode="General">
                  <c:v>0.30000000000000032</c:v>
                </c:pt>
                <c:pt idx="1369" formatCode="General">
                  <c:v>0.30000000000000032</c:v>
                </c:pt>
                <c:pt idx="1370" formatCode="General">
                  <c:v>0.30000000000000032</c:v>
                </c:pt>
                <c:pt idx="1371">
                  <c:v>0.31000000000000066</c:v>
                </c:pt>
                <c:pt idx="1372">
                  <c:v>0.31000000000000066</c:v>
                </c:pt>
                <c:pt idx="1373">
                  <c:v>0.31000000000000066</c:v>
                </c:pt>
                <c:pt idx="1374">
                  <c:v>0.31000000000000066</c:v>
                </c:pt>
                <c:pt idx="1375" formatCode="General">
                  <c:v>0.31000000000000066</c:v>
                </c:pt>
                <c:pt idx="1376" formatCode="General">
                  <c:v>0.31000000000000066</c:v>
                </c:pt>
                <c:pt idx="1377" formatCode="General">
                  <c:v>0.31000000000000066</c:v>
                </c:pt>
                <c:pt idx="1378" formatCode="General">
                  <c:v>0.31000000000000066</c:v>
                </c:pt>
                <c:pt idx="1379" formatCode="General">
                  <c:v>0.31000000000000066</c:v>
                </c:pt>
                <c:pt idx="1380" formatCode="General">
                  <c:v>0.31000000000000066</c:v>
                </c:pt>
                <c:pt idx="1381" formatCode="General">
                  <c:v>0.31000000000000066</c:v>
                </c:pt>
                <c:pt idx="1382" formatCode="General">
                  <c:v>0.31000000000000066</c:v>
                </c:pt>
                <c:pt idx="1383" formatCode="General">
                  <c:v>0.31000000000000066</c:v>
                </c:pt>
                <c:pt idx="1384" formatCode="General">
                  <c:v>0.31000000000000066</c:v>
                </c:pt>
                <c:pt idx="1385" formatCode="General">
                  <c:v>0.31000000000000066</c:v>
                </c:pt>
                <c:pt idx="1386" formatCode="General">
                  <c:v>0.31000000000000066</c:v>
                </c:pt>
                <c:pt idx="1387" formatCode="General">
                  <c:v>0.31000000000000066</c:v>
                </c:pt>
                <c:pt idx="1388" formatCode="General">
                  <c:v>0.31000000000000066</c:v>
                </c:pt>
                <c:pt idx="1389" formatCode="General">
                  <c:v>0.31000000000000066</c:v>
                </c:pt>
                <c:pt idx="1390" formatCode="General">
                  <c:v>0.31000000000000066</c:v>
                </c:pt>
                <c:pt idx="1391" formatCode="General">
                  <c:v>0.31000000000000066</c:v>
                </c:pt>
                <c:pt idx="1392" formatCode="General">
                  <c:v>0.31000000000000066</c:v>
                </c:pt>
                <c:pt idx="1393" formatCode="General">
                  <c:v>0.31000000000000066</c:v>
                </c:pt>
                <c:pt idx="1394" formatCode="General">
                  <c:v>0.31000000000000066</c:v>
                </c:pt>
                <c:pt idx="1395" formatCode="General">
                  <c:v>0.31000000000000066</c:v>
                </c:pt>
                <c:pt idx="1396" formatCode="General">
                  <c:v>0.31000000000000066</c:v>
                </c:pt>
                <c:pt idx="1397" formatCode="General">
                  <c:v>0.31000000000000066</c:v>
                </c:pt>
                <c:pt idx="1398" formatCode="General">
                  <c:v>0.31000000000000066</c:v>
                </c:pt>
                <c:pt idx="1399" formatCode="General">
                  <c:v>0.31000000000000066</c:v>
                </c:pt>
                <c:pt idx="1400" formatCode="General">
                  <c:v>0.31000000000000066</c:v>
                </c:pt>
                <c:pt idx="1401" formatCode="General">
                  <c:v>0.31000000000000066</c:v>
                </c:pt>
                <c:pt idx="1402">
                  <c:v>0.32000000000000073</c:v>
                </c:pt>
                <c:pt idx="1403">
                  <c:v>0.32000000000000073</c:v>
                </c:pt>
                <c:pt idx="1404" formatCode="General">
                  <c:v>0.32000000000000073</c:v>
                </c:pt>
                <c:pt idx="1405" formatCode="General">
                  <c:v>0.32000000000000073</c:v>
                </c:pt>
                <c:pt idx="1406" formatCode="General">
                  <c:v>0.32000000000000073</c:v>
                </c:pt>
                <c:pt idx="1407" formatCode="General">
                  <c:v>0.32000000000000073</c:v>
                </c:pt>
                <c:pt idx="1408" formatCode="General">
                  <c:v>0.32000000000000073</c:v>
                </c:pt>
                <c:pt idx="1409" formatCode="General">
                  <c:v>0.32000000000000073</c:v>
                </c:pt>
                <c:pt idx="1410" formatCode="General">
                  <c:v>0.32000000000000073</c:v>
                </c:pt>
                <c:pt idx="1411" formatCode="General">
                  <c:v>0.32000000000000073</c:v>
                </c:pt>
                <c:pt idx="1412" formatCode="General">
                  <c:v>0.32000000000000073</c:v>
                </c:pt>
                <c:pt idx="1413" formatCode="General">
                  <c:v>0.32000000000000073</c:v>
                </c:pt>
                <c:pt idx="1414" formatCode="General">
                  <c:v>0.32000000000000073</c:v>
                </c:pt>
                <c:pt idx="1415" formatCode="General">
                  <c:v>0.32000000000000073</c:v>
                </c:pt>
                <c:pt idx="1416" formatCode="General">
                  <c:v>0.32000000000000073</c:v>
                </c:pt>
                <c:pt idx="1417" formatCode="General">
                  <c:v>0.32000000000000073</c:v>
                </c:pt>
                <c:pt idx="1418" formatCode="General">
                  <c:v>0.32000000000000073</c:v>
                </c:pt>
                <c:pt idx="1419" formatCode="General">
                  <c:v>0.32000000000000073</c:v>
                </c:pt>
                <c:pt idx="1420" formatCode="General">
                  <c:v>0.32000000000000073</c:v>
                </c:pt>
                <c:pt idx="1421" formatCode="General">
                  <c:v>0.32000000000000073</c:v>
                </c:pt>
                <c:pt idx="1422" formatCode="General">
                  <c:v>0.32000000000000073</c:v>
                </c:pt>
                <c:pt idx="1423">
                  <c:v>0.3300000000000009</c:v>
                </c:pt>
                <c:pt idx="1424">
                  <c:v>0.3300000000000009</c:v>
                </c:pt>
                <c:pt idx="1425">
                  <c:v>0.3300000000000009</c:v>
                </c:pt>
                <c:pt idx="1426">
                  <c:v>0.3300000000000009</c:v>
                </c:pt>
                <c:pt idx="1427" formatCode="General">
                  <c:v>0.3300000000000009</c:v>
                </c:pt>
                <c:pt idx="1428" formatCode="General">
                  <c:v>0.3300000000000009</c:v>
                </c:pt>
                <c:pt idx="1429" formatCode="General">
                  <c:v>0.3300000000000009</c:v>
                </c:pt>
                <c:pt idx="1430" formatCode="General">
                  <c:v>0.3300000000000009</c:v>
                </c:pt>
                <c:pt idx="1431" formatCode="General">
                  <c:v>0.3300000000000009</c:v>
                </c:pt>
                <c:pt idx="1432" formatCode="General">
                  <c:v>0.3300000000000009</c:v>
                </c:pt>
                <c:pt idx="1433" formatCode="General">
                  <c:v>0.3300000000000009</c:v>
                </c:pt>
                <c:pt idx="1434" formatCode="General">
                  <c:v>0.3300000000000009</c:v>
                </c:pt>
                <c:pt idx="1435" formatCode="General">
                  <c:v>0.3300000000000009</c:v>
                </c:pt>
                <c:pt idx="1436" formatCode="General">
                  <c:v>0.3300000000000009</c:v>
                </c:pt>
                <c:pt idx="1437" formatCode="General">
                  <c:v>0.3300000000000009</c:v>
                </c:pt>
                <c:pt idx="1438" formatCode="General">
                  <c:v>0.3300000000000009</c:v>
                </c:pt>
                <c:pt idx="1439" formatCode="General">
                  <c:v>0.3300000000000009</c:v>
                </c:pt>
                <c:pt idx="1440" formatCode="General">
                  <c:v>0.3300000000000009</c:v>
                </c:pt>
                <c:pt idx="1441" formatCode="General">
                  <c:v>0.3300000000000009</c:v>
                </c:pt>
                <c:pt idx="1442" formatCode="General">
                  <c:v>0.3300000000000009</c:v>
                </c:pt>
                <c:pt idx="1443" formatCode="General">
                  <c:v>0.3300000000000009</c:v>
                </c:pt>
                <c:pt idx="1444" formatCode="General">
                  <c:v>0.3300000000000009</c:v>
                </c:pt>
                <c:pt idx="1445" formatCode="General">
                  <c:v>0.3300000000000009</c:v>
                </c:pt>
                <c:pt idx="1446" formatCode="General">
                  <c:v>0.3300000000000009</c:v>
                </c:pt>
                <c:pt idx="1447" formatCode="General">
                  <c:v>0.3300000000000009</c:v>
                </c:pt>
                <c:pt idx="1448" formatCode="General">
                  <c:v>0.3300000000000009</c:v>
                </c:pt>
                <c:pt idx="1449" formatCode="General">
                  <c:v>0.3300000000000009</c:v>
                </c:pt>
                <c:pt idx="1450" formatCode="General">
                  <c:v>0.3300000000000009</c:v>
                </c:pt>
                <c:pt idx="1451" formatCode="General">
                  <c:v>0.3300000000000009</c:v>
                </c:pt>
                <c:pt idx="1452">
                  <c:v>0.3400000000000003</c:v>
                </c:pt>
                <c:pt idx="1453">
                  <c:v>0.3400000000000003</c:v>
                </c:pt>
                <c:pt idx="1454">
                  <c:v>0.3400000000000003</c:v>
                </c:pt>
                <c:pt idx="1455">
                  <c:v>0.3400000000000003</c:v>
                </c:pt>
                <c:pt idx="1456">
                  <c:v>0.3400000000000003</c:v>
                </c:pt>
                <c:pt idx="1457" formatCode="General">
                  <c:v>0.3400000000000003</c:v>
                </c:pt>
                <c:pt idx="1458" formatCode="General">
                  <c:v>0.3400000000000003</c:v>
                </c:pt>
                <c:pt idx="1459" formatCode="General">
                  <c:v>0.3400000000000003</c:v>
                </c:pt>
                <c:pt idx="1460" formatCode="General">
                  <c:v>0.3400000000000003</c:v>
                </c:pt>
                <c:pt idx="1461" formatCode="General">
                  <c:v>0.3400000000000003</c:v>
                </c:pt>
                <c:pt idx="1462" formatCode="General">
                  <c:v>0.3400000000000003</c:v>
                </c:pt>
                <c:pt idx="1463" formatCode="General">
                  <c:v>0.3400000000000003</c:v>
                </c:pt>
                <c:pt idx="1464" formatCode="General">
                  <c:v>0.3400000000000003</c:v>
                </c:pt>
                <c:pt idx="1465" formatCode="General">
                  <c:v>0.3400000000000003</c:v>
                </c:pt>
                <c:pt idx="1466" formatCode="General">
                  <c:v>0.3400000000000003</c:v>
                </c:pt>
                <c:pt idx="1467" formatCode="General">
                  <c:v>0.3400000000000003</c:v>
                </c:pt>
                <c:pt idx="1468" formatCode="General">
                  <c:v>0.3400000000000003</c:v>
                </c:pt>
                <c:pt idx="1469" formatCode="General">
                  <c:v>0.3400000000000003</c:v>
                </c:pt>
                <c:pt idx="1470" formatCode="General">
                  <c:v>0.3400000000000003</c:v>
                </c:pt>
                <c:pt idx="1471" formatCode="General">
                  <c:v>0.3400000000000003</c:v>
                </c:pt>
                <c:pt idx="1472" formatCode="General">
                  <c:v>0.3400000000000003</c:v>
                </c:pt>
                <c:pt idx="1473" formatCode="General">
                  <c:v>0.3400000000000003</c:v>
                </c:pt>
                <c:pt idx="1474">
                  <c:v>0.35000000000000031</c:v>
                </c:pt>
                <c:pt idx="1475">
                  <c:v>0.35000000000000031</c:v>
                </c:pt>
                <c:pt idx="1476">
                  <c:v>0.35000000000000031</c:v>
                </c:pt>
                <c:pt idx="1477">
                  <c:v>0.35000000000000031</c:v>
                </c:pt>
                <c:pt idx="1478">
                  <c:v>0.35000000000000031</c:v>
                </c:pt>
                <c:pt idx="1479" formatCode="General">
                  <c:v>0.35000000000000031</c:v>
                </c:pt>
                <c:pt idx="1480" formatCode="General">
                  <c:v>0.35000000000000031</c:v>
                </c:pt>
                <c:pt idx="1481" formatCode="General">
                  <c:v>0.35000000000000031</c:v>
                </c:pt>
                <c:pt idx="1482" formatCode="General">
                  <c:v>0.35000000000000031</c:v>
                </c:pt>
                <c:pt idx="1483" formatCode="General">
                  <c:v>0.35000000000000031</c:v>
                </c:pt>
                <c:pt idx="1484" formatCode="General">
                  <c:v>0.35000000000000031</c:v>
                </c:pt>
                <c:pt idx="1485" formatCode="General">
                  <c:v>0.35000000000000031</c:v>
                </c:pt>
                <c:pt idx="1486" formatCode="General">
                  <c:v>0.35000000000000031</c:v>
                </c:pt>
                <c:pt idx="1487" formatCode="General">
                  <c:v>0.35000000000000031</c:v>
                </c:pt>
                <c:pt idx="1488" formatCode="General">
                  <c:v>0.35000000000000031</c:v>
                </c:pt>
                <c:pt idx="1489" formatCode="General">
                  <c:v>0.35000000000000031</c:v>
                </c:pt>
                <c:pt idx="1490" formatCode="General">
                  <c:v>0.35000000000000031</c:v>
                </c:pt>
                <c:pt idx="1491" formatCode="General">
                  <c:v>0.35000000000000031</c:v>
                </c:pt>
                <c:pt idx="1492" formatCode="General">
                  <c:v>0.35000000000000031</c:v>
                </c:pt>
                <c:pt idx="1493" formatCode="General">
                  <c:v>0.35000000000000031</c:v>
                </c:pt>
                <c:pt idx="1494" formatCode="General">
                  <c:v>0.35000000000000031</c:v>
                </c:pt>
                <c:pt idx="1495" formatCode="General">
                  <c:v>0.35000000000000031</c:v>
                </c:pt>
                <c:pt idx="1496" formatCode="General">
                  <c:v>0.35000000000000031</c:v>
                </c:pt>
                <c:pt idx="1497" formatCode="General">
                  <c:v>0.35000000000000031</c:v>
                </c:pt>
                <c:pt idx="1498" formatCode="General">
                  <c:v>0.35000000000000031</c:v>
                </c:pt>
                <c:pt idx="1499" formatCode="General">
                  <c:v>0.35000000000000031</c:v>
                </c:pt>
                <c:pt idx="1500" formatCode="General">
                  <c:v>0.35000000000000031</c:v>
                </c:pt>
                <c:pt idx="1501" formatCode="General">
                  <c:v>0.35000000000000031</c:v>
                </c:pt>
                <c:pt idx="1502" formatCode="General">
                  <c:v>0.35000000000000031</c:v>
                </c:pt>
                <c:pt idx="1503" formatCode="General">
                  <c:v>0.35000000000000031</c:v>
                </c:pt>
                <c:pt idx="1504" formatCode="General">
                  <c:v>0.35000000000000031</c:v>
                </c:pt>
                <c:pt idx="1505" formatCode="General">
                  <c:v>0.35000000000000031</c:v>
                </c:pt>
                <c:pt idx="1506">
                  <c:v>0.36000000000000032</c:v>
                </c:pt>
                <c:pt idx="1507">
                  <c:v>0.36000000000000032</c:v>
                </c:pt>
                <c:pt idx="1508" formatCode="General">
                  <c:v>0.36000000000000032</c:v>
                </c:pt>
                <c:pt idx="1509" formatCode="General">
                  <c:v>0.36000000000000032</c:v>
                </c:pt>
                <c:pt idx="1510" formatCode="General">
                  <c:v>0.36000000000000032</c:v>
                </c:pt>
                <c:pt idx="1511" formatCode="General">
                  <c:v>0.36000000000000032</c:v>
                </c:pt>
                <c:pt idx="1512" formatCode="General">
                  <c:v>0.36000000000000032</c:v>
                </c:pt>
                <c:pt idx="1513" formatCode="General">
                  <c:v>0.36000000000000032</c:v>
                </c:pt>
                <c:pt idx="1514" formatCode="General">
                  <c:v>0.36000000000000032</c:v>
                </c:pt>
                <c:pt idx="1515" formatCode="General">
                  <c:v>0.36000000000000032</c:v>
                </c:pt>
                <c:pt idx="1516" formatCode="General">
                  <c:v>0.36000000000000032</c:v>
                </c:pt>
                <c:pt idx="1517" formatCode="General">
                  <c:v>0.36000000000000032</c:v>
                </c:pt>
                <c:pt idx="1518" formatCode="General">
                  <c:v>0.36000000000000032</c:v>
                </c:pt>
                <c:pt idx="1519" formatCode="General">
                  <c:v>0.36000000000000032</c:v>
                </c:pt>
                <c:pt idx="1520" formatCode="General">
                  <c:v>0.36000000000000032</c:v>
                </c:pt>
                <c:pt idx="1521" formatCode="General">
                  <c:v>0.36000000000000032</c:v>
                </c:pt>
                <c:pt idx="1522" formatCode="General">
                  <c:v>0.36000000000000032</c:v>
                </c:pt>
                <c:pt idx="1523" formatCode="General">
                  <c:v>0.36000000000000032</c:v>
                </c:pt>
                <c:pt idx="1524" formatCode="General">
                  <c:v>0.36000000000000032</c:v>
                </c:pt>
                <c:pt idx="1525" formatCode="General">
                  <c:v>0.36000000000000032</c:v>
                </c:pt>
                <c:pt idx="1526">
                  <c:v>0.37000000000000038</c:v>
                </c:pt>
                <c:pt idx="1527">
                  <c:v>0.37000000000000038</c:v>
                </c:pt>
                <c:pt idx="1528">
                  <c:v>0.37000000000000038</c:v>
                </c:pt>
                <c:pt idx="1529">
                  <c:v>0.37000000000000038</c:v>
                </c:pt>
                <c:pt idx="1530">
                  <c:v>0.37000000000000038</c:v>
                </c:pt>
                <c:pt idx="1531">
                  <c:v>0.37000000000000038</c:v>
                </c:pt>
                <c:pt idx="1532">
                  <c:v>0.37000000000000038</c:v>
                </c:pt>
                <c:pt idx="1533">
                  <c:v>0.37000000000000038</c:v>
                </c:pt>
                <c:pt idx="1534" formatCode="General">
                  <c:v>0.37000000000000038</c:v>
                </c:pt>
                <c:pt idx="1535" formatCode="General">
                  <c:v>0.37000000000000038</c:v>
                </c:pt>
                <c:pt idx="1536" formatCode="General">
                  <c:v>0.37000000000000038</c:v>
                </c:pt>
                <c:pt idx="1537" formatCode="General">
                  <c:v>0.37000000000000038</c:v>
                </c:pt>
                <c:pt idx="1538" formatCode="General">
                  <c:v>0.37000000000000038</c:v>
                </c:pt>
                <c:pt idx="1539" formatCode="General">
                  <c:v>0.37000000000000038</c:v>
                </c:pt>
                <c:pt idx="1540" formatCode="General">
                  <c:v>0.37000000000000038</c:v>
                </c:pt>
                <c:pt idx="1541" formatCode="General">
                  <c:v>0.37000000000000038</c:v>
                </c:pt>
                <c:pt idx="1542" formatCode="General">
                  <c:v>0.37000000000000038</c:v>
                </c:pt>
                <c:pt idx="1543" formatCode="General">
                  <c:v>0.37000000000000038</c:v>
                </c:pt>
                <c:pt idx="1544" formatCode="General">
                  <c:v>0.37000000000000038</c:v>
                </c:pt>
                <c:pt idx="1545" formatCode="General">
                  <c:v>0.37000000000000038</c:v>
                </c:pt>
                <c:pt idx="1546" formatCode="General">
                  <c:v>0.37000000000000038</c:v>
                </c:pt>
                <c:pt idx="1547" formatCode="General">
                  <c:v>0.37000000000000038</c:v>
                </c:pt>
                <c:pt idx="1548" formatCode="General">
                  <c:v>0.37000000000000038</c:v>
                </c:pt>
                <c:pt idx="1549" formatCode="General">
                  <c:v>0.37000000000000038</c:v>
                </c:pt>
                <c:pt idx="1550" formatCode="General">
                  <c:v>0.37000000000000038</c:v>
                </c:pt>
                <c:pt idx="1551" formatCode="General">
                  <c:v>0.37000000000000038</c:v>
                </c:pt>
                <c:pt idx="1552" formatCode="General">
                  <c:v>0.37000000000000038</c:v>
                </c:pt>
                <c:pt idx="1553" formatCode="General">
                  <c:v>0.37000000000000038</c:v>
                </c:pt>
                <c:pt idx="1554">
                  <c:v>0.38000000000000073</c:v>
                </c:pt>
                <c:pt idx="1555">
                  <c:v>0.38000000000000073</c:v>
                </c:pt>
                <c:pt idx="1556">
                  <c:v>0.38000000000000073</c:v>
                </c:pt>
                <c:pt idx="1557">
                  <c:v>0.38000000000000073</c:v>
                </c:pt>
                <c:pt idx="1558">
                  <c:v>0.38000000000000073</c:v>
                </c:pt>
                <c:pt idx="1559">
                  <c:v>0.38000000000000073</c:v>
                </c:pt>
                <c:pt idx="1560">
                  <c:v>0.38000000000000073</c:v>
                </c:pt>
                <c:pt idx="1561">
                  <c:v>0.38000000000000073</c:v>
                </c:pt>
                <c:pt idx="1562" formatCode="General">
                  <c:v>0.38000000000000073</c:v>
                </c:pt>
                <c:pt idx="1563" formatCode="General">
                  <c:v>0.38000000000000073</c:v>
                </c:pt>
                <c:pt idx="1564" formatCode="General">
                  <c:v>0.38000000000000073</c:v>
                </c:pt>
                <c:pt idx="1565" formatCode="General">
                  <c:v>0.38000000000000073</c:v>
                </c:pt>
                <c:pt idx="1566" formatCode="General">
                  <c:v>0.38000000000000073</c:v>
                </c:pt>
                <c:pt idx="1567" formatCode="General">
                  <c:v>0.38000000000000073</c:v>
                </c:pt>
                <c:pt idx="1568" formatCode="General">
                  <c:v>0.38000000000000073</c:v>
                </c:pt>
                <c:pt idx="1569" formatCode="General">
                  <c:v>0.38000000000000073</c:v>
                </c:pt>
                <c:pt idx="1570" formatCode="General">
                  <c:v>0.38000000000000073</c:v>
                </c:pt>
                <c:pt idx="1571" formatCode="General">
                  <c:v>0.38000000000000073</c:v>
                </c:pt>
                <c:pt idx="1572" formatCode="General">
                  <c:v>0.38000000000000073</c:v>
                </c:pt>
                <c:pt idx="1573" formatCode="General">
                  <c:v>0.38000000000000073</c:v>
                </c:pt>
                <c:pt idx="1574" formatCode="General">
                  <c:v>0.38000000000000073</c:v>
                </c:pt>
                <c:pt idx="1575" formatCode="General">
                  <c:v>0.38000000000000073</c:v>
                </c:pt>
                <c:pt idx="1576" formatCode="General">
                  <c:v>0.38000000000000073</c:v>
                </c:pt>
                <c:pt idx="1577" formatCode="General">
                  <c:v>0.38000000000000073</c:v>
                </c:pt>
                <c:pt idx="1578" formatCode="General">
                  <c:v>0.38000000000000073</c:v>
                </c:pt>
                <c:pt idx="1579" formatCode="General">
                  <c:v>0.38000000000000073</c:v>
                </c:pt>
                <c:pt idx="1580" formatCode="General">
                  <c:v>0.38000000000000073</c:v>
                </c:pt>
                <c:pt idx="1581" formatCode="General">
                  <c:v>0.38000000000000073</c:v>
                </c:pt>
                <c:pt idx="1582" formatCode="General">
                  <c:v>0.38000000000000073</c:v>
                </c:pt>
                <c:pt idx="1583" formatCode="General">
                  <c:v>0.38000000000000073</c:v>
                </c:pt>
                <c:pt idx="1584" formatCode="General">
                  <c:v>0.38000000000000073</c:v>
                </c:pt>
                <c:pt idx="1585" formatCode="General">
                  <c:v>0.38000000000000073</c:v>
                </c:pt>
                <c:pt idx="1586">
                  <c:v>0.39000000000000073</c:v>
                </c:pt>
                <c:pt idx="1587">
                  <c:v>0.39000000000000073</c:v>
                </c:pt>
                <c:pt idx="1588">
                  <c:v>0.39000000000000073</c:v>
                </c:pt>
                <c:pt idx="1589">
                  <c:v>0.39000000000000073</c:v>
                </c:pt>
                <c:pt idx="1590">
                  <c:v>0.39000000000000073</c:v>
                </c:pt>
                <c:pt idx="1591">
                  <c:v>0.39000000000000073</c:v>
                </c:pt>
                <c:pt idx="1592">
                  <c:v>0.39000000000000073</c:v>
                </c:pt>
                <c:pt idx="1593">
                  <c:v>0.39000000000000073</c:v>
                </c:pt>
                <c:pt idx="1594" formatCode="General">
                  <c:v>0.39000000000000073</c:v>
                </c:pt>
                <c:pt idx="1595" formatCode="General">
                  <c:v>0.39000000000000073</c:v>
                </c:pt>
                <c:pt idx="1596" formatCode="General">
                  <c:v>0.39000000000000073</c:v>
                </c:pt>
                <c:pt idx="1597" formatCode="General">
                  <c:v>0.39000000000000073</c:v>
                </c:pt>
                <c:pt idx="1598" formatCode="General">
                  <c:v>0.39000000000000073</c:v>
                </c:pt>
                <c:pt idx="1599" formatCode="General">
                  <c:v>0.39000000000000073</c:v>
                </c:pt>
                <c:pt idx="1600" formatCode="General">
                  <c:v>0.39000000000000073</c:v>
                </c:pt>
                <c:pt idx="1601" formatCode="General">
                  <c:v>0.39000000000000073</c:v>
                </c:pt>
                <c:pt idx="1602" formatCode="General">
                  <c:v>0.39000000000000073</c:v>
                </c:pt>
                <c:pt idx="1603" formatCode="General">
                  <c:v>0.39000000000000073</c:v>
                </c:pt>
                <c:pt idx="1604" formatCode="General">
                  <c:v>0.39000000000000073</c:v>
                </c:pt>
                <c:pt idx="1605" formatCode="General">
                  <c:v>0.39000000000000073</c:v>
                </c:pt>
                <c:pt idx="1606" formatCode="General">
                  <c:v>0.39000000000000073</c:v>
                </c:pt>
                <c:pt idx="1607" formatCode="General">
                  <c:v>0.39000000000000073</c:v>
                </c:pt>
                <c:pt idx="1608" formatCode="General">
                  <c:v>0.39000000000000073</c:v>
                </c:pt>
                <c:pt idx="1609" formatCode="General">
                  <c:v>0.39000000000000073</c:v>
                </c:pt>
                <c:pt idx="1610" formatCode="General">
                  <c:v>0.39000000000000073</c:v>
                </c:pt>
                <c:pt idx="1611" formatCode="General">
                  <c:v>0.39000000000000073</c:v>
                </c:pt>
                <c:pt idx="1612" formatCode="General">
                  <c:v>0.39000000000000073</c:v>
                </c:pt>
                <c:pt idx="1613" formatCode="General">
                  <c:v>0.39000000000000073</c:v>
                </c:pt>
                <c:pt idx="1614" formatCode="General">
                  <c:v>0.39000000000000073</c:v>
                </c:pt>
                <c:pt idx="1615" formatCode="General">
                  <c:v>0.39000000000000073</c:v>
                </c:pt>
                <c:pt idx="1616" formatCode="General">
                  <c:v>0.39000000000000073</c:v>
                </c:pt>
                <c:pt idx="1617" formatCode="General">
                  <c:v>0.39000000000000073</c:v>
                </c:pt>
                <c:pt idx="1618" formatCode="General">
                  <c:v>0.39000000000000073</c:v>
                </c:pt>
                <c:pt idx="1619" formatCode="General">
                  <c:v>0.39000000000000073</c:v>
                </c:pt>
                <c:pt idx="1620" formatCode="General">
                  <c:v>0.39000000000000073</c:v>
                </c:pt>
                <c:pt idx="1621" formatCode="General">
                  <c:v>0.39000000000000073</c:v>
                </c:pt>
                <c:pt idx="1622" formatCode="General">
                  <c:v>0.39000000000000073</c:v>
                </c:pt>
                <c:pt idx="1623" formatCode="General">
                  <c:v>0.39000000000000073</c:v>
                </c:pt>
                <c:pt idx="1624" formatCode="General">
                  <c:v>0.39000000000000073</c:v>
                </c:pt>
                <c:pt idx="1625">
                  <c:v>0.4</c:v>
                </c:pt>
                <c:pt idx="1626">
                  <c:v>0.4</c:v>
                </c:pt>
                <c:pt idx="1627">
                  <c:v>0.4</c:v>
                </c:pt>
                <c:pt idx="1628">
                  <c:v>0.4</c:v>
                </c:pt>
                <c:pt idx="1629">
                  <c:v>0.4</c:v>
                </c:pt>
                <c:pt idx="1630">
                  <c:v>0.4</c:v>
                </c:pt>
                <c:pt idx="1631">
                  <c:v>0.4</c:v>
                </c:pt>
                <c:pt idx="1632">
                  <c:v>0.4</c:v>
                </c:pt>
                <c:pt idx="1633">
                  <c:v>0.4</c:v>
                </c:pt>
                <c:pt idx="1634">
                  <c:v>0.4</c:v>
                </c:pt>
                <c:pt idx="1635">
                  <c:v>0.4</c:v>
                </c:pt>
                <c:pt idx="1636">
                  <c:v>0.4</c:v>
                </c:pt>
                <c:pt idx="1637">
                  <c:v>0.4</c:v>
                </c:pt>
                <c:pt idx="1638">
                  <c:v>0.4</c:v>
                </c:pt>
                <c:pt idx="1639">
                  <c:v>0.4</c:v>
                </c:pt>
                <c:pt idx="1640">
                  <c:v>0.4</c:v>
                </c:pt>
                <c:pt idx="1641">
                  <c:v>0.4</c:v>
                </c:pt>
                <c:pt idx="1642" formatCode="General">
                  <c:v>0.4</c:v>
                </c:pt>
                <c:pt idx="1643" formatCode="General">
                  <c:v>0.4</c:v>
                </c:pt>
                <c:pt idx="1644" formatCode="General">
                  <c:v>0.4</c:v>
                </c:pt>
                <c:pt idx="1645" formatCode="General">
                  <c:v>0.4</c:v>
                </c:pt>
                <c:pt idx="1646" formatCode="General">
                  <c:v>0.4</c:v>
                </c:pt>
                <c:pt idx="1647" formatCode="General">
                  <c:v>0.4</c:v>
                </c:pt>
                <c:pt idx="1648" formatCode="General">
                  <c:v>0.4</c:v>
                </c:pt>
                <c:pt idx="1649" formatCode="General">
                  <c:v>0.4</c:v>
                </c:pt>
                <c:pt idx="1650" formatCode="General">
                  <c:v>0.4</c:v>
                </c:pt>
                <c:pt idx="1651" formatCode="General">
                  <c:v>0.4</c:v>
                </c:pt>
                <c:pt idx="1652" formatCode="General">
                  <c:v>0.4</c:v>
                </c:pt>
                <c:pt idx="1653" formatCode="General">
                  <c:v>0.4</c:v>
                </c:pt>
                <c:pt idx="1654" formatCode="General">
                  <c:v>0.4</c:v>
                </c:pt>
                <c:pt idx="1655" formatCode="General">
                  <c:v>0.4</c:v>
                </c:pt>
                <c:pt idx="1656" formatCode="General">
                  <c:v>0.4</c:v>
                </c:pt>
                <c:pt idx="1657" formatCode="General">
                  <c:v>0.4</c:v>
                </c:pt>
                <c:pt idx="1658" formatCode="General">
                  <c:v>0.4</c:v>
                </c:pt>
                <c:pt idx="1659" formatCode="General">
                  <c:v>0.4</c:v>
                </c:pt>
                <c:pt idx="1660" formatCode="General">
                  <c:v>0.4</c:v>
                </c:pt>
                <c:pt idx="1661" formatCode="General">
                  <c:v>0.4</c:v>
                </c:pt>
                <c:pt idx="1662" formatCode="General">
                  <c:v>0.4</c:v>
                </c:pt>
                <c:pt idx="1663" formatCode="General">
                  <c:v>0.4</c:v>
                </c:pt>
                <c:pt idx="1664" formatCode="General">
                  <c:v>0.4</c:v>
                </c:pt>
                <c:pt idx="1665" formatCode="General">
                  <c:v>0.4</c:v>
                </c:pt>
                <c:pt idx="1666" formatCode="General">
                  <c:v>0.4</c:v>
                </c:pt>
                <c:pt idx="1667" formatCode="General">
                  <c:v>0.4</c:v>
                </c:pt>
                <c:pt idx="1668" formatCode="General">
                  <c:v>0.4</c:v>
                </c:pt>
                <c:pt idx="1669" formatCode="General">
                  <c:v>0.4</c:v>
                </c:pt>
                <c:pt idx="1670" formatCode="General">
                  <c:v>0.4</c:v>
                </c:pt>
                <c:pt idx="1671" formatCode="General">
                  <c:v>0.4</c:v>
                </c:pt>
                <c:pt idx="1672" formatCode="General">
                  <c:v>0.4</c:v>
                </c:pt>
                <c:pt idx="1673" formatCode="General">
                  <c:v>0.4</c:v>
                </c:pt>
                <c:pt idx="1674" formatCode="General">
                  <c:v>0.4</c:v>
                </c:pt>
                <c:pt idx="1675" formatCode="General">
                  <c:v>0.4</c:v>
                </c:pt>
                <c:pt idx="1676" formatCode="General">
                  <c:v>0.4</c:v>
                </c:pt>
                <c:pt idx="1677" formatCode="General">
                  <c:v>0.4</c:v>
                </c:pt>
                <c:pt idx="1678" formatCode="General">
                  <c:v>0.4</c:v>
                </c:pt>
                <c:pt idx="1679" formatCode="General">
                  <c:v>0.4</c:v>
                </c:pt>
                <c:pt idx="1680" formatCode="General">
                  <c:v>0.4</c:v>
                </c:pt>
                <c:pt idx="1681" formatCode="General">
                  <c:v>0.4</c:v>
                </c:pt>
                <c:pt idx="1682" formatCode="General">
                  <c:v>0.4</c:v>
                </c:pt>
                <c:pt idx="1683" formatCode="General">
                  <c:v>0.4</c:v>
                </c:pt>
                <c:pt idx="1684" formatCode="General">
                  <c:v>0.4</c:v>
                </c:pt>
                <c:pt idx="1685" formatCode="General">
                  <c:v>0.4</c:v>
                </c:pt>
                <c:pt idx="1686" formatCode="General">
                  <c:v>0.4</c:v>
                </c:pt>
                <c:pt idx="1687" formatCode="General">
                  <c:v>0.4</c:v>
                </c:pt>
                <c:pt idx="1688" formatCode="General">
                  <c:v>0.4</c:v>
                </c:pt>
                <c:pt idx="1689" formatCode="General">
                  <c:v>0.4</c:v>
                </c:pt>
                <c:pt idx="1690" formatCode="General">
                  <c:v>0.4</c:v>
                </c:pt>
                <c:pt idx="1691" formatCode="General">
                  <c:v>0.4</c:v>
                </c:pt>
                <c:pt idx="1692" formatCode="General">
                  <c:v>0.4</c:v>
                </c:pt>
                <c:pt idx="1693" formatCode="General">
                  <c:v>0.4</c:v>
                </c:pt>
                <c:pt idx="1694">
                  <c:v>0.41000000000000031</c:v>
                </c:pt>
                <c:pt idx="1695">
                  <c:v>0.41000000000000031</c:v>
                </c:pt>
                <c:pt idx="1696">
                  <c:v>0.41000000000000031</c:v>
                </c:pt>
                <c:pt idx="1697">
                  <c:v>0.41000000000000031</c:v>
                </c:pt>
                <c:pt idx="1698">
                  <c:v>0.41000000000000031</c:v>
                </c:pt>
                <c:pt idx="1699">
                  <c:v>0.41000000000000031</c:v>
                </c:pt>
                <c:pt idx="1700">
                  <c:v>0.41000000000000031</c:v>
                </c:pt>
                <c:pt idx="1701">
                  <c:v>0.41000000000000031</c:v>
                </c:pt>
                <c:pt idx="1702">
                  <c:v>0.41000000000000031</c:v>
                </c:pt>
                <c:pt idx="1703">
                  <c:v>0.41000000000000031</c:v>
                </c:pt>
                <c:pt idx="1704">
                  <c:v>0.41000000000000031</c:v>
                </c:pt>
                <c:pt idx="1705">
                  <c:v>0.41000000000000031</c:v>
                </c:pt>
                <c:pt idx="1706">
                  <c:v>0.41000000000000031</c:v>
                </c:pt>
                <c:pt idx="1707" formatCode="General">
                  <c:v>0.41000000000000031</c:v>
                </c:pt>
                <c:pt idx="1708" formatCode="General">
                  <c:v>0.41000000000000031</c:v>
                </c:pt>
                <c:pt idx="1709" formatCode="General">
                  <c:v>0.41000000000000031</c:v>
                </c:pt>
                <c:pt idx="1710" formatCode="General">
                  <c:v>0.41000000000000031</c:v>
                </c:pt>
                <c:pt idx="1711" formatCode="General">
                  <c:v>0.41000000000000031</c:v>
                </c:pt>
                <c:pt idx="1712" formatCode="General">
                  <c:v>0.41000000000000031</c:v>
                </c:pt>
                <c:pt idx="1713" formatCode="General">
                  <c:v>0.41000000000000031</c:v>
                </c:pt>
                <c:pt idx="1714" formatCode="General">
                  <c:v>0.41000000000000031</c:v>
                </c:pt>
                <c:pt idx="1715" formatCode="General">
                  <c:v>0.41000000000000031</c:v>
                </c:pt>
                <c:pt idx="1716" formatCode="General">
                  <c:v>0.41000000000000031</c:v>
                </c:pt>
                <c:pt idx="1717" formatCode="General">
                  <c:v>0.41000000000000031</c:v>
                </c:pt>
                <c:pt idx="1718" formatCode="General">
                  <c:v>0.41000000000000031</c:v>
                </c:pt>
                <c:pt idx="1719" formatCode="General">
                  <c:v>0.41000000000000031</c:v>
                </c:pt>
                <c:pt idx="1720" formatCode="General">
                  <c:v>0.41000000000000031</c:v>
                </c:pt>
                <c:pt idx="1721" formatCode="General">
                  <c:v>0.41000000000000031</c:v>
                </c:pt>
                <c:pt idx="1722" formatCode="General">
                  <c:v>0.41000000000000031</c:v>
                </c:pt>
                <c:pt idx="1723" formatCode="General">
                  <c:v>0.41000000000000031</c:v>
                </c:pt>
                <c:pt idx="1724" formatCode="General">
                  <c:v>0.41000000000000031</c:v>
                </c:pt>
                <c:pt idx="1725" formatCode="General">
                  <c:v>0.41000000000000031</c:v>
                </c:pt>
                <c:pt idx="1726" formatCode="General">
                  <c:v>0.41000000000000031</c:v>
                </c:pt>
                <c:pt idx="1727" formatCode="General">
                  <c:v>0.41000000000000031</c:v>
                </c:pt>
                <c:pt idx="1728" formatCode="General">
                  <c:v>0.41000000000000031</c:v>
                </c:pt>
                <c:pt idx="1729" formatCode="General">
                  <c:v>0.41000000000000031</c:v>
                </c:pt>
                <c:pt idx="1730" formatCode="General">
                  <c:v>0.41000000000000031</c:v>
                </c:pt>
                <c:pt idx="1731" formatCode="General">
                  <c:v>0.41000000000000031</c:v>
                </c:pt>
                <c:pt idx="1732" formatCode="General">
                  <c:v>0.41000000000000031</c:v>
                </c:pt>
                <c:pt idx="1733" formatCode="General">
                  <c:v>0.41000000000000031</c:v>
                </c:pt>
                <c:pt idx="1734" formatCode="General">
                  <c:v>0.41000000000000031</c:v>
                </c:pt>
                <c:pt idx="1735" formatCode="General">
                  <c:v>0.41000000000000031</c:v>
                </c:pt>
                <c:pt idx="1736" formatCode="General">
                  <c:v>0.41000000000000031</c:v>
                </c:pt>
                <c:pt idx="1737" formatCode="General">
                  <c:v>0.41000000000000031</c:v>
                </c:pt>
                <c:pt idx="1738" formatCode="General">
                  <c:v>0.41000000000000031</c:v>
                </c:pt>
                <c:pt idx="1739" formatCode="General">
                  <c:v>0.41000000000000031</c:v>
                </c:pt>
                <c:pt idx="1740" formatCode="General">
                  <c:v>0.41000000000000031</c:v>
                </c:pt>
                <c:pt idx="1741">
                  <c:v>0.42000000000000032</c:v>
                </c:pt>
                <c:pt idx="1742">
                  <c:v>0.42000000000000032</c:v>
                </c:pt>
                <c:pt idx="1743">
                  <c:v>0.42000000000000032</c:v>
                </c:pt>
                <c:pt idx="1744">
                  <c:v>0.42000000000000032</c:v>
                </c:pt>
                <c:pt idx="1745">
                  <c:v>0.42000000000000032</c:v>
                </c:pt>
                <c:pt idx="1746">
                  <c:v>0.42000000000000032</c:v>
                </c:pt>
                <c:pt idx="1747">
                  <c:v>0.42000000000000032</c:v>
                </c:pt>
                <c:pt idx="1748" formatCode="General">
                  <c:v>0.42000000000000032</c:v>
                </c:pt>
                <c:pt idx="1749" formatCode="General">
                  <c:v>0.42000000000000032</c:v>
                </c:pt>
                <c:pt idx="1750" formatCode="General">
                  <c:v>0.42000000000000032</c:v>
                </c:pt>
                <c:pt idx="1751" formatCode="General">
                  <c:v>0.42000000000000032</c:v>
                </c:pt>
                <c:pt idx="1752" formatCode="General">
                  <c:v>0.42000000000000032</c:v>
                </c:pt>
                <c:pt idx="1753" formatCode="General">
                  <c:v>0.42000000000000032</c:v>
                </c:pt>
                <c:pt idx="1754" formatCode="General">
                  <c:v>0.42000000000000032</c:v>
                </c:pt>
                <c:pt idx="1755" formatCode="General">
                  <c:v>0.42000000000000032</c:v>
                </c:pt>
                <c:pt idx="1756" formatCode="General">
                  <c:v>0.42000000000000032</c:v>
                </c:pt>
                <c:pt idx="1757" formatCode="General">
                  <c:v>0.42000000000000032</c:v>
                </c:pt>
                <c:pt idx="1758" formatCode="General">
                  <c:v>0.42000000000000032</c:v>
                </c:pt>
                <c:pt idx="1759" formatCode="General">
                  <c:v>0.42000000000000032</c:v>
                </c:pt>
                <c:pt idx="1760" formatCode="General">
                  <c:v>0.42000000000000032</c:v>
                </c:pt>
                <c:pt idx="1761" formatCode="General">
                  <c:v>0.42000000000000032</c:v>
                </c:pt>
                <c:pt idx="1762" formatCode="General">
                  <c:v>0.42000000000000032</c:v>
                </c:pt>
                <c:pt idx="1763" formatCode="General">
                  <c:v>0.42000000000000032</c:v>
                </c:pt>
                <c:pt idx="1764" formatCode="General">
                  <c:v>0.42000000000000032</c:v>
                </c:pt>
                <c:pt idx="1765" formatCode="General">
                  <c:v>0.42000000000000032</c:v>
                </c:pt>
                <c:pt idx="1766" formatCode="General">
                  <c:v>0.42000000000000032</c:v>
                </c:pt>
                <c:pt idx="1767" formatCode="General">
                  <c:v>0.42000000000000032</c:v>
                </c:pt>
                <c:pt idx="1768" formatCode="General">
                  <c:v>0.42000000000000032</c:v>
                </c:pt>
                <c:pt idx="1769" formatCode="General">
                  <c:v>0.42000000000000032</c:v>
                </c:pt>
                <c:pt idx="1770" formatCode="General">
                  <c:v>0.42000000000000032</c:v>
                </c:pt>
                <c:pt idx="1771" formatCode="General">
                  <c:v>0.42000000000000032</c:v>
                </c:pt>
                <c:pt idx="1772" formatCode="General">
                  <c:v>0.42000000000000032</c:v>
                </c:pt>
                <c:pt idx="1773" formatCode="General">
                  <c:v>0.42000000000000032</c:v>
                </c:pt>
                <c:pt idx="1774">
                  <c:v>0.43000000000000038</c:v>
                </c:pt>
                <c:pt idx="1775">
                  <c:v>0.43000000000000038</c:v>
                </c:pt>
                <c:pt idx="1776">
                  <c:v>0.43000000000000038</c:v>
                </c:pt>
                <c:pt idx="1777">
                  <c:v>0.43000000000000038</c:v>
                </c:pt>
                <c:pt idx="1778">
                  <c:v>0.43000000000000038</c:v>
                </c:pt>
                <c:pt idx="1779">
                  <c:v>0.43000000000000038</c:v>
                </c:pt>
                <c:pt idx="1780">
                  <c:v>0.43000000000000038</c:v>
                </c:pt>
                <c:pt idx="1781">
                  <c:v>0.43000000000000038</c:v>
                </c:pt>
                <c:pt idx="1782">
                  <c:v>0.43000000000000038</c:v>
                </c:pt>
                <c:pt idx="1783">
                  <c:v>0.43000000000000038</c:v>
                </c:pt>
                <c:pt idx="1784">
                  <c:v>0.43000000000000038</c:v>
                </c:pt>
                <c:pt idx="1785" formatCode="General">
                  <c:v>0.43000000000000038</c:v>
                </c:pt>
                <c:pt idx="1786" formatCode="General">
                  <c:v>0.43000000000000038</c:v>
                </c:pt>
                <c:pt idx="1787" formatCode="General">
                  <c:v>0.43000000000000038</c:v>
                </c:pt>
                <c:pt idx="1788" formatCode="General">
                  <c:v>0.43000000000000038</c:v>
                </c:pt>
                <c:pt idx="1789" formatCode="General">
                  <c:v>0.43000000000000038</c:v>
                </c:pt>
                <c:pt idx="1790" formatCode="General">
                  <c:v>0.43000000000000038</c:v>
                </c:pt>
                <c:pt idx="1791" formatCode="General">
                  <c:v>0.43000000000000038</c:v>
                </c:pt>
                <c:pt idx="1792" formatCode="General">
                  <c:v>0.43000000000000038</c:v>
                </c:pt>
                <c:pt idx="1793" formatCode="General">
                  <c:v>0.43000000000000038</c:v>
                </c:pt>
                <c:pt idx="1794" formatCode="General">
                  <c:v>0.43000000000000038</c:v>
                </c:pt>
                <c:pt idx="1795" formatCode="General">
                  <c:v>0.43000000000000038</c:v>
                </c:pt>
                <c:pt idx="1796" formatCode="General">
                  <c:v>0.43000000000000038</c:v>
                </c:pt>
                <c:pt idx="1797" formatCode="General">
                  <c:v>0.43000000000000038</c:v>
                </c:pt>
                <c:pt idx="1798" formatCode="General">
                  <c:v>0.43000000000000038</c:v>
                </c:pt>
                <c:pt idx="1799" formatCode="General">
                  <c:v>0.43000000000000038</c:v>
                </c:pt>
                <c:pt idx="1800" formatCode="General">
                  <c:v>0.43000000000000038</c:v>
                </c:pt>
                <c:pt idx="1801" formatCode="General">
                  <c:v>0.43000000000000038</c:v>
                </c:pt>
                <c:pt idx="1802" formatCode="General">
                  <c:v>0.43000000000000038</c:v>
                </c:pt>
                <c:pt idx="1803" formatCode="General">
                  <c:v>0.43000000000000038</c:v>
                </c:pt>
                <c:pt idx="1804" formatCode="General">
                  <c:v>0.43000000000000038</c:v>
                </c:pt>
                <c:pt idx="1805" formatCode="General">
                  <c:v>0.43000000000000038</c:v>
                </c:pt>
                <c:pt idx="1806" formatCode="General">
                  <c:v>0.43000000000000038</c:v>
                </c:pt>
                <c:pt idx="1807" formatCode="General">
                  <c:v>0.43000000000000038</c:v>
                </c:pt>
                <c:pt idx="1808">
                  <c:v>0.44000000000000011</c:v>
                </c:pt>
                <c:pt idx="1809">
                  <c:v>0.44000000000000011</c:v>
                </c:pt>
                <c:pt idx="1810">
                  <c:v>0.44000000000000011</c:v>
                </c:pt>
                <c:pt idx="1811">
                  <c:v>0.44000000000000011</c:v>
                </c:pt>
                <c:pt idx="1812">
                  <c:v>0.44000000000000011</c:v>
                </c:pt>
                <c:pt idx="1813" formatCode="General">
                  <c:v>0.44000000000000011</c:v>
                </c:pt>
                <c:pt idx="1814" formatCode="General">
                  <c:v>0.44000000000000011</c:v>
                </c:pt>
                <c:pt idx="1815" formatCode="General">
                  <c:v>0.44000000000000011</c:v>
                </c:pt>
                <c:pt idx="1816" formatCode="General">
                  <c:v>0.44000000000000011</c:v>
                </c:pt>
                <c:pt idx="1817" formatCode="General">
                  <c:v>0.44000000000000011</c:v>
                </c:pt>
                <c:pt idx="1818" formatCode="General">
                  <c:v>0.44000000000000011</c:v>
                </c:pt>
                <c:pt idx="1819" formatCode="General">
                  <c:v>0.44000000000000011</c:v>
                </c:pt>
                <c:pt idx="1820" formatCode="General">
                  <c:v>0.44000000000000011</c:v>
                </c:pt>
                <c:pt idx="1821" formatCode="General">
                  <c:v>0.44000000000000011</c:v>
                </c:pt>
                <c:pt idx="1822" formatCode="General">
                  <c:v>0.44000000000000011</c:v>
                </c:pt>
                <c:pt idx="1823" formatCode="General">
                  <c:v>0.44000000000000011</c:v>
                </c:pt>
                <c:pt idx="1824" formatCode="General">
                  <c:v>0.44000000000000011</c:v>
                </c:pt>
                <c:pt idx="1825" formatCode="General">
                  <c:v>0.44000000000000011</c:v>
                </c:pt>
                <c:pt idx="1826" formatCode="General">
                  <c:v>0.44000000000000011</c:v>
                </c:pt>
                <c:pt idx="1827" formatCode="General">
                  <c:v>0.44000000000000011</c:v>
                </c:pt>
                <c:pt idx="1828" formatCode="General">
                  <c:v>0.44000000000000011</c:v>
                </c:pt>
                <c:pt idx="1829" formatCode="General">
                  <c:v>0.44000000000000011</c:v>
                </c:pt>
                <c:pt idx="1830" formatCode="General">
                  <c:v>0.44000000000000011</c:v>
                </c:pt>
                <c:pt idx="1831" formatCode="General">
                  <c:v>0.44000000000000011</c:v>
                </c:pt>
                <c:pt idx="1832" formatCode="General">
                  <c:v>0.44000000000000011</c:v>
                </c:pt>
                <c:pt idx="1833" formatCode="General">
                  <c:v>0.44000000000000011</c:v>
                </c:pt>
                <c:pt idx="1834">
                  <c:v>0.45</c:v>
                </c:pt>
                <c:pt idx="1835">
                  <c:v>0.45</c:v>
                </c:pt>
                <c:pt idx="1836">
                  <c:v>0.45</c:v>
                </c:pt>
                <c:pt idx="1837" formatCode="General">
                  <c:v>0.45</c:v>
                </c:pt>
                <c:pt idx="1838" formatCode="General">
                  <c:v>0.45</c:v>
                </c:pt>
                <c:pt idx="1839" formatCode="General">
                  <c:v>0.45</c:v>
                </c:pt>
                <c:pt idx="1840" formatCode="General">
                  <c:v>0.45</c:v>
                </c:pt>
                <c:pt idx="1841" formatCode="General">
                  <c:v>0.45</c:v>
                </c:pt>
                <c:pt idx="1842" formatCode="General">
                  <c:v>0.45</c:v>
                </c:pt>
                <c:pt idx="1843" formatCode="General">
                  <c:v>0.45</c:v>
                </c:pt>
                <c:pt idx="1844" formatCode="General">
                  <c:v>0.45</c:v>
                </c:pt>
                <c:pt idx="1845" formatCode="General">
                  <c:v>0.45</c:v>
                </c:pt>
                <c:pt idx="1846" formatCode="General">
                  <c:v>0.45</c:v>
                </c:pt>
                <c:pt idx="1847" formatCode="General">
                  <c:v>0.45</c:v>
                </c:pt>
                <c:pt idx="1848" formatCode="General">
                  <c:v>0.45</c:v>
                </c:pt>
                <c:pt idx="1849" formatCode="General">
                  <c:v>0.45</c:v>
                </c:pt>
                <c:pt idx="1850" formatCode="General">
                  <c:v>0.45</c:v>
                </c:pt>
                <c:pt idx="1851">
                  <c:v>0.46</c:v>
                </c:pt>
                <c:pt idx="1852">
                  <c:v>0.46</c:v>
                </c:pt>
                <c:pt idx="1853">
                  <c:v>0.46</c:v>
                </c:pt>
                <c:pt idx="1854" formatCode="General">
                  <c:v>0.46</c:v>
                </c:pt>
                <c:pt idx="1855" formatCode="General">
                  <c:v>0.46</c:v>
                </c:pt>
                <c:pt idx="1856" formatCode="General">
                  <c:v>0.46</c:v>
                </c:pt>
                <c:pt idx="1857" formatCode="General">
                  <c:v>0.46</c:v>
                </c:pt>
                <c:pt idx="1858" formatCode="General">
                  <c:v>0.46</c:v>
                </c:pt>
                <c:pt idx="1859" formatCode="General">
                  <c:v>0.46</c:v>
                </c:pt>
                <c:pt idx="1860" formatCode="General">
                  <c:v>0.46</c:v>
                </c:pt>
                <c:pt idx="1861" formatCode="General">
                  <c:v>0.46</c:v>
                </c:pt>
                <c:pt idx="1862" formatCode="General">
                  <c:v>0.46</c:v>
                </c:pt>
                <c:pt idx="1863" formatCode="General">
                  <c:v>0.46</c:v>
                </c:pt>
                <c:pt idx="1864" formatCode="General">
                  <c:v>0.46</c:v>
                </c:pt>
                <c:pt idx="1865" formatCode="General">
                  <c:v>0.46</c:v>
                </c:pt>
                <c:pt idx="1866" formatCode="General">
                  <c:v>0.46</c:v>
                </c:pt>
                <c:pt idx="1867" formatCode="General">
                  <c:v>0.46</c:v>
                </c:pt>
                <c:pt idx="1868" formatCode="General">
                  <c:v>0.46</c:v>
                </c:pt>
                <c:pt idx="1869" formatCode="General">
                  <c:v>0.46</c:v>
                </c:pt>
                <c:pt idx="1870" formatCode="General">
                  <c:v>0.46</c:v>
                </c:pt>
                <c:pt idx="1871" formatCode="General">
                  <c:v>0.46</c:v>
                </c:pt>
                <c:pt idx="1872" formatCode="General">
                  <c:v>0.46</c:v>
                </c:pt>
                <c:pt idx="1873" formatCode="General">
                  <c:v>0.46</c:v>
                </c:pt>
                <c:pt idx="1874">
                  <c:v>0.47000000000000008</c:v>
                </c:pt>
                <c:pt idx="1875">
                  <c:v>0.47000000000000008</c:v>
                </c:pt>
                <c:pt idx="1876">
                  <c:v>0.47000000000000008</c:v>
                </c:pt>
                <c:pt idx="1877">
                  <c:v>0.47000000000000008</c:v>
                </c:pt>
                <c:pt idx="1878">
                  <c:v>0.47000000000000008</c:v>
                </c:pt>
                <c:pt idx="1879">
                  <c:v>0.47000000000000008</c:v>
                </c:pt>
                <c:pt idx="1880" formatCode="General">
                  <c:v>0.47000000000000008</c:v>
                </c:pt>
                <c:pt idx="1881" formatCode="General">
                  <c:v>0.47000000000000008</c:v>
                </c:pt>
                <c:pt idx="1882" formatCode="General">
                  <c:v>0.47000000000000008</c:v>
                </c:pt>
                <c:pt idx="1883" formatCode="General">
                  <c:v>0.47000000000000008</c:v>
                </c:pt>
                <c:pt idx="1884" formatCode="General">
                  <c:v>0.47000000000000008</c:v>
                </c:pt>
                <c:pt idx="1885" formatCode="General">
                  <c:v>0.47000000000000008</c:v>
                </c:pt>
                <c:pt idx="1886" formatCode="General">
                  <c:v>0.47000000000000008</c:v>
                </c:pt>
                <c:pt idx="1887" formatCode="General">
                  <c:v>0.47000000000000008</c:v>
                </c:pt>
                <c:pt idx="1888" formatCode="General">
                  <c:v>0.47000000000000008</c:v>
                </c:pt>
                <c:pt idx="1889" formatCode="General">
                  <c:v>0.47000000000000008</c:v>
                </c:pt>
                <c:pt idx="1890" formatCode="General">
                  <c:v>0.47000000000000008</c:v>
                </c:pt>
                <c:pt idx="1891" formatCode="General">
                  <c:v>0.47000000000000008</c:v>
                </c:pt>
                <c:pt idx="1892" formatCode="General">
                  <c:v>0.47000000000000008</c:v>
                </c:pt>
                <c:pt idx="1893" formatCode="General">
                  <c:v>0.47000000000000008</c:v>
                </c:pt>
                <c:pt idx="1894" formatCode="General">
                  <c:v>0.47000000000000008</c:v>
                </c:pt>
                <c:pt idx="1895" formatCode="General">
                  <c:v>0.47000000000000008</c:v>
                </c:pt>
                <c:pt idx="1896" formatCode="General">
                  <c:v>0.47000000000000008</c:v>
                </c:pt>
                <c:pt idx="1897">
                  <c:v>0.48000000000000032</c:v>
                </c:pt>
                <c:pt idx="1898">
                  <c:v>0.48000000000000032</c:v>
                </c:pt>
                <c:pt idx="1899">
                  <c:v>0.48000000000000032</c:v>
                </c:pt>
                <c:pt idx="1900">
                  <c:v>0.48000000000000032</c:v>
                </c:pt>
                <c:pt idx="1901">
                  <c:v>0.48000000000000032</c:v>
                </c:pt>
                <c:pt idx="1902">
                  <c:v>0.48000000000000032</c:v>
                </c:pt>
                <c:pt idx="1903" formatCode="General">
                  <c:v>0.48000000000000032</c:v>
                </c:pt>
                <c:pt idx="1904" formatCode="General">
                  <c:v>0.48000000000000032</c:v>
                </c:pt>
                <c:pt idx="1905" formatCode="General">
                  <c:v>0.48000000000000032</c:v>
                </c:pt>
                <c:pt idx="1906" formatCode="General">
                  <c:v>0.48000000000000032</c:v>
                </c:pt>
                <c:pt idx="1907" formatCode="General">
                  <c:v>0.48000000000000032</c:v>
                </c:pt>
                <c:pt idx="1908" formatCode="General">
                  <c:v>0.48000000000000032</c:v>
                </c:pt>
                <c:pt idx="1909" formatCode="General">
                  <c:v>0.48000000000000032</c:v>
                </c:pt>
                <c:pt idx="1910" formatCode="General">
                  <c:v>0.48000000000000032</c:v>
                </c:pt>
                <c:pt idx="1911" formatCode="General">
                  <c:v>0.48000000000000032</c:v>
                </c:pt>
                <c:pt idx="1912" formatCode="General">
                  <c:v>0.48000000000000032</c:v>
                </c:pt>
                <c:pt idx="1913" formatCode="General">
                  <c:v>0.48000000000000032</c:v>
                </c:pt>
                <c:pt idx="1914" formatCode="General">
                  <c:v>0.48000000000000032</c:v>
                </c:pt>
                <c:pt idx="1915" formatCode="General">
                  <c:v>0.48000000000000032</c:v>
                </c:pt>
                <c:pt idx="1916" formatCode="General">
                  <c:v>0.48000000000000032</c:v>
                </c:pt>
                <c:pt idx="1917" formatCode="General">
                  <c:v>0.48000000000000032</c:v>
                </c:pt>
                <c:pt idx="1918" formatCode="General">
                  <c:v>0.48000000000000032</c:v>
                </c:pt>
                <c:pt idx="1919" formatCode="General">
                  <c:v>0.48000000000000032</c:v>
                </c:pt>
                <c:pt idx="1920" formatCode="General">
                  <c:v>0.48000000000000032</c:v>
                </c:pt>
                <c:pt idx="1921" formatCode="General">
                  <c:v>0.48000000000000032</c:v>
                </c:pt>
                <c:pt idx="1922" formatCode="General">
                  <c:v>0.49000000000000032</c:v>
                </c:pt>
                <c:pt idx="1923" formatCode="General">
                  <c:v>0.49000000000000032</c:v>
                </c:pt>
                <c:pt idx="1924" formatCode="General">
                  <c:v>0.49000000000000032</c:v>
                </c:pt>
                <c:pt idx="1925" formatCode="General">
                  <c:v>0.49000000000000032</c:v>
                </c:pt>
                <c:pt idx="1926" formatCode="General">
                  <c:v>0.49000000000000032</c:v>
                </c:pt>
                <c:pt idx="1927" formatCode="General">
                  <c:v>0.49000000000000032</c:v>
                </c:pt>
                <c:pt idx="1928" formatCode="General">
                  <c:v>0.49000000000000032</c:v>
                </c:pt>
                <c:pt idx="1929" formatCode="General">
                  <c:v>0.49000000000000032</c:v>
                </c:pt>
                <c:pt idx="1930" formatCode="General">
                  <c:v>0.49000000000000032</c:v>
                </c:pt>
                <c:pt idx="1931" formatCode="General">
                  <c:v>0.49000000000000032</c:v>
                </c:pt>
                <c:pt idx="1932" formatCode="General">
                  <c:v>0.49000000000000032</c:v>
                </c:pt>
                <c:pt idx="1933" formatCode="General">
                  <c:v>0.49000000000000032</c:v>
                </c:pt>
                <c:pt idx="1934" formatCode="General">
                  <c:v>0.49000000000000032</c:v>
                </c:pt>
                <c:pt idx="1935" formatCode="General">
                  <c:v>0.49000000000000032</c:v>
                </c:pt>
                <c:pt idx="1936" formatCode="General">
                  <c:v>0.49000000000000032</c:v>
                </c:pt>
                <c:pt idx="1937" formatCode="General">
                  <c:v>0.49000000000000032</c:v>
                </c:pt>
                <c:pt idx="1938" formatCode="General">
                  <c:v>0.49000000000000032</c:v>
                </c:pt>
                <c:pt idx="1939" formatCode="General">
                  <c:v>0.49000000000000032</c:v>
                </c:pt>
                <c:pt idx="1940" formatCode="General">
                  <c:v>0.49000000000000032</c:v>
                </c:pt>
                <c:pt idx="1941" formatCode="General">
                  <c:v>0.49000000000000032</c:v>
                </c:pt>
                <c:pt idx="1942" formatCode="General">
                  <c:v>0.49000000000000032</c:v>
                </c:pt>
                <c:pt idx="1943" formatCode="General">
                  <c:v>0.49000000000000032</c:v>
                </c:pt>
                <c:pt idx="1944" formatCode="General">
                  <c:v>0.49000000000000032</c:v>
                </c:pt>
                <c:pt idx="1945" formatCode="General">
                  <c:v>0.49000000000000032</c:v>
                </c:pt>
                <c:pt idx="1946" formatCode="General">
                  <c:v>0.49000000000000032</c:v>
                </c:pt>
                <c:pt idx="1947">
                  <c:v>0.5</c:v>
                </c:pt>
                <c:pt idx="1948">
                  <c:v>0.5</c:v>
                </c:pt>
                <c:pt idx="1949">
                  <c:v>0.5</c:v>
                </c:pt>
                <c:pt idx="1950" formatCode="General">
                  <c:v>0.5</c:v>
                </c:pt>
                <c:pt idx="1951" formatCode="General">
                  <c:v>0.5</c:v>
                </c:pt>
                <c:pt idx="1952" formatCode="General">
                  <c:v>0.5</c:v>
                </c:pt>
                <c:pt idx="1953" formatCode="General">
                  <c:v>0.5</c:v>
                </c:pt>
                <c:pt idx="1954" formatCode="General">
                  <c:v>0.5</c:v>
                </c:pt>
                <c:pt idx="1955" formatCode="General">
                  <c:v>0.5</c:v>
                </c:pt>
                <c:pt idx="1956" formatCode="General">
                  <c:v>0.5</c:v>
                </c:pt>
                <c:pt idx="1957" formatCode="General">
                  <c:v>0.5</c:v>
                </c:pt>
                <c:pt idx="1958" formatCode="General">
                  <c:v>0.5</c:v>
                </c:pt>
                <c:pt idx="1959" formatCode="General">
                  <c:v>0.5</c:v>
                </c:pt>
                <c:pt idx="1960" formatCode="General">
                  <c:v>0.5</c:v>
                </c:pt>
                <c:pt idx="1961" formatCode="General">
                  <c:v>0.5</c:v>
                </c:pt>
                <c:pt idx="1962" formatCode="General">
                  <c:v>0.5</c:v>
                </c:pt>
                <c:pt idx="1963" formatCode="General">
                  <c:v>0.5</c:v>
                </c:pt>
                <c:pt idx="1964" formatCode="General">
                  <c:v>0.5</c:v>
                </c:pt>
                <c:pt idx="1965" formatCode="General">
                  <c:v>0.5</c:v>
                </c:pt>
                <c:pt idx="1966" formatCode="General">
                  <c:v>0.5</c:v>
                </c:pt>
                <c:pt idx="1967">
                  <c:v>0.51</c:v>
                </c:pt>
                <c:pt idx="1968">
                  <c:v>0.51</c:v>
                </c:pt>
                <c:pt idx="1969">
                  <c:v>0.51</c:v>
                </c:pt>
                <c:pt idx="1970">
                  <c:v>0.51</c:v>
                </c:pt>
                <c:pt idx="1971">
                  <c:v>0.51</c:v>
                </c:pt>
                <c:pt idx="1972" formatCode="General">
                  <c:v>0.51</c:v>
                </c:pt>
                <c:pt idx="1973" formatCode="General">
                  <c:v>0.51</c:v>
                </c:pt>
                <c:pt idx="1974" formatCode="General">
                  <c:v>0.51</c:v>
                </c:pt>
                <c:pt idx="1975" formatCode="General">
                  <c:v>0.51</c:v>
                </c:pt>
                <c:pt idx="1976" formatCode="General">
                  <c:v>0.51</c:v>
                </c:pt>
                <c:pt idx="1977" formatCode="General">
                  <c:v>0.51</c:v>
                </c:pt>
                <c:pt idx="1978" formatCode="General">
                  <c:v>0.51</c:v>
                </c:pt>
                <c:pt idx="1979" formatCode="General">
                  <c:v>0.51</c:v>
                </c:pt>
                <c:pt idx="1980" formatCode="General">
                  <c:v>0.51</c:v>
                </c:pt>
                <c:pt idx="1981">
                  <c:v>0.52</c:v>
                </c:pt>
                <c:pt idx="1982">
                  <c:v>0.52</c:v>
                </c:pt>
                <c:pt idx="1983">
                  <c:v>0.52</c:v>
                </c:pt>
                <c:pt idx="1984">
                  <c:v>0.52</c:v>
                </c:pt>
                <c:pt idx="1985">
                  <c:v>0.52</c:v>
                </c:pt>
                <c:pt idx="1986">
                  <c:v>0.52</c:v>
                </c:pt>
                <c:pt idx="1987">
                  <c:v>0.52</c:v>
                </c:pt>
                <c:pt idx="1988">
                  <c:v>0.52</c:v>
                </c:pt>
                <c:pt idx="1989" formatCode="General">
                  <c:v>0.52</c:v>
                </c:pt>
                <c:pt idx="1990" formatCode="General">
                  <c:v>0.52</c:v>
                </c:pt>
                <c:pt idx="1991" formatCode="General">
                  <c:v>0.52</c:v>
                </c:pt>
                <c:pt idx="1992" formatCode="General">
                  <c:v>0.52</c:v>
                </c:pt>
                <c:pt idx="1993" formatCode="General">
                  <c:v>0.52</c:v>
                </c:pt>
                <c:pt idx="1994" formatCode="General">
                  <c:v>0.52</c:v>
                </c:pt>
                <c:pt idx="1995" formatCode="General">
                  <c:v>0.52</c:v>
                </c:pt>
                <c:pt idx="1996" formatCode="General">
                  <c:v>0.52</c:v>
                </c:pt>
                <c:pt idx="1997" formatCode="General">
                  <c:v>0.52</c:v>
                </c:pt>
                <c:pt idx="1998" formatCode="General">
                  <c:v>0.52</c:v>
                </c:pt>
                <c:pt idx="1999" formatCode="General">
                  <c:v>0.52</c:v>
                </c:pt>
                <c:pt idx="2000" formatCode="General">
                  <c:v>0.52</c:v>
                </c:pt>
                <c:pt idx="2001" formatCode="General">
                  <c:v>0.52</c:v>
                </c:pt>
                <c:pt idx="2002" formatCode="General">
                  <c:v>0.52</c:v>
                </c:pt>
                <c:pt idx="2003" formatCode="General">
                  <c:v>0.52</c:v>
                </c:pt>
                <c:pt idx="2004" formatCode="General">
                  <c:v>0.52</c:v>
                </c:pt>
                <c:pt idx="2005" formatCode="General">
                  <c:v>0.52</c:v>
                </c:pt>
                <c:pt idx="2006" formatCode="General">
                  <c:v>0.52</c:v>
                </c:pt>
                <c:pt idx="2007" formatCode="General">
                  <c:v>0.52</c:v>
                </c:pt>
                <c:pt idx="2008">
                  <c:v>0.53</c:v>
                </c:pt>
                <c:pt idx="2009">
                  <c:v>0.53</c:v>
                </c:pt>
                <c:pt idx="2010">
                  <c:v>0.53</c:v>
                </c:pt>
                <c:pt idx="2011">
                  <c:v>0.53</c:v>
                </c:pt>
                <c:pt idx="2012" formatCode="General">
                  <c:v>0.53</c:v>
                </c:pt>
                <c:pt idx="2013" formatCode="General">
                  <c:v>0.53</c:v>
                </c:pt>
                <c:pt idx="2014" formatCode="General">
                  <c:v>0.53</c:v>
                </c:pt>
                <c:pt idx="2015" formatCode="General">
                  <c:v>0.53</c:v>
                </c:pt>
                <c:pt idx="2016" formatCode="General">
                  <c:v>0.53</c:v>
                </c:pt>
                <c:pt idx="2017" formatCode="General">
                  <c:v>0.53</c:v>
                </c:pt>
                <c:pt idx="2018" formatCode="General">
                  <c:v>0.53</c:v>
                </c:pt>
                <c:pt idx="2019" formatCode="General">
                  <c:v>0.53</c:v>
                </c:pt>
                <c:pt idx="2020" formatCode="General">
                  <c:v>0.53</c:v>
                </c:pt>
                <c:pt idx="2021" formatCode="General">
                  <c:v>0.53</c:v>
                </c:pt>
                <c:pt idx="2022" formatCode="General">
                  <c:v>0.53</c:v>
                </c:pt>
                <c:pt idx="2023" formatCode="General">
                  <c:v>0.53</c:v>
                </c:pt>
                <c:pt idx="2024" formatCode="General">
                  <c:v>0.53</c:v>
                </c:pt>
                <c:pt idx="2025" formatCode="General">
                  <c:v>0.53</c:v>
                </c:pt>
                <c:pt idx="2026" formatCode="General">
                  <c:v>0.53</c:v>
                </c:pt>
                <c:pt idx="2027" formatCode="General">
                  <c:v>0.53</c:v>
                </c:pt>
                <c:pt idx="2028" formatCode="General">
                  <c:v>0.53</c:v>
                </c:pt>
                <c:pt idx="2029" formatCode="General">
                  <c:v>0.53</c:v>
                </c:pt>
                <c:pt idx="2030" formatCode="General">
                  <c:v>0.53</c:v>
                </c:pt>
                <c:pt idx="2031">
                  <c:v>0.54</c:v>
                </c:pt>
                <c:pt idx="2032">
                  <c:v>0.54</c:v>
                </c:pt>
                <c:pt idx="2033">
                  <c:v>0.54</c:v>
                </c:pt>
                <c:pt idx="2034">
                  <c:v>0.54</c:v>
                </c:pt>
                <c:pt idx="2035" formatCode="General">
                  <c:v>0.54</c:v>
                </c:pt>
                <c:pt idx="2036" formatCode="General">
                  <c:v>0.54</c:v>
                </c:pt>
                <c:pt idx="2037" formatCode="General">
                  <c:v>0.54</c:v>
                </c:pt>
                <c:pt idx="2038" formatCode="General">
                  <c:v>0.54</c:v>
                </c:pt>
                <c:pt idx="2039" formatCode="General">
                  <c:v>0.54</c:v>
                </c:pt>
                <c:pt idx="2040" formatCode="General">
                  <c:v>0.54</c:v>
                </c:pt>
                <c:pt idx="2041" formatCode="General">
                  <c:v>0.54</c:v>
                </c:pt>
                <c:pt idx="2042" formatCode="General">
                  <c:v>0.54</c:v>
                </c:pt>
                <c:pt idx="2043" formatCode="General">
                  <c:v>0.54</c:v>
                </c:pt>
                <c:pt idx="2044" formatCode="General">
                  <c:v>0.54</c:v>
                </c:pt>
                <c:pt idx="2045" formatCode="General">
                  <c:v>0.54</c:v>
                </c:pt>
                <c:pt idx="2046" formatCode="General">
                  <c:v>0.54</c:v>
                </c:pt>
                <c:pt idx="2047" formatCode="General">
                  <c:v>0.54</c:v>
                </c:pt>
                <c:pt idx="2048" formatCode="General">
                  <c:v>0.54</c:v>
                </c:pt>
                <c:pt idx="2049" formatCode="General">
                  <c:v>0.54</c:v>
                </c:pt>
                <c:pt idx="2050" formatCode="General">
                  <c:v>0.54</c:v>
                </c:pt>
                <c:pt idx="2051" formatCode="General">
                  <c:v>0.54</c:v>
                </c:pt>
                <c:pt idx="2052">
                  <c:v>0.55000000000000004</c:v>
                </c:pt>
                <c:pt idx="2053">
                  <c:v>0.55000000000000004</c:v>
                </c:pt>
                <c:pt idx="2054">
                  <c:v>0.55000000000000004</c:v>
                </c:pt>
                <c:pt idx="2055" formatCode="General">
                  <c:v>0.55000000000000004</c:v>
                </c:pt>
                <c:pt idx="2056" formatCode="General">
                  <c:v>0.55000000000000004</c:v>
                </c:pt>
                <c:pt idx="2057" formatCode="General">
                  <c:v>0.55000000000000004</c:v>
                </c:pt>
                <c:pt idx="2058" formatCode="General">
                  <c:v>0.55000000000000004</c:v>
                </c:pt>
                <c:pt idx="2059" formatCode="General">
                  <c:v>0.55000000000000004</c:v>
                </c:pt>
                <c:pt idx="2060" formatCode="General">
                  <c:v>0.55000000000000004</c:v>
                </c:pt>
                <c:pt idx="2061" formatCode="General">
                  <c:v>0.55000000000000004</c:v>
                </c:pt>
                <c:pt idx="2062" formatCode="General">
                  <c:v>0.55000000000000004</c:v>
                </c:pt>
                <c:pt idx="2063" formatCode="General">
                  <c:v>0.55000000000000004</c:v>
                </c:pt>
                <c:pt idx="2064" formatCode="General">
                  <c:v>0.55000000000000004</c:v>
                </c:pt>
                <c:pt idx="2065" formatCode="General">
                  <c:v>0.55000000000000004</c:v>
                </c:pt>
                <c:pt idx="2066" formatCode="General">
                  <c:v>0.55000000000000004</c:v>
                </c:pt>
                <c:pt idx="2067" formatCode="General">
                  <c:v>0.55000000000000004</c:v>
                </c:pt>
                <c:pt idx="2068" formatCode="General">
                  <c:v>0.55000000000000004</c:v>
                </c:pt>
                <c:pt idx="2069" formatCode="General">
                  <c:v>0.55000000000000004</c:v>
                </c:pt>
                <c:pt idx="2070" formatCode="General">
                  <c:v>0.55000000000000004</c:v>
                </c:pt>
                <c:pt idx="2071" formatCode="General">
                  <c:v>0.55000000000000004</c:v>
                </c:pt>
                <c:pt idx="2072" formatCode="General">
                  <c:v>0.55000000000000004</c:v>
                </c:pt>
                <c:pt idx="2073">
                  <c:v>0.56000000000000005</c:v>
                </c:pt>
                <c:pt idx="2074">
                  <c:v>0.56000000000000005</c:v>
                </c:pt>
                <c:pt idx="2075">
                  <c:v>0.56000000000000005</c:v>
                </c:pt>
                <c:pt idx="2076">
                  <c:v>0.56000000000000005</c:v>
                </c:pt>
                <c:pt idx="2077">
                  <c:v>0.56000000000000005</c:v>
                </c:pt>
                <c:pt idx="2078">
                  <c:v>0.56000000000000005</c:v>
                </c:pt>
                <c:pt idx="2079" formatCode="General">
                  <c:v>0.56000000000000005</c:v>
                </c:pt>
                <c:pt idx="2080" formatCode="General">
                  <c:v>0.56000000000000005</c:v>
                </c:pt>
                <c:pt idx="2081" formatCode="General">
                  <c:v>0.56000000000000005</c:v>
                </c:pt>
                <c:pt idx="2082" formatCode="General">
                  <c:v>0.56000000000000005</c:v>
                </c:pt>
                <c:pt idx="2083" formatCode="General">
                  <c:v>0.56000000000000005</c:v>
                </c:pt>
                <c:pt idx="2084" formatCode="General">
                  <c:v>0.56000000000000005</c:v>
                </c:pt>
                <c:pt idx="2085" formatCode="General">
                  <c:v>0.56000000000000005</c:v>
                </c:pt>
                <c:pt idx="2086" formatCode="General">
                  <c:v>0.56000000000000005</c:v>
                </c:pt>
                <c:pt idx="2087" formatCode="General">
                  <c:v>0.56000000000000005</c:v>
                </c:pt>
                <c:pt idx="2088" formatCode="General">
                  <c:v>0.56000000000000005</c:v>
                </c:pt>
                <c:pt idx="2089" formatCode="General">
                  <c:v>0.56000000000000005</c:v>
                </c:pt>
                <c:pt idx="2090" formatCode="General">
                  <c:v>0.56000000000000005</c:v>
                </c:pt>
                <c:pt idx="2091" formatCode="General">
                  <c:v>0.56000000000000005</c:v>
                </c:pt>
                <c:pt idx="2092">
                  <c:v>0.56999999999999995</c:v>
                </c:pt>
                <c:pt idx="2093">
                  <c:v>0.56999999999999995</c:v>
                </c:pt>
                <c:pt idx="2094">
                  <c:v>0.56999999999999995</c:v>
                </c:pt>
                <c:pt idx="2095">
                  <c:v>0.56999999999999995</c:v>
                </c:pt>
                <c:pt idx="2096">
                  <c:v>0.56999999999999995</c:v>
                </c:pt>
                <c:pt idx="2097">
                  <c:v>0.56999999999999995</c:v>
                </c:pt>
                <c:pt idx="2098" formatCode="General">
                  <c:v>0.56999999999999995</c:v>
                </c:pt>
                <c:pt idx="2099" formatCode="General">
                  <c:v>0.56999999999999995</c:v>
                </c:pt>
                <c:pt idx="2100" formatCode="General">
                  <c:v>0.56999999999999995</c:v>
                </c:pt>
                <c:pt idx="2101" formatCode="General">
                  <c:v>0.56999999999999995</c:v>
                </c:pt>
                <c:pt idx="2102" formatCode="General">
                  <c:v>0.56999999999999995</c:v>
                </c:pt>
                <c:pt idx="2103" formatCode="General">
                  <c:v>0.56999999999999995</c:v>
                </c:pt>
                <c:pt idx="2104" formatCode="General">
                  <c:v>0.56999999999999995</c:v>
                </c:pt>
                <c:pt idx="2105" formatCode="General">
                  <c:v>0.56999999999999995</c:v>
                </c:pt>
                <c:pt idx="2106" formatCode="General">
                  <c:v>0.56999999999999995</c:v>
                </c:pt>
                <c:pt idx="2107" formatCode="General">
                  <c:v>0.56999999999999995</c:v>
                </c:pt>
                <c:pt idx="2108" formatCode="General">
                  <c:v>0.56999999999999995</c:v>
                </c:pt>
                <c:pt idx="2109" formatCode="General">
                  <c:v>0.56999999999999995</c:v>
                </c:pt>
                <c:pt idx="2110" formatCode="General">
                  <c:v>0.56999999999999995</c:v>
                </c:pt>
                <c:pt idx="2111" formatCode="General">
                  <c:v>0.56999999999999995</c:v>
                </c:pt>
                <c:pt idx="2112" formatCode="General">
                  <c:v>0.56999999999999995</c:v>
                </c:pt>
                <c:pt idx="2113" formatCode="General">
                  <c:v>0.56999999999999995</c:v>
                </c:pt>
                <c:pt idx="2114" formatCode="General">
                  <c:v>0.56999999999999995</c:v>
                </c:pt>
                <c:pt idx="2115" formatCode="General">
                  <c:v>0.56999999999999995</c:v>
                </c:pt>
                <c:pt idx="2116">
                  <c:v>0.58000000000000018</c:v>
                </c:pt>
                <c:pt idx="2117">
                  <c:v>0.58000000000000018</c:v>
                </c:pt>
                <c:pt idx="2118" formatCode="General">
                  <c:v>0.58000000000000018</c:v>
                </c:pt>
                <c:pt idx="2119" formatCode="General">
                  <c:v>0.58000000000000018</c:v>
                </c:pt>
                <c:pt idx="2120" formatCode="General">
                  <c:v>0.58000000000000018</c:v>
                </c:pt>
                <c:pt idx="2121" formatCode="General">
                  <c:v>0.58000000000000018</c:v>
                </c:pt>
                <c:pt idx="2122" formatCode="General">
                  <c:v>0.58000000000000018</c:v>
                </c:pt>
                <c:pt idx="2123" formatCode="General">
                  <c:v>0.58000000000000018</c:v>
                </c:pt>
                <c:pt idx="2124" formatCode="General">
                  <c:v>0.58000000000000018</c:v>
                </c:pt>
                <c:pt idx="2125" formatCode="General">
                  <c:v>0.58000000000000018</c:v>
                </c:pt>
                <c:pt idx="2126" formatCode="General">
                  <c:v>0.58000000000000018</c:v>
                </c:pt>
                <c:pt idx="2127" formatCode="General">
                  <c:v>0.58000000000000018</c:v>
                </c:pt>
                <c:pt idx="2128" formatCode="General">
                  <c:v>0.58000000000000018</c:v>
                </c:pt>
                <c:pt idx="2129" formatCode="General">
                  <c:v>0.58000000000000018</c:v>
                </c:pt>
                <c:pt idx="2130" formatCode="General">
                  <c:v>0.58000000000000018</c:v>
                </c:pt>
                <c:pt idx="2131" formatCode="General">
                  <c:v>0.58000000000000018</c:v>
                </c:pt>
                <c:pt idx="2132" formatCode="General">
                  <c:v>0.58000000000000018</c:v>
                </c:pt>
                <c:pt idx="2133" formatCode="General">
                  <c:v>0.58000000000000018</c:v>
                </c:pt>
                <c:pt idx="2134" formatCode="General">
                  <c:v>0.58000000000000018</c:v>
                </c:pt>
                <c:pt idx="2135" formatCode="General">
                  <c:v>0.58000000000000018</c:v>
                </c:pt>
                <c:pt idx="2136" formatCode="General">
                  <c:v>0.58000000000000018</c:v>
                </c:pt>
                <c:pt idx="2137" formatCode="General">
                  <c:v>0.58000000000000018</c:v>
                </c:pt>
                <c:pt idx="2138" formatCode="General">
                  <c:v>0.58000000000000018</c:v>
                </c:pt>
                <c:pt idx="2139">
                  <c:v>0.59000000000000019</c:v>
                </c:pt>
                <c:pt idx="2140">
                  <c:v>0.59000000000000019</c:v>
                </c:pt>
                <c:pt idx="2141">
                  <c:v>0.59000000000000019</c:v>
                </c:pt>
                <c:pt idx="2142" formatCode="General">
                  <c:v>0.59000000000000019</c:v>
                </c:pt>
                <c:pt idx="2143" formatCode="General">
                  <c:v>0.59000000000000019</c:v>
                </c:pt>
                <c:pt idx="2144" formatCode="General">
                  <c:v>0.59000000000000019</c:v>
                </c:pt>
                <c:pt idx="2145" formatCode="General">
                  <c:v>0.59000000000000019</c:v>
                </c:pt>
                <c:pt idx="2146" formatCode="General">
                  <c:v>0.59000000000000019</c:v>
                </c:pt>
                <c:pt idx="2147" formatCode="General">
                  <c:v>0.59000000000000019</c:v>
                </c:pt>
                <c:pt idx="2148" formatCode="General">
                  <c:v>0.59000000000000019</c:v>
                </c:pt>
                <c:pt idx="2149" formatCode="General">
                  <c:v>0.59000000000000019</c:v>
                </c:pt>
                <c:pt idx="2150" formatCode="General">
                  <c:v>0.59000000000000019</c:v>
                </c:pt>
                <c:pt idx="2151" formatCode="General">
                  <c:v>0.59000000000000019</c:v>
                </c:pt>
                <c:pt idx="2152" formatCode="General">
                  <c:v>0.59000000000000019</c:v>
                </c:pt>
                <c:pt idx="2153" formatCode="General">
                  <c:v>0.59000000000000019</c:v>
                </c:pt>
                <c:pt idx="2154" formatCode="General">
                  <c:v>0.59000000000000019</c:v>
                </c:pt>
                <c:pt idx="2155" formatCode="General">
                  <c:v>0.59000000000000019</c:v>
                </c:pt>
                <c:pt idx="2156">
                  <c:v>0.60000000000000064</c:v>
                </c:pt>
                <c:pt idx="2157">
                  <c:v>0.60000000000000064</c:v>
                </c:pt>
                <c:pt idx="2158">
                  <c:v>0.60000000000000064</c:v>
                </c:pt>
                <c:pt idx="2159" formatCode="General">
                  <c:v>0.60000000000000064</c:v>
                </c:pt>
                <c:pt idx="2160" formatCode="General">
                  <c:v>0.60000000000000064</c:v>
                </c:pt>
                <c:pt idx="2161" formatCode="General">
                  <c:v>0.60000000000000064</c:v>
                </c:pt>
                <c:pt idx="2162" formatCode="General">
                  <c:v>0.60000000000000064</c:v>
                </c:pt>
                <c:pt idx="2163" formatCode="General">
                  <c:v>0.60000000000000064</c:v>
                </c:pt>
                <c:pt idx="2164" formatCode="General">
                  <c:v>0.60000000000000064</c:v>
                </c:pt>
                <c:pt idx="2165" formatCode="General">
                  <c:v>0.60000000000000064</c:v>
                </c:pt>
                <c:pt idx="2166" formatCode="General">
                  <c:v>0.60000000000000064</c:v>
                </c:pt>
                <c:pt idx="2167" formatCode="General">
                  <c:v>0.60000000000000064</c:v>
                </c:pt>
                <c:pt idx="2168" formatCode="General">
                  <c:v>0.60000000000000064</c:v>
                </c:pt>
                <c:pt idx="2169" formatCode="General">
                  <c:v>0.60000000000000064</c:v>
                </c:pt>
                <c:pt idx="2170" formatCode="General">
                  <c:v>0.60000000000000064</c:v>
                </c:pt>
                <c:pt idx="2171" formatCode="General">
                  <c:v>0.60000000000000064</c:v>
                </c:pt>
                <c:pt idx="2172">
                  <c:v>0.61000000000000065</c:v>
                </c:pt>
                <c:pt idx="2173">
                  <c:v>0.61000000000000065</c:v>
                </c:pt>
                <c:pt idx="2174" formatCode="General">
                  <c:v>0.61000000000000065</c:v>
                </c:pt>
                <c:pt idx="2175" formatCode="General">
                  <c:v>0.61000000000000065</c:v>
                </c:pt>
                <c:pt idx="2176" formatCode="General">
                  <c:v>0.61000000000000065</c:v>
                </c:pt>
                <c:pt idx="2177" formatCode="General">
                  <c:v>0.61000000000000065</c:v>
                </c:pt>
                <c:pt idx="2178" formatCode="General">
                  <c:v>0.61000000000000065</c:v>
                </c:pt>
                <c:pt idx="2179" formatCode="General">
                  <c:v>0.61000000000000065</c:v>
                </c:pt>
                <c:pt idx="2180" formatCode="General">
                  <c:v>0.61000000000000065</c:v>
                </c:pt>
                <c:pt idx="2181" formatCode="General">
                  <c:v>0.61000000000000065</c:v>
                </c:pt>
                <c:pt idx="2182" formatCode="General">
                  <c:v>0.61000000000000065</c:v>
                </c:pt>
                <c:pt idx="2183" formatCode="General">
                  <c:v>0.61000000000000065</c:v>
                </c:pt>
                <c:pt idx="2184" formatCode="General">
                  <c:v>0.61000000000000065</c:v>
                </c:pt>
                <c:pt idx="2185" formatCode="General">
                  <c:v>0.61000000000000065</c:v>
                </c:pt>
                <c:pt idx="2186" formatCode="General">
                  <c:v>0.61000000000000065</c:v>
                </c:pt>
                <c:pt idx="2187" formatCode="General">
                  <c:v>0.61000000000000065</c:v>
                </c:pt>
                <c:pt idx="2188" formatCode="General">
                  <c:v>0.61000000000000065</c:v>
                </c:pt>
                <c:pt idx="2189" formatCode="General">
                  <c:v>0.61000000000000065</c:v>
                </c:pt>
                <c:pt idx="2190" formatCode="General">
                  <c:v>0.61000000000000065</c:v>
                </c:pt>
                <c:pt idx="2191">
                  <c:v>0.62000000000000133</c:v>
                </c:pt>
                <c:pt idx="2192">
                  <c:v>0.62000000000000133</c:v>
                </c:pt>
                <c:pt idx="2193">
                  <c:v>0.62000000000000133</c:v>
                </c:pt>
                <c:pt idx="2194">
                  <c:v>0.62000000000000133</c:v>
                </c:pt>
                <c:pt idx="2195">
                  <c:v>0.62000000000000133</c:v>
                </c:pt>
                <c:pt idx="2196">
                  <c:v>0.62000000000000133</c:v>
                </c:pt>
                <c:pt idx="2197" formatCode="General">
                  <c:v>0.62000000000000133</c:v>
                </c:pt>
                <c:pt idx="2198" formatCode="General">
                  <c:v>0.62000000000000133</c:v>
                </c:pt>
                <c:pt idx="2199" formatCode="General">
                  <c:v>0.62000000000000133</c:v>
                </c:pt>
                <c:pt idx="2200" formatCode="General">
                  <c:v>0.62000000000000133</c:v>
                </c:pt>
                <c:pt idx="2201" formatCode="General">
                  <c:v>0.62000000000000133</c:v>
                </c:pt>
                <c:pt idx="2202" formatCode="General">
                  <c:v>0.62000000000000133</c:v>
                </c:pt>
                <c:pt idx="2203" formatCode="General">
                  <c:v>0.62000000000000133</c:v>
                </c:pt>
                <c:pt idx="2204" formatCode="General">
                  <c:v>0.62000000000000133</c:v>
                </c:pt>
                <c:pt idx="2205" formatCode="General">
                  <c:v>0.62000000000000133</c:v>
                </c:pt>
                <c:pt idx="2206" formatCode="General">
                  <c:v>0.62000000000000133</c:v>
                </c:pt>
                <c:pt idx="2207" formatCode="General">
                  <c:v>0.62000000000000133</c:v>
                </c:pt>
                <c:pt idx="2208" formatCode="General">
                  <c:v>0.62000000000000133</c:v>
                </c:pt>
                <c:pt idx="2209" formatCode="General">
                  <c:v>0.62000000000000133</c:v>
                </c:pt>
                <c:pt idx="2210" formatCode="General">
                  <c:v>0.62000000000000133</c:v>
                </c:pt>
                <c:pt idx="2211" formatCode="General">
                  <c:v>0.62000000000000133</c:v>
                </c:pt>
                <c:pt idx="2212" formatCode="General">
                  <c:v>0.62000000000000133</c:v>
                </c:pt>
                <c:pt idx="2213" formatCode="General">
                  <c:v>0.62000000000000133</c:v>
                </c:pt>
                <c:pt idx="2214" formatCode="General">
                  <c:v>0.62000000000000133</c:v>
                </c:pt>
                <c:pt idx="2215">
                  <c:v>0.63000000000000145</c:v>
                </c:pt>
                <c:pt idx="2216">
                  <c:v>0.63000000000000145</c:v>
                </c:pt>
                <c:pt idx="2217">
                  <c:v>0.63000000000000145</c:v>
                </c:pt>
                <c:pt idx="2218">
                  <c:v>0.63000000000000145</c:v>
                </c:pt>
                <c:pt idx="2219">
                  <c:v>0.63000000000000145</c:v>
                </c:pt>
                <c:pt idx="2220" formatCode="General">
                  <c:v>0.63000000000000145</c:v>
                </c:pt>
                <c:pt idx="2221" formatCode="General">
                  <c:v>0.63000000000000145</c:v>
                </c:pt>
                <c:pt idx="2222" formatCode="General">
                  <c:v>0.63000000000000145</c:v>
                </c:pt>
                <c:pt idx="2223" formatCode="General">
                  <c:v>0.63000000000000145</c:v>
                </c:pt>
                <c:pt idx="2224" formatCode="General">
                  <c:v>0.63000000000000145</c:v>
                </c:pt>
                <c:pt idx="2225" formatCode="General">
                  <c:v>0.63000000000000145</c:v>
                </c:pt>
                <c:pt idx="2226" formatCode="General">
                  <c:v>0.63000000000000145</c:v>
                </c:pt>
                <c:pt idx="2227" formatCode="General">
                  <c:v>0.63000000000000145</c:v>
                </c:pt>
                <c:pt idx="2228" formatCode="General">
                  <c:v>0.63000000000000145</c:v>
                </c:pt>
                <c:pt idx="2229">
                  <c:v>0.64000000000000146</c:v>
                </c:pt>
                <c:pt idx="2230">
                  <c:v>0.64000000000000146</c:v>
                </c:pt>
                <c:pt idx="2231">
                  <c:v>0.64000000000000146</c:v>
                </c:pt>
                <c:pt idx="2232">
                  <c:v>0.64000000000000146</c:v>
                </c:pt>
                <c:pt idx="2233">
                  <c:v>0.64000000000000146</c:v>
                </c:pt>
                <c:pt idx="2234">
                  <c:v>0.64000000000000146</c:v>
                </c:pt>
                <c:pt idx="2235">
                  <c:v>0.64000000000000146</c:v>
                </c:pt>
                <c:pt idx="2236">
                  <c:v>0.64000000000000146</c:v>
                </c:pt>
                <c:pt idx="2237">
                  <c:v>0.64000000000000146</c:v>
                </c:pt>
                <c:pt idx="2238">
                  <c:v>0.64000000000000146</c:v>
                </c:pt>
                <c:pt idx="2239" formatCode="General">
                  <c:v>0.64000000000000146</c:v>
                </c:pt>
                <c:pt idx="2240" formatCode="General">
                  <c:v>0.64000000000000146</c:v>
                </c:pt>
                <c:pt idx="2241" formatCode="General">
                  <c:v>0.64000000000000146</c:v>
                </c:pt>
                <c:pt idx="2242" formatCode="General">
                  <c:v>0.64000000000000146</c:v>
                </c:pt>
                <c:pt idx="2243" formatCode="General">
                  <c:v>0.64000000000000146</c:v>
                </c:pt>
                <c:pt idx="2244" formatCode="General">
                  <c:v>0.64000000000000146</c:v>
                </c:pt>
                <c:pt idx="2245" formatCode="General">
                  <c:v>0.64000000000000146</c:v>
                </c:pt>
                <c:pt idx="2246" formatCode="General">
                  <c:v>0.64000000000000146</c:v>
                </c:pt>
                <c:pt idx="2247" formatCode="General">
                  <c:v>0.64000000000000146</c:v>
                </c:pt>
                <c:pt idx="2248" formatCode="General">
                  <c:v>0.64000000000000146</c:v>
                </c:pt>
                <c:pt idx="2249" formatCode="General">
                  <c:v>0.64000000000000146</c:v>
                </c:pt>
                <c:pt idx="2250" formatCode="General">
                  <c:v>0.64000000000000146</c:v>
                </c:pt>
                <c:pt idx="2251" formatCode="General">
                  <c:v>0.64000000000000146</c:v>
                </c:pt>
                <c:pt idx="2252" formatCode="General">
                  <c:v>0.64000000000000146</c:v>
                </c:pt>
                <c:pt idx="2253" formatCode="General">
                  <c:v>0.64000000000000146</c:v>
                </c:pt>
                <c:pt idx="2254" formatCode="General">
                  <c:v>0.64000000000000146</c:v>
                </c:pt>
                <c:pt idx="2255" formatCode="General">
                  <c:v>0.64000000000000146</c:v>
                </c:pt>
                <c:pt idx="2256" formatCode="General">
                  <c:v>0.64000000000000146</c:v>
                </c:pt>
                <c:pt idx="2257" formatCode="General">
                  <c:v>0.64000000000000146</c:v>
                </c:pt>
                <c:pt idx="2258">
                  <c:v>0.65000000000000169</c:v>
                </c:pt>
                <c:pt idx="2259">
                  <c:v>0.65000000000000169</c:v>
                </c:pt>
                <c:pt idx="2260">
                  <c:v>0.65000000000000169</c:v>
                </c:pt>
                <c:pt idx="2261">
                  <c:v>0.65000000000000169</c:v>
                </c:pt>
                <c:pt idx="2262">
                  <c:v>0.65000000000000169</c:v>
                </c:pt>
                <c:pt idx="2263">
                  <c:v>0.65000000000000169</c:v>
                </c:pt>
                <c:pt idx="2264">
                  <c:v>0.65000000000000169</c:v>
                </c:pt>
                <c:pt idx="2265" formatCode="General">
                  <c:v>0.65000000000000169</c:v>
                </c:pt>
                <c:pt idx="2266" formatCode="General">
                  <c:v>0.65000000000000169</c:v>
                </c:pt>
                <c:pt idx="2267" formatCode="General">
                  <c:v>0.65000000000000169</c:v>
                </c:pt>
                <c:pt idx="2268" formatCode="General">
                  <c:v>0.65000000000000169</c:v>
                </c:pt>
                <c:pt idx="2269" formatCode="General">
                  <c:v>0.65000000000000169</c:v>
                </c:pt>
                <c:pt idx="2270" formatCode="General">
                  <c:v>0.65000000000000169</c:v>
                </c:pt>
                <c:pt idx="2271" formatCode="General">
                  <c:v>0.65000000000000169</c:v>
                </c:pt>
                <c:pt idx="2272" formatCode="General">
                  <c:v>0.65000000000000169</c:v>
                </c:pt>
                <c:pt idx="2273" formatCode="General">
                  <c:v>0.65000000000000169</c:v>
                </c:pt>
                <c:pt idx="2274" formatCode="General">
                  <c:v>0.65000000000000169</c:v>
                </c:pt>
                <c:pt idx="2275" formatCode="General">
                  <c:v>0.65000000000000169</c:v>
                </c:pt>
                <c:pt idx="2276" formatCode="General">
                  <c:v>0.65000000000000169</c:v>
                </c:pt>
                <c:pt idx="2277" formatCode="General">
                  <c:v>0.65000000000000169</c:v>
                </c:pt>
                <c:pt idx="2278" formatCode="General">
                  <c:v>0.65000000000000169</c:v>
                </c:pt>
                <c:pt idx="2279" formatCode="General">
                  <c:v>0.65000000000000169</c:v>
                </c:pt>
                <c:pt idx="2280" formatCode="General">
                  <c:v>0.65000000000000169</c:v>
                </c:pt>
                <c:pt idx="2281">
                  <c:v>0.66000000000000181</c:v>
                </c:pt>
                <c:pt idx="2282">
                  <c:v>0.66000000000000181</c:v>
                </c:pt>
                <c:pt idx="2283">
                  <c:v>0.66000000000000181</c:v>
                </c:pt>
                <c:pt idx="2284">
                  <c:v>0.66000000000000181</c:v>
                </c:pt>
                <c:pt idx="2285" formatCode="General">
                  <c:v>0.66000000000000181</c:v>
                </c:pt>
                <c:pt idx="2286" formatCode="General">
                  <c:v>0.66000000000000181</c:v>
                </c:pt>
                <c:pt idx="2287" formatCode="General">
                  <c:v>0.66000000000000181</c:v>
                </c:pt>
                <c:pt idx="2288" formatCode="General">
                  <c:v>0.66000000000000181</c:v>
                </c:pt>
                <c:pt idx="2289" formatCode="General">
                  <c:v>0.66000000000000181</c:v>
                </c:pt>
                <c:pt idx="2290" formatCode="General">
                  <c:v>0.66000000000000181</c:v>
                </c:pt>
                <c:pt idx="2291" formatCode="General">
                  <c:v>0.66000000000000181</c:v>
                </c:pt>
                <c:pt idx="2292" formatCode="General">
                  <c:v>0.66000000000000181</c:v>
                </c:pt>
                <c:pt idx="2293" formatCode="General">
                  <c:v>0.66000000000000181</c:v>
                </c:pt>
                <c:pt idx="2294" formatCode="General">
                  <c:v>0.66000000000000181</c:v>
                </c:pt>
                <c:pt idx="2295" formatCode="General">
                  <c:v>0.66000000000000181</c:v>
                </c:pt>
                <c:pt idx="2296" formatCode="General">
                  <c:v>0.66000000000000181</c:v>
                </c:pt>
                <c:pt idx="2297" formatCode="General">
                  <c:v>0.66000000000000181</c:v>
                </c:pt>
                <c:pt idx="2298">
                  <c:v>0.67000000000000182</c:v>
                </c:pt>
                <c:pt idx="2299">
                  <c:v>0.67000000000000182</c:v>
                </c:pt>
                <c:pt idx="2300">
                  <c:v>0.67000000000000182</c:v>
                </c:pt>
                <c:pt idx="2301">
                  <c:v>0.67000000000000182</c:v>
                </c:pt>
                <c:pt idx="2302">
                  <c:v>0.67000000000000182</c:v>
                </c:pt>
                <c:pt idx="2303">
                  <c:v>0.67000000000000182</c:v>
                </c:pt>
                <c:pt idx="2304" formatCode="General">
                  <c:v>0.67000000000000182</c:v>
                </c:pt>
                <c:pt idx="2305" formatCode="General">
                  <c:v>0.67000000000000182</c:v>
                </c:pt>
                <c:pt idx="2306" formatCode="General">
                  <c:v>0.67000000000000182</c:v>
                </c:pt>
                <c:pt idx="2307" formatCode="General">
                  <c:v>0.67000000000000182</c:v>
                </c:pt>
                <c:pt idx="2308" formatCode="General">
                  <c:v>0.67000000000000182</c:v>
                </c:pt>
                <c:pt idx="2309" formatCode="General">
                  <c:v>0.67000000000000182</c:v>
                </c:pt>
                <c:pt idx="2310" formatCode="General">
                  <c:v>0.67000000000000182</c:v>
                </c:pt>
                <c:pt idx="2311" formatCode="General">
                  <c:v>0.67000000000000182</c:v>
                </c:pt>
                <c:pt idx="2312" formatCode="General">
                  <c:v>0.67000000000000182</c:v>
                </c:pt>
                <c:pt idx="2313" formatCode="General">
                  <c:v>0.67000000000000182</c:v>
                </c:pt>
                <c:pt idx="2314">
                  <c:v>0.6800000000000006</c:v>
                </c:pt>
                <c:pt idx="2315">
                  <c:v>0.6800000000000006</c:v>
                </c:pt>
                <c:pt idx="2316">
                  <c:v>0.6800000000000006</c:v>
                </c:pt>
                <c:pt idx="2317">
                  <c:v>0.6800000000000006</c:v>
                </c:pt>
                <c:pt idx="2318" formatCode="General">
                  <c:v>0.6800000000000006</c:v>
                </c:pt>
                <c:pt idx="2319" formatCode="General">
                  <c:v>0.6800000000000006</c:v>
                </c:pt>
                <c:pt idx="2320" formatCode="General">
                  <c:v>0.6800000000000006</c:v>
                </c:pt>
                <c:pt idx="2321" formatCode="General">
                  <c:v>0.6800000000000006</c:v>
                </c:pt>
                <c:pt idx="2322" formatCode="General">
                  <c:v>0.6800000000000006</c:v>
                </c:pt>
                <c:pt idx="2323" formatCode="General">
                  <c:v>0.6800000000000006</c:v>
                </c:pt>
                <c:pt idx="2324" formatCode="General">
                  <c:v>0.6800000000000006</c:v>
                </c:pt>
                <c:pt idx="2325" formatCode="General">
                  <c:v>0.6800000000000006</c:v>
                </c:pt>
                <c:pt idx="2326" formatCode="General">
                  <c:v>0.6800000000000006</c:v>
                </c:pt>
                <c:pt idx="2327" formatCode="General">
                  <c:v>0.6800000000000006</c:v>
                </c:pt>
                <c:pt idx="2328" formatCode="General">
                  <c:v>0.6800000000000006</c:v>
                </c:pt>
                <c:pt idx="2329" formatCode="General">
                  <c:v>0.6800000000000006</c:v>
                </c:pt>
                <c:pt idx="2330" formatCode="General">
                  <c:v>0.6800000000000006</c:v>
                </c:pt>
                <c:pt idx="2331" formatCode="General">
                  <c:v>0.6800000000000006</c:v>
                </c:pt>
                <c:pt idx="2332">
                  <c:v>0.69000000000000061</c:v>
                </c:pt>
                <c:pt idx="2333">
                  <c:v>0.69000000000000061</c:v>
                </c:pt>
                <c:pt idx="2334">
                  <c:v>0.69000000000000061</c:v>
                </c:pt>
                <c:pt idx="2335">
                  <c:v>0.69000000000000061</c:v>
                </c:pt>
                <c:pt idx="2336">
                  <c:v>0.69000000000000061</c:v>
                </c:pt>
                <c:pt idx="2337">
                  <c:v>0.69000000000000061</c:v>
                </c:pt>
                <c:pt idx="2338" formatCode="General">
                  <c:v>0.69000000000000061</c:v>
                </c:pt>
                <c:pt idx="2339" formatCode="General">
                  <c:v>0.69000000000000061</c:v>
                </c:pt>
                <c:pt idx="2340" formatCode="General">
                  <c:v>0.69000000000000061</c:v>
                </c:pt>
                <c:pt idx="2341" formatCode="General">
                  <c:v>0.69000000000000061</c:v>
                </c:pt>
                <c:pt idx="2342" formatCode="General">
                  <c:v>0.69000000000000061</c:v>
                </c:pt>
                <c:pt idx="2343" formatCode="General">
                  <c:v>0.69000000000000061</c:v>
                </c:pt>
                <c:pt idx="2344" formatCode="General">
                  <c:v>0.69000000000000061</c:v>
                </c:pt>
                <c:pt idx="2345" formatCode="General">
                  <c:v>0.69000000000000061</c:v>
                </c:pt>
                <c:pt idx="2346" formatCode="General">
                  <c:v>0.69000000000000061</c:v>
                </c:pt>
                <c:pt idx="2347" formatCode="General">
                  <c:v>0.69000000000000061</c:v>
                </c:pt>
                <c:pt idx="2348" formatCode="General">
                  <c:v>0.69000000000000061</c:v>
                </c:pt>
                <c:pt idx="2349" formatCode="General">
                  <c:v>0.69000000000000061</c:v>
                </c:pt>
                <c:pt idx="2350">
                  <c:v>0.70000000000000062</c:v>
                </c:pt>
                <c:pt idx="2351">
                  <c:v>0.70000000000000062</c:v>
                </c:pt>
                <c:pt idx="2352">
                  <c:v>0.70000000000000062</c:v>
                </c:pt>
                <c:pt idx="2353">
                  <c:v>0.70000000000000062</c:v>
                </c:pt>
                <c:pt idx="2354">
                  <c:v>0.70000000000000062</c:v>
                </c:pt>
                <c:pt idx="2355">
                  <c:v>0.70000000000000062</c:v>
                </c:pt>
                <c:pt idx="2356" formatCode="General">
                  <c:v>0.70000000000000062</c:v>
                </c:pt>
                <c:pt idx="2357" formatCode="General">
                  <c:v>0.70000000000000062</c:v>
                </c:pt>
                <c:pt idx="2358" formatCode="General">
                  <c:v>0.70000000000000062</c:v>
                </c:pt>
                <c:pt idx="2359" formatCode="General">
                  <c:v>0.70000000000000062</c:v>
                </c:pt>
                <c:pt idx="2360" formatCode="General">
                  <c:v>0.70000000000000062</c:v>
                </c:pt>
                <c:pt idx="2361" formatCode="General">
                  <c:v>0.70000000000000062</c:v>
                </c:pt>
                <c:pt idx="2362" formatCode="General">
                  <c:v>0.70000000000000062</c:v>
                </c:pt>
                <c:pt idx="2363" formatCode="General">
                  <c:v>0.70000000000000062</c:v>
                </c:pt>
                <c:pt idx="2364" formatCode="General">
                  <c:v>0.70000000000000062</c:v>
                </c:pt>
                <c:pt idx="2365" formatCode="General">
                  <c:v>0.70000000000000062</c:v>
                </c:pt>
                <c:pt idx="2366" formatCode="General">
                  <c:v>0.70000000000000062</c:v>
                </c:pt>
                <c:pt idx="2367" formatCode="General">
                  <c:v>0.70000000000000062</c:v>
                </c:pt>
                <c:pt idx="2368" formatCode="General">
                  <c:v>0.70000000000000062</c:v>
                </c:pt>
                <c:pt idx="2369" formatCode="General">
                  <c:v>0.70000000000000062</c:v>
                </c:pt>
                <c:pt idx="2370">
                  <c:v>0.71000000000000063</c:v>
                </c:pt>
                <c:pt idx="2371">
                  <c:v>0.71000000000000063</c:v>
                </c:pt>
                <c:pt idx="2372">
                  <c:v>0.71000000000000063</c:v>
                </c:pt>
                <c:pt idx="2373">
                  <c:v>0.71000000000000063</c:v>
                </c:pt>
                <c:pt idx="2374">
                  <c:v>0.71000000000000063</c:v>
                </c:pt>
                <c:pt idx="2375">
                  <c:v>0.71000000000000063</c:v>
                </c:pt>
                <c:pt idx="2376">
                  <c:v>0.71000000000000063</c:v>
                </c:pt>
                <c:pt idx="2377">
                  <c:v>0.71000000000000063</c:v>
                </c:pt>
                <c:pt idx="2378" formatCode="General">
                  <c:v>0.71000000000000063</c:v>
                </c:pt>
                <c:pt idx="2379" formatCode="General">
                  <c:v>0.71000000000000063</c:v>
                </c:pt>
                <c:pt idx="2380" formatCode="General">
                  <c:v>0.71000000000000063</c:v>
                </c:pt>
                <c:pt idx="2381" formatCode="General">
                  <c:v>0.71000000000000063</c:v>
                </c:pt>
                <c:pt idx="2382" formatCode="General">
                  <c:v>0.71000000000000063</c:v>
                </c:pt>
                <c:pt idx="2383" formatCode="General">
                  <c:v>0.71000000000000063</c:v>
                </c:pt>
                <c:pt idx="2384" formatCode="General">
                  <c:v>0.71000000000000063</c:v>
                </c:pt>
                <c:pt idx="2385" formatCode="General">
                  <c:v>0.71000000000000063</c:v>
                </c:pt>
                <c:pt idx="2386" formatCode="General">
                  <c:v>0.71000000000000063</c:v>
                </c:pt>
                <c:pt idx="2387" formatCode="General">
                  <c:v>0.71000000000000063</c:v>
                </c:pt>
                <c:pt idx="2388" formatCode="General">
                  <c:v>0.71000000000000063</c:v>
                </c:pt>
                <c:pt idx="2389" formatCode="General">
                  <c:v>0.71000000000000063</c:v>
                </c:pt>
                <c:pt idx="2390" formatCode="General">
                  <c:v>0.71000000000000063</c:v>
                </c:pt>
                <c:pt idx="2391" formatCode="General">
                  <c:v>0.71000000000000063</c:v>
                </c:pt>
                <c:pt idx="2392" formatCode="General">
                  <c:v>0.71000000000000063</c:v>
                </c:pt>
                <c:pt idx="2393" formatCode="General">
                  <c:v>0.72000000000000064</c:v>
                </c:pt>
                <c:pt idx="2394" formatCode="General">
                  <c:v>0.72000000000000064</c:v>
                </c:pt>
                <c:pt idx="2395" formatCode="General">
                  <c:v>0.72000000000000064</c:v>
                </c:pt>
                <c:pt idx="2396" formatCode="General">
                  <c:v>0.72000000000000064</c:v>
                </c:pt>
                <c:pt idx="2397" formatCode="General">
                  <c:v>0.72000000000000064</c:v>
                </c:pt>
                <c:pt idx="2398" formatCode="General">
                  <c:v>0.72000000000000064</c:v>
                </c:pt>
                <c:pt idx="2399" formatCode="General">
                  <c:v>0.72000000000000064</c:v>
                </c:pt>
                <c:pt idx="2400" formatCode="General">
                  <c:v>0.72000000000000064</c:v>
                </c:pt>
                <c:pt idx="2401" formatCode="General">
                  <c:v>0.72000000000000064</c:v>
                </c:pt>
                <c:pt idx="2402" formatCode="General">
                  <c:v>0.72000000000000064</c:v>
                </c:pt>
                <c:pt idx="2403" formatCode="General">
                  <c:v>0.72000000000000064</c:v>
                </c:pt>
                <c:pt idx="2404" formatCode="General">
                  <c:v>0.72000000000000064</c:v>
                </c:pt>
                <c:pt idx="2405" formatCode="General">
                  <c:v>0.72000000000000064</c:v>
                </c:pt>
                <c:pt idx="2406">
                  <c:v>0.73000000000000065</c:v>
                </c:pt>
                <c:pt idx="2407">
                  <c:v>0.73000000000000065</c:v>
                </c:pt>
                <c:pt idx="2408" formatCode="General">
                  <c:v>0.73000000000000065</c:v>
                </c:pt>
                <c:pt idx="2409" formatCode="General">
                  <c:v>0.73000000000000065</c:v>
                </c:pt>
                <c:pt idx="2410" formatCode="General">
                  <c:v>0.73000000000000065</c:v>
                </c:pt>
                <c:pt idx="2411" formatCode="General">
                  <c:v>0.73000000000000065</c:v>
                </c:pt>
                <c:pt idx="2412" formatCode="General">
                  <c:v>0.73000000000000065</c:v>
                </c:pt>
                <c:pt idx="2413" formatCode="General">
                  <c:v>0.73000000000000065</c:v>
                </c:pt>
                <c:pt idx="2414" formatCode="General">
                  <c:v>0.73000000000000065</c:v>
                </c:pt>
                <c:pt idx="2415" formatCode="General">
                  <c:v>0.73000000000000065</c:v>
                </c:pt>
                <c:pt idx="2416" formatCode="General">
                  <c:v>0.73000000000000065</c:v>
                </c:pt>
                <c:pt idx="2417" formatCode="General">
                  <c:v>0.73000000000000065</c:v>
                </c:pt>
                <c:pt idx="2418" formatCode="General">
                  <c:v>0.73000000000000065</c:v>
                </c:pt>
                <c:pt idx="2419" formatCode="General">
                  <c:v>0.73000000000000065</c:v>
                </c:pt>
                <c:pt idx="2420">
                  <c:v>0.74000000000000132</c:v>
                </c:pt>
                <c:pt idx="2421">
                  <c:v>0.74000000000000132</c:v>
                </c:pt>
                <c:pt idx="2422" formatCode="General">
                  <c:v>0.74000000000000132</c:v>
                </c:pt>
                <c:pt idx="2423" formatCode="General">
                  <c:v>0.74000000000000132</c:v>
                </c:pt>
                <c:pt idx="2424" formatCode="General">
                  <c:v>0.74000000000000132</c:v>
                </c:pt>
                <c:pt idx="2425" formatCode="General">
                  <c:v>0.74000000000000132</c:v>
                </c:pt>
                <c:pt idx="2426" formatCode="General">
                  <c:v>0.74000000000000132</c:v>
                </c:pt>
                <c:pt idx="2427" formatCode="General">
                  <c:v>0.74000000000000132</c:v>
                </c:pt>
                <c:pt idx="2428" formatCode="General">
                  <c:v>0.74000000000000132</c:v>
                </c:pt>
                <c:pt idx="2429" formatCode="General">
                  <c:v>0.74000000000000132</c:v>
                </c:pt>
                <c:pt idx="2430" formatCode="General">
                  <c:v>0.74000000000000132</c:v>
                </c:pt>
                <c:pt idx="2431" formatCode="General">
                  <c:v>0.74000000000000132</c:v>
                </c:pt>
                <c:pt idx="2432" formatCode="General">
                  <c:v>0.74000000000000132</c:v>
                </c:pt>
                <c:pt idx="2433" formatCode="General">
                  <c:v>0.74000000000000132</c:v>
                </c:pt>
                <c:pt idx="2434" formatCode="General">
                  <c:v>0.74000000000000132</c:v>
                </c:pt>
                <c:pt idx="2435">
                  <c:v>0.75000000000000144</c:v>
                </c:pt>
                <c:pt idx="2436">
                  <c:v>0.75000000000000144</c:v>
                </c:pt>
                <c:pt idx="2437">
                  <c:v>0.75000000000000144</c:v>
                </c:pt>
                <c:pt idx="2438">
                  <c:v>0.75000000000000144</c:v>
                </c:pt>
                <c:pt idx="2439">
                  <c:v>0.75000000000000144</c:v>
                </c:pt>
                <c:pt idx="2440">
                  <c:v>0.75000000000000144</c:v>
                </c:pt>
                <c:pt idx="2441" formatCode="General">
                  <c:v>0.75000000000000144</c:v>
                </c:pt>
                <c:pt idx="2442" formatCode="General">
                  <c:v>0.75000000000000144</c:v>
                </c:pt>
                <c:pt idx="2443" formatCode="General">
                  <c:v>0.75000000000000144</c:v>
                </c:pt>
                <c:pt idx="2444" formatCode="General">
                  <c:v>0.75000000000000144</c:v>
                </c:pt>
                <c:pt idx="2445" formatCode="General">
                  <c:v>0.75000000000000144</c:v>
                </c:pt>
                <c:pt idx="2446" formatCode="General">
                  <c:v>0.75000000000000144</c:v>
                </c:pt>
                <c:pt idx="2447" formatCode="General">
                  <c:v>0.75000000000000144</c:v>
                </c:pt>
                <c:pt idx="2448" formatCode="General">
                  <c:v>0.75000000000000144</c:v>
                </c:pt>
                <c:pt idx="2449" formatCode="General">
                  <c:v>0.75000000000000144</c:v>
                </c:pt>
                <c:pt idx="2450" formatCode="General">
                  <c:v>0.75000000000000144</c:v>
                </c:pt>
                <c:pt idx="2451" formatCode="General">
                  <c:v>0.75000000000000144</c:v>
                </c:pt>
                <c:pt idx="2452" formatCode="General">
                  <c:v>0.75000000000000144</c:v>
                </c:pt>
                <c:pt idx="2453" formatCode="General">
                  <c:v>0.75000000000000144</c:v>
                </c:pt>
                <c:pt idx="2454" formatCode="General">
                  <c:v>0.75000000000000144</c:v>
                </c:pt>
                <c:pt idx="2455" formatCode="General">
                  <c:v>0.75000000000000144</c:v>
                </c:pt>
                <c:pt idx="2456" formatCode="General">
                  <c:v>0.75000000000000144</c:v>
                </c:pt>
                <c:pt idx="2457" formatCode="General">
                  <c:v>0.75000000000000144</c:v>
                </c:pt>
                <c:pt idx="2458">
                  <c:v>0.76000000000000145</c:v>
                </c:pt>
                <c:pt idx="2459">
                  <c:v>0.76000000000000145</c:v>
                </c:pt>
                <c:pt idx="2460">
                  <c:v>0.76000000000000145</c:v>
                </c:pt>
                <c:pt idx="2461">
                  <c:v>0.76000000000000145</c:v>
                </c:pt>
                <c:pt idx="2462">
                  <c:v>0.76000000000000145</c:v>
                </c:pt>
                <c:pt idx="2463">
                  <c:v>0.76000000000000145</c:v>
                </c:pt>
                <c:pt idx="2464">
                  <c:v>0.76000000000000145</c:v>
                </c:pt>
                <c:pt idx="2465" formatCode="General">
                  <c:v>0.76000000000000145</c:v>
                </c:pt>
                <c:pt idx="2466" formatCode="General">
                  <c:v>0.76000000000000145</c:v>
                </c:pt>
                <c:pt idx="2467" formatCode="General">
                  <c:v>0.76000000000000145</c:v>
                </c:pt>
                <c:pt idx="2468" formatCode="General">
                  <c:v>0.76000000000000145</c:v>
                </c:pt>
                <c:pt idx="2469" formatCode="General">
                  <c:v>0.76000000000000145</c:v>
                </c:pt>
                <c:pt idx="2470" formatCode="General">
                  <c:v>0.76000000000000145</c:v>
                </c:pt>
                <c:pt idx="2471" formatCode="General">
                  <c:v>0.76000000000000145</c:v>
                </c:pt>
                <c:pt idx="2472" formatCode="General">
                  <c:v>0.76000000000000145</c:v>
                </c:pt>
                <c:pt idx="2473" formatCode="General">
                  <c:v>0.76000000000000145</c:v>
                </c:pt>
                <c:pt idx="2474" formatCode="General">
                  <c:v>0.76000000000000145</c:v>
                </c:pt>
                <c:pt idx="2475" formatCode="General">
                  <c:v>0.76000000000000145</c:v>
                </c:pt>
                <c:pt idx="2476" formatCode="General">
                  <c:v>0.76000000000000145</c:v>
                </c:pt>
                <c:pt idx="2477" formatCode="General">
                  <c:v>0.76000000000000145</c:v>
                </c:pt>
                <c:pt idx="2478" formatCode="General">
                  <c:v>0.76000000000000145</c:v>
                </c:pt>
                <c:pt idx="2479">
                  <c:v>0.77000000000000124</c:v>
                </c:pt>
                <c:pt idx="2480">
                  <c:v>0.77000000000000124</c:v>
                </c:pt>
                <c:pt idx="2481">
                  <c:v>0.77000000000000124</c:v>
                </c:pt>
                <c:pt idx="2482">
                  <c:v>0.77000000000000124</c:v>
                </c:pt>
                <c:pt idx="2483" formatCode="General">
                  <c:v>0.77000000000000124</c:v>
                </c:pt>
                <c:pt idx="2484" formatCode="General">
                  <c:v>0.77000000000000124</c:v>
                </c:pt>
                <c:pt idx="2485" formatCode="General">
                  <c:v>0.77000000000000124</c:v>
                </c:pt>
                <c:pt idx="2486" formatCode="General">
                  <c:v>0.77000000000000124</c:v>
                </c:pt>
                <c:pt idx="2487" formatCode="General">
                  <c:v>0.77000000000000124</c:v>
                </c:pt>
                <c:pt idx="2488" formatCode="General">
                  <c:v>0.77000000000000124</c:v>
                </c:pt>
                <c:pt idx="2489" formatCode="General">
                  <c:v>0.77000000000000124</c:v>
                </c:pt>
                <c:pt idx="2490" formatCode="General">
                  <c:v>0.77000000000000124</c:v>
                </c:pt>
                <c:pt idx="2491" formatCode="General">
                  <c:v>0.77000000000000124</c:v>
                </c:pt>
                <c:pt idx="2492" formatCode="General">
                  <c:v>0.77000000000000124</c:v>
                </c:pt>
                <c:pt idx="2493" formatCode="General">
                  <c:v>0.77000000000000124</c:v>
                </c:pt>
                <c:pt idx="2494" formatCode="General">
                  <c:v>0.77000000000000124</c:v>
                </c:pt>
                <c:pt idx="2495" formatCode="General">
                  <c:v>0.77000000000000124</c:v>
                </c:pt>
                <c:pt idx="2496" formatCode="General">
                  <c:v>0.77000000000000124</c:v>
                </c:pt>
                <c:pt idx="2497">
                  <c:v>0.78</c:v>
                </c:pt>
                <c:pt idx="2498">
                  <c:v>0.78</c:v>
                </c:pt>
                <c:pt idx="2499">
                  <c:v>0.78</c:v>
                </c:pt>
                <c:pt idx="2500">
                  <c:v>0.78</c:v>
                </c:pt>
                <c:pt idx="2501">
                  <c:v>0.78</c:v>
                </c:pt>
                <c:pt idx="2502" formatCode="General">
                  <c:v>0.78</c:v>
                </c:pt>
                <c:pt idx="2503" formatCode="General">
                  <c:v>0.78</c:v>
                </c:pt>
                <c:pt idx="2504" formatCode="General">
                  <c:v>0.78</c:v>
                </c:pt>
                <c:pt idx="2505" formatCode="General">
                  <c:v>0.78</c:v>
                </c:pt>
                <c:pt idx="2506" formatCode="General">
                  <c:v>0.78</c:v>
                </c:pt>
                <c:pt idx="2507" formatCode="General">
                  <c:v>0.78</c:v>
                </c:pt>
                <c:pt idx="2508" formatCode="General">
                  <c:v>0.78</c:v>
                </c:pt>
                <c:pt idx="2509" formatCode="General">
                  <c:v>0.78</c:v>
                </c:pt>
                <c:pt idx="2510" formatCode="General">
                  <c:v>0.78</c:v>
                </c:pt>
                <c:pt idx="2511" formatCode="General">
                  <c:v>0.78</c:v>
                </c:pt>
                <c:pt idx="2512" formatCode="General">
                  <c:v>0.78</c:v>
                </c:pt>
                <c:pt idx="2513" formatCode="General">
                  <c:v>0.78</c:v>
                </c:pt>
                <c:pt idx="2514">
                  <c:v>0.79</c:v>
                </c:pt>
                <c:pt idx="2515">
                  <c:v>0.79</c:v>
                </c:pt>
                <c:pt idx="2516">
                  <c:v>0.79</c:v>
                </c:pt>
                <c:pt idx="2517">
                  <c:v>0.79</c:v>
                </c:pt>
                <c:pt idx="2518">
                  <c:v>0.79</c:v>
                </c:pt>
                <c:pt idx="2519">
                  <c:v>0.79</c:v>
                </c:pt>
                <c:pt idx="2520">
                  <c:v>0.79</c:v>
                </c:pt>
                <c:pt idx="2521" formatCode="General">
                  <c:v>0.79</c:v>
                </c:pt>
                <c:pt idx="2522" formatCode="General">
                  <c:v>0.79</c:v>
                </c:pt>
                <c:pt idx="2523" formatCode="General">
                  <c:v>0.79</c:v>
                </c:pt>
                <c:pt idx="2524" formatCode="General">
                  <c:v>0.79</c:v>
                </c:pt>
                <c:pt idx="2525" formatCode="General">
                  <c:v>0.79</c:v>
                </c:pt>
                <c:pt idx="2526" formatCode="General">
                  <c:v>0.79</c:v>
                </c:pt>
                <c:pt idx="2527" formatCode="General">
                  <c:v>0.79</c:v>
                </c:pt>
                <c:pt idx="2528" formatCode="General">
                  <c:v>0.79</c:v>
                </c:pt>
                <c:pt idx="2529" formatCode="General">
                  <c:v>0.79</c:v>
                </c:pt>
                <c:pt idx="2530" formatCode="General">
                  <c:v>0.79</c:v>
                </c:pt>
                <c:pt idx="2531" formatCode="General">
                  <c:v>0.79</c:v>
                </c:pt>
                <c:pt idx="2532" formatCode="General">
                  <c:v>0.79</c:v>
                </c:pt>
                <c:pt idx="2533" formatCode="General">
                  <c:v>0.79</c:v>
                </c:pt>
                <c:pt idx="2534" formatCode="General">
                  <c:v>0.79</c:v>
                </c:pt>
                <c:pt idx="2535" formatCode="General">
                  <c:v>0.79</c:v>
                </c:pt>
                <c:pt idx="2536" formatCode="General">
                  <c:v>0.79</c:v>
                </c:pt>
                <c:pt idx="2537" formatCode="General">
                  <c:v>0.79</c:v>
                </c:pt>
                <c:pt idx="2538" formatCode="General">
                  <c:v>0.79</c:v>
                </c:pt>
                <c:pt idx="2539">
                  <c:v>0.8</c:v>
                </c:pt>
                <c:pt idx="2540">
                  <c:v>0.8</c:v>
                </c:pt>
                <c:pt idx="2541" formatCode="General">
                  <c:v>0.8</c:v>
                </c:pt>
                <c:pt idx="2542" formatCode="General">
                  <c:v>0.8</c:v>
                </c:pt>
                <c:pt idx="2543" formatCode="General">
                  <c:v>0.8</c:v>
                </c:pt>
                <c:pt idx="2544" formatCode="General">
                  <c:v>0.8</c:v>
                </c:pt>
                <c:pt idx="2545" formatCode="General">
                  <c:v>0.8</c:v>
                </c:pt>
                <c:pt idx="2546" formatCode="General">
                  <c:v>0.8</c:v>
                </c:pt>
                <c:pt idx="2547" formatCode="General">
                  <c:v>0.8</c:v>
                </c:pt>
                <c:pt idx="2548" formatCode="General">
                  <c:v>0.8</c:v>
                </c:pt>
                <c:pt idx="2549" formatCode="General">
                  <c:v>0.8</c:v>
                </c:pt>
                <c:pt idx="2550" formatCode="General">
                  <c:v>0.8</c:v>
                </c:pt>
                <c:pt idx="2551" formatCode="General">
                  <c:v>0.8</c:v>
                </c:pt>
                <c:pt idx="2552" formatCode="General">
                  <c:v>0.8</c:v>
                </c:pt>
                <c:pt idx="2553" formatCode="General">
                  <c:v>0.8</c:v>
                </c:pt>
                <c:pt idx="2554" formatCode="General">
                  <c:v>0.8</c:v>
                </c:pt>
                <c:pt idx="2555" formatCode="General">
                  <c:v>0.8</c:v>
                </c:pt>
                <c:pt idx="2556" formatCode="General">
                  <c:v>0.8</c:v>
                </c:pt>
                <c:pt idx="2557" formatCode="General">
                  <c:v>0.8</c:v>
                </c:pt>
                <c:pt idx="2558" formatCode="General">
                  <c:v>0.8</c:v>
                </c:pt>
                <c:pt idx="2559" formatCode="General">
                  <c:v>0.8</c:v>
                </c:pt>
                <c:pt idx="2560">
                  <c:v>0.81</c:v>
                </c:pt>
                <c:pt idx="2561">
                  <c:v>0.81</c:v>
                </c:pt>
                <c:pt idx="2562">
                  <c:v>0.81</c:v>
                </c:pt>
                <c:pt idx="2563">
                  <c:v>0.81</c:v>
                </c:pt>
                <c:pt idx="2564">
                  <c:v>0.81</c:v>
                </c:pt>
                <c:pt idx="2565">
                  <c:v>0.81</c:v>
                </c:pt>
                <c:pt idx="2566" formatCode="General">
                  <c:v>0.81</c:v>
                </c:pt>
                <c:pt idx="2567" formatCode="General">
                  <c:v>0.81</c:v>
                </c:pt>
                <c:pt idx="2568" formatCode="General">
                  <c:v>0.81</c:v>
                </c:pt>
                <c:pt idx="2569" formatCode="General">
                  <c:v>0.81</c:v>
                </c:pt>
                <c:pt idx="2570" formatCode="General">
                  <c:v>0.81</c:v>
                </c:pt>
                <c:pt idx="2571" formatCode="General">
                  <c:v>0.81</c:v>
                </c:pt>
                <c:pt idx="2572" formatCode="General">
                  <c:v>0.81</c:v>
                </c:pt>
                <c:pt idx="2573" formatCode="General">
                  <c:v>0.81</c:v>
                </c:pt>
                <c:pt idx="2574" formatCode="General">
                  <c:v>0.81</c:v>
                </c:pt>
                <c:pt idx="2575" formatCode="General">
                  <c:v>0.81</c:v>
                </c:pt>
                <c:pt idx="2576" formatCode="General">
                  <c:v>0.81</c:v>
                </c:pt>
                <c:pt idx="2577" formatCode="General">
                  <c:v>0.81</c:v>
                </c:pt>
                <c:pt idx="2578" formatCode="General">
                  <c:v>0.81</c:v>
                </c:pt>
                <c:pt idx="2579" formatCode="General">
                  <c:v>0.81</c:v>
                </c:pt>
                <c:pt idx="2580" formatCode="General">
                  <c:v>0.81</c:v>
                </c:pt>
                <c:pt idx="2581" formatCode="General">
                  <c:v>0.81</c:v>
                </c:pt>
                <c:pt idx="2582">
                  <c:v>0.82000000000000062</c:v>
                </c:pt>
                <c:pt idx="2583">
                  <c:v>0.82000000000000062</c:v>
                </c:pt>
                <c:pt idx="2584">
                  <c:v>0.82000000000000062</c:v>
                </c:pt>
                <c:pt idx="2585">
                  <c:v>0.82000000000000062</c:v>
                </c:pt>
                <c:pt idx="2586">
                  <c:v>0.82000000000000062</c:v>
                </c:pt>
                <c:pt idx="2587" formatCode="General">
                  <c:v>0.82000000000000062</c:v>
                </c:pt>
                <c:pt idx="2588" formatCode="General">
                  <c:v>0.82000000000000062</c:v>
                </c:pt>
                <c:pt idx="2589" formatCode="General">
                  <c:v>0.82000000000000062</c:v>
                </c:pt>
                <c:pt idx="2590" formatCode="General">
                  <c:v>0.82000000000000062</c:v>
                </c:pt>
                <c:pt idx="2591" formatCode="General">
                  <c:v>0.82000000000000062</c:v>
                </c:pt>
                <c:pt idx="2592">
                  <c:v>0.83000000000000063</c:v>
                </c:pt>
                <c:pt idx="2593">
                  <c:v>0.83000000000000063</c:v>
                </c:pt>
                <c:pt idx="2594">
                  <c:v>0.83000000000000063</c:v>
                </c:pt>
                <c:pt idx="2595">
                  <c:v>0.83000000000000063</c:v>
                </c:pt>
                <c:pt idx="2596">
                  <c:v>0.83000000000000063</c:v>
                </c:pt>
                <c:pt idx="2597">
                  <c:v>0.83000000000000063</c:v>
                </c:pt>
                <c:pt idx="2598">
                  <c:v>0.83000000000000063</c:v>
                </c:pt>
                <c:pt idx="2599">
                  <c:v>0.83000000000000063</c:v>
                </c:pt>
                <c:pt idx="2600" formatCode="General">
                  <c:v>0.83000000000000063</c:v>
                </c:pt>
                <c:pt idx="2601" formatCode="General">
                  <c:v>0.83000000000000063</c:v>
                </c:pt>
                <c:pt idx="2602" formatCode="General">
                  <c:v>0.83000000000000063</c:v>
                </c:pt>
                <c:pt idx="2603" formatCode="General">
                  <c:v>0.83000000000000063</c:v>
                </c:pt>
                <c:pt idx="2604" formatCode="General">
                  <c:v>0.83000000000000063</c:v>
                </c:pt>
                <c:pt idx="2605" formatCode="General">
                  <c:v>0.83000000000000063</c:v>
                </c:pt>
                <c:pt idx="2606" formatCode="General">
                  <c:v>0.83000000000000063</c:v>
                </c:pt>
                <c:pt idx="2607" formatCode="General">
                  <c:v>0.83000000000000063</c:v>
                </c:pt>
                <c:pt idx="2608" formatCode="General">
                  <c:v>0.83000000000000063</c:v>
                </c:pt>
                <c:pt idx="2609" formatCode="General">
                  <c:v>0.83000000000000063</c:v>
                </c:pt>
                <c:pt idx="2610" formatCode="General">
                  <c:v>0.83000000000000063</c:v>
                </c:pt>
                <c:pt idx="2611" formatCode="General">
                  <c:v>0.83000000000000063</c:v>
                </c:pt>
                <c:pt idx="2612" formatCode="General">
                  <c:v>0.83000000000000063</c:v>
                </c:pt>
                <c:pt idx="2613" formatCode="General">
                  <c:v>0.83000000000000063</c:v>
                </c:pt>
                <c:pt idx="2614" formatCode="General">
                  <c:v>0.83000000000000063</c:v>
                </c:pt>
                <c:pt idx="2615">
                  <c:v>0.84000000000000064</c:v>
                </c:pt>
                <c:pt idx="2616">
                  <c:v>0.84000000000000064</c:v>
                </c:pt>
                <c:pt idx="2617">
                  <c:v>0.84000000000000064</c:v>
                </c:pt>
                <c:pt idx="2618">
                  <c:v>0.84000000000000064</c:v>
                </c:pt>
                <c:pt idx="2619">
                  <c:v>0.84000000000000064</c:v>
                </c:pt>
                <c:pt idx="2620">
                  <c:v>0.84000000000000064</c:v>
                </c:pt>
                <c:pt idx="2621">
                  <c:v>0.84000000000000064</c:v>
                </c:pt>
                <c:pt idx="2622">
                  <c:v>0.84000000000000064</c:v>
                </c:pt>
                <c:pt idx="2623">
                  <c:v>0.84000000000000064</c:v>
                </c:pt>
                <c:pt idx="2624">
                  <c:v>0.84000000000000064</c:v>
                </c:pt>
                <c:pt idx="2625">
                  <c:v>0.84000000000000064</c:v>
                </c:pt>
                <c:pt idx="2626">
                  <c:v>0.84000000000000064</c:v>
                </c:pt>
                <c:pt idx="2627">
                  <c:v>0.84000000000000064</c:v>
                </c:pt>
                <c:pt idx="2628" formatCode="General">
                  <c:v>0.84000000000000064</c:v>
                </c:pt>
                <c:pt idx="2629" formatCode="General">
                  <c:v>0.84000000000000064</c:v>
                </c:pt>
                <c:pt idx="2630" formatCode="General">
                  <c:v>0.84000000000000064</c:v>
                </c:pt>
                <c:pt idx="2631" formatCode="General">
                  <c:v>0.84000000000000064</c:v>
                </c:pt>
                <c:pt idx="2632" formatCode="General">
                  <c:v>0.84000000000000064</c:v>
                </c:pt>
                <c:pt idx="2633" formatCode="General">
                  <c:v>0.84000000000000064</c:v>
                </c:pt>
                <c:pt idx="2634" formatCode="General">
                  <c:v>0.84000000000000064</c:v>
                </c:pt>
                <c:pt idx="2635" formatCode="General">
                  <c:v>0.84000000000000064</c:v>
                </c:pt>
                <c:pt idx="2636" formatCode="General">
                  <c:v>0.84000000000000064</c:v>
                </c:pt>
                <c:pt idx="2637" formatCode="General">
                  <c:v>0.84000000000000064</c:v>
                </c:pt>
                <c:pt idx="2638" formatCode="General">
                  <c:v>0.84000000000000064</c:v>
                </c:pt>
                <c:pt idx="2639">
                  <c:v>0.85000000000000064</c:v>
                </c:pt>
                <c:pt idx="2640">
                  <c:v>0.85000000000000064</c:v>
                </c:pt>
                <c:pt idx="2641">
                  <c:v>0.85000000000000064</c:v>
                </c:pt>
                <c:pt idx="2642">
                  <c:v>0.85000000000000064</c:v>
                </c:pt>
                <c:pt idx="2643">
                  <c:v>0.85000000000000064</c:v>
                </c:pt>
                <c:pt idx="2644">
                  <c:v>0.85000000000000064</c:v>
                </c:pt>
                <c:pt idx="2645">
                  <c:v>0.85000000000000064</c:v>
                </c:pt>
                <c:pt idx="2646" formatCode="General">
                  <c:v>0.85000000000000064</c:v>
                </c:pt>
                <c:pt idx="2647" formatCode="General">
                  <c:v>0.85000000000000064</c:v>
                </c:pt>
                <c:pt idx="2648" formatCode="General">
                  <c:v>0.85000000000000064</c:v>
                </c:pt>
                <c:pt idx="2649" formatCode="General">
                  <c:v>0.85000000000000064</c:v>
                </c:pt>
                <c:pt idx="2650" formatCode="General">
                  <c:v>0.85000000000000064</c:v>
                </c:pt>
                <c:pt idx="2651" formatCode="General">
                  <c:v>0.85000000000000064</c:v>
                </c:pt>
                <c:pt idx="2652" formatCode="General">
                  <c:v>0.85000000000000064</c:v>
                </c:pt>
                <c:pt idx="2653" formatCode="General">
                  <c:v>0.85000000000000064</c:v>
                </c:pt>
                <c:pt idx="2654" formatCode="General">
                  <c:v>0.85000000000000064</c:v>
                </c:pt>
                <c:pt idx="2655" formatCode="General">
                  <c:v>0.85000000000000064</c:v>
                </c:pt>
                <c:pt idx="2656" formatCode="General">
                  <c:v>0.85000000000000064</c:v>
                </c:pt>
                <c:pt idx="2657" formatCode="General">
                  <c:v>0.85000000000000064</c:v>
                </c:pt>
                <c:pt idx="2658" formatCode="General">
                  <c:v>0.85000000000000064</c:v>
                </c:pt>
                <c:pt idx="2659" formatCode="General">
                  <c:v>0.85000000000000064</c:v>
                </c:pt>
                <c:pt idx="2660">
                  <c:v>0.86000000000000065</c:v>
                </c:pt>
                <c:pt idx="2661">
                  <c:v>0.86000000000000065</c:v>
                </c:pt>
                <c:pt idx="2662">
                  <c:v>0.86000000000000065</c:v>
                </c:pt>
                <c:pt idx="2663">
                  <c:v>0.86000000000000065</c:v>
                </c:pt>
                <c:pt idx="2664">
                  <c:v>0.86000000000000065</c:v>
                </c:pt>
                <c:pt idx="2665">
                  <c:v>0.86000000000000065</c:v>
                </c:pt>
                <c:pt idx="2666">
                  <c:v>0.86000000000000065</c:v>
                </c:pt>
                <c:pt idx="2667">
                  <c:v>0.86000000000000065</c:v>
                </c:pt>
                <c:pt idx="2668">
                  <c:v>0.86000000000000065</c:v>
                </c:pt>
                <c:pt idx="2669">
                  <c:v>0.86000000000000065</c:v>
                </c:pt>
                <c:pt idx="2670">
                  <c:v>0.86000000000000065</c:v>
                </c:pt>
                <c:pt idx="2671">
                  <c:v>0.86000000000000065</c:v>
                </c:pt>
                <c:pt idx="2672" formatCode="General">
                  <c:v>0.86000000000000065</c:v>
                </c:pt>
                <c:pt idx="2673" formatCode="General">
                  <c:v>0.86000000000000065</c:v>
                </c:pt>
                <c:pt idx="2674" formatCode="General">
                  <c:v>0.86000000000000065</c:v>
                </c:pt>
                <c:pt idx="2675" formatCode="General">
                  <c:v>0.86000000000000065</c:v>
                </c:pt>
                <c:pt idx="2676" formatCode="General">
                  <c:v>0.86000000000000065</c:v>
                </c:pt>
                <c:pt idx="2677" formatCode="General">
                  <c:v>0.86000000000000065</c:v>
                </c:pt>
                <c:pt idx="2678" formatCode="General">
                  <c:v>0.86000000000000065</c:v>
                </c:pt>
                <c:pt idx="2679" formatCode="General">
                  <c:v>0.86000000000000065</c:v>
                </c:pt>
                <c:pt idx="2680" formatCode="General">
                  <c:v>0.86000000000000065</c:v>
                </c:pt>
                <c:pt idx="2681" formatCode="General">
                  <c:v>0.86000000000000065</c:v>
                </c:pt>
                <c:pt idx="2682" formatCode="General">
                  <c:v>0.86000000000000065</c:v>
                </c:pt>
                <c:pt idx="2683" formatCode="General">
                  <c:v>0.86000000000000065</c:v>
                </c:pt>
                <c:pt idx="2684" formatCode="General">
                  <c:v>0.86000000000000065</c:v>
                </c:pt>
                <c:pt idx="2685" formatCode="General">
                  <c:v>0.86000000000000065</c:v>
                </c:pt>
                <c:pt idx="2686" formatCode="General">
                  <c:v>0.86000000000000065</c:v>
                </c:pt>
                <c:pt idx="2687" formatCode="General">
                  <c:v>0.86000000000000065</c:v>
                </c:pt>
                <c:pt idx="2688" formatCode="General">
                  <c:v>0.86000000000000065</c:v>
                </c:pt>
                <c:pt idx="2689" formatCode="General">
                  <c:v>0.86000000000000065</c:v>
                </c:pt>
                <c:pt idx="2690" formatCode="General">
                  <c:v>0.86000000000000065</c:v>
                </c:pt>
                <c:pt idx="2691" formatCode="General">
                  <c:v>0.86000000000000065</c:v>
                </c:pt>
                <c:pt idx="2692">
                  <c:v>0.87000000000000133</c:v>
                </c:pt>
                <c:pt idx="2693">
                  <c:v>0.87000000000000133</c:v>
                </c:pt>
                <c:pt idx="2694">
                  <c:v>0.87000000000000133</c:v>
                </c:pt>
                <c:pt idx="2695">
                  <c:v>0.87000000000000133</c:v>
                </c:pt>
                <c:pt idx="2696">
                  <c:v>0.87000000000000133</c:v>
                </c:pt>
                <c:pt idx="2697">
                  <c:v>0.87000000000000133</c:v>
                </c:pt>
                <c:pt idx="2698">
                  <c:v>0.87000000000000133</c:v>
                </c:pt>
                <c:pt idx="2699">
                  <c:v>0.87000000000000133</c:v>
                </c:pt>
                <c:pt idx="2700">
                  <c:v>0.87000000000000133</c:v>
                </c:pt>
                <c:pt idx="2701">
                  <c:v>0.87000000000000133</c:v>
                </c:pt>
                <c:pt idx="2702">
                  <c:v>0.87000000000000133</c:v>
                </c:pt>
                <c:pt idx="2703">
                  <c:v>0.87000000000000133</c:v>
                </c:pt>
                <c:pt idx="2704">
                  <c:v>0.87000000000000133</c:v>
                </c:pt>
                <c:pt idx="2705">
                  <c:v>0.87000000000000133</c:v>
                </c:pt>
                <c:pt idx="2706">
                  <c:v>0.87000000000000133</c:v>
                </c:pt>
                <c:pt idx="2707">
                  <c:v>0.87000000000000133</c:v>
                </c:pt>
                <c:pt idx="2708">
                  <c:v>0.87000000000000133</c:v>
                </c:pt>
                <c:pt idx="2709">
                  <c:v>0.87000000000000133</c:v>
                </c:pt>
                <c:pt idx="2710">
                  <c:v>0.87000000000000133</c:v>
                </c:pt>
                <c:pt idx="2711">
                  <c:v>0.87000000000000133</c:v>
                </c:pt>
                <c:pt idx="2712">
                  <c:v>0.87000000000000133</c:v>
                </c:pt>
                <c:pt idx="2713">
                  <c:v>0.87000000000000133</c:v>
                </c:pt>
                <c:pt idx="2714" formatCode="General">
                  <c:v>0.87000000000000133</c:v>
                </c:pt>
                <c:pt idx="2715" formatCode="General">
                  <c:v>0.87000000000000133</c:v>
                </c:pt>
                <c:pt idx="2716" formatCode="General">
                  <c:v>0.87000000000000133</c:v>
                </c:pt>
                <c:pt idx="2717" formatCode="General">
                  <c:v>0.87000000000000133</c:v>
                </c:pt>
                <c:pt idx="2718" formatCode="General">
                  <c:v>0.87000000000000133</c:v>
                </c:pt>
                <c:pt idx="2719" formatCode="General">
                  <c:v>0.87000000000000133</c:v>
                </c:pt>
                <c:pt idx="2720" formatCode="General">
                  <c:v>0.87000000000000133</c:v>
                </c:pt>
                <c:pt idx="2721" formatCode="General">
                  <c:v>0.87000000000000133</c:v>
                </c:pt>
                <c:pt idx="2722" formatCode="General">
                  <c:v>0.87000000000000133</c:v>
                </c:pt>
                <c:pt idx="2723" formatCode="General">
                  <c:v>0.87000000000000133</c:v>
                </c:pt>
                <c:pt idx="2724" formatCode="General">
                  <c:v>0.87000000000000133</c:v>
                </c:pt>
                <c:pt idx="2725" formatCode="General">
                  <c:v>0.87000000000000133</c:v>
                </c:pt>
                <c:pt idx="2726" formatCode="General">
                  <c:v>0.87000000000000133</c:v>
                </c:pt>
                <c:pt idx="2727">
                  <c:v>0.88000000000000023</c:v>
                </c:pt>
                <c:pt idx="2728">
                  <c:v>0.88000000000000023</c:v>
                </c:pt>
                <c:pt idx="2729">
                  <c:v>0.88000000000000023</c:v>
                </c:pt>
                <c:pt idx="2730">
                  <c:v>0.88000000000000023</c:v>
                </c:pt>
                <c:pt idx="2731">
                  <c:v>0.88000000000000023</c:v>
                </c:pt>
                <c:pt idx="2732">
                  <c:v>0.88000000000000023</c:v>
                </c:pt>
                <c:pt idx="2733">
                  <c:v>0.88000000000000023</c:v>
                </c:pt>
                <c:pt idx="2734">
                  <c:v>0.88000000000000023</c:v>
                </c:pt>
                <c:pt idx="2735">
                  <c:v>0.88000000000000023</c:v>
                </c:pt>
                <c:pt idx="2736">
                  <c:v>0.88000000000000023</c:v>
                </c:pt>
                <c:pt idx="2737">
                  <c:v>0.88000000000000023</c:v>
                </c:pt>
                <c:pt idx="2738">
                  <c:v>0.88000000000000023</c:v>
                </c:pt>
                <c:pt idx="2739">
                  <c:v>0.88000000000000023</c:v>
                </c:pt>
                <c:pt idx="2740">
                  <c:v>0.88000000000000023</c:v>
                </c:pt>
                <c:pt idx="2741">
                  <c:v>0.88000000000000023</c:v>
                </c:pt>
                <c:pt idx="2742">
                  <c:v>0.88000000000000023</c:v>
                </c:pt>
                <c:pt idx="2743">
                  <c:v>0.88000000000000023</c:v>
                </c:pt>
                <c:pt idx="2744">
                  <c:v>0.88000000000000023</c:v>
                </c:pt>
                <c:pt idx="2745">
                  <c:v>0.88000000000000023</c:v>
                </c:pt>
                <c:pt idx="2746">
                  <c:v>0.88000000000000023</c:v>
                </c:pt>
                <c:pt idx="2747" formatCode="General">
                  <c:v>0.88000000000000023</c:v>
                </c:pt>
                <c:pt idx="2748" formatCode="General">
                  <c:v>0.88000000000000023</c:v>
                </c:pt>
                <c:pt idx="2749" formatCode="General">
                  <c:v>0.88000000000000023</c:v>
                </c:pt>
                <c:pt idx="2750" formatCode="General">
                  <c:v>0.88000000000000023</c:v>
                </c:pt>
                <c:pt idx="2751" formatCode="General">
                  <c:v>0.88000000000000023</c:v>
                </c:pt>
                <c:pt idx="2752" formatCode="General">
                  <c:v>0.88000000000000023</c:v>
                </c:pt>
                <c:pt idx="2753" formatCode="General">
                  <c:v>0.88000000000000023</c:v>
                </c:pt>
                <c:pt idx="2754" formatCode="General">
                  <c:v>0.88000000000000023</c:v>
                </c:pt>
                <c:pt idx="2755" formatCode="General">
                  <c:v>0.88000000000000023</c:v>
                </c:pt>
                <c:pt idx="2756" formatCode="General">
                  <c:v>0.88000000000000023</c:v>
                </c:pt>
                <c:pt idx="2757" formatCode="General">
                  <c:v>0.88000000000000023</c:v>
                </c:pt>
                <c:pt idx="2758" formatCode="General">
                  <c:v>0.88000000000000023</c:v>
                </c:pt>
                <c:pt idx="2759" formatCode="General">
                  <c:v>0.88000000000000023</c:v>
                </c:pt>
                <c:pt idx="2760" formatCode="General">
                  <c:v>0.88000000000000023</c:v>
                </c:pt>
                <c:pt idx="2761" formatCode="General">
                  <c:v>0.88000000000000023</c:v>
                </c:pt>
                <c:pt idx="2762" formatCode="General">
                  <c:v>0.88000000000000023</c:v>
                </c:pt>
                <c:pt idx="2763" formatCode="General">
                  <c:v>0.88000000000000023</c:v>
                </c:pt>
                <c:pt idx="2764" formatCode="General">
                  <c:v>0.88000000000000023</c:v>
                </c:pt>
                <c:pt idx="2765" formatCode="General">
                  <c:v>0.88000000000000023</c:v>
                </c:pt>
                <c:pt idx="2766" formatCode="General">
                  <c:v>0.88000000000000023</c:v>
                </c:pt>
                <c:pt idx="2767" formatCode="General">
                  <c:v>0.88000000000000023</c:v>
                </c:pt>
                <c:pt idx="2768" formatCode="General">
                  <c:v>0.88000000000000023</c:v>
                </c:pt>
                <c:pt idx="2769" formatCode="General">
                  <c:v>0.88000000000000023</c:v>
                </c:pt>
                <c:pt idx="2770" formatCode="General">
                  <c:v>0.88000000000000023</c:v>
                </c:pt>
                <c:pt idx="2771" formatCode="General">
                  <c:v>0.88000000000000023</c:v>
                </c:pt>
                <c:pt idx="2772" formatCode="General">
                  <c:v>0.88000000000000023</c:v>
                </c:pt>
                <c:pt idx="2773" formatCode="General">
                  <c:v>0.88000000000000023</c:v>
                </c:pt>
                <c:pt idx="2774" formatCode="General">
                  <c:v>0.88000000000000023</c:v>
                </c:pt>
                <c:pt idx="2775" formatCode="General">
                  <c:v>0.88000000000000023</c:v>
                </c:pt>
                <c:pt idx="2776" formatCode="General">
                  <c:v>0.88000000000000023</c:v>
                </c:pt>
                <c:pt idx="2777">
                  <c:v>0.89000000000000024</c:v>
                </c:pt>
                <c:pt idx="2778">
                  <c:v>0.89000000000000024</c:v>
                </c:pt>
                <c:pt idx="2779">
                  <c:v>0.89000000000000024</c:v>
                </c:pt>
                <c:pt idx="2780">
                  <c:v>0.89000000000000024</c:v>
                </c:pt>
                <c:pt idx="2781">
                  <c:v>0.89000000000000024</c:v>
                </c:pt>
                <c:pt idx="2782">
                  <c:v>0.89000000000000024</c:v>
                </c:pt>
                <c:pt idx="2783">
                  <c:v>0.89000000000000024</c:v>
                </c:pt>
                <c:pt idx="2784">
                  <c:v>0.89000000000000024</c:v>
                </c:pt>
                <c:pt idx="2785">
                  <c:v>0.89000000000000024</c:v>
                </c:pt>
                <c:pt idx="2786">
                  <c:v>0.89000000000000024</c:v>
                </c:pt>
                <c:pt idx="2787">
                  <c:v>0.89000000000000024</c:v>
                </c:pt>
                <c:pt idx="2788">
                  <c:v>0.89000000000000024</c:v>
                </c:pt>
                <c:pt idx="2789">
                  <c:v>0.89000000000000024</c:v>
                </c:pt>
                <c:pt idx="2790">
                  <c:v>0.89000000000000024</c:v>
                </c:pt>
                <c:pt idx="2791">
                  <c:v>0.89000000000000024</c:v>
                </c:pt>
                <c:pt idx="2792">
                  <c:v>0.89000000000000024</c:v>
                </c:pt>
                <c:pt idx="2793">
                  <c:v>0.89000000000000024</c:v>
                </c:pt>
                <c:pt idx="2794">
                  <c:v>0.89000000000000024</c:v>
                </c:pt>
                <c:pt idx="2795">
                  <c:v>0.89000000000000024</c:v>
                </c:pt>
                <c:pt idx="2796">
                  <c:v>0.89000000000000024</c:v>
                </c:pt>
                <c:pt idx="2797">
                  <c:v>0.89000000000000024</c:v>
                </c:pt>
                <c:pt idx="2798">
                  <c:v>0.89000000000000024</c:v>
                </c:pt>
                <c:pt idx="2799">
                  <c:v>0.89000000000000024</c:v>
                </c:pt>
                <c:pt idx="2800">
                  <c:v>0.89000000000000024</c:v>
                </c:pt>
                <c:pt idx="2801">
                  <c:v>0.89000000000000024</c:v>
                </c:pt>
                <c:pt idx="2802">
                  <c:v>0.89000000000000024</c:v>
                </c:pt>
                <c:pt idx="2803">
                  <c:v>0.89000000000000024</c:v>
                </c:pt>
                <c:pt idx="2804">
                  <c:v>0.89000000000000024</c:v>
                </c:pt>
                <c:pt idx="2805">
                  <c:v>0.89000000000000024</c:v>
                </c:pt>
                <c:pt idx="2806">
                  <c:v>0.89000000000000024</c:v>
                </c:pt>
                <c:pt idx="2807">
                  <c:v>0.89000000000000024</c:v>
                </c:pt>
                <c:pt idx="2808">
                  <c:v>0.89000000000000024</c:v>
                </c:pt>
                <c:pt idx="2809">
                  <c:v>0.89000000000000024</c:v>
                </c:pt>
                <c:pt idx="2810">
                  <c:v>0.89000000000000024</c:v>
                </c:pt>
                <c:pt idx="2811">
                  <c:v>0.89000000000000024</c:v>
                </c:pt>
                <c:pt idx="2812">
                  <c:v>0.89000000000000024</c:v>
                </c:pt>
                <c:pt idx="2813">
                  <c:v>0.89000000000000024</c:v>
                </c:pt>
                <c:pt idx="2814">
                  <c:v>0.89000000000000024</c:v>
                </c:pt>
                <c:pt idx="2815">
                  <c:v>0.89000000000000024</c:v>
                </c:pt>
                <c:pt idx="2816">
                  <c:v>0.89000000000000024</c:v>
                </c:pt>
                <c:pt idx="2817">
                  <c:v>0.89000000000000024</c:v>
                </c:pt>
                <c:pt idx="2818">
                  <c:v>0.89000000000000024</c:v>
                </c:pt>
                <c:pt idx="2819">
                  <c:v>0.89000000000000024</c:v>
                </c:pt>
                <c:pt idx="2820">
                  <c:v>0.89000000000000024</c:v>
                </c:pt>
                <c:pt idx="2821">
                  <c:v>0.89000000000000024</c:v>
                </c:pt>
                <c:pt idx="2822">
                  <c:v>0.89000000000000024</c:v>
                </c:pt>
                <c:pt idx="2823">
                  <c:v>0.89000000000000024</c:v>
                </c:pt>
                <c:pt idx="2824">
                  <c:v>0.89000000000000024</c:v>
                </c:pt>
                <c:pt idx="2825">
                  <c:v>0.89000000000000024</c:v>
                </c:pt>
                <c:pt idx="2826">
                  <c:v>0.89000000000000024</c:v>
                </c:pt>
                <c:pt idx="2827">
                  <c:v>0.89000000000000024</c:v>
                </c:pt>
                <c:pt idx="2828">
                  <c:v>0.89000000000000024</c:v>
                </c:pt>
                <c:pt idx="2829">
                  <c:v>0.89000000000000024</c:v>
                </c:pt>
                <c:pt idx="2830">
                  <c:v>0.89000000000000024</c:v>
                </c:pt>
                <c:pt idx="2831">
                  <c:v>0.89000000000000024</c:v>
                </c:pt>
                <c:pt idx="2832">
                  <c:v>0.89000000000000024</c:v>
                </c:pt>
                <c:pt idx="2833">
                  <c:v>0.89000000000000024</c:v>
                </c:pt>
                <c:pt idx="2834">
                  <c:v>0.89000000000000024</c:v>
                </c:pt>
                <c:pt idx="2835">
                  <c:v>0.89000000000000024</c:v>
                </c:pt>
                <c:pt idx="2836">
                  <c:v>0.89000000000000024</c:v>
                </c:pt>
                <c:pt idx="2837">
                  <c:v>0.89000000000000024</c:v>
                </c:pt>
                <c:pt idx="2838">
                  <c:v>0.89000000000000024</c:v>
                </c:pt>
                <c:pt idx="2839">
                  <c:v>0.89000000000000024</c:v>
                </c:pt>
                <c:pt idx="2840">
                  <c:v>0.89000000000000024</c:v>
                </c:pt>
                <c:pt idx="2841">
                  <c:v>0.89000000000000024</c:v>
                </c:pt>
                <c:pt idx="2842" formatCode="General">
                  <c:v>0.89000000000000024</c:v>
                </c:pt>
                <c:pt idx="2843" formatCode="General">
                  <c:v>0.89000000000000024</c:v>
                </c:pt>
                <c:pt idx="2844" formatCode="General">
                  <c:v>0.89000000000000024</c:v>
                </c:pt>
                <c:pt idx="2845" formatCode="General">
                  <c:v>0.89000000000000024</c:v>
                </c:pt>
                <c:pt idx="2846" formatCode="General">
                  <c:v>0.89000000000000024</c:v>
                </c:pt>
                <c:pt idx="2847" formatCode="General">
                  <c:v>0.89000000000000024</c:v>
                </c:pt>
                <c:pt idx="2848" formatCode="General">
                  <c:v>0.89000000000000024</c:v>
                </c:pt>
                <c:pt idx="2849" formatCode="General">
                  <c:v>0.89000000000000024</c:v>
                </c:pt>
                <c:pt idx="2850" formatCode="General">
                  <c:v>0.89000000000000024</c:v>
                </c:pt>
                <c:pt idx="2851" formatCode="General">
                  <c:v>0.89000000000000024</c:v>
                </c:pt>
                <c:pt idx="2852" formatCode="General">
                  <c:v>0.89000000000000024</c:v>
                </c:pt>
                <c:pt idx="2853" formatCode="General">
                  <c:v>0.89000000000000024</c:v>
                </c:pt>
                <c:pt idx="2854" formatCode="General">
                  <c:v>0.89000000000000024</c:v>
                </c:pt>
                <c:pt idx="2855" formatCode="General">
                  <c:v>0.89000000000000024</c:v>
                </c:pt>
                <c:pt idx="2856" formatCode="General">
                  <c:v>0.89000000000000024</c:v>
                </c:pt>
                <c:pt idx="2857" formatCode="General">
                  <c:v>0.89000000000000024</c:v>
                </c:pt>
                <c:pt idx="2858" formatCode="General">
                  <c:v>0.89000000000000024</c:v>
                </c:pt>
                <c:pt idx="2859" formatCode="General">
                  <c:v>0.89000000000000024</c:v>
                </c:pt>
                <c:pt idx="2860" formatCode="General">
                  <c:v>0.89000000000000024</c:v>
                </c:pt>
                <c:pt idx="2861" formatCode="General">
                  <c:v>0.89000000000000024</c:v>
                </c:pt>
                <c:pt idx="2862" formatCode="General">
                  <c:v>0.89000000000000024</c:v>
                </c:pt>
                <c:pt idx="2863" formatCode="General">
                  <c:v>0.89000000000000024</c:v>
                </c:pt>
                <c:pt idx="2864" formatCode="General">
                  <c:v>0.89000000000000024</c:v>
                </c:pt>
                <c:pt idx="2865" formatCode="General">
                  <c:v>0.89000000000000024</c:v>
                </c:pt>
                <c:pt idx="2866" formatCode="General">
                  <c:v>0.89000000000000024</c:v>
                </c:pt>
                <c:pt idx="2867" formatCode="General">
                  <c:v>0.89000000000000024</c:v>
                </c:pt>
                <c:pt idx="2868" formatCode="General">
                  <c:v>0.89000000000000024</c:v>
                </c:pt>
                <c:pt idx="2869" formatCode="General">
                  <c:v>0.89000000000000024</c:v>
                </c:pt>
                <c:pt idx="2870" formatCode="General">
                  <c:v>0.89000000000000024</c:v>
                </c:pt>
                <c:pt idx="2871" formatCode="General">
                  <c:v>0.89000000000000024</c:v>
                </c:pt>
                <c:pt idx="2872" formatCode="General">
                  <c:v>0.89000000000000024</c:v>
                </c:pt>
                <c:pt idx="2873" formatCode="General">
                  <c:v>0.89000000000000024</c:v>
                </c:pt>
                <c:pt idx="2874" formatCode="General">
                  <c:v>0.89000000000000024</c:v>
                </c:pt>
                <c:pt idx="2875" formatCode="General">
                  <c:v>0.89000000000000024</c:v>
                </c:pt>
                <c:pt idx="2876" formatCode="General">
                  <c:v>0.89000000000000024</c:v>
                </c:pt>
                <c:pt idx="2877" formatCode="General">
                  <c:v>0.89000000000000024</c:v>
                </c:pt>
                <c:pt idx="2878" formatCode="General">
                  <c:v>0.89000000000000024</c:v>
                </c:pt>
                <c:pt idx="2879" formatCode="General">
                  <c:v>0.89000000000000024</c:v>
                </c:pt>
                <c:pt idx="2880" formatCode="General">
                  <c:v>0.89000000000000024</c:v>
                </c:pt>
                <c:pt idx="2881" formatCode="General">
                  <c:v>0.89000000000000024</c:v>
                </c:pt>
                <c:pt idx="2882" formatCode="General">
                  <c:v>0.89000000000000024</c:v>
                </c:pt>
                <c:pt idx="2883" formatCode="General">
                  <c:v>0.89000000000000024</c:v>
                </c:pt>
                <c:pt idx="2884" formatCode="General">
                  <c:v>0.89000000000000024</c:v>
                </c:pt>
                <c:pt idx="2885" formatCode="General">
                  <c:v>0.89000000000000024</c:v>
                </c:pt>
                <c:pt idx="2886" formatCode="General">
                  <c:v>0.89000000000000024</c:v>
                </c:pt>
                <c:pt idx="2887" formatCode="General">
                  <c:v>0.89000000000000024</c:v>
                </c:pt>
                <c:pt idx="2888" formatCode="General">
                  <c:v>0.89000000000000024</c:v>
                </c:pt>
                <c:pt idx="2889" formatCode="General">
                  <c:v>0.89000000000000024</c:v>
                </c:pt>
                <c:pt idx="2890" formatCode="General">
                  <c:v>0.89000000000000024</c:v>
                </c:pt>
                <c:pt idx="2891" formatCode="General">
                  <c:v>0.89000000000000024</c:v>
                </c:pt>
                <c:pt idx="2892" formatCode="General">
                  <c:v>0.89000000000000024</c:v>
                </c:pt>
                <c:pt idx="2893" formatCode="General">
                  <c:v>0.89000000000000024</c:v>
                </c:pt>
                <c:pt idx="2894">
                  <c:v>0.9</c:v>
                </c:pt>
                <c:pt idx="2895">
                  <c:v>0.9</c:v>
                </c:pt>
                <c:pt idx="2896">
                  <c:v>0.9</c:v>
                </c:pt>
                <c:pt idx="2897">
                  <c:v>0.9</c:v>
                </c:pt>
                <c:pt idx="2898">
                  <c:v>0.9</c:v>
                </c:pt>
                <c:pt idx="2899">
                  <c:v>0.9</c:v>
                </c:pt>
                <c:pt idx="2900">
                  <c:v>0.9</c:v>
                </c:pt>
                <c:pt idx="2901">
                  <c:v>0.9</c:v>
                </c:pt>
                <c:pt idx="2902">
                  <c:v>0.9</c:v>
                </c:pt>
                <c:pt idx="2903">
                  <c:v>0.9</c:v>
                </c:pt>
                <c:pt idx="2904">
                  <c:v>0.9</c:v>
                </c:pt>
                <c:pt idx="2905">
                  <c:v>0.9</c:v>
                </c:pt>
                <c:pt idx="2906">
                  <c:v>0.9</c:v>
                </c:pt>
                <c:pt idx="2907">
                  <c:v>0.9</c:v>
                </c:pt>
                <c:pt idx="2908">
                  <c:v>0.9</c:v>
                </c:pt>
                <c:pt idx="2909">
                  <c:v>0.9</c:v>
                </c:pt>
                <c:pt idx="2910">
                  <c:v>0.9</c:v>
                </c:pt>
                <c:pt idx="2911">
                  <c:v>0.9</c:v>
                </c:pt>
                <c:pt idx="2912">
                  <c:v>0.9</c:v>
                </c:pt>
                <c:pt idx="2913">
                  <c:v>0.9</c:v>
                </c:pt>
                <c:pt idx="2914">
                  <c:v>0.9</c:v>
                </c:pt>
                <c:pt idx="2915">
                  <c:v>0.9</c:v>
                </c:pt>
                <c:pt idx="2916">
                  <c:v>0.9</c:v>
                </c:pt>
                <c:pt idx="2917">
                  <c:v>0.9</c:v>
                </c:pt>
                <c:pt idx="2918">
                  <c:v>0.9</c:v>
                </c:pt>
                <c:pt idx="2919">
                  <c:v>0.9</c:v>
                </c:pt>
                <c:pt idx="2920">
                  <c:v>0.9</c:v>
                </c:pt>
                <c:pt idx="2921">
                  <c:v>0.9</c:v>
                </c:pt>
                <c:pt idx="2922">
                  <c:v>0.9</c:v>
                </c:pt>
                <c:pt idx="2923">
                  <c:v>0.9</c:v>
                </c:pt>
                <c:pt idx="2924">
                  <c:v>0.9</c:v>
                </c:pt>
                <c:pt idx="2925">
                  <c:v>0.9</c:v>
                </c:pt>
                <c:pt idx="2926">
                  <c:v>0.9</c:v>
                </c:pt>
                <c:pt idx="2927">
                  <c:v>0.9</c:v>
                </c:pt>
                <c:pt idx="2928">
                  <c:v>0.9</c:v>
                </c:pt>
                <c:pt idx="2929">
                  <c:v>0.9</c:v>
                </c:pt>
                <c:pt idx="2930">
                  <c:v>0.9</c:v>
                </c:pt>
                <c:pt idx="2931">
                  <c:v>0.9</c:v>
                </c:pt>
                <c:pt idx="2932">
                  <c:v>0.9</c:v>
                </c:pt>
                <c:pt idx="2933">
                  <c:v>0.9</c:v>
                </c:pt>
                <c:pt idx="2934">
                  <c:v>0.9</c:v>
                </c:pt>
                <c:pt idx="2935">
                  <c:v>0.9</c:v>
                </c:pt>
                <c:pt idx="2936">
                  <c:v>0.9</c:v>
                </c:pt>
                <c:pt idx="2937">
                  <c:v>0.9</c:v>
                </c:pt>
                <c:pt idx="2938">
                  <c:v>0.9</c:v>
                </c:pt>
                <c:pt idx="2939">
                  <c:v>0.9</c:v>
                </c:pt>
                <c:pt idx="2940">
                  <c:v>0.9</c:v>
                </c:pt>
                <c:pt idx="2941">
                  <c:v>0.9</c:v>
                </c:pt>
                <c:pt idx="2942">
                  <c:v>0.9</c:v>
                </c:pt>
                <c:pt idx="2943">
                  <c:v>0.9</c:v>
                </c:pt>
                <c:pt idx="2944">
                  <c:v>0.9</c:v>
                </c:pt>
                <c:pt idx="2945">
                  <c:v>0.9</c:v>
                </c:pt>
                <c:pt idx="2946">
                  <c:v>0.9</c:v>
                </c:pt>
                <c:pt idx="2947">
                  <c:v>0.9</c:v>
                </c:pt>
                <c:pt idx="2948">
                  <c:v>0.9</c:v>
                </c:pt>
                <c:pt idx="2949">
                  <c:v>0.9</c:v>
                </c:pt>
                <c:pt idx="2950">
                  <c:v>0.9</c:v>
                </c:pt>
                <c:pt idx="2951">
                  <c:v>0.9</c:v>
                </c:pt>
                <c:pt idx="2952">
                  <c:v>0.9</c:v>
                </c:pt>
                <c:pt idx="2953">
                  <c:v>0.9</c:v>
                </c:pt>
                <c:pt idx="2954">
                  <c:v>0.9</c:v>
                </c:pt>
                <c:pt idx="2955">
                  <c:v>0.9</c:v>
                </c:pt>
                <c:pt idx="2956">
                  <c:v>0.9</c:v>
                </c:pt>
                <c:pt idx="2957">
                  <c:v>0.9</c:v>
                </c:pt>
                <c:pt idx="2958">
                  <c:v>0.9</c:v>
                </c:pt>
                <c:pt idx="2959">
                  <c:v>0.9</c:v>
                </c:pt>
                <c:pt idx="2960">
                  <c:v>0.9</c:v>
                </c:pt>
                <c:pt idx="2961">
                  <c:v>0.9</c:v>
                </c:pt>
                <c:pt idx="2962">
                  <c:v>0.9</c:v>
                </c:pt>
                <c:pt idx="2963">
                  <c:v>0.9</c:v>
                </c:pt>
                <c:pt idx="2964">
                  <c:v>0.9</c:v>
                </c:pt>
                <c:pt idx="2965">
                  <c:v>0.9</c:v>
                </c:pt>
                <c:pt idx="2966">
                  <c:v>0.9</c:v>
                </c:pt>
                <c:pt idx="2967">
                  <c:v>0.9</c:v>
                </c:pt>
                <c:pt idx="2968">
                  <c:v>0.9</c:v>
                </c:pt>
                <c:pt idx="2969">
                  <c:v>0.9</c:v>
                </c:pt>
                <c:pt idx="2970">
                  <c:v>0.9</c:v>
                </c:pt>
                <c:pt idx="2971">
                  <c:v>0.9</c:v>
                </c:pt>
                <c:pt idx="2972">
                  <c:v>0.9</c:v>
                </c:pt>
                <c:pt idx="2973">
                  <c:v>0.9</c:v>
                </c:pt>
                <c:pt idx="2974">
                  <c:v>0.9</c:v>
                </c:pt>
                <c:pt idx="2975">
                  <c:v>0.9</c:v>
                </c:pt>
                <c:pt idx="2976">
                  <c:v>0.9</c:v>
                </c:pt>
                <c:pt idx="2977">
                  <c:v>0.9</c:v>
                </c:pt>
                <c:pt idx="2978">
                  <c:v>0.9</c:v>
                </c:pt>
                <c:pt idx="2979">
                  <c:v>0.9</c:v>
                </c:pt>
                <c:pt idx="2980">
                  <c:v>0.9</c:v>
                </c:pt>
                <c:pt idx="2981">
                  <c:v>0.9</c:v>
                </c:pt>
                <c:pt idx="2982">
                  <c:v>0.9</c:v>
                </c:pt>
                <c:pt idx="2983">
                  <c:v>0.9</c:v>
                </c:pt>
                <c:pt idx="2984">
                  <c:v>0.9</c:v>
                </c:pt>
                <c:pt idx="2985">
                  <c:v>0.9</c:v>
                </c:pt>
                <c:pt idx="2986">
                  <c:v>0.9</c:v>
                </c:pt>
                <c:pt idx="2987">
                  <c:v>0.9</c:v>
                </c:pt>
                <c:pt idx="2988">
                  <c:v>0.9</c:v>
                </c:pt>
                <c:pt idx="2989">
                  <c:v>0.9</c:v>
                </c:pt>
                <c:pt idx="2990">
                  <c:v>0.9</c:v>
                </c:pt>
                <c:pt idx="2991">
                  <c:v>0.9</c:v>
                </c:pt>
                <c:pt idx="2992">
                  <c:v>0.9</c:v>
                </c:pt>
                <c:pt idx="2993">
                  <c:v>0.9</c:v>
                </c:pt>
                <c:pt idx="2994">
                  <c:v>0.9</c:v>
                </c:pt>
                <c:pt idx="2995">
                  <c:v>0.9</c:v>
                </c:pt>
                <c:pt idx="2996">
                  <c:v>0.9</c:v>
                </c:pt>
                <c:pt idx="2997">
                  <c:v>0.9</c:v>
                </c:pt>
                <c:pt idx="2998">
                  <c:v>0.9</c:v>
                </c:pt>
                <c:pt idx="2999">
                  <c:v>0.9</c:v>
                </c:pt>
                <c:pt idx="3000">
                  <c:v>0.9</c:v>
                </c:pt>
                <c:pt idx="3001">
                  <c:v>0.9</c:v>
                </c:pt>
                <c:pt idx="3002">
                  <c:v>0.9</c:v>
                </c:pt>
                <c:pt idx="3003">
                  <c:v>0.9</c:v>
                </c:pt>
                <c:pt idx="3004">
                  <c:v>0.9</c:v>
                </c:pt>
                <c:pt idx="3005">
                  <c:v>0.9</c:v>
                </c:pt>
                <c:pt idx="3006">
                  <c:v>0.9</c:v>
                </c:pt>
                <c:pt idx="3007">
                  <c:v>0.9</c:v>
                </c:pt>
                <c:pt idx="3008">
                  <c:v>0.9</c:v>
                </c:pt>
                <c:pt idx="3009">
                  <c:v>0.9</c:v>
                </c:pt>
                <c:pt idx="3010">
                  <c:v>0.9</c:v>
                </c:pt>
                <c:pt idx="3011">
                  <c:v>0.9</c:v>
                </c:pt>
                <c:pt idx="3012">
                  <c:v>0.9</c:v>
                </c:pt>
                <c:pt idx="3013">
                  <c:v>0.9</c:v>
                </c:pt>
                <c:pt idx="3014">
                  <c:v>0.9</c:v>
                </c:pt>
                <c:pt idx="3015">
                  <c:v>0.9</c:v>
                </c:pt>
                <c:pt idx="3016">
                  <c:v>0.9</c:v>
                </c:pt>
                <c:pt idx="3017">
                  <c:v>0.9</c:v>
                </c:pt>
                <c:pt idx="3018">
                  <c:v>0.9</c:v>
                </c:pt>
                <c:pt idx="3019">
                  <c:v>0.9</c:v>
                </c:pt>
                <c:pt idx="3020">
                  <c:v>0.9</c:v>
                </c:pt>
                <c:pt idx="3021">
                  <c:v>0.9</c:v>
                </c:pt>
                <c:pt idx="3022">
                  <c:v>0.9</c:v>
                </c:pt>
                <c:pt idx="3023">
                  <c:v>0.9</c:v>
                </c:pt>
                <c:pt idx="3024">
                  <c:v>0.9</c:v>
                </c:pt>
                <c:pt idx="3025">
                  <c:v>0.9</c:v>
                </c:pt>
                <c:pt idx="3026">
                  <c:v>0.9</c:v>
                </c:pt>
                <c:pt idx="3027">
                  <c:v>0.9</c:v>
                </c:pt>
                <c:pt idx="3028">
                  <c:v>0.9</c:v>
                </c:pt>
                <c:pt idx="3029">
                  <c:v>0.9</c:v>
                </c:pt>
                <c:pt idx="3030">
                  <c:v>0.9</c:v>
                </c:pt>
                <c:pt idx="3031">
                  <c:v>0.9</c:v>
                </c:pt>
                <c:pt idx="3032">
                  <c:v>0.9</c:v>
                </c:pt>
                <c:pt idx="3033">
                  <c:v>0.9</c:v>
                </c:pt>
                <c:pt idx="3034">
                  <c:v>0.9</c:v>
                </c:pt>
                <c:pt idx="3035">
                  <c:v>0.9</c:v>
                </c:pt>
                <c:pt idx="3036">
                  <c:v>0.9</c:v>
                </c:pt>
                <c:pt idx="3037">
                  <c:v>0.9</c:v>
                </c:pt>
                <c:pt idx="3038">
                  <c:v>0.9</c:v>
                </c:pt>
                <c:pt idx="3039">
                  <c:v>0.9</c:v>
                </c:pt>
                <c:pt idx="3040">
                  <c:v>0.9</c:v>
                </c:pt>
                <c:pt idx="3041">
                  <c:v>0.9</c:v>
                </c:pt>
                <c:pt idx="3042">
                  <c:v>0.9</c:v>
                </c:pt>
                <c:pt idx="3043">
                  <c:v>0.9</c:v>
                </c:pt>
                <c:pt idx="3044">
                  <c:v>0.9</c:v>
                </c:pt>
                <c:pt idx="3045">
                  <c:v>0.9</c:v>
                </c:pt>
                <c:pt idx="3046">
                  <c:v>0.9</c:v>
                </c:pt>
                <c:pt idx="3047">
                  <c:v>0.9</c:v>
                </c:pt>
                <c:pt idx="3048">
                  <c:v>0.9</c:v>
                </c:pt>
                <c:pt idx="3049">
                  <c:v>0.9</c:v>
                </c:pt>
                <c:pt idx="3050">
                  <c:v>0.9</c:v>
                </c:pt>
                <c:pt idx="3051">
                  <c:v>0.9</c:v>
                </c:pt>
                <c:pt idx="3052">
                  <c:v>0.9</c:v>
                </c:pt>
                <c:pt idx="3053">
                  <c:v>0.9</c:v>
                </c:pt>
                <c:pt idx="3054">
                  <c:v>0.9</c:v>
                </c:pt>
                <c:pt idx="3055">
                  <c:v>0.9</c:v>
                </c:pt>
                <c:pt idx="3056" formatCode="General">
                  <c:v>0.9</c:v>
                </c:pt>
                <c:pt idx="3057" formatCode="General">
                  <c:v>0.9</c:v>
                </c:pt>
                <c:pt idx="3058" formatCode="General">
                  <c:v>0.9</c:v>
                </c:pt>
                <c:pt idx="3059" formatCode="General">
                  <c:v>0.9</c:v>
                </c:pt>
                <c:pt idx="3060" formatCode="General">
                  <c:v>0.9</c:v>
                </c:pt>
                <c:pt idx="3061" formatCode="General">
                  <c:v>0.9</c:v>
                </c:pt>
                <c:pt idx="3062" formatCode="General">
                  <c:v>0.9</c:v>
                </c:pt>
                <c:pt idx="3063" formatCode="General">
                  <c:v>0.9</c:v>
                </c:pt>
                <c:pt idx="3064" formatCode="General">
                  <c:v>0.9</c:v>
                </c:pt>
                <c:pt idx="3065" formatCode="General">
                  <c:v>0.9</c:v>
                </c:pt>
                <c:pt idx="3066" formatCode="General">
                  <c:v>0.9</c:v>
                </c:pt>
                <c:pt idx="3067" formatCode="General">
                  <c:v>0.9</c:v>
                </c:pt>
                <c:pt idx="3068" formatCode="General">
                  <c:v>0.9</c:v>
                </c:pt>
                <c:pt idx="3069" formatCode="General">
                  <c:v>0.9</c:v>
                </c:pt>
                <c:pt idx="3070" formatCode="General">
                  <c:v>0.9</c:v>
                </c:pt>
                <c:pt idx="3071" formatCode="General">
                  <c:v>0.9</c:v>
                </c:pt>
                <c:pt idx="3072" formatCode="General">
                  <c:v>0.9</c:v>
                </c:pt>
                <c:pt idx="3073" formatCode="General">
                  <c:v>0.9</c:v>
                </c:pt>
                <c:pt idx="3074" formatCode="General">
                  <c:v>0.9</c:v>
                </c:pt>
                <c:pt idx="3075" formatCode="General">
                  <c:v>0.9</c:v>
                </c:pt>
                <c:pt idx="3076" formatCode="General">
                  <c:v>0.9</c:v>
                </c:pt>
                <c:pt idx="3077" formatCode="General">
                  <c:v>0.9</c:v>
                </c:pt>
                <c:pt idx="3078" formatCode="General">
                  <c:v>0.9</c:v>
                </c:pt>
                <c:pt idx="3079" formatCode="General">
                  <c:v>0.9</c:v>
                </c:pt>
                <c:pt idx="3080" formatCode="General">
                  <c:v>0.9</c:v>
                </c:pt>
                <c:pt idx="3081" formatCode="General">
                  <c:v>0.9</c:v>
                </c:pt>
                <c:pt idx="3082" formatCode="General">
                  <c:v>0.9</c:v>
                </c:pt>
                <c:pt idx="3083" formatCode="General">
                  <c:v>0.9</c:v>
                </c:pt>
                <c:pt idx="3084" formatCode="General">
                  <c:v>0.9</c:v>
                </c:pt>
                <c:pt idx="3085" formatCode="General">
                  <c:v>0.9</c:v>
                </c:pt>
                <c:pt idx="3086" formatCode="General">
                  <c:v>0.9</c:v>
                </c:pt>
                <c:pt idx="3087" formatCode="General">
                  <c:v>0.9</c:v>
                </c:pt>
                <c:pt idx="3088" formatCode="General">
                  <c:v>0.9</c:v>
                </c:pt>
                <c:pt idx="3089" formatCode="General">
                  <c:v>0.9</c:v>
                </c:pt>
                <c:pt idx="3090" formatCode="General">
                  <c:v>0.9</c:v>
                </c:pt>
                <c:pt idx="3091" formatCode="General">
                  <c:v>0.9</c:v>
                </c:pt>
                <c:pt idx="3092" formatCode="General">
                  <c:v>0.9</c:v>
                </c:pt>
                <c:pt idx="3093" formatCode="General">
                  <c:v>0.9</c:v>
                </c:pt>
                <c:pt idx="3094" formatCode="General">
                  <c:v>0.9</c:v>
                </c:pt>
                <c:pt idx="3095" formatCode="General">
                  <c:v>0.9</c:v>
                </c:pt>
                <c:pt idx="3096" formatCode="General">
                  <c:v>0.9</c:v>
                </c:pt>
                <c:pt idx="3097" formatCode="General">
                  <c:v>0.9</c:v>
                </c:pt>
                <c:pt idx="3098" formatCode="General">
                  <c:v>0.9</c:v>
                </c:pt>
                <c:pt idx="3099" formatCode="General">
                  <c:v>0.9</c:v>
                </c:pt>
                <c:pt idx="3100" formatCode="General">
                  <c:v>0.9</c:v>
                </c:pt>
                <c:pt idx="3101" formatCode="General">
                  <c:v>0.9</c:v>
                </c:pt>
                <c:pt idx="3102" formatCode="General">
                  <c:v>0.9</c:v>
                </c:pt>
                <c:pt idx="3103" formatCode="General">
                  <c:v>0.9</c:v>
                </c:pt>
                <c:pt idx="3104" formatCode="General">
                  <c:v>0.9</c:v>
                </c:pt>
                <c:pt idx="3105" formatCode="General">
                  <c:v>0.9</c:v>
                </c:pt>
                <c:pt idx="3106" formatCode="General">
                  <c:v>0.9</c:v>
                </c:pt>
                <c:pt idx="3107" formatCode="General">
                  <c:v>0.9</c:v>
                </c:pt>
                <c:pt idx="3108" formatCode="General">
                  <c:v>0.9</c:v>
                </c:pt>
                <c:pt idx="3109" formatCode="General">
                  <c:v>0.9</c:v>
                </c:pt>
                <c:pt idx="3110" formatCode="General">
                  <c:v>0.9</c:v>
                </c:pt>
                <c:pt idx="3111" formatCode="General">
                  <c:v>0.9</c:v>
                </c:pt>
                <c:pt idx="3112" formatCode="General">
                  <c:v>0.9</c:v>
                </c:pt>
                <c:pt idx="3113" formatCode="General">
                  <c:v>0.9</c:v>
                </c:pt>
                <c:pt idx="3114" formatCode="General">
                  <c:v>0.9</c:v>
                </c:pt>
                <c:pt idx="3115" formatCode="General">
                  <c:v>0.9</c:v>
                </c:pt>
                <c:pt idx="3116" formatCode="General">
                  <c:v>0.9</c:v>
                </c:pt>
                <c:pt idx="3117" formatCode="General">
                  <c:v>0.9</c:v>
                </c:pt>
                <c:pt idx="3118" formatCode="General">
                  <c:v>0.9</c:v>
                </c:pt>
                <c:pt idx="3119" formatCode="General">
                  <c:v>0.9</c:v>
                </c:pt>
                <c:pt idx="3120" formatCode="General">
                  <c:v>0.9</c:v>
                </c:pt>
                <c:pt idx="3121" formatCode="General">
                  <c:v>0.9</c:v>
                </c:pt>
                <c:pt idx="3122" formatCode="General">
                  <c:v>0.9</c:v>
                </c:pt>
                <c:pt idx="3123" formatCode="General">
                  <c:v>0.9</c:v>
                </c:pt>
                <c:pt idx="3124" formatCode="General">
                  <c:v>0.9</c:v>
                </c:pt>
                <c:pt idx="3125" formatCode="General">
                  <c:v>0.9</c:v>
                </c:pt>
                <c:pt idx="3126" formatCode="General">
                  <c:v>0.9</c:v>
                </c:pt>
                <c:pt idx="3127" formatCode="General">
                  <c:v>0.9</c:v>
                </c:pt>
                <c:pt idx="3128" formatCode="General">
                  <c:v>0.9</c:v>
                </c:pt>
                <c:pt idx="3129" formatCode="General">
                  <c:v>0.9</c:v>
                </c:pt>
                <c:pt idx="3130" formatCode="General">
                  <c:v>0.9</c:v>
                </c:pt>
                <c:pt idx="3131" formatCode="General">
                  <c:v>0.9</c:v>
                </c:pt>
                <c:pt idx="3132" formatCode="General">
                  <c:v>0.9</c:v>
                </c:pt>
                <c:pt idx="3133" formatCode="General">
                  <c:v>0.9</c:v>
                </c:pt>
                <c:pt idx="3134" formatCode="General">
                  <c:v>0.9</c:v>
                </c:pt>
                <c:pt idx="3135" formatCode="General">
                  <c:v>0.9</c:v>
                </c:pt>
                <c:pt idx="3136" formatCode="General">
                  <c:v>0.9</c:v>
                </c:pt>
                <c:pt idx="3137" formatCode="General">
                  <c:v>0.9</c:v>
                </c:pt>
                <c:pt idx="3138" formatCode="General">
                  <c:v>0.9</c:v>
                </c:pt>
                <c:pt idx="3139" formatCode="General">
                  <c:v>0.9</c:v>
                </c:pt>
                <c:pt idx="3140" formatCode="General">
                  <c:v>0.9</c:v>
                </c:pt>
                <c:pt idx="3141" formatCode="General">
                  <c:v>0.9</c:v>
                </c:pt>
                <c:pt idx="3142" formatCode="General">
                  <c:v>0.9</c:v>
                </c:pt>
                <c:pt idx="3143" formatCode="General">
                  <c:v>0.9</c:v>
                </c:pt>
                <c:pt idx="3144" formatCode="General">
                  <c:v>0.9</c:v>
                </c:pt>
                <c:pt idx="3145" formatCode="General">
                  <c:v>0.9</c:v>
                </c:pt>
                <c:pt idx="3146" formatCode="General">
                  <c:v>0.9</c:v>
                </c:pt>
                <c:pt idx="3147" formatCode="General">
                  <c:v>0.9</c:v>
                </c:pt>
                <c:pt idx="3148" formatCode="General">
                  <c:v>0.9</c:v>
                </c:pt>
                <c:pt idx="3149" formatCode="General">
                  <c:v>0.9</c:v>
                </c:pt>
                <c:pt idx="3150">
                  <c:v>0.91</c:v>
                </c:pt>
                <c:pt idx="3151">
                  <c:v>0.91</c:v>
                </c:pt>
                <c:pt idx="3152">
                  <c:v>0.91</c:v>
                </c:pt>
                <c:pt idx="3153">
                  <c:v>0.91</c:v>
                </c:pt>
                <c:pt idx="3154">
                  <c:v>0.91</c:v>
                </c:pt>
                <c:pt idx="3155">
                  <c:v>0.91</c:v>
                </c:pt>
                <c:pt idx="3156">
                  <c:v>0.91</c:v>
                </c:pt>
                <c:pt idx="3157">
                  <c:v>0.91</c:v>
                </c:pt>
                <c:pt idx="3158">
                  <c:v>0.91</c:v>
                </c:pt>
                <c:pt idx="3159">
                  <c:v>0.91</c:v>
                </c:pt>
                <c:pt idx="3160">
                  <c:v>0.91</c:v>
                </c:pt>
                <c:pt idx="3161">
                  <c:v>0.91</c:v>
                </c:pt>
                <c:pt idx="3162">
                  <c:v>0.91</c:v>
                </c:pt>
                <c:pt idx="3163">
                  <c:v>0.91</c:v>
                </c:pt>
                <c:pt idx="3164">
                  <c:v>0.91</c:v>
                </c:pt>
                <c:pt idx="3165">
                  <c:v>0.91</c:v>
                </c:pt>
                <c:pt idx="3166">
                  <c:v>0.91</c:v>
                </c:pt>
                <c:pt idx="3167">
                  <c:v>0.91</c:v>
                </c:pt>
                <c:pt idx="3168">
                  <c:v>0.91</c:v>
                </c:pt>
                <c:pt idx="3169">
                  <c:v>0.91</c:v>
                </c:pt>
                <c:pt idx="3170">
                  <c:v>0.91</c:v>
                </c:pt>
                <c:pt idx="3171">
                  <c:v>0.91</c:v>
                </c:pt>
                <c:pt idx="3172">
                  <c:v>0.91</c:v>
                </c:pt>
                <c:pt idx="3173">
                  <c:v>0.91</c:v>
                </c:pt>
                <c:pt idx="3174">
                  <c:v>0.91</c:v>
                </c:pt>
                <c:pt idx="3175">
                  <c:v>0.91</c:v>
                </c:pt>
                <c:pt idx="3176">
                  <c:v>0.91</c:v>
                </c:pt>
                <c:pt idx="3177">
                  <c:v>0.91</c:v>
                </c:pt>
                <c:pt idx="3178">
                  <c:v>0.91</c:v>
                </c:pt>
                <c:pt idx="3179">
                  <c:v>0.91</c:v>
                </c:pt>
                <c:pt idx="3180">
                  <c:v>0.91</c:v>
                </c:pt>
                <c:pt idx="3181">
                  <c:v>0.91</c:v>
                </c:pt>
                <c:pt idx="3182">
                  <c:v>0.91</c:v>
                </c:pt>
                <c:pt idx="3183">
                  <c:v>0.91</c:v>
                </c:pt>
                <c:pt idx="3184">
                  <c:v>0.91</c:v>
                </c:pt>
                <c:pt idx="3185">
                  <c:v>0.91</c:v>
                </c:pt>
                <c:pt idx="3186">
                  <c:v>0.91</c:v>
                </c:pt>
                <c:pt idx="3187">
                  <c:v>0.91</c:v>
                </c:pt>
                <c:pt idx="3188">
                  <c:v>0.91</c:v>
                </c:pt>
                <c:pt idx="3189">
                  <c:v>0.91</c:v>
                </c:pt>
                <c:pt idx="3190">
                  <c:v>0.91</c:v>
                </c:pt>
                <c:pt idx="3191">
                  <c:v>0.91</c:v>
                </c:pt>
                <c:pt idx="3192">
                  <c:v>0.91</c:v>
                </c:pt>
                <c:pt idx="3193">
                  <c:v>0.91</c:v>
                </c:pt>
                <c:pt idx="3194">
                  <c:v>0.91</c:v>
                </c:pt>
                <c:pt idx="3195">
                  <c:v>0.91</c:v>
                </c:pt>
                <c:pt idx="3196">
                  <c:v>0.91</c:v>
                </c:pt>
                <c:pt idx="3197">
                  <c:v>0.91</c:v>
                </c:pt>
                <c:pt idx="3198">
                  <c:v>0.91</c:v>
                </c:pt>
                <c:pt idx="3199">
                  <c:v>0.91</c:v>
                </c:pt>
                <c:pt idx="3200">
                  <c:v>0.91</c:v>
                </c:pt>
                <c:pt idx="3201">
                  <c:v>0.91</c:v>
                </c:pt>
                <c:pt idx="3202">
                  <c:v>0.91</c:v>
                </c:pt>
                <c:pt idx="3203">
                  <c:v>0.91</c:v>
                </c:pt>
                <c:pt idx="3204">
                  <c:v>0.91</c:v>
                </c:pt>
                <c:pt idx="3205">
                  <c:v>0.91</c:v>
                </c:pt>
                <c:pt idx="3206">
                  <c:v>0.91</c:v>
                </c:pt>
                <c:pt idx="3207">
                  <c:v>0.91</c:v>
                </c:pt>
                <c:pt idx="3208">
                  <c:v>0.91</c:v>
                </c:pt>
                <c:pt idx="3209">
                  <c:v>0.91</c:v>
                </c:pt>
                <c:pt idx="3210">
                  <c:v>0.91</c:v>
                </c:pt>
                <c:pt idx="3211">
                  <c:v>0.91</c:v>
                </c:pt>
                <c:pt idx="3212">
                  <c:v>0.91</c:v>
                </c:pt>
                <c:pt idx="3213">
                  <c:v>0.91</c:v>
                </c:pt>
                <c:pt idx="3214">
                  <c:v>0.91</c:v>
                </c:pt>
                <c:pt idx="3215">
                  <c:v>0.91</c:v>
                </c:pt>
                <c:pt idx="3216">
                  <c:v>0.91</c:v>
                </c:pt>
                <c:pt idx="3217">
                  <c:v>0.91</c:v>
                </c:pt>
                <c:pt idx="3218">
                  <c:v>0.91</c:v>
                </c:pt>
                <c:pt idx="3219">
                  <c:v>0.91</c:v>
                </c:pt>
                <c:pt idx="3220">
                  <c:v>0.91</c:v>
                </c:pt>
                <c:pt idx="3221">
                  <c:v>0.91</c:v>
                </c:pt>
                <c:pt idx="3222">
                  <c:v>0.91</c:v>
                </c:pt>
                <c:pt idx="3223">
                  <c:v>0.91</c:v>
                </c:pt>
                <c:pt idx="3224">
                  <c:v>0.91</c:v>
                </c:pt>
                <c:pt idx="3225">
                  <c:v>0.91</c:v>
                </c:pt>
                <c:pt idx="3226">
                  <c:v>0.91</c:v>
                </c:pt>
                <c:pt idx="3227">
                  <c:v>0.91</c:v>
                </c:pt>
                <c:pt idx="3228">
                  <c:v>0.91</c:v>
                </c:pt>
                <c:pt idx="3229">
                  <c:v>0.91</c:v>
                </c:pt>
                <c:pt idx="3230">
                  <c:v>0.91</c:v>
                </c:pt>
                <c:pt idx="3231">
                  <c:v>0.91</c:v>
                </c:pt>
                <c:pt idx="3232">
                  <c:v>0.91</c:v>
                </c:pt>
                <c:pt idx="3233">
                  <c:v>0.91</c:v>
                </c:pt>
                <c:pt idx="3234">
                  <c:v>0.91</c:v>
                </c:pt>
                <c:pt idx="3235">
                  <c:v>0.91</c:v>
                </c:pt>
                <c:pt idx="3236">
                  <c:v>0.91</c:v>
                </c:pt>
                <c:pt idx="3237">
                  <c:v>0.91</c:v>
                </c:pt>
                <c:pt idx="3238">
                  <c:v>0.91</c:v>
                </c:pt>
                <c:pt idx="3239">
                  <c:v>0.91</c:v>
                </c:pt>
                <c:pt idx="3240">
                  <c:v>0.91</c:v>
                </c:pt>
                <c:pt idx="3241">
                  <c:v>0.91</c:v>
                </c:pt>
                <c:pt idx="3242">
                  <c:v>0.91</c:v>
                </c:pt>
                <c:pt idx="3243">
                  <c:v>0.91</c:v>
                </c:pt>
                <c:pt idx="3244">
                  <c:v>0.91</c:v>
                </c:pt>
                <c:pt idx="3245">
                  <c:v>0.91</c:v>
                </c:pt>
                <c:pt idx="3246">
                  <c:v>0.91</c:v>
                </c:pt>
                <c:pt idx="3247">
                  <c:v>0.91</c:v>
                </c:pt>
                <c:pt idx="3248">
                  <c:v>0.91</c:v>
                </c:pt>
                <c:pt idx="3249">
                  <c:v>0.91</c:v>
                </c:pt>
                <c:pt idx="3250">
                  <c:v>0.91</c:v>
                </c:pt>
                <c:pt idx="3251">
                  <c:v>0.91</c:v>
                </c:pt>
                <c:pt idx="3252">
                  <c:v>0.91</c:v>
                </c:pt>
                <c:pt idx="3253">
                  <c:v>0.91</c:v>
                </c:pt>
                <c:pt idx="3254">
                  <c:v>0.91</c:v>
                </c:pt>
                <c:pt idx="3255">
                  <c:v>0.91</c:v>
                </c:pt>
                <c:pt idx="3256">
                  <c:v>0.91</c:v>
                </c:pt>
                <c:pt idx="3257">
                  <c:v>0.91</c:v>
                </c:pt>
                <c:pt idx="3258">
                  <c:v>0.91</c:v>
                </c:pt>
                <c:pt idx="3259">
                  <c:v>0.91</c:v>
                </c:pt>
                <c:pt idx="3260" formatCode="General">
                  <c:v>0.91</c:v>
                </c:pt>
                <c:pt idx="3261" formatCode="General">
                  <c:v>0.91</c:v>
                </c:pt>
                <c:pt idx="3262" formatCode="General">
                  <c:v>0.91</c:v>
                </c:pt>
                <c:pt idx="3263" formatCode="General">
                  <c:v>0.91</c:v>
                </c:pt>
                <c:pt idx="3264" formatCode="General">
                  <c:v>0.91</c:v>
                </c:pt>
                <c:pt idx="3265" formatCode="General">
                  <c:v>0.91</c:v>
                </c:pt>
                <c:pt idx="3266" formatCode="General">
                  <c:v>0.91</c:v>
                </c:pt>
                <c:pt idx="3267" formatCode="General">
                  <c:v>0.91</c:v>
                </c:pt>
                <c:pt idx="3268" formatCode="General">
                  <c:v>0.91</c:v>
                </c:pt>
                <c:pt idx="3269" formatCode="General">
                  <c:v>0.91</c:v>
                </c:pt>
                <c:pt idx="3270" formatCode="General">
                  <c:v>0.91</c:v>
                </c:pt>
                <c:pt idx="3271" formatCode="General">
                  <c:v>0.91</c:v>
                </c:pt>
                <c:pt idx="3272" formatCode="General">
                  <c:v>0.91</c:v>
                </c:pt>
                <c:pt idx="3273" formatCode="General">
                  <c:v>0.91</c:v>
                </c:pt>
                <c:pt idx="3274" formatCode="General">
                  <c:v>0.91</c:v>
                </c:pt>
                <c:pt idx="3275" formatCode="General">
                  <c:v>0.91</c:v>
                </c:pt>
                <c:pt idx="3276" formatCode="General">
                  <c:v>0.91</c:v>
                </c:pt>
                <c:pt idx="3277" formatCode="General">
                  <c:v>0.91</c:v>
                </c:pt>
                <c:pt idx="3278" formatCode="General">
                  <c:v>0.91</c:v>
                </c:pt>
                <c:pt idx="3279" formatCode="General">
                  <c:v>0.91</c:v>
                </c:pt>
                <c:pt idx="3280" formatCode="General">
                  <c:v>0.91</c:v>
                </c:pt>
                <c:pt idx="3281" formatCode="General">
                  <c:v>0.91</c:v>
                </c:pt>
                <c:pt idx="3282" formatCode="General">
                  <c:v>0.91</c:v>
                </c:pt>
                <c:pt idx="3283" formatCode="General">
                  <c:v>0.91</c:v>
                </c:pt>
                <c:pt idx="3284" formatCode="General">
                  <c:v>0.91</c:v>
                </c:pt>
                <c:pt idx="3285" formatCode="General">
                  <c:v>0.91</c:v>
                </c:pt>
                <c:pt idx="3286" formatCode="General">
                  <c:v>0.91</c:v>
                </c:pt>
                <c:pt idx="3287" formatCode="General">
                  <c:v>0.91</c:v>
                </c:pt>
                <c:pt idx="3288" formatCode="General">
                  <c:v>0.91</c:v>
                </c:pt>
                <c:pt idx="3289" formatCode="General">
                  <c:v>0.91</c:v>
                </c:pt>
                <c:pt idx="3290" formatCode="General">
                  <c:v>0.91</c:v>
                </c:pt>
                <c:pt idx="3291" formatCode="General">
                  <c:v>0.91</c:v>
                </c:pt>
                <c:pt idx="3292" formatCode="General">
                  <c:v>0.91</c:v>
                </c:pt>
                <c:pt idx="3293" formatCode="General">
                  <c:v>0.91</c:v>
                </c:pt>
                <c:pt idx="3294" formatCode="General">
                  <c:v>0.91</c:v>
                </c:pt>
                <c:pt idx="3295" formatCode="General">
                  <c:v>0.91</c:v>
                </c:pt>
                <c:pt idx="3296" formatCode="General">
                  <c:v>0.91</c:v>
                </c:pt>
                <c:pt idx="3297" formatCode="General">
                  <c:v>0.91</c:v>
                </c:pt>
                <c:pt idx="3298" formatCode="General">
                  <c:v>0.91</c:v>
                </c:pt>
                <c:pt idx="3299" formatCode="General">
                  <c:v>0.91</c:v>
                </c:pt>
                <c:pt idx="3300" formatCode="General">
                  <c:v>0.91</c:v>
                </c:pt>
                <c:pt idx="3301" formatCode="General">
                  <c:v>0.91</c:v>
                </c:pt>
                <c:pt idx="3302" formatCode="General">
                  <c:v>0.91</c:v>
                </c:pt>
                <c:pt idx="3303" formatCode="General">
                  <c:v>0.91</c:v>
                </c:pt>
                <c:pt idx="3304" formatCode="General">
                  <c:v>0.91</c:v>
                </c:pt>
                <c:pt idx="3305" formatCode="General">
                  <c:v>0.91</c:v>
                </c:pt>
                <c:pt idx="3306" formatCode="General">
                  <c:v>0.91</c:v>
                </c:pt>
                <c:pt idx="3307" formatCode="General">
                  <c:v>0.91</c:v>
                </c:pt>
                <c:pt idx="3308" formatCode="General">
                  <c:v>0.91</c:v>
                </c:pt>
                <c:pt idx="3309" formatCode="General">
                  <c:v>0.91</c:v>
                </c:pt>
                <c:pt idx="3310" formatCode="General">
                  <c:v>0.91</c:v>
                </c:pt>
                <c:pt idx="3311" formatCode="General">
                  <c:v>0.91</c:v>
                </c:pt>
                <c:pt idx="3312" formatCode="General">
                  <c:v>0.91</c:v>
                </c:pt>
                <c:pt idx="3313" formatCode="General">
                  <c:v>0.91</c:v>
                </c:pt>
                <c:pt idx="3314" formatCode="General">
                  <c:v>0.91</c:v>
                </c:pt>
                <c:pt idx="3315" formatCode="General">
                  <c:v>0.91</c:v>
                </c:pt>
                <c:pt idx="3316" formatCode="General">
                  <c:v>0.91</c:v>
                </c:pt>
                <c:pt idx="3317" formatCode="General">
                  <c:v>0.91</c:v>
                </c:pt>
                <c:pt idx="3318" formatCode="General">
                  <c:v>0.91</c:v>
                </c:pt>
                <c:pt idx="3319" formatCode="General">
                  <c:v>0.91</c:v>
                </c:pt>
                <c:pt idx="3320" formatCode="General">
                  <c:v>0.91</c:v>
                </c:pt>
                <c:pt idx="3321" formatCode="General">
                  <c:v>0.91</c:v>
                </c:pt>
                <c:pt idx="3322" formatCode="General">
                  <c:v>0.91</c:v>
                </c:pt>
                <c:pt idx="3323" formatCode="General">
                  <c:v>0.91</c:v>
                </c:pt>
                <c:pt idx="3324" formatCode="General">
                  <c:v>0.91</c:v>
                </c:pt>
                <c:pt idx="3325" formatCode="General">
                  <c:v>0.91</c:v>
                </c:pt>
                <c:pt idx="3326" formatCode="General">
                  <c:v>0.91</c:v>
                </c:pt>
                <c:pt idx="3327" formatCode="General">
                  <c:v>0.91</c:v>
                </c:pt>
                <c:pt idx="3328" formatCode="General">
                  <c:v>0.91</c:v>
                </c:pt>
                <c:pt idx="3329" formatCode="General">
                  <c:v>0.91</c:v>
                </c:pt>
                <c:pt idx="3330" formatCode="General">
                  <c:v>0.91</c:v>
                </c:pt>
                <c:pt idx="3331" formatCode="General">
                  <c:v>0.91</c:v>
                </c:pt>
                <c:pt idx="3332" formatCode="General">
                  <c:v>0.91</c:v>
                </c:pt>
                <c:pt idx="3333" formatCode="General">
                  <c:v>0.91</c:v>
                </c:pt>
                <c:pt idx="3334" formatCode="General">
                  <c:v>0.91</c:v>
                </c:pt>
                <c:pt idx="3335" formatCode="General">
                  <c:v>0.91</c:v>
                </c:pt>
                <c:pt idx="3336" formatCode="General">
                  <c:v>0.91</c:v>
                </c:pt>
                <c:pt idx="3337" formatCode="General">
                  <c:v>0.91</c:v>
                </c:pt>
                <c:pt idx="3338" formatCode="General">
                  <c:v>0.91</c:v>
                </c:pt>
                <c:pt idx="3339" formatCode="General">
                  <c:v>0.91</c:v>
                </c:pt>
                <c:pt idx="3340" formatCode="General">
                  <c:v>0.91</c:v>
                </c:pt>
                <c:pt idx="3341" formatCode="General">
                  <c:v>0.91</c:v>
                </c:pt>
                <c:pt idx="3342">
                  <c:v>0.92</c:v>
                </c:pt>
                <c:pt idx="3343">
                  <c:v>0.92</c:v>
                </c:pt>
                <c:pt idx="3344">
                  <c:v>0.92</c:v>
                </c:pt>
                <c:pt idx="3345">
                  <c:v>0.92</c:v>
                </c:pt>
                <c:pt idx="3346">
                  <c:v>0.92</c:v>
                </c:pt>
                <c:pt idx="3347">
                  <c:v>0.92</c:v>
                </c:pt>
                <c:pt idx="3348">
                  <c:v>0.92</c:v>
                </c:pt>
                <c:pt idx="3349">
                  <c:v>0.92</c:v>
                </c:pt>
                <c:pt idx="3350">
                  <c:v>0.92</c:v>
                </c:pt>
                <c:pt idx="3351">
                  <c:v>0.92</c:v>
                </c:pt>
                <c:pt idx="3352">
                  <c:v>0.92</c:v>
                </c:pt>
                <c:pt idx="3353">
                  <c:v>0.92</c:v>
                </c:pt>
                <c:pt idx="3354">
                  <c:v>0.92</c:v>
                </c:pt>
                <c:pt idx="3355">
                  <c:v>0.92</c:v>
                </c:pt>
                <c:pt idx="3356">
                  <c:v>0.92</c:v>
                </c:pt>
                <c:pt idx="3357">
                  <c:v>0.92</c:v>
                </c:pt>
                <c:pt idx="3358">
                  <c:v>0.92</c:v>
                </c:pt>
                <c:pt idx="3359">
                  <c:v>0.92</c:v>
                </c:pt>
                <c:pt idx="3360">
                  <c:v>0.92</c:v>
                </c:pt>
                <c:pt idx="3361">
                  <c:v>0.92</c:v>
                </c:pt>
                <c:pt idx="3362">
                  <c:v>0.92</c:v>
                </c:pt>
                <c:pt idx="3363">
                  <c:v>0.92</c:v>
                </c:pt>
                <c:pt idx="3364">
                  <c:v>0.92</c:v>
                </c:pt>
                <c:pt idx="3365">
                  <c:v>0.92</c:v>
                </c:pt>
                <c:pt idx="3366">
                  <c:v>0.92</c:v>
                </c:pt>
                <c:pt idx="3367">
                  <c:v>0.92</c:v>
                </c:pt>
                <c:pt idx="3368">
                  <c:v>0.92</c:v>
                </c:pt>
                <c:pt idx="3369">
                  <c:v>0.92</c:v>
                </c:pt>
                <c:pt idx="3370">
                  <c:v>0.92</c:v>
                </c:pt>
                <c:pt idx="3371">
                  <c:v>0.92</c:v>
                </c:pt>
                <c:pt idx="3372">
                  <c:v>0.92</c:v>
                </c:pt>
                <c:pt idx="3373">
                  <c:v>0.92</c:v>
                </c:pt>
                <c:pt idx="3374">
                  <c:v>0.92</c:v>
                </c:pt>
                <c:pt idx="3375">
                  <c:v>0.92</c:v>
                </c:pt>
                <c:pt idx="3376">
                  <c:v>0.92</c:v>
                </c:pt>
                <c:pt idx="3377">
                  <c:v>0.92</c:v>
                </c:pt>
                <c:pt idx="3378">
                  <c:v>0.92</c:v>
                </c:pt>
                <c:pt idx="3379">
                  <c:v>0.92</c:v>
                </c:pt>
                <c:pt idx="3380">
                  <c:v>0.92</c:v>
                </c:pt>
                <c:pt idx="3381">
                  <c:v>0.92</c:v>
                </c:pt>
                <c:pt idx="3382">
                  <c:v>0.92</c:v>
                </c:pt>
                <c:pt idx="3383">
                  <c:v>0.92</c:v>
                </c:pt>
                <c:pt idx="3384">
                  <c:v>0.92</c:v>
                </c:pt>
                <c:pt idx="3385">
                  <c:v>0.92</c:v>
                </c:pt>
                <c:pt idx="3386">
                  <c:v>0.92</c:v>
                </c:pt>
                <c:pt idx="3387">
                  <c:v>0.92</c:v>
                </c:pt>
                <c:pt idx="3388">
                  <c:v>0.92</c:v>
                </c:pt>
                <c:pt idx="3389">
                  <c:v>0.92</c:v>
                </c:pt>
                <c:pt idx="3390">
                  <c:v>0.92</c:v>
                </c:pt>
                <c:pt idx="3391">
                  <c:v>0.92</c:v>
                </c:pt>
                <c:pt idx="3392">
                  <c:v>0.92</c:v>
                </c:pt>
                <c:pt idx="3393">
                  <c:v>0.92</c:v>
                </c:pt>
                <c:pt idx="3394">
                  <c:v>0.92</c:v>
                </c:pt>
                <c:pt idx="3395">
                  <c:v>0.92</c:v>
                </c:pt>
                <c:pt idx="3396" formatCode="General">
                  <c:v>0.92</c:v>
                </c:pt>
                <c:pt idx="3397" formatCode="General">
                  <c:v>0.92</c:v>
                </c:pt>
                <c:pt idx="3398" formatCode="General">
                  <c:v>0.92</c:v>
                </c:pt>
                <c:pt idx="3399" formatCode="General">
                  <c:v>0.92</c:v>
                </c:pt>
                <c:pt idx="3400" formatCode="General">
                  <c:v>0.92</c:v>
                </c:pt>
                <c:pt idx="3401" formatCode="General">
                  <c:v>0.92</c:v>
                </c:pt>
                <c:pt idx="3402" formatCode="General">
                  <c:v>0.92</c:v>
                </c:pt>
                <c:pt idx="3403" formatCode="General">
                  <c:v>0.92</c:v>
                </c:pt>
                <c:pt idx="3404" formatCode="General">
                  <c:v>0.92</c:v>
                </c:pt>
                <c:pt idx="3405" formatCode="General">
                  <c:v>0.92</c:v>
                </c:pt>
                <c:pt idx="3406" formatCode="General">
                  <c:v>0.92</c:v>
                </c:pt>
                <c:pt idx="3407" formatCode="General">
                  <c:v>0.92</c:v>
                </c:pt>
                <c:pt idx="3408" formatCode="General">
                  <c:v>0.92</c:v>
                </c:pt>
                <c:pt idx="3409" formatCode="General">
                  <c:v>0.92</c:v>
                </c:pt>
                <c:pt idx="3410" formatCode="General">
                  <c:v>0.92</c:v>
                </c:pt>
                <c:pt idx="3411" formatCode="General">
                  <c:v>0.92</c:v>
                </c:pt>
                <c:pt idx="3412" formatCode="General">
                  <c:v>0.92</c:v>
                </c:pt>
                <c:pt idx="3413" formatCode="General">
                  <c:v>0.92</c:v>
                </c:pt>
                <c:pt idx="3414" formatCode="General">
                  <c:v>0.92</c:v>
                </c:pt>
                <c:pt idx="3415" formatCode="General">
                  <c:v>0.92</c:v>
                </c:pt>
                <c:pt idx="3416" formatCode="General">
                  <c:v>0.92</c:v>
                </c:pt>
                <c:pt idx="3417" formatCode="General">
                  <c:v>0.92</c:v>
                </c:pt>
                <c:pt idx="3418" formatCode="General">
                  <c:v>0.92</c:v>
                </c:pt>
                <c:pt idx="3419" formatCode="General">
                  <c:v>0.92</c:v>
                </c:pt>
                <c:pt idx="3420" formatCode="General">
                  <c:v>0.92</c:v>
                </c:pt>
                <c:pt idx="3421" formatCode="General">
                  <c:v>0.92</c:v>
                </c:pt>
                <c:pt idx="3422" formatCode="General">
                  <c:v>0.92</c:v>
                </c:pt>
                <c:pt idx="3423" formatCode="General">
                  <c:v>0.92</c:v>
                </c:pt>
                <c:pt idx="3424" formatCode="General">
                  <c:v>0.92</c:v>
                </c:pt>
                <c:pt idx="3425" formatCode="General">
                  <c:v>0.92</c:v>
                </c:pt>
                <c:pt idx="3426" formatCode="General">
                  <c:v>0.92</c:v>
                </c:pt>
                <c:pt idx="3427" formatCode="General">
                  <c:v>0.92</c:v>
                </c:pt>
                <c:pt idx="3428" formatCode="General">
                  <c:v>0.92</c:v>
                </c:pt>
                <c:pt idx="3429" formatCode="General">
                  <c:v>0.92</c:v>
                </c:pt>
                <c:pt idx="3430" formatCode="General">
                  <c:v>0.92</c:v>
                </c:pt>
                <c:pt idx="3431" formatCode="General">
                  <c:v>0.92</c:v>
                </c:pt>
                <c:pt idx="3432" formatCode="General">
                  <c:v>0.92</c:v>
                </c:pt>
                <c:pt idx="3433" formatCode="General">
                  <c:v>0.92</c:v>
                </c:pt>
                <c:pt idx="3434" formatCode="General">
                  <c:v>0.92</c:v>
                </c:pt>
                <c:pt idx="3435">
                  <c:v>0.93</c:v>
                </c:pt>
                <c:pt idx="3436">
                  <c:v>0.93</c:v>
                </c:pt>
                <c:pt idx="3437">
                  <c:v>0.93</c:v>
                </c:pt>
                <c:pt idx="3438">
                  <c:v>0.93</c:v>
                </c:pt>
                <c:pt idx="3439">
                  <c:v>0.93</c:v>
                </c:pt>
                <c:pt idx="3440">
                  <c:v>0.93</c:v>
                </c:pt>
                <c:pt idx="3441">
                  <c:v>0.93</c:v>
                </c:pt>
                <c:pt idx="3442">
                  <c:v>0.93</c:v>
                </c:pt>
                <c:pt idx="3443">
                  <c:v>0.93</c:v>
                </c:pt>
                <c:pt idx="3444">
                  <c:v>0.93</c:v>
                </c:pt>
                <c:pt idx="3445">
                  <c:v>0.93</c:v>
                </c:pt>
                <c:pt idx="3446">
                  <c:v>0.93</c:v>
                </c:pt>
                <c:pt idx="3447">
                  <c:v>0.93</c:v>
                </c:pt>
                <c:pt idx="3448">
                  <c:v>0.93</c:v>
                </c:pt>
                <c:pt idx="3449">
                  <c:v>0.93</c:v>
                </c:pt>
                <c:pt idx="3450">
                  <c:v>0.93</c:v>
                </c:pt>
                <c:pt idx="3451">
                  <c:v>0.93</c:v>
                </c:pt>
                <c:pt idx="3452">
                  <c:v>0.93</c:v>
                </c:pt>
                <c:pt idx="3453">
                  <c:v>0.93</c:v>
                </c:pt>
                <c:pt idx="3454">
                  <c:v>0.93</c:v>
                </c:pt>
                <c:pt idx="3455">
                  <c:v>0.93</c:v>
                </c:pt>
                <c:pt idx="3456">
                  <c:v>0.93</c:v>
                </c:pt>
                <c:pt idx="3457">
                  <c:v>0.93</c:v>
                </c:pt>
                <c:pt idx="3458">
                  <c:v>0.93</c:v>
                </c:pt>
                <c:pt idx="3459">
                  <c:v>0.93</c:v>
                </c:pt>
                <c:pt idx="3460" formatCode="General">
                  <c:v>0.93</c:v>
                </c:pt>
                <c:pt idx="3461" formatCode="General">
                  <c:v>0.93</c:v>
                </c:pt>
                <c:pt idx="3462" formatCode="General">
                  <c:v>0.93</c:v>
                </c:pt>
                <c:pt idx="3463" formatCode="General">
                  <c:v>0.93</c:v>
                </c:pt>
                <c:pt idx="3464" formatCode="General">
                  <c:v>0.93</c:v>
                </c:pt>
                <c:pt idx="3465" formatCode="General">
                  <c:v>0.93</c:v>
                </c:pt>
                <c:pt idx="3466" formatCode="General">
                  <c:v>0.93</c:v>
                </c:pt>
                <c:pt idx="3467" formatCode="General">
                  <c:v>0.93</c:v>
                </c:pt>
                <c:pt idx="3468" formatCode="General">
                  <c:v>0.93</c:v>
                </c:pt>
                <c:pt idx="3469" formatCode="General">
                  <c:v>0.93</c:v>
                </c:pt>
                <c:pt idx="3470" formatCode="General">
                  <c:v>0.93</c:v>
                </c:pt>
                <c:pt idx="3471" formatCode="General">
                  <c:v>0.93</c:v>
                </c:pt>
                <c:pt idx="3472" formatCode="General">
                  <c:v>0.93</c:v>
                </c:pt>
                <c:pt idx="3473" formatCode="General">
                  <c:v>0.93</c:v>
                </c:pt>
                <c:pt idx="3474" formatCode="General">
                  <c:v>0.93</c:v>
                </c:pt>
                <c:pt idx="3475" formatCode="General">
                  <c:v>0.93</c:v>
                </c:pt>
                <c:pt idx="3476" formatCode="General">
                  <c:v>0.93</c:v>
                </c:pt>
                <c:pt idx="3477" formatCode="General">
                  <c:v>0.93</c:v>
                </c:pt>
                <c:pt idx="3478" formatCode="General">
                  <c:v>0.93</c:v>
                </c:pt>
                <c:pt idx="3479" formatCode="General">
                  <c:v>0.93</c:v>
                </c:pt>
                <c:pt idx="3480" formatCode="General">
                  <c:v>0.93</c:v>
                </c:pt>
                <c:pt idx="3481" formatCode="General">
                  <c:v>0.93</c:v>
                </c:pt>
                <c:pt idx="3482" formatCode="General">
                  <c:v>0.93</c:v>
                </c:pt>
                <c:pt idx="3483" formatCode="General">
                  <c:v>0.93</c:v>
                </c:pt>
                <c:pt idx="3484" formatCode="General">
                  <c:v>0.93</c:v>
                </c:pt>
                <c:pt idx="3485" formatCode="General">
                  <c:v>0.93</c:v>
                </c:pt>
                <c:pt idx="3486" formatCode="General">
                  <c:v>0.93</c:v>
                </c:pt>
                <c:pt idx="3487" formatCode="General">
                  <c:v>0.93</c:v>
                </c:pt>
                <c:pt idx="3488" formatCode="General">
                  <c:v>0.93</c:v>
                </c:pt>
                <c:pt idx="3489" formatCode="General">
                  <c:v>0.93</c:v>
                </c:pt>
                <c:pt idx="3490" formatCode="General">
                  <c:v>0.93</c:v>
                </c:pt>
                <c:pt idx="3491" formatCode="General">
                  <c:v>0.93</c:v>
                </c:pt>
                <c:pt idx="3492">
                  <c:v>0.94000000000000061</c:v>
                </c:pt>
                <c:pt idx="3493">
                  <c:v>0.94000000000000061</c:v>
                </c:pt>
                <c:pt idx="3494">
                  <c:v>0.94000000000000061</c:v>
                </c:pt>
                <c:pt idx="3495">
                  <c:v>0.94000000000000061</c:v>
                </c:pt>
                <c:pt idx="3496">
                  <c:v>0.94000000000000061</c:v>
                </c:pt>
                <c:pt idx="3497">
                  <c:v>0.94000000000000061</c:v>
                </c:pt>
                <c:pt idx="3498">
                  <c:v>0.94000000000000061</c:v>
                </c:pt>
                <c:pt idx="3499">
                  <c:v>0.94000000000000061</c:v>
                </c:pt>
                <c:pt idx="3500">
                  <c:v>0.94000000000000061</c:v>
                </c:pt>
                <c:pt idx="3501">
                  <c:v>0.94000000000000061</c:v>
                </c:pt>
                <c:pt idx="3502">
                  <c:v>0.94000000000000061</c:v>
                </c:pt>
                <c:pt idx="3503">
                  <c:v>0.94000000000000061</c:v>
                </c:pt>
                <c:pt idx="3504">
                  <c:v>0.94000000000000061</c:v>
                </c:pt>
                <c:pt idx="3505">
                  <c:v>0.94000000000000061</c:v>
                </c:pt>
                <c:pt idx="3506">
                  <c:v>0.94000000000000061</c:v>
                </c:pt>
                <c:pt idx="3507" formatCode="General">
                  <c:v>0.94000000000000061</c:v>
                </c:pt>
                <c:pt idx="3508" formatCode="General">
                  <c:v>0.94000000000000061</c:v>
                </c:pt>
                <c:pt idx="3509" formatCode="General">
                  <c:v>0.94000000000000061</c:v>
                </c:pt>
                <c:pt idx="3510" formatCode="General">
                  <c:v>0.94000000000000061</c:v>
                </c:pt>
                <c:pt idx="3511" formatCode="General">
                  <c:v>0.94000000000000061</c:v>
                </c:pt>
                <c:pt idx="3512" formatCode="General">
                  <c:v>0.94000000000000061</c:v>
                </c:pt>
                <c:pt idx="3513" formatCode="General">
                  <c:v>0.94000000000000061</c:v>
                </c:pt>
                <c:pt idx="3514" formatCode="General">
                  <c:v>0.94000000000000061</c:v>
                </c:pt>
                <c:pt idx="3515" formatCode="General">
                  <c:v>0.94000000000000061</c:v>
                </c:pt>
                <c:pt idx="3516" formatCode="General">
                  <c:v>0.94000000000000061</c:v>
                </c:pt>
                <c:pt idx="3517" formatCode="General">
                  <c:v>0.94000000000000061</c:v>
                </c:pt>
                <c:pt idx="3518" formatCode="General">
                  <c:v>0.94000000000000061</c:v>
                </c:pt>
                <c:pt idx="3519" formatCode="General">
                  <c:v>0.94000000000000061</c:v>
                </c:pt>
                <c:pt idx="3520" formatCode="General">
                  <c:v>0.94000000000000061</c:v>
                </c:pt>
                <c:pt idx="3521" formatCode="General">
                  <c:v>0.94000000000000061</c:v>
                </c:pt>
                <c:pt idx="3522" formatCode="General">
                  <c:v>0.94000000000000061</c:v>
                </c:pt>
                <c:pt idx="3523" formatCode="General">
                  <c:v>0.94000000000000061</c:v>
                </c:pt>
                <c:pt idx="3524" formatCode="General">
                  <c:v>0.94000000000000061</c:v>
                </c:pt>
                <c:pt idx="3525" formatCode="General">
                  <c:v>0.94000000000000061</c:v>
                </c:pt>
                <c:pt idx="3526" formatCode="General">
                  <c:v>0.94000000000000061</c:v>
                </c:pt>
                <c:pt idx="3527" formatCode="General">
                  <c:v>0.94000000000000061</c:v>
                </c:pt>
                <c:pt idx="3528" formatCode="General">
                  <c:v>0.94000000000000061</c:v>
                </c:pt>
                <c:pt idx="3529">
                  <c:v>0.95000000000000062</c:v>
                </c:pt>
                <c:pt idx="3530">
                  <c:v>0.95000000000000062</c:v>
                </c:pt>
                <c:pt idx="3531">
                  <c:v>0.95000000000000062</c:v>
                </c:pt>
                <c:pt idx="3532">
                  <c:v>0.95000000000000062</c:v>
                </c:pt>
                <c:pt idx="3533">
                  <c:v>0.95000000000000062</c:v>
                </c:pt>
                <c:pt idx="3534">
                  <c:v>0.95000000000000062</c:v>
                </c:pt>
                <c:pt idx="3535">
                  <c:v>0.95000000000000062</c:v>
                </c:pt>
                <c:pt idx="3536">
                  <c:v>0.95000000000000062</c:v>
                </c:pt>
                <c:pt idx="3537">
                  <c:v>0.95000000000000062</c:v>
                </c:pt>
                <c:pt idx="3538">
                  <c:v>0.95000000000000062</c:v>
                </c:pt>
                <c:pt idx="3539">
                  <c:v>0.95000000000000062</c:v>
                </c:pt>
                <c:pt idx="3540">
                  <c:v>0.95000000000000062</c:v>
                </c:pt>
                <c:pt idx="3541">
                  <c:v>0.95000000000000062</c:v>
                </c:pt>
                <c:pt idx="3542">
                  <c:v>0.95000000000000062</c:v>
                </c:pt>
                <c:pt idx="3543">
                  <c:v>0.95000000000000062</c:v>
                </c:pt>
                <c:pt idx="3544" formatCode="General">
                  <c:v>0.95000000000000062</c:v>
                </c:pt>
                <c:pt idx="3545" formatCode="General">
                  <c:v>0.95000000000000062</c:v>
                </c:pt>
                <c:pt idx="3546" formatCode="General">
                  <c:v>0.95000000000000062</c:v>
                </c:pt>
                <c:pt idx="3547" formatCode="General">
                  <c:v>0.95000000000000062</c:v>
                </c:pt>
                <c:pt idx="3548" formatCode="General">
                  <c:v>0.95000000000000062</c:v>
                </c:pt>
                <c:pt idx="3549" formatCode="General">
                  <c:v>0.95000000000000062</c:v>
                </c:pt>
                <c:pt idx="3550" formatCode="General">
                  <c:v>0.95000000000000062</c:v>
                </c:pt>
                <c:pt idx="3551" formatCode="General">
                  <c:v>0.95000000000000062</c:v>
                </c:pt>
                <c:pt idx="3552" formatCode="General">
                  <c:v>0.95000000000000062</c:v>
                </c:pt>
                <c:pt idx="3553" formatCode="General">
                  <c:v>0.95000000000000062</c:v>
                </c:pt>
                <c:pt idx="3554" formatCode="General">
                  <c:v>0.95000000000000062</c:v>
                </c:pt>
                <c:pt idx="3555" formatCode="General">
                  <c:v>0.95000000000000062</c:v>
                </c:pt>
                <c:pt idx="3556" formatCode="General">
                  <c:v>0.95000000000000062</c:v>
                </c:pt>
                <c:pt idx="3557" formatCode="General">
                  <c:v>0.95000000000000062</c:v>
                </c:pt>
                <c:pt idx="3558" formatCode="General">
                  <c:v>0.95000000000000062</c:v>
                </c:pt>
                <c:pt idx="3559" formatCode="General">
                  <c:v>0.95000000000000062</c:v>
                </c:pt>
                <c:pt idx="3560" formatCode="General">
                  <c:v>0.95000000000000062</c:v>
                </c:pt>
                <c:pt idx="3561" formatCode="General">
                  <c:v>0.95000000000000062</c:v>
                </c:pt>
                <c:pt idx="3562" formatCode="General">
                  <c:v>0.95000000000000062</c:v>
                </c:pt>
                <c:pt idx="3563" formatCode="General">
                  <c:v>0.95000000000000062</c:v>
                </c:pt>
                <c:pt idx="3564">
                  <c:v>0.96000000000000063</c:v>
                </c:pt>
                <c:pt idx="3565">
                  <c:v>0.96000000000000063</c:v>
                </c:pt>
                <c:pt idx="3566">
                  <c:v>0.96000000000000063</c:v>
                </c:pt>
                <c:pt idx="3567">
                  <c:v>0.96000000000000063</c:v>
                </c:pt>
                <c:pt idx="3568">
                  <c:v>0.96000000000000063</c:v>
                </c:pt>
                <c:pt idx="3569">
                  <c:v>0.96000000000000063</c:v>
                </c:pt>
                <c:pt idx="3570">
                  <c:v>0.96000000000000063</c:v>
                </c:pt>
                <c:pt idx="3571">
                  <c:v>0.96000000000000063</c:v>
                </c:pt>
                <c:pt idx="3572" formatCode="General">
                  <c:v>0.96000000000000063</c:v>
                </c:pt>
                <c:pt idx="3573" formatCode="General">
                  <c:v>0.96000000000000063</c:v>
                </c:pt>
                <c:pt idx="3574" formatCode="General">
                  <c:v>0.96000000000000063</c:v>
                </c:pt>
                <c:pt idx="3575" formatCode="General">
                  <c:v>0.96000000000000063</c:v>
                </c:pt>
                <c:pt idx="3576" formatCode="General">
                  <c:v>0.96000000000000063</c:v>
                </c:pt>
                <c:pt idx="3577" formatCode="General">
                  <c:v>0.96000000000000063</c:v>
                </c:pt>
                <c:pt idx="3578" formatCode="General">
                  <c:v>0.96000000000000063</c:v>
                </c:pt>
                <c:pt idx="3579" formatCode="General">
                  <c:v>0.96000000000000063</c:v>
                </c:pt>
                <c:pt idx="3580" formatCode="General">
                  <c:v>0.96000000000000063</c:v>
                </c:pt>
                <c:pt idx="3581" formatCode="General">
                  <c:v>0.96000000000000063</c:v>
                </c:pt>
                <c:pt idx="3582" formatCode="General">
                  <c:v>0.96000000000000063</c:v>
                </c:pt>
                <c:pt idx="3583" formatCode="General">
                  <c:v>0.96000000000000063</c:v>
                </c:pt>
                <c:pt idx="3584" formatCode="General">
                  <c:v>0.96000000000000063</c:v>
                </c:pt>
                <c:pt idx="3585" formatCode="General">
                  <c:v>0.96000000000000063</c:v>
                </c:pt>
                <c:pt idx="3586">
                  <c:v>0.97000000000000064</c:v>
                </c:pt>
                <c:pt idx="3587">
                  <c:v>0.97000000000000064</c:v>
                </c:pt>
                <c:pt idx="3588">
                  <c:v>0.97000000000000064</c:v>
                </c:pt>
                <c:pt idx="3589">
                  <c:v>0.97000000000000064</c:v>
                </c:pt>
                <c:pt idx="3590">
                  <c:v>0.97000000000000064</c:v>
                </c:pt>
                <c:pt idx="3591">
                  <c:v>0.97000000000000064</c:v>
                </c:pt>
                <c:pt idx="3592">
                  <c:v>0.97000000000000064</c:v>
                </c:pt>
                <c:pt idx="3593">
                  <c:v>0.97000000000000064</c:v>
                </c:pt>
                <c:pt idx="3594">
                  <c:v>0.97000000000000064</c:v>
                </c:pt>
                <c:pt idx="3595">
                  <c:v>0.97000000000000064</c:v>
                </c:pt>
                <c:pt idx="3596">
                  <c:v>0.97000000000000064</c:v>
                </c:pt>
                <c:pt idx="3597">
                  <c:v>0.97000000000000064</c:v>
                </c:pt>
                <c:pt idx="3598">
                  <c:v>0.97000000000000064</c:v>
                </c:pt>
                <c:pt idx="3599">
                  <c:v>0.97000000000000064</c:v>
                </c:pt>
                <c:pt idx="3600">
                  <c:v>0.97000000000000064</c:v>
                </c:pt>
                <c:pt idx="3601">
                  <c:v>0.97000000000000064</c:v>
                </c:pt>
                <c:pt idx="3602" formatCode="General">
                  <c:v>0.97000000000000064</c:v>
                </c:pt>
                <c:pt idx="3603" formatCode="General">
                  <c:v>0.97000000000000064</c:v>
                </c:pt>
                <c:pt idx="3604" formatCode="General">
                  <c:v>0.97000000000000064</c:v>
                </c:pt>
                <c:pt idx="3605" formatCode="General">
                  <c:v>0.97000000000000064</c:v>
                </c:pt>
                <c:pt idx="3606" formatCode="General">
                  <c:v>0.97000000000000064</c:v>
                </c:pt>
                <c:pt idx="3607" formatCode="General">
                  <c:v>0.97000000000000064</c:v>
                </c:pt>
                <c:pt idx="3608" formatCode="General">
                  <c:v>0.97000000000000064</c:v>
                </c:pt>
                <c:pt idx="3609" formatCode="General">
                  <c:v>0.97000000000000064</c:v>
                </c:pt>
                <c:pt idx="3610" formatCode="General">
                  <c:v>0.97000000000000064</c:v>
                </c:pt>
                <c:pt idx="3611" formatCode="General">
                  <c:v>0.97000000000000064</c:v>
                </c:pt>
                <c:pt idx="3612" formatCode="General">
                  <c:v>0.97000000000000064</c:v>
                </c:pt>
                <c:pt idx="3613" formatCode="General">
                  <c:v>0.97000000000000064</c:v>
                </c:pt>
                <c:pt idx="3614" formatCode="General">
                  <c:v>0.97000000000000064</c:v>
                </c:pt>
                <c:pt idx="3615" formatCode="General">
                  <c:v>0.97000000000000064</c:v>
                </c:pt>
                <c:pt idx="3616" formatCode="General">
                  <c:v>0.97000000000000064</c:v>
                </c:pt>
                <c:pt idx="3617">
                  <c:v>0.98</c:v>
                </c:pt>
                <c:pt idx="3618">
                  <c:v>0.98</c:v>
                </c:pt>
                <c:pt idx="3619">
                  <c:v>0.98</c:v>
                </c:pt>
                <c:pt idx="3620">
                  <c:v>0.98</c:v>
                </c:pt>
                <c:pt idx="3621" formatCode="General">
                  <c:v>0.98</c:v>
                </c:pt>
                <c:pt idx="3622" formatCode="General">
                  <c:v>0.98</c:v>
                </c:pt>
                <c:pt idx="3623" formatCode="General">
                  <c:v>0.98</c:v>
                </c:pt>
                <c:pt idx="3624" formatCode="General">
                  <c:v>0.98</c:v>
                </c:pt>
                <c:pt idx="3625" formatCode="General">
                  <c:v>0.98</c:v>
                </c:pt>
                <c:pt idx="3626" formatCode="General">
                  <c:v>0.98</c:v>
                </c:pt>
                <c:pt idx="3627" formatCode="General">
                  <c:v>0.98</c:v>
                </c:pt>
                <c:pt idx="3628" formatCode="General">
                  <c:v>0.98</c:v>
                </c:pt>
                <c:pt idx="3629" formatCode="General">
                  <c:v>0.98</c:v>
                </c:pt>
                <c:pt idx="3630" formatCode="General">
                  <c:v>0.98</c:v>
                </c:pt>
                <c:pt idx="3631" formatCode="General">
                  <c:v>0.98</c:v>
                </c:pt>
                <c:pt idx="3632" formatCode="General">
                  <c:v>0.98</c:v>
                </c:pt>
                <c:pt idx="3633" formatCode="General">
                  <c:v>0.99</c:v>
                </c:pt>
                <c:pt idx="3634" formatCode="General">
                  <c:v>0.99</c:v>
                </c:pt>
                <c:pt idx="3635" formatCode="General">
                  <c:v>0.99</c:v>
                </c:pt>
                <c:pt idx="3636" formatCode="General">
                  <c:v>0.99</c:v>
                </c:pt>
                <c:pt idx="3637" formatCode="General">
                  <c:v>0.99</c:v>
                </c:pt>
                <c:pt idx="3638" formatCode="General">
                  <c:v>0.99</c:v>
                </c:pt>
                <c:pt idx="3639" formatCode="General">
                  <c:v>0.99</c:v>
                </c:pt>
                <c:pt idx="3640" formatCode="General">
                  <c:v>0.99</c:v>
                </c:pt>
                <c:pt idx="3641" formatCode="General">
                  <c:v>0.99</c:v>
                </c:pt>
                <c:pt idx="3642" formatCode="General">
                  <c:v>0.99</c:v>
                </c:pt>
                <c:pt idx="3643" formatCode="General">
                  <c:v>0.99</c:v>
                </c:pt>
                <c:pt idx="3644">
                  <c:v>1</c:v>
                </c:pt>
                <c:pt idx="3645">
                  <c:v>1</c:v>
                </c:pt>
                <c:pt idx="3646">
                  <c:v>1</c:v>
                </c:pt>
                <c:pt idx="3647">
                  <c:v>1</c:v>
                </c:pt>
                <c:pt idx="3648">
                  <c:v>1</c:v>
                </c:pt>
                <c:pt idx="3649">
                  <c:v>1</c:v>
                </c:pt>
                <c:pt idx="3650">
                  <c:v>1</c:v>
                </c:pt>
                <c:pt idx="3651" formatCode="General">
                  <c:v>1</c:v>
                </c:pt>
                <c:pt idx="3652" formatCode="General">
                  <c:v>1</c:v>
                </c:pt>
                <c:pt idx="3653" formatCode="General">
                  <c:v>1</c:v>
                </c:pt>
                <c:pt idx="3654" formatCode="General">
                  <c:v>1</c:v>
                </c:pt>
                <c:pt idx="3655" formatCode="General">
                  <c:v>1</c:v>
                </c:pt>
                <c:pt idx="3656" formatCode="General">
                  <c:v>1</c:v>
                </c:pt>
                <c:pt idx="3657" formatCode="General">
                  <c:v>1</c:v>
                </c:pt>
                <c:pt idx="3658" formatCode="General">
                  <c:v>1</c:v>
                </c:pt>
                <c:pt idx="3659" formatCode="General">
                  <c:v>1</c:v>
                </c:pt>
                <c:pt idx="3660" formatCode="General">
                  <c:v>1</c:v>
                </c:pt>
                <c:pt idx="3661" formatCode="General">
                  <c:v>1</c:v>
                </c:pt>
                <c:pt idx="3662" formatCode="General">
                  <c:v>1</c:v>
                </c:pt>
                <c:pt idx="3663" formatCode="General">
                  <c:v>1</c:v>
                </c:pt>
                <c:pt idx="3664" formatCode="General">
                  <c:v>1</c:v>
                </c:pt>
                <c:pt idx="3665">
                  <c:v>1.01</c:v>
                </c:pt>
                <c:pt idx="3666">
                  <c:v>1.01</c:v>
                </c:pt>
                <c:pt idx="3667">
                  <c:v>1.01</c:v>
                </c:pt>
                <c:pt idx="3668">
                  <c:v>1.01</c:v>
                </c:pt>
                <c:pt idx="3669">
                  <c:v>1.01</c:v>
                </c:pt>
                <c:pt idx="3670">
                  <c:v>1.01</c:v>
                </c:pt>
                <c:pt idx="3671" formatCode="General">
                  <c:v>1.01</c:v>
                </c:pt>
                <c:pt idx="3672" formatCode="General">
                  <c:v>1.01</c:v>
                </c:pt>
                <c:pt idx="3673" formatCode="General">
                  <c:v>1.01</c:v>
                </c:pt>
                <c:pt idx="3674" formatCode="General">
                  <c:v>1.01</c:v>
                </c:pt>
                <c:pt idx="3675" formatCode="General">
                  <c:v>1.01</c:v>
                </c:pt>
                <c:pt idx="3676" formatCode="General">
                  <c:v>1.01</c:v>
                </c:pt>
                <c:pt idx="3677" formatCode="General">
                  <c:v>1.01</c:v>
                </c:pt>
                <c:pt idx="3678" formatCode="General">
                  <c:v>1.01</c:v>
                </c:pt>
                <c:pt idx="3679" formatCode="General">
                  <c:v>1.01</c:v>
                </c:pt>
                <c:pt idx="3680" formatCode="General">
                  <c:v>1.01</c:v>
                </c:pt>
                <c:pt idx="3681" formatCode="General">
                  <c:v>1.01</c:v>
                </c:pt>
                <c:pt idx="3682" formatCode="General">
                  <c:v>1.01</c:v>
                </c:pt>
                <c:pt idx="3683" formatCode="General">
                  <c:v>1.01</c:v>
                </c:pt>
                <c:pt idx="3684" formatCode="General">
                  <c:v>1.01</c:v>
                </c:pt>
                <c:pt idx="3685">
                  <c:v>1.02</c:v>
                </c:pt>
                <c:pt idx="3686">
                  <c:v>1.02</c:v>
                </c:pt>
                <c:pt idx="3687">
                  <c:v>1.02</c:v>
                </c:pt>
                <c:pt idx="3688">
                  <c:v>1.02</c:v>
                </c:pt>
                <c:pt idx="3689">
                  <c:v>1.02</c:v>
                </c:pt>
                <c:pt idx="3690">
                  <c:v>1.02</c:v>
                </c:pt>
                <c:pt idx="3691" formatCode="General">
                  <c:v>1.02</c:v>
                </c:pt>
                <c:pt idx="3692" formatCode="General">
                  <c:v>1.02</c:v>
                </c:pt>
                <c:pt idx="3693" formatCode="General">
                  <c:v>1.02</c:v>
                </c:pt>
                <c:pt idx="3694" formatCode="General">
                  <c:v>1.02</c:v>
                </c:pt>
                <c:pt idx="3695" formatCode="General">
                  <c:v>1.02</c:v>
                </c:pt>
                <c:pt idx="3696" formatCode="General">
                  <c:v>1.02</c:v>
                </c:pt>
                <c:pt idx="3697" formatCode="General">
                  <c:v>1.02</c:v>
                </c:pt>
                <c:pt idx="3698" formatCode="General">
                  <c:v>1.02</c:v>
                </c:pt>
                <c:pt idx="3699" formatCode="General">
                  <c:v>1.02</c:v>
                </c:pt>
                <c:pt idx="3700" formatCode="General">
                  <c:v>1.02</c:v>
                </c:pt>
                <c:pt idx="3701" formatCode="General">
                  <c:v>1.02</c:v>
                </c:pt>
                <c:pt idx="3702" formatCode="General">
                  <c:v>1.02</c:v>
                </c:pt>
                <c:pt idx="3703" formatCode="General">
                  <c:v>1.02</c:v>
                </c:pt>
                <c:pt idx="3704" formatCode="General">
                  <c:v>1.02</c:v>
                </c:pt>
                <c:pt idx="3705" formatCode="General">
                  <c:v>1.02</c:v>
                </c:pt>
                <c:pt idx="3706" formatCode="General">
                  <c:v>1.02</c:v>
                </c:pt>
                <c:pt idx="3707" formatCode="General">
                  <c:v>1.02</c:v>
                </c:pt>
                <c:pt idx="3708" formatCode="General">
                  <c:v>1.02</c:v>
                </c:pt>
                <c:pt idx="3709">
                  <c:v>1.03</c:v>
                </c:pt>
                <c:pt idx="3710">
                  <c:v>1.03</c:v>
                </c:pt>
                <c:pt idx="3711">
                  <c:v>1.03</c:v>
                </c:pt>
                <c:pt idx="3712" formatCode="General">
                  <c:v>1.03</c:v>
                </c:pt>
                <c:pt idx="3713" formatCode="General">
                  <c:v>1.03</c:v>
                </c:pt>
                <c:pt idx="3714" formatCode="General">
                  <c:v>1.03</c:v>
                </c:pt>
                <c:pt idx="3715" formatCode="General">
                  <c:v>1.03</c:v>
                </c:pt>
                <c:pt idx="3716" formatCode="General">
                  <c:v>1.03</c:v>
                </c:pt>
                <c:pt idx="3717" formatCode="General">
                  <c:v>1.03</c:v>
                </c:pt>
                <c:pt idx="3718" formatCode="General">
                  <c:v>1.03</c:v>
                </c:pt>
                <c:pt idx="3719" formatCode="General">
                  <c:v>1.03</c:v>
                </c:pt>
                <c:pt idx="3720" formatCode="General">
                  <c:v>1.03</c:v>
                </c:pt>
                <c:pt idx="3721" formatCode="General">
                  <c:v>1.03</c:v>
                </c:pt>
                <c:pt idx="3722">
                  <c:v>1.04</c:v>
                </c:pt>
                <c:pt idx="3723" formatCode="General">
                  <c:v>1.04</c:v>
                </c:pt>
                <c:pt idx="3724" formatCode="General">
                  <c:v>1.04</c:v>
                </c:pt>
                <c:pt idx="3725" formatCode="General">
                  <c:v>1.04</c:v>
                </c:pt>
                <c:pt idx="3726" formatCode="General">
                  <c:v>1.04</c:v>
                </c:pt>
                <c:pt idx="3727" formatCode="General">
                  <c:v>1.04</c:v>
                </c:pt>
                <c:pt idx="3728" formatCode="General">
                  <c:v>1.04</c:v>
                </c:pt>
                <c:pt idx="3729" formatCode="General">
                  <c:v>1.04</c:v>
                </c:pt>
                <c:pt idx="3730" formatCode="General">
                  <c:v>1.04</c:v>
                </c:pt>
                <c:pt idx="3731">
                  <c:v>1.05</c:v>
                </c:pt>
                <c:pt idx="3732" formatCode="General">
                  <c:v>1.05</c:v>
                </c:pt>
                <c:pt idx="3733" formatCode="General">
                  <c:v>1.05</c:v>
                </c:pt>
                <c:pt idx="3734" formatCode="General">
                  <c:v>1.05</c:v>
                </c:pt>
                <c:pt idx="3735" formatCode="General">
                  <c:v>1.05</c:v>
                </c:pt>
                <c:pt idx="3736" formatCode="General">
                  <c:v>1.05</c:v>
                </c:pt>
                <c:pt idx="3737" formatCode="General">
                  <c:v>1.05</c:v>
                </c:pt>
                <c:pt idx="3738" formatCode="General">
                  <c:v>1.05</c:v>
                </c:pt>
                <c:pt idx="3739" formatCode="General">
                  <c:v>1.05</c:v>
                </c:pt>
                <c:pt idx="3740" formatCode="General">
                  <c:v>1.05</c:v>
                </c:pt>
                <c:pt idx="3741" formatCode="General">
                  <c:v>1.05</c:v>
                </c:pt>
                <c:pt idx="3742">
                  <c:v>1.06</c:v>
                </c:pt>
                <c:pt idx="3743">
                  <c:v>1.06</c:v>
                </c:pt>
                <c:pt idx="3744">
                  <c:v>1.06</c:v>
                </c:pt>
                <c:pt idx="3745" formatCode="General">
                  <c:v>1.06</c:v>
                </c:pt>
                <c:pt idx="3746" formatCode="General">
                  <c:v>1.06</c:v>
                </c:pt>
                <c:pt idx="3747" formatCode="General">
                  <c:v>1.06</c:v>
                </c:pt>
                <c:pt idx="3748" formatCode="General">
                  <c:v>1.06</c:v>
                </c:pt>
                <c:pt idx="3749" formatCode="General">
                  <c:v>1.06</c:v>
                </c:pt>
                <c:pt idx="3750" formatCode="General">
                  <c:v>1.06</c:v>
                </c:pt>
                <c:pt idx="3751" formatCode="General">
                  <c:v>1.06</c:v>
                </c:pt>
                <c:pt idx="3752" formatCode="General">
                  <c:v>1.06</c:v>
                </c:pt>
                <c:pt idx="3753">
                  <c:v>1.07</c:v>
                </c:pt>
                <c:pt idx="3754">
                  <c:v>1.07</c:v>
                </c:pt>
                <c:pt idx="3755">
                  <c:v>1.07</c:v>
                </c:pt>
                <c:pt idx="3756" formatCode="General">
                  <c:v>1.07</c:v>
                </c:pt>
                <c:pt idx="3757" formatCode="General">
                  <c:v>1.07</c:v>
                </c:pt>
                <c:pt idx="3758" formatCode="General">
                  <c:v>1.07</c:v>
                </c:pt>
                <c:pt idx="3759" formatCode="General">
                  <c:v>1.07</c:v>
                </c:pt>
                <c:pt idx="3760" formatCode="General">
                  <c:v>1.07</c:v>
                </c:pt>
                <c:pt idx="3761" formatCode="General">
                  <c:v>1.07</c:v>
                </c:pt>
                <c:pt idx="3762" formatCode="General">
                  <c:v>1.07</c:v>
                </c:pt>
                <c:pt idx="3763">
                  <c:v>1.08</c:v>
                </c:pt>
                <c:pt idx="3764" formatCode="General">
                  <c:v>1.08</c:v>
                </c:pt>
                <c:pt idx="3765" formatCode="General">
                  <c:v>1.08</c:v>
                </c:pt>
                <c:pt idx="3766" formatCode="General">
                  <c:v>1.08</c:v>
                </c:pt>
                <c:pt idx="3767" formatCode="General">
                  <c:v>1.08</c:v>
                </c:pt>
                <c:pt idx="3768" formatCode="General">
                  <c:v>1.08</c:v>
                </c:pt>
                <c:pt idx="3769" formatCode="General">
                  <c:v>1.08</c:v>
                </c:pt>
                <c:pt idx="3770" formatCode="General">
                  <c:v>1.08</c:v>
                </c:pt>
                <c:pt idx="3771" formatCode="General">
                  <c:v>1.08</c:v>
                </c:pt>
                <c:pt idx="3772">
                  <c:v>1.0900000000000001</c:v>
                </c:pt>
                <c:pt idx="3773">
                  <c:v>1.0900000000000001</c:v>
                </c:pt>
                <c:pt idx="3774" formatCode="General">
                  <c:v>1.0900000000000001</c:v>
                </c:pt>
                <c:pt idx="3775" formatCode="General">
                  <c:v>1.0900000000000001</c:v>
                </c:pt>
                <c:pt idx="3776" formatCode="General">
                  <c:v>1.0900000000000001</c:v>
                </c:pt>
                <c:pt idx="3777" formatCode="General">
                  <c:v>1.0900000000000001</c:v>
                </c:pt>
                <c:pt idx="3778" formatCode="General">
                  <c:v>1.0900000000000001</c:v>
                </c:pt>
                <c:pt idx="3779" formatCode="General">
                  <c:v>1.0900000000000001</c:v>
                </c:pt>
                <c:pt idx="3780" formatCode="General">
                  <c:v>1.0900000000000001</c:v>
                </c:pt>
                <c:pt idx="3781">
                  <c:v>1.1000000000000001</c:v>
                </c:pt>
                <c:pt idx="3782">
                  <c:v>1.1000000000000001</c:v>
                </c:pt>
                <c:pt idx="3783">
                  <c:v>1.1000000000000001</c:v>
                </c:pt>
                <c:pt idx="3784">
                  <c:v>1.1000000000000001</c:v>
                </c:pt>
                <c:pt idx="3785">
                  <c:v>1.1000000000000001</c:v>
                </c:pt>
                <c:pt idx="3786" formatCode="General">
                  <c:v>1.1000000000000001</c:v>
                </c:pt>
                <c:pt idx="3787" formatCode="General">
                  <c:v>1.1000000000000001</c:v>
                </c:pt>
                <c:pt idx="3788" formatCode="General">
                  <c:v>1.1000000000000001</c:v>
                </c:pt>
                <c:pt idx="3789" formatCode="General">
                  <c:v>1.1000000000000001</c:v>
                </c:pt>
                <c:pt idx="3790" formatCode="General">
                  <c:v>1.1000000000000001</c:v>
                </c:pt>
                <c:pt idx="3791" formatCode="General">
                  <c:v>1.1000000000000001</c:v>
                </c:pt>
                <c:pt idx="3792" formatCode="General">
                  <c:v>1.1000000000000001</c:v>
                </c:pt>
                <c:pt idx="3793" formatCode="General">
                  <c:v>1.1000000000000001</c:v>
                </c:pt>
                <c:pt idx="3794" formatCode="General">
                  <c:v>1.1000000000000001</c:v>
                </c:pt>
                <c:pt idx="3795" formatCode="General">
                  <c:v>1.1000000000000001</c:v>
                </c:pt>
                <c:pt idx="3796" formatCode="General">
                  <c:v>1.1000000000000001</c:v>
                </c:pt>
                <c:pt idx="3797" formatCode="General">
                  <c:v>1.1000000000000001</c:v>
                </c:pt>
                <c:pt idx="3798" formatCode="General">
                  <c:v>1.1000000000000001</c:v>
                </c:pt>
                <c:pt idx="3799" formatCode="General">
                  <c:v>1.1000000000000001</c:v>
                </c:pt>
                <c:pt idx="3800">
                  <c:v>1.1100000000000001</c:v>
                </c:pt>
                <c:pt idx="3801">
                  <c:v>1.1100000000000001</c:v>
                </c:pt>
                <c:pt idx="3802">
                  <c:v>1.1100000000000001</c:v>
                </c:pt>
                <c:pt idx="3803" formatCode="General">
                  <c:v>1.1100000000000001</c:v>
                </c:pt>
                <c:pt idx="3804" formatCode="General">
                  <c:v>1.1100000000000001</c:v>
                </c:pt>
                <c:pt idx="3805" formatCode="General">
                  <c:v>1.1100000000000001</c:v>
                </c:pt>
                <c:pt idx="3806" formatCode="General">
                  <c:v>1.1100000000000001</c:v>
                </c:pt>
                <c:pt idx="3807" formatCode="General">
                  <c:v>1.1100000000000001</c:v>
                </c:pt>
                <c:pt idx="3808" formatCode="General">
                  <c:v>1.1100000000000001</c:v>
                </c:pt>
                <c:pt idx="3809" formatCode="General">
                  <c:v>1.1100000000000001</c:v>
                </c:pt>
                <c:pt idx="3810" formatCode="General">
                  <c:v>1.1100000000000001</c:v>
                </c:pt>
                <c:pt idx="3811" formatCode="General">
                  <c:v>1.1100000000000001</c:v>
                </c:pt>
                <c:pt idx="3812" formatCode="General">
                  <c:v>1.1100000000000001</c:v>
                </c:pt>
                <c:pt idx="3813" formatCode="General">
                  <c:v>1.1100000000000001</c:v>
                </c:pt>
                <c:pt idx="3814" formatCode="General">
                  <c:v>1.1100000000000001</c:v>
                </c:pt>
                <c:pt idx="3815" formatCode="General">
                  <c:v>1.1100000000000001</c:v>
                </c:pt>
                <c:pt idx="3816">
                  <c:v>1.1200000000000001</c:v>
                </c:pt>
                <c:pt idx="3817">
                  <c:v>1.1200000000000001</c:v>
                </c:pt>
                <c:pt idx="3818" formatCode="General">
                  <c:v>1.1200000000000001</c:v>
                </c:pt>
                <c:pt idx="3819" formatCode="General">
                  <c:v>1.1200000000000001</c:v>
                </c:pt>
                <c:pt idx="3820" formatCode="General">
                  <c:v>1.1200000000000001</c:v>
                </c:pt>
                <c:pt idx="3821" formatCode="General">
                  <c:v>1.1200000000000001</c:v>
                </c:pt>
                <c:pt idx="3822" formatCode="General">
                  <c:v>1.1200000000000001</c:v>
                </c:pt>
                <c:pt idx="3823" formatCode="General">
                  <c:v>1.1200000000000001</c:v>
                </c:pt>
                <c:pt idx="3824" formatCode="General">
                  <c:v>1.1200000000000001</c:v>
                </c:pt>
                <c:pt idx="3825" formatCode="General">
                  <c:v>1.1200000000000001</c:v>
                </c:pt>
                <c:pt idx="3826" formatCode="General">
                  <c:v>1.1200000000000001</c:v>
                </c:pt>
                <c:pt idx="3827">
                  <c:v>1.129999999999997</c:v>
                </c:pt>
                <c:pt idx="3828">
                  <c:v>1.129999999999997</c:v>
                </c:pt>
                <c:pt idx="3829">
                  <c:v>1.129999999999997</c:v>
                </c:pt>
                <c:pt idx="3830" formatCode="General">
                  <c:v>1.129999999999997</c:v>
                </c:pt>
                <c:pt idx="3831" formatCode="General">
                  <c:v>1.129999999999997</c:v>
                </c:pt>
                <c:pt idx="3832" formatCode="General">
                  <c:v>1.129999999999997</c:v>
                </c:pt>
                <c:pt idx="3833" formatCode="General">
                  <c:v>1.129999999999997</c:v>
                </c:pt>
                <c:pt idx="3834" formatCode="General">
                  <c:v>1.129999999999997</c:v>
                </c:pt>
                <c:pt idx="3835" formatCode="General">
                  <c:v>1.139999999999997</c:v>
                </c:pt>
                <c:pt idx="3836" formatCode="General">
                  <c:v>1.139999999999997</c:v>
                </c:pt>
                <c:pt idx="3837" formatCode="General">
                  <c:v>1.139999999999997</c:v>
                </c:pt>
                <c:pt idx="3838" formatCode="General">
                  <c:v>1.139999999999997</c:v>
                </c:pt>
                <c:pt idx="3839" formatCode="General">
                  <c:v>1.139999999999997</c:v>
                </c:pt>
                <c:pt idx="3840" formatCode="General">
                  <c:v>1.139999999999997</c:v>
                </c:pt>
                <c:pt idx="3841">
                  <c:v>1.149999999999997</c:v>
                </c:pt>
                <c:pt idx="3842" formatCode="General">
                  <c:v>1.149999999999997</c:v>
                </c:pt>
                <c:pt idx="3843" formatCode="General">
                  <c:v>1.149999999999997</c:v>
                </c:pt>
                <c:pt idx="3844" formatCode="General">
                  <c:v>1.149999999999997</c:v>
                </c:pt>
                <c:pt idx="3845" formatCode="General">
                  <c:v>1.149999999999997</c:v>
                </c:pt>
                <c:pt idx="3846" formatCode="General">
                  <c:v>1.149999999999997</c:v>
                </c:pt>
                <c:pt idx="3847" formatCode="General">
                  <c:v>1.149999999999997</c:v>
                </c:pt>
                <c:pt idx="3848" formatCode="General">
                  <c:v>1.149999999999997</c:v>
                </c:pt>
                <c:pt idx="3849" formatCode="General">
                  <c:v>1.149999999999997</c:v>
                </c:pt>
                <c:pt idx="3850" formatCode="General">
                  <c:v>1.149999999999997</c:v>
                </c:pt>
                <c:pt idx="3851" formatCode="General">
                  <c:v>1.149999999999997</c:v>
                </c:pt>
                <c:pt idx="3852">
                  <c:v>1.159999999999997</c:v>
                </c:pt>
                <c:pt idx="3853" formatCode="General">
                  <c:v>1.159999999999997</c:v>
                </c:pt>
                <c:pt idx="3854" formatCode="General">
                  <c:v>1.159999999999997</c:v>
                </c:pt>
                <c:pt idx="3855" formatCode="General">
                  <c:v>1.159999999999997</c:v>
                </c:pt>
                <c:pt idx="3856" formatCode="General">
                  <c:v>1.159999999999997</c:v>
                </c:pt>
                <c:pt idx="3857" formatCode="General">
                  <c:v>1.159999999999997</c:v>
                </c:pt>
                <c:pt idx="3858" formatCode="General">
                  <c:v>1.159999999999997</c:v>
                </c:pt>
                <c:pt idx="3859" formatCode="General">
                  <c:v>1.159999999999997</c:v>
                </c:pt>
                <c:pt idx="3860" formatCode="General">
                  <c:v>1.159999999999997</c:v>
                </c:pt>
                <c:pt idx="3861">
                  <c:v>1.1700000000000021</c:v>
                </c:pt>
                <c:pt idx="3862">
                  <c:v>1.1700000000000021</c:v>
                </c:pt>
                <c:pt idx="3863">
                  <c:v>1.1700000000000021</c:v>
                </c:pt>
                <c:pt idx="3864">
                  <c:v>1.1700000000000021</c:v>
                </c:pt>
                <c:pt idx="3865" formatCode="General">
                  <c:v>1.1700000000000021</c:v>
                </c:pt>
                <c:pt idx="3866" formatCode="General">
                  <c:v>1.1700000000000021</c:v>
                </c:pt>
                <c:pt idx="3867" formatCode="General">
                  <c:v>1.1700000000000021</c:v>
                </c:pt>
                <c:pt idx="3868" formatCode="General">
                  <c:v>1.1700000000000021</c:v>
                </c:pt>
                <c:pt idx="3869" formatCode="General">
                  <c:v>1.1700000000000021</c:v>
                </c:pt>
                <c:pt idx="3870" formatCode="General">
                  <c:v>1.1700000000000021</c:v>
                </c:pt>
                <c:pt idx="3871" formatCode="General">
                  <c:v>1.1700000000000021</c:v>
                </c:pt>
                <c:pt idx="3872" formatCode="General">
                  <c:v>1.1700000000000021</c:v>
                </c:pt>
                <c:pt idx="3873" formatCode="General">
                  <c:v>1.1700000000000021</c:v>
                </c:pt>
                <c:pt idx="3874" formatCode="General">
                  <c:v>1.1700000000000021</c:v>
                </c:pt>
                <c:pt idx="3875" formatCode="General">
                  <c:v>1.1700000000000021</c:v>
                </c:pt>
                <c:pt idx="3876" formatCode="General">
                  <c:v>1.1700000000000021</c:v>
                </c:pt>
                <c:pt idx="3877">
                  <c:v>1.1800000000000026</c:v>
                </c:pt>
                <c:pt idx="3878" formatCode="General">
                  <c:v>1.1800000000000026</c:v>
                </c:pt>
                <c:pt idx="3879" formatCode="General">
                  <c:v>1.1800000000000026</c:v>
                </c:pt>
                <c:pt idx="3880" formatCode="General">
                  <c:v>1.1800000000000026</c:v>
                </c:pt>
                <c:pt idx="3881" formatCode="General">
                  <c:v>1.1800000000000026</c:v>
                </c:pt>
                <c:pt idx="3882" formatCode="General">
                  <c:v>1.1800000000000026</c:v>
                </c:pt>
                <c:pt idx="3883">
                  <c:v>1.1900000000000026</c:v>
                </c:pt>
                <c:pt idx="3884">
                  <c:v>1.1900000000000026</c:v>
                </c:pt>
                <c:pt idx="3885">
                  <c:v>1.1900000000000026</c:v>
                </c:pt>
                <c:pt idx="3886" formatCode="General">
                  <c:v>1.1900000000000026</c:v>
                </c:pt>
                <c:pt idx="3887" formatCode="General">
                  <c:v>1.1900000000000026</c:v>
                </c:pt>
                <c:pt idx="3888" formatCode="General">
                  <c:v>1.1900000000000026</c:v>
                </c:pt>
                <c:pt idx="3889" formatCode="General">
                  <c:v>1.1900000000000026</c:v>
                </c:pt>
                <c:pt idx="3890" formatCode="General">
                  <c:v>1.1900000000000026</c:v>
                </c:pt>
                <c:pt idx="3891" formatCode="General">
                  <c:v>1.1900000000000026</c:v>
                </c:pt>
                <c:pt idx="3892" formatCode="General">
                  <c:v>1.1900000000000026</c:v>
                </c:pt>
                <c:pt idx="3893" formatCode="General">
                  <c:v>1.1900000000000026</c:v>
                </c:pt>
                <c:pt idx="3894">
                  <c:v>1.2</c:v>
                </c:pt>
                <c:pt idx="3895">
                  <c:v>1.2</c:v>
                </c:pt>
                <c:pt idx="3896">
                  <c:v>1.2</c:v>
                </c:pt>
                <c:pt idx="3897" formatCode="General">
                  <c:v>1.2</c:v>
                </c:pt>
                <c:pt idx="3898" formatCode="General">
                  <c:v>1.2</c:v>
                </c:pt>
                <c:pt idx="3899" formatCode="General">
                  <c:v>1.2</c:v>
                </c:pt>
                <c:pt idx="3900" formatCode="General">
                  <c:v>1.2</c:v>
                </c:pt>
                <c:pt idx="3901" formatCode="General">
                  <c:v>1.2</c:v>
                </c:pt>
                <c:pt idx="3902" formatCode="General">
                  <c:v>1.2</c:v>
                </c:pt>
                <c:pt idx="3903" formatCode="General">
                  <c:v>1.2</c:v>
                </c:pt>
                <c:pt idx="3904" formatCode="General">
                  <c:v>1.2</c:v>
                </c:pt>
                <c:pt idx="3905" formatCode="General">
                  <c:v>1.2</c:v>
                </c:pt>
                <c:pt idx="3906" formatCode="General">
                  <c:v>1.2</c:v>
                </c:pt>
                <c:pt idx="3907" formatCode="General">
                  <c:v>1.2</c:v>
                </c:pt>
                <c:pt idx="3908">
                  <c:v>1.21</c:v>
                </c:pt>
                <c:pt idx="3909" formatCode="General">
                  <c:v>1.21</c:v>
                </c:pt>
                <c:pt idx="3910" formatCode="General">
                  <c:v>1.21</c:v>
                </c:pt>
                <c:pt idx="3911" formatCode="General">
                  <c:v>1.21</c:v>
                </c:pt>
                <c:pt idx="3912" formatCode="General">
                  <c:v>1.21</c:v>
                </c:pt>
                <c:pt idx="3913" formatCode="General">
                  <c:v>1.21</c:v>
                </c:pt>
                <c:pt idx="3914" formatCode="General">
                  <c:v>1.21</c:v>
                </c:pt>
                <c:pt idx="3915">
                  <c:v>1.22</c:v>
                </c:pt>
                <c:pt idx="3916" formatCode="General">
                  <c:v>1.22</c:v>
                </c:pt>
                <c:pt idx="3917" formatCode="General">
                  <c:v>1.22</c:v>
                </c:pt>
                <c:pt idx="3918" formatCode="General">
                  <c:v>1.22</c:v>
                </c:pt>
                <c:pt idx="3919" formatCode="General">
                  <c:v>1.22</c:v>
                </c:pt>
                <c:pt idx="3920" formatCode="General">
                  <c:v>1.22</c:v>
                </c:pt>
                <c:pt idx="3921" formatCode="General">
                  <c:v>1.22</c:v>
                </c:pt>
                <c:pt idx="3922" formatCode="General">
                  <c:v>1.22</c:v>
                </c:pt>
                <c:pt idx="3923" formatCode="General">
                  <c:v>1.22</c:v>
                </c:pt>
                <c:pt idx="3924" formatCode="General">
                  <c:v>1.22</c:v>
                </c:pt>
                <c:pt idx="3925" formatCode="General">
                  <c:v>1.22</c:v>
                </c:pt>
                <c:pt idx="3926" formatCode="General">
                  <c:v>1.22</c:v>
                </c:pt>
                <c:pt idx="3927">
                  <c:v>1.23</c:v>
                </c:pt>
                <c:pt idx="3928" formatCode="General">
                  <c:v>1.23</c:v>
                </c:pt>
                <c:pt idx="3929" formatCode="General">
                  <c:v>1.23</c:v>
                </c:pt>
                <c:pt idx="3930" formatCode="General">
                  <c:v>1.23</c:v>
                </c:pt>
                <c:pt idx="3931" formatCode="General">
                  <c:v>1.23</c:v>
                </c:pt>
                <c:pt idx="3932" formatCode="General">
                  <c:v>1.23</c:v>
                </c:pt>
                <c:pt idx="3933" formatCode="General">
                  <c:v>1.23</c:v>
                </c:pt>
                <c:pt idx="3934" formatCode="General">
                  <c:v>1.23</c:v>
                </c:pt>
                <c:pt idx="3935">
                  <c:v>1.24</c:v>
                </c:pt>
                <c:pt idx="3936">
                  <c:v>1.24</c:v>
                </c:pt>
                <c:pt idx="3937">
                  <c:v>1.24</c:v>
                </c:pt>
                <c:pt idx="3938" formatCode="General">
                  <c:v>1.24</c:v>
                </c:pt>
                <c:pt idx="3939" formatCode="General">
                  <c:v>1.24</c:v>
                </c:pt>
                <c:pt idx="3940" formatCode="General">
                  <c:v>1.24</c:v>
                </c:pt>
                <c:pt idx="3941">
                  <c:v>1.25</c:v>
                </c:pt>
                <c:pt idx="3942">
                  <c:v>1.25</c:v>
                </c:pt>
                <c:pt idx="3943">
                  <c:v>1.25</c:v>
                </c:pt>
                <c:pt idx="3944">
                  <c:v>1.25</c:v>
                </c:pt>
                <c:pt idx="3945">
                  <c:v>1.25</c:v>
                </c:pt>
                <c:pt idx="3946" formatCode="General">
                  <c:v>1.25</c:v>
                </c:pt>
                <c:pt idx="3947" formatCode="General">
                  <c:v>1.25</c:v>
                </c:pt>
                <c:pt idx="3948" formatCode="General">
                  <c:v>1.25</c:v>
                </c:pt>
                <c:pt idx="3949" formatCode="General">
                  <c:v>1.25</c:v>
                </c:pt>
                <c:pt idx="3950" formatCode="General">
                  <c:v>1.25</c:v>
                </c:pt>
                <c:pt idx="3951">
                  <c:v>1.26</c:v>
                </c:pt>
                <c:pt idx="3952">
                  <c:v>1.26</c:v>
                </c:pt>
                <c:pt idx="3953">
                  <c:v>1.26</c:v>
                </c:pt>
                <c:pt idx="3954">
                  <c:v>1.26</c:v>
                </c:pt>
                <c:pt idx="3955" formatCode="General">
                  <c:v>1.26</c:v>
                </c:pt>
                <c:pt idx="3956" formatCode="General">
                  <c:v>1.26</c:v>
                </c:pt>
                <c:pt idx="3957" formatCode="General">
                  <c:v>1.26</c:v>
                </c:pt>
                <c:pt idx="3958" formatCode="General">
                  <c:v>1.26</c:v>
                </c:pt>
                <c:pt idx="3959" formatCode="General">
                  <c:v>1.26</c:v>
                </c:pt>
                <c:pt idx="3960" formatCode="General">
                  <c:v>1.26</c:v>
                </c:pt>
                <c:pt idx="3961" formatCode="General">
                  <c:v>1.26</c:v>
                </c:pt>
                <c:pt idx="3962" formatCode="General">
                  <c:v>1.26</c:v>
                </c:pt>
                <c:pt idx="3963" formatCode="General">
                  <c:v>1.26</c:v>
                </c:pt>
                <c:pt idx="3964" formatCode="General">
                  <c:v>1.26</c:v>
                </c:pt>
                <c:pt idx="3965" formatCode="General">
                  <c:v>1.26</c:v>
                </c:pt>
                <c:pt idx="3966" formatCode="General">
                  <c:v>1.26</c:v>
                </c:pt>
                <c:pt idx="3967">
                  <c:v>1.27</c:v>
                </c:pt>
                <c:pt idx="3968">
                  <c:v>1.27</c:v>
                </c:pt>
                <c:pt idx="3969" formatCode="General">
                  <c:v>1.27</c:v>
                </c:pt>
                <c:pt idx="3970" formatCode="General">
                  <c:v>1.27</c:v>
                </c:pt>
                <c:pt idx="3971">
                  <c:v>1.28</c:v>
                </c:pt>
                <c:pt idx="3972">
                  <c:v>1.28</c:v>
                </c:pt>
                <c:pt idx="3973" formatCode="General">
                  <c:v>1.28</c:v>
                </c:pt>
                <c:pt idx="3974" formatCode="General">
                  <c:v>1.28</c:v>
                </c:pt>
                <c:pt idx="3975" formatCode="General">
                  <c:v>1.28</c:v>
                </c:pt>
                <c:pt idx="3976" formatCode="General">
                  <c:v>1.28</c:v>
                </c:pt>
                <c:pt idx="3977" formatCode="General">
                  <c:v>1.28</c:v>
                </c:pt>
                <c:pt idx="3978" formatCode="General">
                  <c:v>1.28</c:v>
                </c:pt>
                <c:pt idx="3979">
                  <c:v>1.29</c:v>
                </c:pt>
                <c:pt idx="3980">
                  <c:v>1.29</c:v>
                </c:pt>
                <c:pt idx="3981">
                  <c:v>1.29</c:v>
                </c:pt>
                <c:pt idx="3982">
                  <c:v>1.29</c:v>
                </c:pt>
                <c:pt idx="3983" formatCode="General">
                  <c:v>1.29</c:v>
                </c:pt>
                <c:pt idx="3984" formatCode="General">
                  <c:v>1.29</c:v>
                </c:pt>
                <c:pt idx="3985" formatCode="General">
                  <c:v>1.29</c:v>
                </c:pt>
                <c:pt idx="3986" formatCode="General">
                  <c:v>1.29</c:v>
                </c:pt>
                <c:pt idx="3987" formatCode="General">
                  <c:v>1.29</c:v>
                </c:pt>
                <c:pt idx="3988" formatCode="General">
                  <c:v>1.29</c:v>
                </c:pt>
                <c:pt idx="3989">
                  <c:v>1.3</c:v>
                </c:pt>
                <c:pt idx="3990">
                  <c:v>1.3</c:v>
                </c:pt>
                <c:pt idx="3991" formatCode="General">
                  <c:v>1.3</c:v>
                </c:pt>
                <c:pt idx="3992" formatCode="General">
                  <c:v>1.3</c:v>
                </c:pt>
                <c:pt idx="3993" formatCode="General">
                  <c:v>1.3</c:v>
                </c:pt>
                <c:pt idx="3994" formatCode="General">
                  <c:v>1.3</c:v>
                </c:pt>
                <c:pt idx="3995" formatCode="General">
                  <c:v>1.3</c:v>
                </c:pt>
                <c:pt idx="3996" formatCode="General">
                  <c:v>1.3</c:v>
                </c:pt>
                <c:pt idx="3997" formatCode="General">
                  <c:v>1.3</c:v>
                </c:pt>
                <c:pt idx="3998" formatCode="General">
                  <c:v>1.3</c:v>
                </c:pt>
                <c:pt idx="3999" formatCode="General">
                  <c:v>1.3</c:v>
                </c:pt>
                <c:pt idx="4000">
                  <c:v>1.31</c:v>
                </c:pt>
                <c:pt idx="4001">
                  <c:v>1.31</c:v>
                </c:pt>
                <c:pt idx="4002">
                  <c:v>1.31</c:v>
                </c:pt>
                <c:pt idx="4003" formatCode="General">
                  <c:v>1.31</c:v>
                </c:pt>
                <c:pt idx="4004" formatCode="General">
                  <c:v>1.31</c:v>
                </c:pt>
                <c:pt idx="4005" formatCode="General">
                  <c:v>1.31</c:v>
                </c:pt>
                <c:pt idx="4006" formatCode="General">
                  <c:v>1.31</c:v>
                </c:pt>
                <c:pt idx="4007" formatCode="General">
                  <c:v>1.31</c:v>
                </c:pt>
                <c:pt idx="4008" formatCode="General">
                  <c:v>1.31</c:v>
                </c:pt>
                <c:pt idx="4009" formatCode="General">
                  <c:v>1.31</c:v>
                </c:pt>
                <c:pt idx="4010" formatCode="General">
                  <c:v>1.31</c:v>
                </c:pt>
                <c:pt idx="4011">
                  <c:v>1.32</c:v>
                </c:pt>
                <c:pt idx="4012">
                  <c:v>1.32</c:v>
                </c:pt>
                <c:pt idx="4013" formatCode="General">
                  <c:v>1.32</c:v>
                </c:pt>
                <c:pt idx="4014" formatCode="General">
                  <c:v>1.32</c:v>
                </c:pt>
                <c:pt idx="4015" formatCode="General">
                  <c:v>1.32</c:v>
                </c:pt>
                <c:pt idx="4016" formatCode="General">
                  <c:v>1.32</c:v>
                </c:pt>
                <c:pt idx="4017" formatCode="General">
                  <c:v>1.32</c:v>
                </c:pt>
                <c:pt idx="4018" formatCode="General">
                  <c:v>1.32</c:v>
                </c:pt>
                <c:pt idx="4019" formatCode="General">
                  <c:v>1.32</c:v>
                </c:pt>
                <c:pt idx="4020" formatCode="General">
                  <c:v>1.32</c:v>
                </c:pt>
                <c:pt idx="4021">
                  <c:v>1.33</c:v>
                </c:pt>
                <c:pt idx="4022">
                  <c:v>1.33</c:v>
                </c:pt>
                <c:pt idx="4023" formatCode="General">
                  <c:v>1.33</c:v>
                </c:pt>
                <c:pt idx="4024" formatCode="General">
                  <c:v>1.33</c:v>
                </c:pt>
                <c:pt idx="4025" formatCode="General">
                  <c:v>1.33</c:v>
                </c:pt>
                <c:pt idx="4026">
                  <c:v>1.34</c:v>
                </c:pt>
                <c:pt idx="4027">
                  <c:v>1.34</c:v>
                </c:pt>
                <c:pt idx="4028" formatCode="General">
                  <c:v>1.34</c:v>
                </c:pt>
                <c:pt idx="4029" formatCode="General">
                  <c:v>1.34</c:v>
                </c:pt>
                <c:pt idx="4030" formatCode="General">
                  <c:v>1.34</c:v>
                </c:pt>
                <c:pt idx="4031" formatCode="General">
                  <c:v>1.34</c:v>
                </c:pt>
                <c:pt idx="4032" formatCode="General">
                  <c:v>1.34</c:v>
                </c:pt>
                <c:pt idx="4033">
                  <c:v>1.35</c:v>
                </c:pt>
                <c:pt idx="4034" formatCode="General">
                  <c:v>1.35</c:v>
                </c:pt>
                <c:pt idx="4035" formatCode="General">
                  <c:v>1.35</c:v>
                </c:pt>
                <c:pt idx="4036" formatCode="General">
                  <c:v>1.35</c:v>
                </c:pt>
                <c:pt idx="4037" formatCode="General">
                  <c:v>1.35</c:v>
                </c:pt>
                <c:pt idx="4038" formatCode="General">
                  <c:v>1.35</c:v>
                </c:pt>
                <c:pt idx="4039" formatCode="General">
                  <c:v>1.35</c:v>
                </c:pt>
                <c:pt idx="4040" formatCode="General">
                  <c:v>1.35</c:v>
                </c:pt>
                <c:pt idx="4041" formatCode="General">
                  <c:v>1.35</c:v>
                </c:pt>
                <c:pt idx="4042" formatCode="General">
                  <c:v>1.35</c:v>
                </c:pt>
                <c:pt idx="4043" formatCode="General">
                  <c:v>1.35</c:v>
                </c:pt>
                <c:pt idx="4044">
                  <c:v>1.36</c:v>
                </c:pt>
                <c:pt idx="4045" formatCode="General">
                  <c:v>1.36</c:v>
                </c:pt>
                <c:pt idx="4046" formatCode="General">
                  <c:v>1.36</c:v>
                </c:pt>
                <c:pt idx="4047" formatCode="General">
                  <c:v>1.36</c:v>
                </c:pt>
                <c:pt idx="4048" formatCode="General">
                  <c:v>1.36</c:v>
                </c:pt>
                <c:pt idx="4049" formatCode="General">
                  <c:v>1.36</c:v>
                </c:pt>
                <c:pt idx="4050">
                  <c:v>1.37</c:v>
                </c:pt>
                <c:pt idx="4051">
                  <c:v>1.37</c:v>
                </c:pt>
                <c:pt idx="4052">
                  <c:v>1.37</c:v>
                </c:pt>
                <c:pt idx="4053" formatCode="General">
                  <c:v>1.37</c:v>
                </c:pt>
                <c:pt idx="4054" formatCode="General">
                  <c:v>1.37</c:v>
                </c:pt>
                <c:pt idx="4055" formatCode="General">
                  <c:v>1.37</c:v>
                </c:pt>
                <c:pt idx="4056" formatCode="General">
                  <c:v>1.37</c:v>
                </c:pt>
                <c:pt idx="4057" formatCode="General">
                  <c:v>1.37</c:v>
                </c:pt>
                <c:pt idx="4058">
                  <c:v>1.3800000000000001</c:v>
                </c:pt>
                <c:pt idx="4059" formatCode="General">
                  <c:v>1.3800000000000001</c:v>
                </c:pt>
                <c:pt idx="4060" formatCode="General">
                  <c:v>1.3800000000000001</c:v>
                </c:pt>
                <c:pt idx="4061" formatCode="General">
                  <c:v>1.3800000000000001</c:v>
                </c:pt>
                <c:pt idx="4062" formatCode="General">
                  <c:v>1.3800000000000001</c:v>
                </c:pt>
                <c:pt idx="4063" formatCode="General">
                  <c:v>1.3800000000000001</c:v>
                </c:pt>
                <c:pt idx="4064" formatCode="General">
                  <c:v>1.3800000000000001</c:v>
                </c:pt>
                <c:pt idx="4065" formatCode="General">
                  <c:v>1.3800000000000001</c:v>
                </c:pt>
                <c:pt idx="4066">
                  <c:v>1.3900000000000001</c:v>
                </c:pt>
                <c:pt idx="4067">
                  <c:v>1.3900000000000001</c:v>
                </c:pt>
                <c:pt idx="4068">
                  <c:v>1.3900000000000001</c:v>
                </c:pt>
                <c:pt idx="4069">
                  <c:v>1.3900000000000001</c:v>
                </c:pt>
                <c:pt idx="4070">
                  <c:v>1.3900000000000001</c:v>
                </c:pt>
                <c:pt idx="4071" formatCode="General">
                  <c:v>1.3900000000000001</c:v>
                </c:pt>
                <c:pt idx="4072" formatCode="General">
                  <c:v>1.3900000000000001</c:v>
                </c:pt>
                <c:pt idx="4073" formatCode="General">
                  <c:v>1.3900000000000001</c:v>
                </c:pt>
                <c:pt idx="4074" formatCode="General">
                  <c:v>1.3900000000000001</c:v>
                </c:pt>
                <c:pt idx="4075" formatCode="General">
                  <c:v>1.3900000000000001</c:v>
                </c:pt>
                <c:pt idx="4076" formatCode="General">
                  <c:v>1.3900000000000001</c:v>
                </c:pt>
                <c:pt idx="4077" formatCode="General">
                  <c:v>1.3900000000000001</c:v>
                </c:pt>
                <c:pt idx="4078" formatCode="General">
                  <c:v>1.3900000000000001</c:v>
                </c:pt>
                <c:pt idx="4079" formatCode="General">
                  <c:v>1.3900000000000001</c:v>
                </c:pt>
                <c:pt idx="4080">
                  <c:v>1.4</c:v>
                </c:pt>
                <c:pt idx="4081">
                  <c:v>1.4</c:v>
                </c:pt>
                <c:pt idx="4082">
                  <c:v>1.4</c:v>
                </c:pt>
                <c:pt idx="4083">
                  <c:v>1.4</c:v>
                </c:pt>
                <c:pt idx="4084">
                  <c:v>1.4</c:v>
                </c:pt>
                <c:pt idx="4085" formatCode="General">
                  <c:v>1.4</c:v>
                </c:pt>
                <c:pt idx="4086" formatCode="General">
                  <c:v>1.4</c:v>
                </c:pt>
                <c:pt idx="4087" formatCode="General">
                  <c:v>1.4</c:v>
                </c:pt>
                <c:pt idx="4088" formatCode="General">
                  <c:v>1.4</c:v>
                </c:pt>
                <c:pt idx="4089" formatCode="General">
                  <c:v>1.4</c:v>
                </c:pt>
                <c:pt idx="4090" formatCode="General">
                  <c:v>1.4</c:v>
                </c:pt>
                <c:pt idx="4091" formatCode="General">
                  <c:v>1.4</c:v>
                </c:pt>
                <c:pt idx="4092" formatCode="General">
                  <c:v>1.4</c:v>
                </c:pt>
                <c:pt idx="4093" formatCode="General">
                  <c:v>1.4</c:v>
                </c:pt>
                <c:pt idx="4094" formatCode="General">
                  <c:v>1.4</c:v>
                </c:pt>
                <c:pt idx="4095" formatCode="General">
                  <c:v>1.4</c:v>
                </c:pt>
                <c:pt idx="4096" formatCode="General">
                  <c:v>1.4</c:v>
                </c:pt>
                <c:pt idx="4097" formatCode="General">
                  <c:v>1.4</c:v>
                </c:pt>
                <c:pt idx="4098">
                  <c:v>1.41</c:v>
                </c:pt>
                <c:pt idx="4099">
                  <c:v>1.41</c:v>
                </c:pt>
                <c:pt idx="4100">
                  <c:v>1.41</c:v>
                </c:pt>
                <c:pt idx="4101" formatCode="General">
                  <c:v>1.41</c:v>
                </c:pt>
                <c:pt idx="4102" formatCode="General">
                  <c:v>1.41</c:v>
                </c:pt>
                <c:pt idx="4103" formatCode="General">
                  <c:v>1.41</c:v>
                </c:pt>
                <c:pt idx="4104" formatCode="General">
                  <c:v>1.41</c:v>
                </c:pt>
                <c:pt idx="4105" formatCode="General">
                  <c:v>1.41</c:v>
                </c:pt>
                <c:pt idx="4106" formatCode="General">
                  <c:v>1.41</c:v>
                </c:pt>
                <c:pt idx="4107" formatCode="General">
                  <c:v>1.41</c:v>
                </c:pt>
                <c:pt idx="4108" formatCode="General">
                  <c:v>1.41</c:v>
                </c:pt>
                <c:pt idx="4109" formatCode="General">
                  <c:v>1.41</c:v>
                </c:pt>
                <c:pt idx="4110" formatCode="General">
                  <c:v>1.41</c:v>
                </c:pt>
                <c:pt idx="4111" formatCode="General">
                  <c:v>1.41</c:v>
                </c:pt>
                <c:pt idx="4112" formatCode="General">
                  <c:v>1.42</c:v>
                </c:pt>
                <c:pt idx="4113" formatCode="General">
                  <c:v>1.42</c:v>
                </c:pt>
                <c:pt idx="4114" formatCode="General">
                  <c:v>1.42</c:v>
                </c:pt>
                <c:pt idx="4115" formatCode="General">
                  <c:v>1.42</c:v>
                </c:pt>
                <c:pt idx="4116" formatCode="General">
                  <c:v>1.42</c:v>
                </c:pt>
                <c:pt idx="4117" formatCode="General">
                  <c:v>1.42</c:v>
                </c:pt>
                <c:pt idx="4118" formatCode="General">
                  <c:v>1.42</c:v>
                </c:pt>
                <c:pt idx="4119" formatCode="General">
                  <c:v>1.42</c:v>
                </c:pt>
                <c:pt idx="4120" formatCode="General">
                  <c:v>1.42</c:v>
                </c:pt>
                <c:pt idx="4121" formatCode="General">
                  <c:v>1.42</c:v>
                </c:pt>
                <c:pt idx="4122" formatCode="General">
                  <c:v>1.42</c:v>
                </c:pt>
                <c:pt idx="4123" formatCode="General">
                  <c:v>1.42</c:v>
                </c:pt>
                <c:pt idx="4124" formatCode="General">
                  <c:v>1.42</c:v>
                </c:pt>
                <c:pt idx="4125" formatCode="General">
                  <c:v>1.43</c:v>
                </c:pt>
                <c:pt idx="4126" formatCode="General">
                  <c:v>1.43</c:v>
                </c:pt>
                <c:pt idx="4127" formatCode="General">
                  <c:v>1.43</c:v>
                </c:pt>
                <c:pt idx="4128">
                  <c:v>1.44</c:v>
                </c:pt>
                <c:pt idx="4129" formatCode="General">
                  <c:v>1.44</c:v>
                </c:pt>
                <c:pt idx="4130" formatCode="General">
                  <c:v>1.44</c:v>
                </c:pt>
                <c:pt idx="4131" formatCode="General">
                  <c:v>1.44</c:v>
                </c:pt>
                <c:pt idx="4132" formatCode="General">
                  <c:v>1.44</c:v>
                </c:pt>
                <c:pt idx="4133" formatCode="General">
                  <c:v>1.44</c:v>
                </c:pt>
                <c:pt idx="4134" formatCode="General">
                  <c:v>1.44</c:v>
                </c:pt>
                <c:pt idx="4135">
                  <c:v>1.45</c:v>
                </c:pt>
                <c:pt idx="4136" formatCode="General">
                  <c:v>1.45</c:v>
                </c:pt>
                <c:pt idx="4137" formatCode="General">
                  <c:v>1.45</c:v>
                </c:pt>
                <c:pt idx="4138" formatCode="General">
                  <c:v>1.45</c:v>
                </c:pt>
                <c:pt idx="4139" formatCode="General">
                  <c:v>1.45</c:v>
                </c:pt>
                <c:pt idx="4140" formatCode="General">
                  <c:v>1.45</c:v>
                </c:pt>
                <c:pt idx="4141" formatCode="General">
                  <c:v>1.45</c:v>
                </c:pt>
                <c:pt idx="4142" formatCode="General">
                  <c:v>1.45</c:v>
                </c:pt>
                <c:pt idx="4143" formatCode="General">
                  <c:v>1.45</c:v>
                </c:pt>
                <c:pt idx="4144" formatCode="General">
                  <c:v>1.46</c:v>
                </c:pt>
                <c:pt idx="4145" formatCode="General">
                  <c:v>1.46</c:v>
                </c:pt>
                <c:pt idx="4146" formatCode="General">
                  <c:v>1.46</c:v>
                </c:pt>
                <c:pt idx="4147" formatCode="General">
                  <c:v>1.46</c:v>
                </c:pt>
                <c:pt idx="4148" formatCode="General">
                  <c:v>1.46</c:v>
                </c:pt>
                <c:pt idx="4149" formatCode="General">
                  <c:v>1.46</c:v>
                </c:pt>
                <c:pt idx="4150" formatCode="General">
                  <c:v>1.46</c:v>
                </c:pt>
                <c:pt idx="4151" formatCode="General">
                  <c:v>1.46</c:v>
                </c:pt>
                <c:pt idx="4152">
                  <c:v>1.47</c:v>
                </c:pt>
                <c:pt idx="4153">
                  <c:v>1.47</c:v>
                </c:pt>
                <c:pt idx="4154" formatCode="General">
                  <c:v>1.47</c:v>
                </c:pt>
                <c:pt idx="4155" formatCode="General">
                  <c:v>1.47</c:v>
                </c:pt>
                <c:pt idx="4156" formatCode="General">
                  <c:v>1.47</c:v>
                </c:pt>
                <c:pt idx="4157" formatCode="General">
                  <c:v>1.47</c:v>
                </c:pt>
                <c:pt idx="4158">
                  <c:v>1.48</c:v>
                </c:pt>
                <c:pt idx="4159">
                  <c:v>1.48</c:v>
                </c:pt>
                <c:pt idx="4160" formatCode="General">
                  <c:v>1.48</c:v>
                </c:pt>
                <c:pt idx="4161" formatCode="General">
                  <c:v>1.48</c:v>
                </c:pt>
                <c:pt idx="4162" formatCode="General">
                  <c:v>1.48</c:v>
                </c:pt>
                <c:pt idx="4163" formatCode="General">
                  <c:v>1.48</c:v>
                </c:pt>
                <c:pt idx="4164" formatCode="General">
                  <c:v>1.48</c:v>
                </c:pt>
                <c:pt idx="4165" formatCode="General">
                  <c:v>1.48</c:v>
                </c:pt>
                <c:pt idx="4166">
                  <c:v>1.49</c:v>
                </c:pt>
                <c:pt idx="4167">
                  <c:v>1.49</c:v>
                </c:pt>
                <c:pt idx="4168">
                  <c:v>1.49</c:v>
                </c:pt>
                <c:pt idx="4169">
                  <c:v>1.49</c:v>
                </c:pt>
                <c:pt idx="4170">
                  <c:v>1.49</c:v>
                </c:pt>
                <c:pt idx="4171" formatCode="General">
                  <c:v>1.49</c:v>
                </c:pt>
                <c:pt idx="4172" formatCode="General">
                  <c:v>1.49</c:v>
                </c:pt>
                <c:pt idx="4173" formatCode="General">
                  <c:v>1.49</c:v>
                </c:pt>
                <c:pt idx="4174" formatCode="General">
                  <c:v>1.49</c:v>
                </c:pt>
                <c:pt idx="4175">
                  <c:v>1.5</c:v>
                </c:pt>
                <c:pt idx="4176">
                  <c:v>1.5</c:v>
                </c:pt>
                <c:pt idx="4177">
                  <c:v>1.5</c:v>
                </c:pt>
                <c:pt idx="4178" formatCode="General">
                  <c:v>1.5</c:v>
                </c:pt>
                <c:pt idx="4179" formatCode="General">
                  <c:v>1.5</c:v>
                </c:pt>
                <c:pt idx="4180" formatCode="General">
                  <c:v>1.5</c:v>
                </c:pt>
                <c:pt idx="4181" formatCode="General">
                  <c:v>1.5</c:v>
                </c:pt>
                <c:pt idx="4182" formatCode="General">
                  <c:v>1.51</c:v>
                </c:pt>
                <c:pt idx="4183" formatCode="General">
                  <c:v>1.51</c:v>
                </c:pt>
                <c:pt idx="4184" formatCode="General">
                  <c:v>1.51</c:v>
                </c:pt>
                <c:pt idx="4185">
                  <c:v>1.52</c:v>
                </c:pt>
                <c:pt idx="4186" formatCode="General">
                  <c:v>1.52</c:v>
                </c:pt>
                <c:pt idx="4187" formatCode="General">
                  <c:v>1.52</c:v>
                </c:pt>
                <c:pt idx="4188" formatCode="General">
                  <c:v>1.52</c:v>
                </c:pt>
                <c:pt idx="4189" formatCode="General">
                  <c:v>1.52</c:v>
                </c:pt>
                <c:pt idx="4190" formatCode="General">
                  <c:v>1.52</c:v>
                </c:pt>
                <c:pt idx="4191" formatCode="General">
                  <c:v>1.52</c:v>
                </c:pt>
                <c:pt idx="4192" formatCode="General">
                  <c:v>1.52</c:v>
                </c:pt>
                <c:pt idx="4193" formatCode="General">
                  <c:v>1.52</c:v>
                </c:pt>
                <c:pt idx="4194" formatCode="General">
                  <c:v>1.52</c:v>
                </c:pt>
                <c:pt idx="4195">
                  <c:v>1.53</c:v>
                </c:pt>
                <c:pt idx="4196">
                  <c:v>1.53</c:v>
                </c:pt>
                <c:pt idx="4197" formatCode="General">
                  <c:v>1.53</c:v>
                </c:pt>
                <c:pt idx="4198" formatCode="General">
                  <c:v>1.53</c:v>
                </c:pt>
                <c:pt idx="4199" formatCode="General">
                  <c:v>1.53</c:v>
                </c:pt>
                <c:pt idx="4200" formatCode="General">
                  <c:v>1.53</c:v>
                </c:pt>
                <c:pt idx="4201">
                  <c:v>1.54</c:v>
                </c:pt>
                <c:pt idx="4202">
                  <c:v>1.54</c:v>
                </c:pt>
                <c:pt idx="4203">
                  <c:v>1.54</c:v>
                </c:pt>
                <c:pt idx="4204" formatCode="General">
                  <c:v>1.54</c:v>
                </c:pt>
                <c:pt idx="4205" formatCode="General">
                  <c:v>1.54</c:v>
                </c:pt>
                <c:pt idx="4206" formatCode="General">
                  <c:v>1.54</c:v>
                </c:pt>
                <c:pt idx="4207" formatCode="General">
                  <c:v>1.55</c:v>
                </c:pt>
                <c:pt idx="4208" formatCode="General">
                  <c:v>1.55</c:v>
                </c:pt>
                <c:pt idx="4209" formatCode="General">
                  <c:v>1.55</c:v>
                </c:pt>
                <c:pt idx="4210" formatCode="General">
                  <c:v>1.55</c:v>
                </c:pt>
                <c:pt idx="4211" formatCode="General">
                  <c:v>1.55</c:v>
                </c:pt>
                <c:pt idx="4212" formatCode="General">
                  <c:v>1.55</c:v>
                </c:pt>
                <c:pt idx="4213" formatCode="General">
                  <c:v>1.55</c:v>
                </c:pt>
                <c:pt idx="4214" formatCode="General">
                  <c:v>1.55</c:v>
                </c:pt>
                <c:pt idx="4215" formatCode="General">
                  <c:v>1.56</c:v>
                </c:pt>
                <c:pt idx="4216">
                  <c:v>1.57</c:v>
                </c:pt>
                <c:pt idx="4217" formatCode="General">
                  <c:v>1.57</c:v>
                </c:pt>
                <c:pt idx="4218" formatCode="General">
                  <c:v>1.57</c:v>
                </c:pt>
                <c:pt idx="4219" formatCode="General">
                  <c:v>1.57</c:v>
                </c:pt>
                <c:pt idx="4220" formatCode="General">
                  <c:v>1.58</c:v>
                </c:pt>
                <c:pt idx="4221" formatCode="General">
                  <c:v>1.58</c:v>
                </c:pt>
                <c:pt idx="4222" formatCode="General">
                  <c:v>1.58</c:v>
                </c:pt>
                <c:pt idx="4223" formatCode="General">
                  <c:v>1.58</c:v>
                </c:pt>
                <c:pt idx="4224" formatCode="General">
                  <c:v>1.58</c:v>
                </c:pt>
                <c:pt idx="4225" formatCode="General">
                  <c:v>1.58</c:v>
                </c:pt>
                <c:pt idx="4226" formatCode="General">
                  <c:v>1.59</c:v>
                </c:pt>
                <c:pt idx="4227" formatCode="General">
                  <c:v>1.59</c:v>
                </c:pt>
                <c:pt idx="4228" formatCode="General">
                  <c:v>1.59</c:v>
                </c:pt>
                <c:pt idx="4229" formatCode="General">
                  <c:v>1.59</c:v>
                </c:pt>
                <c:pt idx="4230" formatCode="General">
                  <c:v>1.59</c:v>
                </c:pt>
                <c:pt idx="4231" formatCode="General">
                  <c:v>1.59</c:v>
                </c:pt>
                <c:pt idx="4232" formatCode="General">
                  <c:v>1.59</c:v>
                </c:pt>
                <c:pt idx="4233" formatCode="General">
                  <c:v>1.59</c:v>
                </c:pt>
                <c:pt idx="4234">
                  <c:v>1.6</c:v>
                </c:pt>
                <c:pt idx="4235" formatCode="General">
                  <c:v>1.6</c:v>
                </c:pt>
                <c:pt idx="4236" formatCode="General">
                  <c:v>1.6</c:v>
                </c:pt>
                <c:pt idx="4237" formatCode="General">
                  <c:v>1.6</c:v>
                </c:pt>
                <c:pt idx="4238" formatCode="General">
                  <c:v>1.61</c:v>
                </c:pt>
                <c:pt idx="4239" formatCode="General">
                  <c:v>1.61</c:v>
                </c:pt>
                <c:pt idx="4240" formatCode="General">
                  <c:v>1.61</c:v>
                </c:pt>
                <c:pt idx="4241" formatCode="General">
                  <c:v>1.61</c:v>
                </c:pt>
                <c:pt idx="4242">
                  <c:v>1.62</c:v>
                </c:pt>
                <c:pt idx="4243" formatCode="General">
                  <c:v>1.62</c:v>
                </c:pt>
                <c:pt idx="4244" formatCode="General">
                  <c:v>1.62</c:v>
                </c:pt>
                <c:pt idx="4245" formatCode="General">
                  <c:v>1.62</c:v>
                </c:pt>
                <c:pt idx="4246">
                  <c:v>1.6300000000000001</c:v>
                </c:pt>
                <c:pt idx="4247">
                  <c:v>1.6300000000000001</c:v>
                </c:pt>
                <c:pt idx="4248">
                  <c:v>1.6300000000000001</c:v>
                </c:pt>
                <c:pt idx="4249" formatCode="General">
                  <c:v>1.6300000000000001</c:v>
                </c:pt>
                <c:pt idx="4250">
                  <c:v>1.6400000000000001</c:v>
                </c:pt>
                <c:pt idx="4251" formatCode="General">
                  <c:v>1.6400000000000001</c:v>
                </c:pt>
                <c:pt idx="4252" formatCode="General">
                  <c:v>1.6400000000000001</c:v>
                </c:pt>
                <c:pt idx="4253" formatCode="General">
                  <c:v>1.6400000000000001</c:v>
                </c:pt>
                <c:pt idx="4254" formatCode="General">
                  <c:v>1.6400000000000001</c:v>
                </c:pt>
                <c:pt idx="4255" formatCode="General">
                  <c:v>1.6400000000000001</c:v>
                </c:pt>
                <c:pt idx="4256" formatCode="General">
                  <c:v>1.6500000000000001</c:v>
                </c:pt>
                <c:pt idx="4257" formatCode="General">
                  <c:v>1.6500000000000001</c:v>
                </c:pt>
                <c:pt idx="4258" formatCode="General">
                  <c:v>1.6600000000000001</c:v>
                </c:pt>
                <c:pt idx="4259" formatCode="General">
                  <c:v>1.6600000000000001</c:v>
                </c:pt>
                <c:pt idx="4260" formatCode="General">
                  <c:v>1.6600000000000001</c:v>
                </c:pt>
                <c:pt idx="4261" formatCode="General">
                  <c:v>1.6600000000000001</c:v>
                </c:pt>
                <c:pt idx="4262" formatCode="General">
                  <c:v>1.6600000000000001</c:v>
                </c:pt>
                <c:pt idx="4263" formatCode="General">
                  <c:v>1.6700000000000021</c:v>
                </c:pt>
                <c:pt idx="4264" formatCode="General">
                  <c:v>1.6700000000000021</c:v>
                </c:pt>
                <c:pt idx="4265" formatCode="General">
                  <c:v>1.6700000000000021</c:v>
                </c:pt>
                <c:pt idx="4266" formatCode="General">
                  <c:v>1.6700000000000021</c:v>
                </c:pt>
                <c:pt idx="4267" formatCode="General">
                  <c:v>1.6700000000000021</c:v>
                </c:pt>
                <c:pt idx="4268">
                  <c:v>1.6800000000000026</c:v>
                </c:pt>
                <c:pt idx="4269">
                  <c:v>1.6800000000000026</c:v>
                </c:pt>
                <c:pt idx="4270">
                  <c:v>1.6800000000000026</c:v>
                </c:pt>
                <c:pt idx="4271">
                  <c:v>1.6900000000000026</c:v>
                </c:pt>
                <c:pt idx="4272" formatCode="General">
                  <c:v>1.6900000000000026</c:v>
                </c:pt>
                <c:pt idx="4273" formatCode="General">
                  <c:v>1.6900000000000026</c:v>
                </c:pt>
                <c:pt idx="4274" formatCode="General">
                  <c:v>1.6900000000000026</c:v>
                </c:pt>
                <c:pt idx="4275" formatCode="General">
                  <c:v>1.6900000000000026</c:v>
                </c:pt>
                <c:pt idx="4276" formatCode="General">
                  <c:v>1.6900000000000026</c:v>
                </c:pt>
                <c:pt idx="4277">
                  <c:v>1.7000000000000004</c:v>
                </c:pt>
                <c:pt idx="4278">
                  <c:v>1.7000000000000004</c:v>
                </c:pt>
                <c:pt idx="4279" formatCode="General">
                  <c:v>1.7000000000000004</c:v>
                </c:pt>
                <c:pt idx="4280" formatCode="General">
                  <c:v>1.7000000000000004</c:v>
                </c:pt>
                <c:pt idx="4281">
                  <c:v>1.7100000000000004</c:v>
                </c:pt>
                <c:pt idx="4282" formatCode="General">
                  <c:v>1.7100000000000004</c:v>
                </c:pt>
                <c:pt idx="4283" formatCode="General">
                  <c:v>1.7100000000000004</c:v>
                </c:pt>
                <c:pt idx="4284" formatCode="General">
                  <c:v>1.7100000000000004</c:v>
                </c:pt>
                <c:pt idx="4285" formatCode="General">
                  <c:v>1.7200000000000004</c:v>
                </c:pt>
                <c:pt idx="4286">
                  <c:v>1.7300000000000004</c:v>
                </c:pt>
                <c:pt idx="4287">
                  <c:v>1.7300000000000004</c:v>
                </c:pt>
                <c:pt idx="4288">
                  <c:v>1.7300000000000004</c:v>
                </c:pt>
                <c:pt idx="4289" formatCode="General">
                  <c:v>1.7300000000000004</c:v>
                </c:pt>
                <c:pt idx="4290" formatCode="General">
                  <c:v>1.7300000000000004</c:v>
                </c:pt>
                <c:pt idx="4291" formatCode="General">
                  <c:v>1.7300000000000004</c:v>
                </c:pt>
                <c:pt idx="4292" formatCode="General">
                  <c:v>1.7300000000000004</c:v>
                </c:pt>
                <c:pt idx="4293">
                  <c:v>1.7400000000000004</c:v>
                </c:pt>
                <c:pt idx="4294">
                  <c:v>1.7400000000000004</c:v>
                </c:pt>
                <c:pt idx="4295">
                  <c:v>1.7400000000000004</c:v>
                </c:pt>
                <c:pt idx="4296" formatCode="General">
                  <c:v>1.7400000000000004</c:v>
                </c:pt>
                <c:pt idx="4297" formatCode="General">
                  <c:v>1.7400000000000004</c:v>
                </c:pt>
                <c:pt idx="4298" formatCode="General">
                  <c:v>1.7400000000000004</c:v>
                </c:pt>
                <c:pt idx="4299" formatCode="General">
                  <c:v>1.7400000000000004</c:v>
                </c:pt>
                <c:pt idx="4300">
                  <c:v>1.7500000000000004</c:v>
                </c:pt>
                <c:pt idx="4301">
                  <c:v>1.7500000000000004</c:v>
                </c:pt>
                <c:pt idx="4302">
                  <c:v>1.7500000000000004</c:v>
                </c:pt>
                <c:pt idx="4303" formatCode="General">
                  <c:v>1.7500000000000004</c:v>
                </c:pt>
                <c:pt idx="4304" formatCode="General">
                  <c:v>1.7500000000000004</c:v>
                </c:pt>
                <c:pt idx="4305" formatCode="General">
                  <c:v>1.7500000000000004</c:v>
                </c:pt>
                <c:pt idx="4306" formatCode="General">
                  <c:v>1.7500000000000004</c:v>
                </c:pt>
                <c:pt idx="4307" formatCode="General">
                  <c:v>1.7500000000000004</c:v>
                </c:pt>
                <c:pt idx="4308">
                  <c:v>1.7600000000000005</c:v>
                </c:pt>
                <c:pt idx="4309">
                  <c:v>1.7600000000000005</c:v>
                </c:pt>
                <c:pt idx="4310">
                  <c:v>1.7600000000000005</c:v>
                </c:pt>
                <c:pt idx="4311" formatCode="General">
                  <c:v>1.7600000000000005</c:v>
                </c:pt>
                <c:pt idx="4312" formatCode="General">
                  <c:v>1.7600000000000005</c:v>
                </c:pt>
                <c:pt idx="4313" formatCode="General">
                  <c:v>1.7600000000000005</c:v>
                </c:pt>
                <c:pt idx="4314" formatCode="General">
                  <c:v>1.7600000000000005</c:v>
                </c:pt>
                <c:pt idx="4315" formatCode="General">
                  <c:v>1.7600000000000005</c:v>
                </c:pt>
                <c:pt idx="4316">
                  <c:v>1.7700000000000005</c:v>
                </c:pt>
                <c:pt idx="4317">
                  <c:v>1.7700000000000005</c:v>
                </c:pt>
                <c:pt idx="4318" formatCode="General">
                  <c:v>1.7700000000000005</c:v>
                </c:pt>
                <c:pt idx="4319">
                  <c:v>1.7800000000000005</c:v>
                </c:pt>
                <c:pt idx="4320" formatCode="General">
                  <c:v>1.7800000000000005</c:v>
                </c:pt>
                <c:pt idx="4321" formatCode="General">
                  <c:v>1.7800000000000005</c:v>
                </c:pt>
                <c:pt idx="4322">
                  <c:v>1.7900000000000005</c:v>
                </c:pt>
                <c:pt idx="4323">
                  <c:v>1.7900000000000005</c:v>
                </c:pt>
                <c:pt idx="4324">
                  <c:v>1.8</c:v>
                </c:pt>
                <c:pt idx="4325" formatCode="General">
                  <c:v>1.8</c:v>
                </c:pt>
                <c:pt idx="4326" formatCode="General">
                  <c:v>1.8</c:v>
                </c:pt>
                <c:pt idx="4327" formatCode="General">
                  <c:v>1.8</c:v>
                </c:pt>
                <c:pt idx="4328" formatCode="General">
                  <c:v>1.81</c:v>
                </c:pt>
                <c:pt idx="4329" formatCode="General">
                  <c:v>1.81</c:v>
                </c:pt>
                <c:pt idx="4330" formatCode="General">
                  <c:v>1.81</c:v>
                </c:pt>
                <c:pt idx="4331" formatCode="General">
                  <c:v>1.81</c:v>
                </c:pt>
                <c:pt idx="4332" formatCode="General">
                  <c:v>1.81</c:v>
                </c:pt>
                <c:pt idx="4333" formatCode="General">
                  <c:v>1.81</c:v>
                </c:pt>
                <c:pt idx="4334" formatCode="General">
                  <c:v>1.81</c:v>
                </c:pt>
                <c:pt idx="4335">
                  <c:v>1.82</c:v>
                </c:pt>
                <c:pt idx="4336" formatCode="General">
                  <c:v>1.82</c:v>
                </c:pt>
                <c:pt idx="4337" formatCode="General">
                  <c:v>1.82</c:v>
                </c:pt>
                <c:pt idx="4338" formatCode="General">
                  <c:v>1.82</c:v>
                </c:pt>
                <c:pt idx="4339">
                  <c:v>1.83</c:v>
                </c:pt>
                <c:pt idx="4340">
                  <c:v>1.83</c:v>
                </c:pt>
                <c:pt idx="4341" formatCode="General">
                  <c:v>1.83</c:v>
                </c:pt>
                <c:pt idx="4342" formatCode="General">
                  <c:v>1.83</c:v>
                </c:pt>
                <c:pt idx="4343" formatCode="General">
                  <c:v>1.83</c:v>
                </c:pt>
                <c:pt idx="4344" formatCode="General">
                  <c:v>1.83</c:v>
                </c:pt>
                <c:pt idx="4345" formatCode="General">
                  <c:v>1.84</c:v>
                </c:pt>
                <c:pt idx="4346" formatCode="General">
                  <c:v>1.84</c:v>
                </c:pt>
                <c:pt idx="4347" formatCode="General">
                  <c:v>1.84</c:v>
                </c:pt>
                <c:pt idx="4348" formatCode="General">
                  <c:v>1.84</c:v>
                </c:pt>
                <c:pt idx="4349" formatCode="General">
                  <c:v>1.84</c:v>
                </c:pt>
                <c:pt idx="4350" formatCode="General">
                  <c:v>1.84</c:v>
                </c:pt>
                <c:pt idx="4351" formatCode="General">
                  <c:v>1.84</c:v>
                </c:pt>
                <c:pt idx="4352" formatCode="General">
                  <c:v>1.84</c:v>
                </c:pt>
                <c:pt idx="4353" formatCode="General">
                  <c:v>1.84</c:v>
                </c:pt>
                <c:pt idx="4354" formatCode="General">
                  <c:v>1.85</c:v>
                </c:pt>
                <c:pt idx="4355" formatCode="General">
                  <c:v>1.85</c:v>
                </c:pt>
                <c:pt idx="4356" formatCode="General">
                  <c:v>1.85</c:v>
                </c:pt>
                <c:pt idx="4357" formatCode="General">
                  <c:v>1.85</c:v>
                </c:pt>
                <c:pt idx="4358">
                  <c:v>1.86</c:v>
                </c:pt>
                <c:pt idx="4359">
                  <c:v>1.86</c:v>
                </c:pt>
                <c:pt idx="4360">
                  <c:v>1.86</c:v>
                </c:pt>
                <c:pt idx="4361">
                  <c:v>1.86</c:v>
                </c:pt>
                <c:pt idx="4362">
                  <c:v>1.86</c:v>
                </c:pt>
                <c:pt idx="4363">
                  <c:v>1.86</c:v>
                </c:pt>
                <c:pt idx="4364" formatCode="General">
                  <c:v>1.86</c:v>
                </c:pt>
                <c:pt idx="4365" formatCode="General">
                  <c:v>1.86</c:v>
                </c:pt>
                <c:pt idx="4366" formatCode="General">
                  <c:v>1.86</c:v>
                </c:pt>
                <c:pt idx="4367" formatCode="General">
                  <c:v>1.86</c:v>
                </c:pt>
                <c:pt idx="4368" formatCode="General">
                  <c:v>1.86</c:v>
                </c:pt>
                <c:pt idx="4369" formatCode="General">
                  <c:v>1.86</c:v>
                </c:pt>
                <c:pt idx="4370">
                  <c:v>1.87</c:v>
                </c:pt>
                <c:pt idx="4371">
                  <c:v>1.87</c:v>
                </c:pt>
                <c:pt idx="4372">
                  <c:v>1.87</c:v>
                </c:pt>
                <c:pt idx="4373">
                  <c:v>1.87</c:v>
                </c:pt>
                <c:pt idx="4374">
                  <c:v>1.8800000000000001</c:v>
                </c:pt>
                <c:pt idx="4375">
                  <c:v>1.8800000000000001</c:v>
                </c:pt>
                <c:pt idx="4376">
                  <c:v>1.8800000000000001</c:v>
                </c:pt>
                <c:pt idx="4377">
                  <c:v>1.8800000000000001</c:v>
                </c:pt>
                <c:pt idx="4378">
                  <c:v>1.8800000000000001</c:v>
                </c:pt>
                <c:pt idx="4379">
                  <c:v>1.8800000000000001</c:v>
                </c:pt>
                <c:pt idx="4380" formatCode="General">
                  <c:v>1.8800000000000001</c:v>
                </c:pt>
                <c:pt idx="4381" formatCode="General">
                  <c:v>1.8800000000000001</c:v>
                </c:pt>
                <c:pt idx="4382" formatCode="General">
                  <c:v>1.8800000000000001</c:v>
                </c:pt>
                <c:pt idx="4383" formatCode="General">
                  <c:v>1.8800000000000001</c:v>
                </c:pt>
                <c:pt idx="4384" formatCode="General">
                  <c:v>1.8800000000000001</c:v>
                </c:pt>
                <c:pt idx="4385">
                  <c:v>1.8900000000000001</c:v>
                </c:pt>
                <c:pt idx="4386">
                  <c:v>1.8900000000000001</c:v>
                </c:pt>
                <c:pt idx="4387">
                  <c:v>1.8900000000000001</c:v>
                </c:pt>
                <c:pt idx="4388">
                  <c:v>1.8900000000000001</c:v>
                </c:pt>
                <c:pt idx="4389">
                  <c:v>1.8900000000000001</c:v>
                </c:pt>
                <c:pt idx="4390">
                  <c:v>1.8900000000000001</c:v>
                </c:pt>
                <c:pt idx="4391">
                  <c:v>1.8900000000000001</c:v>
                </c:pt>
                <c:pt idx="4392">
                  <c:v>1.8900000000000001</c:v>
                </c:pt>
                <c:pt idx="4393">
                  <c:v>1.8900000000000001</c:v>
                </c:pt>
                <c:pt idx="4394">
                  <c:v>1.8900000000000001</c:v>
                </c:pt>
                <c:pt idx="4395">
                  <c:v>1.8900000000000001</c:v>
                </c:pt>
                <c:pt idx="4396">
                  <c:v>1.8900000000000001</c:v>
                </c:pt>
                <c:pt idx="4397">
                  <c:v>1.8900000000000001</c:v>
                </c:pt>
                <c:pt idx="4398" formatCode="General">
                  <c:v>1.8900000000000001</c:v>
                </c:pt>
                <c:pt idx="4399" formatCode="General">
                  <c:v>1.8900000000000001</c:v>
                </c:pt>
                <c:pt idx="4400" formatCode="General">
                  <c:v>1.8900000000000001</c:v>
                </c:pt>
                <c:pt idx="4401" formatCode="General">
                  <c:v>1.8900000000000001</c:v>
                </c:pt>
                <c:pt idx="4402" formatCode="General">
                  <c:v>1.8900000000000001</c:v>
                </c:pt>
                <c:pt idx="4403">
                  <c:v>1.9000000000000001</c:v>
                </c:pt>
                <c:pt idx="4404">
                  <c:v>1.9000000000000001</c:v>
                </c:pt>
                <c:pt idx="4405">
                  <c:v>1.9000000000000001</c:v>
                </c:pt>
                <c:pt idx="4406">
                  <c:v>1.9000000000000001</c:v>
                </c:pt>
                <c:pt idx="4407">
                  <c:v>1.9000000000000001</c:v>
                </c:pt>
                <c:pt idx="4408">
                  <c:v>1.9000000000000001</c:v>
                </c:pt>
                <c:pt idx="4409">
                  <c:v>1.9000000000000001</c:v>
                </c:pt>
                <c:pt idx="4410">
                  <c:v>1.9000000000000001</c:v>
                </c:pt>
                <c:pt idx="4411">
                  <c:v>1.9000000000000001</c:v>
                </c:pt>
                <c:pt idx="4412">
                  <c:v>1.9000000000000001</c:v>
                </c:pt>
                <c:pt idx="4413">
                  <c:v>1.9000000000000001</c:v>
                </c:pt>
                <c:pt idx="4414">
                  <c:v>1.9000000000000001</c:v>
                </c:pt>
                <c:pt idx="4415">
                  <c:v>1.9000000000000001</c:v>
                </c:pt>
                <c:pt idx="4416">
                  <c:v>1.9000000000000001</c:v>
                </c:pt>
                <c:pt idx="4417">
                  <c:v>1.9000000000000001</c:v>
                </c:pt>
                <c:pt idx="4418">
                  <c:v>1.9000000000000001</c:v>
                </c:pt>
                <c:pt idx="4419">
                  <c:v>1.9000000000000001</c:v>
                </c:pt>
                <c:pt idx="4420">
                  <c:v>1.9000000000000001</c:v>
                </c:pt>
                <c:pt idx="4421">
                  <c:v>1.9000000000000001</c:v>
                </c:pt>
                <c:pt idx="4422">
                  <c:v>1.9000000000000001</c:v>
                </c:pt>
                <c:pt idx="4423">
                  <c:v>1.9000000000000001</c:v>
                </c:pt>
                <c:pt idx="4424">
                  <c:v>1.9000000000000001</c:v>
                </c:pt>
                <c:pt idx="4425">
                  <c:v>1.9000000000000001</c:v>
                </c:pt>
                <c:pt idx="4426">
                  <c:v>1.9000000000000001</c:v>
                </c:pt>
                <c:pt idx="4427">
                  <c:v>1.9000000000000001</c:v>
                </c:pt>
                <c:pt idx="4428">
                  <c:v>1.9000000000000001</c:v>
                </c:pt>
                <c:pt idx="4429" formatCode="General">
                  <c:v>1.9000000000000001</c:v>
                </c:pt>
                <c:pt idx="4430" formatCode="General">
                  <c:v>1.9000000000000001</c:v>
                </c:pt>
                <c:pt idx="4431" formatCode="General">
                  <c:v>1.9000000000000001</c:v>
                </c:pt>
                <c:pt idx="4432" formatCode="General">
                  <c:v>1.9000000000000001</c:v>
                </c:pt>
                <c:pt idx="4433" formatCode="General">
                  <c:v>1.9000000000000001</c:v>
                </c:pt>
                <c:pt idx="4434" formatCode="General">
                  <c:v>1.9000000000000001</c:v>
                </c:pt>
                <c:pt idx="4435" formatCode="General">
                  <c:v>1.9000000000000001</c:v>
                </c:pt>
                <c:pt idx="4436" formatCode="General">
                  <c:v>1.9000000000000001</c:v>
                </c:pt>
                <c:pt idx="4437" formatCode="General">
                  <c:v>1.9000000000000001</c:v>
                </c:pt>
                <c:pt idx="4438" formatCode="General">
                  <c:v>1.9000000000000001</c:v>
                </c:pt>
                <c:pt idx="4439" formatCode="General">
                  <c:v>1.9000000000000001</c:v>
                </c:pt>
                <c:pt idx="4440" formatCode="General">
                  <c:v>1.9000000000000001</c:v>
                </c:pt>
                <c:pt idx="4441" formatCode="General">
                  <c:v>1.9000000000000001</c:v>
                </c:pt>
                <c:pt idx="4442">
                  <c:v>1.9100000000000001</c:v>
                </c:pt>
                <c:pt idx="4443">
                  <c:v>1.9100000000000001</c:v>
                </c:pt>
                <c:pt idx="4444">
                  <c:v>1.9100000000000001</c:v>
                </c:pt>
                <c:pt idx="4445">
                  <c:v>1.9100000000000001</c:v>
                </c:pt>
                <c:pt idx="4446">
                  <c:v>1.9100000000000001</c:v>
                </c:pt>
                <c:pt idx="4447">
                  <c:v>1.9100000000000001</c:v>
                </c:pt>
                <c:pt idx="4448">
                  <c:v>1.9100000000000001</c:v>
                </c:pt>
                <c:pt idx="4449">
                  <c:v>1.9100000000000001</c:v>
                </c:pt>
                <c:pt idx="4450">
                  <c:v>1.9100000000000001</c:v>
                </c:pt>
                <c:pt idx="4451">
                  <c:v>1.9100000000000001</c:v>
                </c:pt>
                <c:pt idx="4452">
                  <c:v>1.9100000000000001</c:v>
                </c:pt>
                <c:pt idx="4453">
                  <c:v>1.9100000000000001</c:v>
                </c:pt>
                <c:pt idx="4454">
                  <c:v>1.9100000000000001</c:v>
                </c:pt>
                <c:pt idx="4455">
                  <c:v>1.9100000000000001</c:v>
                </c:pt>
                <c:pt idx="4456">
                  <c:v>1.9100000000000001</c:v>
                </c:pt>
                <c:pt idx="4457">
                  <c:v>1.9100000000000001</c:v>
                </c:pt>
                <c:pt idx="4458">
                  <c:v>1.9100000000000001</c:v>
                </c:pt>
                <c:pt idx="4459" formatCode="General">
                  <c:v>1.9100000000000001</c:v>
                </c:pt>
                <c:pt idx="4460" formatCode="General">
                  <c:v>1.9100000000000001</c:v>
                </c:pt>
                <c:pt idx="4461" formatCode="General">
                  <c:v>1.9100000000000001</c:v>
                </c:pt>
                <c:pt idx="4462" formatCode="General">
                  <c:v>1.9100000000000001</c:v>
                </c:pt>
                <c:pt idx="4463" formatCode="General">
                  <c:v>1.9100000000000001</c:v>
                </c:pt>
                <c:pt idx="4464" formatCode="General">
                  <c:v>1.9100000000000001</c:v>
                </c:pt>
                <c:pt idx="4465" formatCode="General">
                  <c:v>1.9100000000000001</c:v>
                </c:pt>
                <c:pt idx="4466" formatCode="General">
                  <c:v>1.9100000000000001</c:v>
                </c:pt>
                <c:pt idx="4467" formatCode="General">
                  <c:v>1.9100000000000001</c:v>
                </c:pt>
                <c:pt idx="4468" formatCode="General">
                  <c:v>1.9100000000000001</c:v>
                </c:pt>
                <c:pt idx="4469" formatCode="General">
                  <c:v>1.9100000000000001</c:v>
                </c:pt>
                <c:pt idx="4470" formatCode="General">
                  <c:v>1.9100000000000001</c:v>
                </c:pt>
                <c:pt idx="4471" formatCode="General">
                  <c:v>1.9100000000000001</c:v>
                </c:pt>
                <c:pt idx="4472" formatCode="General">
                  <c:v>1.9100000000000001</c:v>
                </c:pt>
                <c:pt idx="4473" formatCode="General">
                  <c:v>1.9100000000000001</c:v>
                </c:pt>
                <c:pt idx="4474" formatCode="General">
                  <c:v>1.9100000000000001</c:v>
                </c:pt>
                <c:pt idx="4475" formatCode="General">
                  <c:v>1.9100000000000001</c:v>
                </c:pt>
                <c:pt idx="4476" formatCode="General">
                  <c:v>1.9100000000000001</c:v>
                </c:pt>
                <c:pt idx="4477">
                  <c:v>1.9200000000000021</c:v>
                </c:pt>
                <c:pt idx="4478">
                  <c:v>1.9200000000000021</c:v>
                </c:pt>
                <c:pt idx="4479">
                  <c:v>1.9200000000000021</c:v>
                </c:pt>
                <c:pt idx="4480">
                  <c:v>1.9200000000000021</c:v>
                </c:pt>
                <c:pt idx="4481">
                  <c:v>1.9200000000000021</c:v>
                </c:pt>
                <c:pt idx="4482">
                  <c:v>1.9200000000000021</c:v>
                </c:pt>
                <c:pt idx="4483">
                  <c:v>1.9200000000000021</c:v>
                </c:pt>
                <c:pt idx="4484">
                  <c:v>1.9200000000000021</c:v>
                </c:pt>
                <c:pt idx="4485">
                  <c:v>1.9200000000000021</c:v>
                </c:pt>
                <c:pt idx="4486" formatCode="General">
                  <c:v>1.9200000000000021</c:v>
                </c:pt>
                <c:pt idx="4487" formatCode="General">
                  <c:v>1.9200000000000021</c:v>
                </c:pt>
                <c:pt idx="4488" formatCode="General">
                  <c:v>1.9200000000000021</c:v>
                </c:pt>
                <c:pt idx="4489" formatCode="General">
                  <c:v>1.9200000000000021</c:v>
                </c:pt>
                <c:pt idx="4490" formatCode="General">
                  <c:v>1.9200000000000021</c:v>
                </c:pt>
                <c:pt idx="4491" formatCode="General">
                  <c:v>1.9200000000000021</c:v>
                </c:pt>
                <c:pt idx="4492" formatCode="General">
                  <c:v>1.9200000000000021</c:v>
                </c:pt>
                <c:pt idx="4493" formatCode="General">
                  <c:v>1.9200000000000021</c:v>
                </c:pt>
                <c:pt idx="4494" formatCode="General">
                  <c:v>1.9200000000000021</c:v>
                </c:pt>
                <c:pt idx="4495" formatCode="General">
                  <c:v>1.9200000000000021</c:v>
                </c:pt>
                <c:pt idx="4496" formatCode="General">
                  <c:v>1.9200000000000021</c:v>
                </c:pt>
                <c:pt idx="4497" formatCode="General">
                  <c:v>1.9200000000000021</c:v>
                </c:pt>
                <c:pt idx="4498" formatCode="General">
                  <c:v>1.9200000000000021</c:v>
                </c:pt>
                <c:pt idx="4499" formatCode="General">
                  <c:v>1.9200000000000021</c:v>
                </c:pt>
                <c:pt idx="4500">
                  <c:v>1.9300000000000022</c:v>
                </c:pt>
                <c:pt idx="4501">
                  <c:v>1.9300000000000022</c:v>
                </c:pt>
                <c:pt idx="4502">
                  <c:v>1.9300000000000022</c:v>
                </c:pt>
                <c:pt idx="4503">
                  <c:v>1.9300000000000022</c:v>
                </c:pt>
                <c:pt idx="4504">
                  <c:v>1.9300000000000022</c:v>
                </c:pt>
                <c:pt idx="4505">
                  <c:v>1.9300000000000022</c:v>
                </c:pt>
                <c:pt idx="4506">
                  <c:v>1.9300000000000022</c:v>
                </c:pt>
                <c:pt idx="4507">
                  <c:v>1.9300000000000022</c:v>
                </c:pt>
                <c:pt idx="4508" formatCode="General">
                  <c:v>1.9300000000000022</c:v>
                </c:pt>
                <c:pt idx="4509" formatCode="General">
                  <c:v>1.9300000000000022</c:v>
                </c:pt>
                <c:pt idx="4510" formatCode="General">
                  <c:v>1.9300000000000022</c:v>
                </c:pt>
                <c:pt idx="4511" formatCode="General">
                  <c:v>1.9300000000000022</c:v>
                </c:pt>
                <c:pt idx="4512" formatCode="General">
                  <c:v>1.9300000000000022</c:v>
                </c:pt>
                <c:pt idx="4513" formatCode="General">
                  <c:v>1.9300000000000022</c:v>
                </c:pt>
                <c:pt idx="4514" formatCode="General">
                  <c:v>1.9300000000000022</c:v>
                </c:pt>
                <c:pt idx="4515" formatCode="General">
                  <c:v>1.9300000000000022</c:v>
                </c:pt>
                <c:pt idx="4516" formatCode="General">
                  <c:v>1.9300000000000022</c:v>
                </c:pt>
                <c:pt idx="4517" formatCode="General">
                  <c:v>1.9300000000000022</c:v>
                </c:pt>
                <c:pt idx="4518" formatCode="General">
                  <c:v>1.9300000000000022</c:v>
                </c:pt>
                <c:pt idx="4519" formatCode="General">
                  <c:v>1.9300000000000022</c:v>
                </c:pt>
                <c:pt idx="4520">
                  <c:v>1.9400000000000022</c:v>
                </c:pt>
                <c:pt idx="4521">
                  <c:v>1.9400000000000022</c:v>
                </c:pt>
                <c:pt idx="4522">
                  <c:v>1.9400000000000022</c:v>
                </c:pt>
                <c:pt idx="4523">
                  <c:v>1.9400000000000022</c:v>
                </c:pt>
                <c:pt idx="4524">
                  <c:v>1.9400000000000022</c:v>
                </c:pt>
                <c:pt idx="4525">
                  <c:v>1.9400000000000022</c:v>
                </c:pt>
                <c:pt idx="4526" formatCode="General">
                  <c:v>1.9400000000000022</c:v>
                </c:pt>
                <c:pt idx="4527" formatCode="General">
                  <c:v>1.9400000000000022</c:v>
                </c:pt>
                <c:pt idx="4528" formatCode="General">
                  <c:v>1.9400000000000022</c:v>
                </c:pt>
                <c:pt idx="4529" formatCode="General">
                  <c:v>1.9400000000000022</c:v>
                </c:pt>
                <c:pt idx="4530" formatCode="General">
                  <c:v>1.9400000000000022</c:v>
                </c:pt>
                <c:pt idx="4531" formatCode="General">
                  <c:v>1.9400000000000022</c:v>
                </c:pt>
                <c:pt idx="4532" formatCode="General">
                  <c:v>1.9400000000000022</c:v>
                </c:pt>
                <c:pt idx="4533">
                  <c:v>1.9500000000000022</c:v>
                </c:pt>
                <c:pt idx="4534">
                  <c:v>1.9500000000000022</c:v>
                </c:pt>
                <c:pt idx="4535">
                  <c:v>1.9500000000000022</c:v>
                </c:pt>
                <c:pt idx="4536">
                  <c:v>1.9500000000000022</c:v>
                </c:pt>
                <c:pt idx="4537">
                  <c:v>1.9500000000000022</c:v>
                </c:pt>
                <c:pt idx="4538">
                  <c:v>1.9500000000000022</c:v>
                </c:pt>
                <c:pt idx="4539">
                  <c:v>1.9500000000000022</c:v>
                </c:pt>
                <c:pt idx="4540" formatCode="General">
                  <c:v>1.9500000000000022</c:v>
                </c:pt>
                <c:pt idx="4541" formatCode="General">
                  <c:v>1.9500000000000022</c:v>
                </c:pt>
                <c:pt idx="4542" formatCode="General">
                  <c:v>1.9500000000000022</c:v>
                </c:pt>
                <c:pt idx="4543" formatCode="General">
                  <c:v>1.9500000000000022</c:v>
                </c:pt>
                <c:pt idx="4544" formatCode="General">
                  <c:v>1.9500000000000022</c:v>
                </c:pt>
                <c:pt idx="4545" formatCode="General">
                  <c:v>1.9500000000000022</c:v>
                </c:pt>
                <c:pt idx="4546" formatCode="General">
                  <c:v>1.9500000000000022</c:v>
                </c:pt>
                <c:pt idx="4547" formatCode="General">
                  <c:v>1.9500000000000022</c:v>
                </c:pt>
                <c:pt idx="4548" formatCode="General">
                  <c:v>1.9500000000000022</c:v>
                </c:pt>
                <c:pt idx="4549" formatCode="General">
                  <c:v>1.9500000000000022</c:v>
                </c:pt>
                <c:pt idx="4550" formatCode="General">
                  <c:v>1.9500000000000022</c:v>
                </c:pt>
                <c:pt idx="4551">
                  <c:v>1.9600000000000022</c:v>
                </c:pt>
                <c:pt idx="4552">
                  <c:v>1.9600000000000022</c:v>
                </c:pt>
                <c:pt idx="4553">
                  <c:v>1.9600000000000022</c:v>
                </c:pt>
                <c:pt idx="4554" formatCode="General">
                  <c:v>1.9600000000000022</c:v>
                </c:pt>
                <c:pt idx="4555" formatCode="General">
                  <c:v>1.9600000000000022</c:v>
                </c:pt>
                <c:pt idx="4556" formatCode="General">
                  <c:v>1.9600000000000022</c:v>
                </c:pt>
                <c:pt idx="4557" formatCode="General">
                  <c:v>1.9600000000000022</c:v>
                </c:pt>
                <c:pt idx="4558" formatCode="General">
                  <c:v>1.9600000000000022</c:v>
                </c:pt>
                <c:pt idx="4559" formatCode="General">
                  <c:v>1.9600000000000022</c:v>
                </c:pt>
                <c:pt idx="4560">
                  <c:v>1.9700000000000022</c:v>
                </c:pt>
                <c:pt idx="4561">
                  <c:v>1.9700000000000022</c:v>
                </c:pt>
                <c:pt idx="4562">
                  <c:v>1.9700000000000022</c:v>
                </c:pt>
                <c:pt idx="4563">
                  <c:v>1.9700000000000022</c:v>
                </c:pt>
                <c:pt idx="4564" formatCode="General">
                  <c:v>1.9700000000000022</c:v>
                </c:pt>
                <c:pt idx="4565" formatCode="General">
                  <c:v>1.9700000000000022</c:v>
                </c:pt>
                <c:pt idx="4566" formatCode="General">
                  <c:v>1.9700000000000022</c:v>
                </c:pt>
                <c:pt idx="4567" formatCode="General">
                  <c:v>1.9700000000000022</c:v>
                </c:pt>
                <c:pt idx="4568" formatCode="General">
                  <c:v>1.9700000000000022</c:v>
                </c:pt>
                <c:pt idx="4569" formatCode="General">
                  <c:v>1.9700000000000022</c:v>
                </c:pt>
                <c:pt idx="4570" formatCode="General">
                  <c:v>1.9700000000000022</c:v>
                </c:pt>
                <c:pt idx="4571" formatCode="General">
                  <c:v>1.9700000000000022</c:v>
                </c:pt>
                <c:pt idx="4572">
                  <c:v>1.9800000000000024</c:v>
                </c:pt>
                <c:pt idx="4573" formatCode="General">
                  <c:v>1.9800000000000024</c:v>
                </c:pt>
                <c:pt idx="4574" formatCode="General">
                  <c:v>1.9800000000000024</c:v>
                </c:pt>
                <c:pt idx="4575" formatCode="General">
                  <c:v>1.9800000000000024</c:v>
                </c:pt>
                <c:pt idx="4576" formatCode="General">
                  <c:v>1.9800000000000024</c:v>
                </c:pt>
                <c:pt idx="4577" formatCode="General">
                  <c:v>1.9800000000000024</c:v>
                </c:pt>
                <c:pt idx="4578" formatCode="General">
                  <c:v>1.9800000000000024</c:v>
                </c:pt>
                <c:pt idx="4579" formatCode="General">
                  <c:v>1.9800000000000024</c:v>
                </c:pt>
                <c:pt idx="4580" formatCode="General">
                  <c:v>1.9800000000000024</c:v>
                </c:pt>
                <c:pt idx="4581" formatCode="General">
                  <c:v>1.9800000000000024</c:v>
                </c:pt>
                <c:pt idx="4582" formatCode="General">
                  <c:v>1.9800000000000024</c:v>
                </c:pt>
                <c:pt idx="4583">
                  <c:v>1.9900000000000024</c:v>
                </c:pt>
                <c:pt idx="4584">
                  <c:v>1.9900000000000024</c:v>
                </c:pt>
                <c:pt idx="4585" formatCode="General">
                  <c:v>1.9900000000000024</c:v>
                </c:pt>
                <c:pt idx="4586" formatCode="General">
                  <c:v>1.9900000000000024</c:v>
                </c:pt>
                <c:pt idx="4587" formatCode="General">
                  <c:v>1.9900000000000024</c:v>
                </c:pt>
                <c:pt idx="4588" formatCode="General">
                  <c:v>1.9900000000000024</c:v>
                </c:pt>
                <c:pt idx="4589">
                  <c:v>2</c:v>
                </c:pt>
                <c:pt idx="4590">
                  <c:v>2</c:v>
                </c:pt>
                <c:pt idx="4591">
                  <c:v>2</c:v>
                </c:pt>
                <c:pt idx="4592">
                  <c:v>2</c:v>
                </c:pt>
                <c:pt idx="4593">
                  <c:v>2</c:v>
                </c:pt>
                <c:pt idx="4594">
                  <c:v>2</c:v>
                </c:pt>
                <c:pt idx="4595" formatCode="General">
                  <c:v>2</c:v>
                </c:pt>
                <c:pt idx="4596" formatCode="General">
                  <c:v>2</c:v>
                </c:pt>
                <c:pt idx="4597">
                  <c:v>2.0099999999999998</c:v>
                </c:pt>
                <c:pt idx="4598" formatCode="General">
                  <c:v>2.0099999999999998</c:v>
                </c:pt>
                <c:pt idx="4599">
                  <c:v>2.02</c:v>
                </c:pt>
                <c:pt idx="4600">
                  <c:v>2.02</c:v>
                </c:pt>
                <c:pt idx="4601" formatCode="General">
                  <c:v>2.02</c:v>
                </c:pt>
                <c:pt idx="4602" formatCode="General">
                  <c:v>2.02</c:v>
                </c:pt>
                <c:pt idx="4603" formatCode="General">
                  <c:v>2.02</c:v>
                </c:pt>
                <c:pt idx="4604" formatCode="General">
                  <c:v>2.02</c:v>
                </c:pt>
                <c:pt idx="4605" formatCode="General">
                  <c:v>2.02</c:v>
                </c:pt>
                <c:pt idx="4606">
                  <c:v>2.0299999999999998</c:v>
                </c:pt>
                <c:pt idx="4607">
                  <c:v>2.0299999999999998</c:v>
                </c:pt>
                <c:pt idx="4608">
                  <c:v>2.0299999999999998</c:v>
                </c:pt>
                <c:pt idx="4609">
                  <c:v>2.0299999999999998</c:v>
                </c:pt>
                <c:pt idx="4610">
                  <c:v>2.0299999999999998</c:v>
                </c:pt>
                <c:pt idx="4611" formatCode="General">
                  <c:v>2.0299999999999998</c:v>
                </c:pt>
                <c:pt idx="4612" formatCode="General">
                  <c:v>2.0299999999999998</c:v>
                </c:pt>
                <c:pt idx="4613" formatCode="General">
                  <c:v>2.0299999999999998</c:v>
                </c:pt>
                <c:pt idx="4614" formatCode="General">
                  <c:v>2.0299999999999998</c:v>
                </c:pt>
                <c:pt idx="4615" formatCode="General">
                  <c:v>2.0299999999999998</c:v>
                </c:pt>
                <c:pt idx="4616">
                  <c:v>2.04</c:v>
                </c:pt>
                <c:pt idx="4617">
                  <c:v>2.04</c:v>
                </c:pt>
                <c:pt idx="4618">
                  <c:v>2.04</c:v>
                </c:pt>
                <c:pt idx="4619">
                  <c:v>2.04</c:v>
                </c:pt>
                <c:pt idx="4620">
                  <c:v>2.04</c:v>
                </c:pt>
                <c:pt idx="4621" formatCode="General">
                  <c:v>2.04</c:v>
                </c:pt>
                <c:pt idx="4622" formatCode="General">
                  <c:v>2.04</c:v>
                </c:pt>
                <c:pt idx="4623">
                  <c:v>2.0499999999999998</c:v>
                </c:pt>
                <c:pt idx="4624" formatCode="General">
                  <c:v>2.0499999999999998</c:v>
                </c:pt>
                <c:pt idx="4625" formatCode="General">
                  <c:v>2.0499999999999998</c:v>
                </c:pt>
                <c:pt idx="4626" formatCode="General">
                  <c:v>2.0499999999999998</c:v>
                </c:pt>
                <c:pt idx="4627">
                  <c:v>2.06</c:v>
                </c:pt>
                <c:pt idx="4628">
                  <c:v>2.06</c:v>
                </c:pt>
                <c:pt idx="4629" formatCode="General">
                  <c:v>2.06</c:v>
                </c:pt>
                <c:pt idx="4630" formatCode="General">
                  <c:v>2.06</c:v>
                </c:pt>
                <c:pt idx="4631" formatCode="General">
                  <c:v>2.0699999999999998</c:v>
                </c:pt>
                <c:pt idx="4632" formatCode="General">
                  <c:v>2.0699999999999998</c:v>
                </c:pt>
                <c:pt idx="4633">
                  <c:v>2.08</c:v>
                </c:pt>
                <c:pt idx="4634" formatCode="General">
                  <c:v>2.08</c:v>
                </c:pt>
                <c:pt idx="4635" formatCode="General">
                  <c:v>2.08</c:v>
                </c:pt>
                <c:pt idx="4636" formatCode="General">
                  <c:v>2.08</c:v>
                </c:pt>
                <c:pt idx="4637" formatCode="General">
                  <c:v>2.09</c:v>
                </c:pt>
                <c:pt idx="4638" formatCode="General">
                  <c:v>2.09</c:v>
                </c:pt>
                <c:pt idx="4639" formatCode="General">
                  <c:v>2.09</c:v>
                </c:pt>
                <c:pt idx="4640" formatCode="General">
                  <c:v>2.09</c:v>
                </c:pt>
                <c:pt idx="4641" formatCode="General">
                  <c:v>2.09</c:v>
                </c:pt>
                <c:pt idx="4642" formatCode="General">
                  <c:v>2.09</c:v>
                </c:pt>
                <c:pt idx="4643">
                  <c:v>2.1</c:v>
                </c:pt>
                <c:pt idx="4644">
                  <c:v>2.1</c:v>
                </c:pt>
                <c:pt idx="4645">
                  <c:v>2.1</c:v>
                </c:pt>
                <c:pt idx="4646" formatCode="General">
                  <c:v>2.1</c:v>
                </c:pt>
                <c:pt idx="4647" formatCode="General">
                  <c:v>2.1</c:v>
                </c:pt>
                <c:pt idx="4648" formatCode="General">
                  <c:v>2.1</c:v>
                </c:pt>
                <c:pt idx="4649" formatCode="General">
                  <c:v>2.1</c:v>
                </c:pt>
                <c:pt idx="4650" formatCode="General">
                  <c:v>2.1</c:v>
                </c:pt>
                <c:pt idx="4651" formatCode="General">
                  <c:v>2.11</c:v>
                </c:pt>
                <c:pt idx="4652" formatCode="General">
                  <c:v>2.11</c:v>
                </c:pt>
                <c:pt idx="4653" formatCode="General">
                  <c:v>2.11</c:v>
                </c:pt>
                <c:pt idx="4654">
                  <c:v>2.13</c:v>
                </c:pt>
                <c:pt idx="4655" formatCode="General">
                  <c:v>2.13</c:v>
                </c:pt>
                <c:pt idx="4656" formatCode="General">
                  <c:v>2.13</c:v>
                </c:pt>
                <c:pt idx="4657" formatCode="General">
                  <c:v>2.13</c:v>
                </c:pt>
                <c:pt idx="4658" formatCode="General">
                  <c:v>2.14</c:v>
                </c:pt>
                <c:pt idx="4659" formatCode="General">
                  <c:v>2.14</c:v>
                </c:pt>
                <c:pt idx="4660" formatCode="General">
                  <c:v>2.14</c:v>
                </c:pt>
                <c:pt idx="4661" formatCode="General">
                  <c:v>2.14</c:v>
                </c:pt>
                <c:pt idx="4662" formatCode="General">
                  <c:v>2.14</c:v>
                </c:pt>
                <c:pt idx="4663" formatCode="General">
                  <c:v>2.14</c:v>
                </c:pt>
                <c:pt idx="4664">
                  <c:v>2.15</c:v>
                </c:pt>
                <c:pt idx="4665" formatCode="General">
                  <c:v>2.15</c:v>
                </c:pt>
                <c:pt idx="4666" formatCode="General">
                  <c:v>2.15</c:v>
                </c:pt>
                <c:pt idx="4667">
                  <c:v>2.16</c:v>
                </c:pt>
                <c:pt idx="4668">
                  <c:v>2.16</c:v>
                </c:pt>
                <c:pt idx="4669">
                  <c:v>2.16</c:v>
                </c:pt>
                <c:pt idx="4670" formatCode="General">
                  <c:v>2.16</c:v>
                </c:pt>
                <c:pt idx="4671" formatCode="General">
                  <c:v>2.16</c:v>
                </c:pt>
                <c:pt idx="4672" formatCode="General">
                  <c:v>2.16</c:v>
                </c:pt>
                <c:pt idx="4673" formatCode="General">
                  <c:v>2.16</c:v>
                </c:pt>
                <c:pt idx="4674" formatCode="General">
                  <c:v>2.17</c:v>
                </c:pt>
                <c:pt idx="4675" formatCode="General">
                  <c:v>2.17</c:v>
                </c:pt>
                <c:pt idx="4676" formatCode="General">
                  <c:v>2.1800000000000002</c:v>
                </c:pt>
                <c:pt idx="4677" formatCode="General">
                  <c:v>2.1800000000000002</c:v>
                </c:pt>
                <c:pt idx="4678" formatCode="General">
                  <c:v>2.19</c:v>
                </c:pt>
                <c:pt idx="4679">
                  <c:v>2.2000000000000002</c:v>
                </c:pt>
                <c:pt idx="4680" formatCode="General">
                  <c:v>2.2000000000000002</c:v>
                </c:pt>
                <c:pt idx="4681" formatCode="General">
                  <c:v>2.2000000000000002</c:v>
                </c:pt>
                <c:pt idx="4682" formatCode="General">
                  <c:v>2.21</c:v>
                </c:pt>
                <c:pt idx="4683" formatCode="General">
                  <c:v>2.21</c:v>
                </c:pt>
                <c:pt idx="4684" formatCode="General">
                  <c:v>2.21</c:v>
                </c:pt>
                <c:pt idx="4685" formatCode="General">
                  <c:v>2.2200000000000002</c:v>
                </c:pt>
                <c:pt idx="4686" formatCode="General">
                  <c:v>2.2200000000000002</c:v>
                </c:pt>
                <c:pt idx="4687" formatCode="General">
                  <c:v>2.2200000000000002</c:v>
                </c:pt>
                <c:pt idx="4688" formatCode="General">
                  <c:v>2.2200000000000002</c:v>
                </c:pt>
                <c:pt idx="4689">
                  <c:v>2.23</c:v>
                </c:pt>
                <c:pt idx="4690">
                  <c:v>2.23</c:v>
                </c:pt>
                <c:pt idx="4691" formatCode="General">
                  <c:v>2.23</c:v>
                </c:pt>
                <c:pt idx="4692" formatCode="General">
                  <c:v>2.23</c:v>
                </c:pt>
                <c:pt idx="4693" formatCode="General">
                  <c:v>2.23</c:v>
                </c:pt>
                <c:pt idx="4694" formatCode="General">
                  <c:v>2.23</c:v>
                </c:pt>
                <c:pt idx="4695">
                  <c:v>2.2400000000000002</c:v>
                </c:pt>
                <c:pt idx="4696" formatCode="General">
                  <c:v>2.2400000000000002</c:v>
                </c:pt>
                <c:pt idx="4697" formatCode="General">
                  <c:v>2.2400000000000002</c:v>
                </c:pt>
                <c:pt idx="4698" formatCode="General">
                  <c:v>2.2400000000000002</c:v>
                </c:pt>
                <c:pt idx="4699" formatCode="General">
                  <c:v>2.25</c:v>
                </c:pt>
                <c:pt idx="4700">
                  <c:v>2.2599999999999998</c:v>
                </c:pt>
                <c:pt idx="4701">
                  <c:v>2.2599999999999998</c:v>
                </c:pt>
                <c:pt idx="4702" formatCode="General">
                  <c:v>2.27</c:v>
                </c:pt>
                <c:pt idx="4703" formatCode="General">
                  <c:v>2.27</c:v>
                </c:pt>
                <c:pt idx="4704" formatCode="General">
                  <c:v>2.27</c:v>
                </c:pt>
                <c:pt idx="4705" formatCode="General">
                  <c:v>2.27</c:v>
                </c:pt>
                <c:pt idx="4706">
                  <c:v>2.2799999999999998</c:v>
                </c:pt>
                <c:pt idx="4707">
                  <c:v>2.2799999999999998</c:v>
                </c:pt>
                <c:pt idx="4708" formatCode="General">
                  <c:v>2.2799999999999998</c:v>
                </c:pt>
                <c:pt idx="4709" formatCode="General">
                  <c:v>2.2799999999999998</c:v>
                </c:pt>
                <c:pt idx="4710" formatCode="General">
                  <c:v>2.2799999999999998</c:v>
                </c:pt>
                <c:pt idx="4711" formatCode="General">
                  <c:v>2.2799999999999998</c:v>
                </c:pt>
                <c:pt idx="4712" formatCode="General">
                  <c:v>2.2799999999999998</c:v>
                </c:pt>
                <c:pt idx="4713">
                  <c:v>2.2999999999999998</c:v>
                </c:pt>
                <c:pt idx="4714" formatCode="General">
                  <c:v>2.2999999999999998</c:v>
                </c:pt>
                <c:pt idx="4715" formatCode="General">
                  <c:v>2.2999999999999998</c:v>
                </c:pt>
                <c:pt idx="4716" formatCode="General">
                  <c:v>2.2999999999999998</c:v>
                </c:pt>
                <c:pt idx="4717" formatCode="General">
                  <c:v>2.2999999999999998</c:v>
                </c:pt>
                <c:pt idx="4718" formatCode="General">
                  <c:v>2.3099999999999987</c:v>
                </c:pt>
                <c:pt idx="4719" formatCode="General">
                  <c:v>2.3099999999999987</c:v>
                </c:pt>
                <c:pt idx="4720">
                  <c:v>2.3199999999999967</c:v>
                </c:pt>
                <c:pt idx="4721" formatCode="General">
                  <c:v>2.3199999999999967</c:v>
                </c:pt>
                <c:pt idx="4722" formatCode="General">
                  <c:v>2.3199999999999967</c:v>
                </c:pt>
                <c:pt idx="4723">
                  <c:v>2.3299999999999987</c:v>
                </c:pt>
                <c:pt idx="4724" formatCode="General">
                  <c:v>2.3299999999999987</c:v>
                </c:pt>
                <c:pt idx="4725" formatCode="General">
                  <c:v>2.3299999999999987</c:v>
                </c:pt>
                <c:pt idx="4726" formatCode="General">
                  <c:v>2.3299999999999987</c:v>
                </c:pt>
                <c:pt idx="4727">
                  <c:v>2.34</c:v>
                </c:pt>
                <c:pt idx="4728" formatCode="General">
                  <c:v>2.34</c:v>
                </c:pt>
                <c:pt idx="4729" formatCode="General">
                  <c:v>2.3499999999999988</c:v>
                </c:pt>
                <c:pt idx="4730" formatCode="General">
                  <c:v>2.36</c:v>
                </c:pt>
                <c:pt idx="4731">
                  <c:v>2.3699999999999997</c:v>
                </c:pt>
                <c:pt idx="4732" formatCode="General">
                  <c:v>2.3699999999999997</c:v>
                </c:pt>
                <c:pt idx="4733" formatCode="General">
                  <c:v>2.3699999999999997</c:v>
                </c:pt>
                <c:pt idx="4734">
                  <c:v>2.38</c:v>
                </c:pt>
                <c:pt idx="4735" formatCode="General">
                  <c:v>2.38</c:v>
                </c:pt>
                <c:pt idx="4736" formatCode="General">
                  <c:v>2.38</c:v>
                </c:pt>
                <c:pt idx="4737" formatCode="General">
                  <c:v>2.38</c:v>
                </c:pt>
                <c:pt idx="4738">
                  <c:v>2.4</c:v>
                </c:pt>
                <c:pt idx="4739" formatCode="General">
                  <c:v>2.4</c:v>
                </c:pt>
                <c:pt idx="4740" formatCode="General">
                  <c:v>2.4</c:v>
                </c:pt>
                <c:pt idx="4741">
                  <c:v>2.4099999999999997</c:v>
                </c:pt>
                <c:pt idx="4742" formatCode="General">
                  <c:v>2.4099999999999997</c:v>
                </c:pt>
                <c:pt idx="4743">
                  <c:v>2.42</c:v>
                </c:pt>
                <c:pt idx="4744" formatCode="General">
                  <c:v>2.42</c:v>
                </c:pt>
                <c:pt idx="4745" formatCode="General">
                  <c:v>2.42</c:v>
                </c:pt>
                <c:pt idx="4746">
                  <c:v>2.4299999999999997</c:v>
                </c:pt>
                <c:pt idx="4747" formatCode="General">
                  <c:v>2.4299999999999997</c:v>
                </c:pt>
                <c:pt idx="4748" formatCode="General">
                  <c:v>2.4299999999999997</c:v>
                </c:pt>
                <c:pt idx="4749" formatCode="General">
                  <c:v>2.44</c:v>
                </c:pt>
                <c:pt idx="4750" formatCode="General">
                  <c:v>2.4499999999999997</c:v>
                </c:pt>
                <c:pt idx="4751">
                  <c:v>2.46</c:v>
                </c:pt>
                <c:pt idx="4752" formatCode="General">
                  <c:v>2.46</c:v>
                </c:pt>
                <c:pt idx="4753" formatCode="General">
                  <c:v>2.46</c:v>
                </c:pt>
                <c:pt idx="4754" formatCode="General">
                  <c:v>2.46</c:v>
                </c:pt>
                <c:pt idx="4755">
                  <c:v>2.4699999999999998</c:v>
                </c:pt>
                <c:pt idx="4756" formatCode="General">
                  <c:v>2.4699999999999998</c:v>
                </c:pt>
                <c:pt idx="4757" formatCode="General">
                  <c:v>2.48</c:v>
                </c:pt>
                <c:pt idx="4758" formatCode="General">
                  <c:v>2.48</c:v>
                </c:pt>
                <c:pt idx="4759" formatCode="General">
                  <c:v>2.48</c:v>
                </c:pt>
                <c:pt idx="4760" formatCode="General">
                  <c:v>2.48</c:v>
                </c:pt>
                <c:pt idx="4761">
                  <c:v>2.4899999999999998</c:v>
                </c:pt>
                <c:pt idx="4762">
                  <c:v>2.4899999999999998</c:v>
                </c:pt>
                <c:pt idx="4763">
                  <c:v>2.4899999999999998</c:v>
                </c:pt>
                <c:pt idx="4764">
                  <c:v>2.4899999999999998</c:v>
                </c:pt>
                <c:pt idx="4765" formatCode="General">
                  <c:v>2.4899999999999998</c:v>
                </c:pt>
                <c:pt idx="4766" formatCode="General">
                  <c:v>2.4899999999999998</c:v>
                </c:pt>
                <c:pt idx="4767" formatCode="General">
                  <c:v>2.4899999999999998</c:v>
                </c:pt>
                <c:pt idx="4768" formatCode="General">
                  <c:v>2.4899999999999998</c:v>
                </c:pt>
                <c:pt idx="4769" formatCode="General">
                  <c:v>2.4899999999999998</c:v>
                </c:pt>
                <c:pt idx="4770" formatCode="General">
                  <c:v>2.4899999999999998</c:v>
                </c:pt>
                <c:pt idx="4771" formatCode="General">
                  <c:v>2.4899999999999998</c:v>
                </c:pt>
                <c:pt idx="4772" formatCode="General">
                  <c:v>2.5</c:v>
                </c:pt>
                <c:pt idx="4773" formatCode="General">
                  <c:v>2.5</c:v>
                </c:pt>
                <c:pt idx="4774">
                  <c:v>2.5099999999999998</c:v>
                </c:pt>
                <c:pt idx="4775" formatCode="General">
                  <c:v>2.5099999999999998</c:v>
                </c:pt>
                <c:pt idx="4776" formatCode="General">
                  <c:v>2.5099999999999998</c:v>
                </c:pt>
                <c:pt idx="4777" formatCode="General">
                  <c:v>2.5099999999999998</c:v>
                </c:pt>
                <c:pt idx="4778" formatCode="General">
                  <c:v>2.5099999999999998</c:v>
                </c:pt>
                <c:pt idx="4779" formatCode="General">
                  <c:v>2.52</c:v>
                </c:pt>
                <c:pt idx="4780" formatCode="General">
                  <c:v>2.52</c:v>
                </c:pt>
                <c:pt idx="4781" formatCode="General">
                  <c:v>2.52</c:v>
                </c:pt>
                <c:pt idx="4782" formatCode="General">
                  <c:v>2.52</c:v>
                </c:pt>
                <c:pt idx="4783" formatCode="General">
                  <c:v>2.5299999999999998</c:v>
                </c:pt>
                <c:pt idx="4784" formatCode="General">
                  <c:v>2.5299999999999998</c:v>
                </c:pt>
                <c:pt idx="4785">
                  <c:v>2.54</c:v>
                </c:pt>
                <c:pt idx="4786" formatCode="General">
                  <c:v>2.54</c:v>
                </c:pt>
                <c:pt idx="4787" formatCode="General">
                  <c:v>2.54</c:v>
                </c:pt>
                <c:pt idx="4788">
                  <c:v>2.5499999999999998</c:v>
                </c:pt>
                <c:pt idx="4789" formatCode="General">
                  <c:v>2.5499999999999998</c:v>
                </c:pt>
                <c:pt idx="4790" formatCode="General">
                  <c:v>2.5499999999999998</c:v>
                </c:pt>
                <c:pt idx="4791" formatCode="General">
                  <c:v>2.5499999999999998</c:v>
                </c:pt>
                <c:pt idx="4792" formatCode="General">
                  <c:v>2.5499999999999998</c:v>
                </c:pt>
                <c:pt idx="4793" formatCode="General">
                  <c:v>2.56</c:v>
                </c:pt>
                <c:pt idx="4794" formatCode="General">
                  <c:v>2.56</c:v>
                </c:pt>
                <c:pt idx="4795" formatCode="General">
                  <c:v>2.56</c:v>
                </c:pt>
                <c:pt idx="4796" formatCode="General">
                  <c:v>2.57</c:v>
                </c:pt>
                <c:pt idx="4797" formatCode="General">
                  <c:v>2.57</c:v>
                </c:pt>
                <c:pt idx="4798" formatCode="General">
                  <c:v>2.57</c:v>
                </c:pt>
                <c:pt idx="4799" formatCode="General">
                  <c:v>2.57</c:v>
                </c:pt>
                <c:pt idx="4800" formatCode="General">
                  <c:v>2.58</c:v>
                </c:pt>
                <c:pt idx="4801" formatCode="General">
                  <c:v>2.59</c:v>
                </c:pt>
                <c:pt idx="4802" formatCode="General">
                  <c:v>2.59</c:v>
                </c:pt>
                <c:pt idx="4803" formatCode="General">
                  <c:v>2.59</c:v>
                </c:pt>
                <c:pt idx="4804">
                  <c:v>2.6</c:v>
                </c:pt>
                <c:pt idx="4805" formatCode="General">
                  <c:v>2.61</c:v>
                </c:pt>
                <c:pt idx="4806" formatCode="General">
                  <c:v>2.62</c:v>
                </c:pt>
                <c:pt idx="4807" formatCode="General">
                  <c:v>2.62</c:v>
                </c:pt>
                <c:pt idx="4808" formatCode="General">
                  <c:v>2.62</c:v>
                </c:pt>
                <c:pt idx="4809" formatCode="General">
                  <c:v>2.62</c:v>
                </c:pt>
                <c:pt idx="4810" formatCode="General">
                  <c:v>2.63</c:v>
                </c:pt>
                <c:pt idx="4811" formatCode="General">
                  <c:v>2.65</c:v>
                </c:pt>
                <c:pt idx="4812" formatCode="General">
                  <c:v>2.65</c:v>
                </c:pt>
                <c:pt idx="4813" formatCode="General">
                  <c:v>2.65</c:v>
                </c:pt>
                <c:pt idx="4814" formatCode="General">
                  <c:v>2.66</c:v>
                </c:pt>
                <c:pt idx="4815" formatCode="General">
                  <c:v>2.66</c:v>
                </c:pt>
                <c:pt idx="4816">
                  <c:v>2.67</c:v>
                </c:pt>
                <c:pt idx="4817" formatCode="General">
                  <c:v>2.67</c:v>
                </c:pt>
                <c:pt idx="4818" formatCode="General">
                  <c:v>2.67</c:v>
                </c:pt>
                <c:pt idx="4819" formatCode="General">
                  <c:v>2.67</c:v>
                </c:pt>
                <c:pt idx="4820" formatCode="General">
                  <c:v>2.67</c:v>
                </c:pt>
                <c:pt idx="4821" formatCode="General">
                  <c:v>2.68</c:v>
                </c:pt>
                <c:pt idx="4822" formatCode="General">
                  <c:v>2.68</c:v>
                </c:pt>
                <c:pt idx="4823">
                  <c:v>2.69</c:v>
                </c:pt>
                <c:pt idx="4824">
                  <c:v>2.69</c:v>
                </c:pt>
                <c:pt idx="4825" formatCode="General">
                  <c:v>2.69</c:v>
                </c:pt>
                <c:pt idx="4826">
                  <c:v>2.7</c:v>
                </c:pt>
                <c:pt idx="4827" formatCode="General">
                  <c:v>2.7</c:v>
                </c:pt>
                <c:pt idx="4828" formatCode="General">
                  <c:v>2.7</c:v>
                </c:pt>
                <c:pt idx="4829">
                  <c:v>2.71</c:v>
                </c:pt>
                <c:pt idx="4830" formatCode="General">
                  <c:v>2.71</c:v>
                </c:pt>
                <c:pt idx="4831" formatCode="General">
                  <c:v>2.71</c:v>
                </c:pt>
                <c:pt idx="4832" formatCode="General">
                  <c:v>2.72</c:v>
                </c:pt>
                <c:pt idx="4833" formatCode="General">
                  <c:v>2.72</c:v>
                </c:pt>
                <c:pt idx="4834">
                  <c:v>2.74</c:v>
                </c:pt>
                <c:pt idx="4835" formatCode="General">
                  <c:v>2.74</c:v>
                </c:pt>
                <c:pt idx="4836" formatCode="General">
                  <c:v>2.74</c:v>
                </c:pt>
                <c:pt idx="4837" formatCode="General">
                  <c:v>2.74</c:v>
                </c:pt>
                <c:pt idx="4838" formatCode="General">
                  <c:v>2.74</c:v>
                </c:pt>
                <c:pt idx="4839" formatCode="General">
                  <c:v>2.75</c:v>
                </c:pt>
                <c:pt idx="4840" formatCode="General">
                  <c:v>2.7600000000000002</c:v>
                </c:pt>
                <c:pt idx="4841" formatCode="General">
                  <c:v>2.7600000000000002</c:v>
                </c:pt>
                <c:pt idx="4842" formatCode="General">
                  <c:v>2.7600000000000002</c:v>
                </c:pt>
                <c:pt idx="4843" formatCode="General">
                  <c:v>2.77</c:v>
                </c:pt>
                <c:pt idx="4844" formatCode="General">
                  <c:v>2.77</c:v>
                </c:pt>
                <c:pt idx="4845" formatCode="General">
                  <c:v>2.77</c:v>
                </c:pt>
                <c:pt idx="4846" formatCode="General">
                  <c:v>2.77</c:v>
                </c:pt>
                <c:pt idx="4847" formatCode="General">
                  <c:v>2.77</c:v>
                </c:pt>
                <c:pt idx="4848" formatCode="General">
                  <c:v>2.77</c:v>
                </c:pt>
                <c:pt idx="4849">
                  <c:v>2.7800000000000002</c:v>
                </c:pt>
                <c:pt idx="4850" formatCode="General">
                  <c:v>2.7800000000000002</c:v>
                </c:pt>
                <c:pt idx="4851" formatCode="General">
                  <c:v>2.7800000000000002</c:v>
                </c:pt>
                <c:pt idx="4852">
                  <c:v>2.79</c:v>
                </c:pt>
                <c:pt idx="4853" formatCode="General">
                  <c:v>2.8</c:v>
                </c:pt>
                <c:pt idx="4854" formatCode="General">
                  <c:v>2.8</c:v>
                </c:pt>
                <c:pt idx="4855" formatCode="General">
                  <c:v>2.8</c:v>
                </c:pt>
                <c:pt idx="4856" formatCode="General">
                  <c:v>2.8</c:v>
                </c:pt>
                <c:pt idx="4857" formatCode="General">
                  <c:v>2.8099999999999987</c:v>
                </c:pt>
                <c:pt idx="4858" formatCode="General">
                  <c:v>2.8099999999999987</c:v>
                </c:pt>
                <c:pt idx="4859" formatCode="General">
                  <c:v>2.8099999999999987</c:v>
                </c:pt>
                <c:pt idx="4860" formatCode="General">
                  <c:v>2.8099999999999987</c:v>
                </c:pt>
                <c:pt idx="4861" formatCode="General">
                  <c:v>2.82</c:v>
                </c:pt>
                <c:pt idx="4862" formatCode="General">
                  <c:v>2.82</c:v>
                </c:pt>
                <c:pt idx="4863">
                  <c:v>2.8299999999999987</c:v>
                </c:pt>
                <c:pt idx="4864" formatCode="General">
                  <c:v>2.8299999999999987</c:v>
                </c:pt>
                <c:pt idx="4865" formatCode="General">
                  <c:v>2.8299999999999987</c:v>
                </c:pt>
                <c:pt idx="4866">
                  <c:v>2.84</c:v>
                </c:pt>
                <c:pt idx="4867">
                  <c:v>2.84</c:v>
                </c:pt>
                <c:pt idx="4868" formatCode="General">
                  <c:v>2.84</c:v>
                </c:pt>
                <c:pt idx="4869" formatCode="General">
                  <c:v>2.84</c:v>
                </c:pt>
                <c:pt idx="4870" formatCode="General">
                  <c:v>2.8499999999999988</c:v>
                </c:pt>
                <c:pt idx="4871" formatCode="General">
                  <c:v>2.8499999999999988</c:v>
                </c:pt>
                <c:pt idx="4872" formatCode="General">
                  <c:v>2.8499999999999988</c:v>
                </c:pt>
                <c:pt idx="4873">
                  <c:v>2.86</c:v>
                </c:pt>
                <c:pt idx="4874">
                  <c:v>2.86</c:v>
                </c:pt>
                <c:pt idx="4875" formatCode="General">
                  <c:v>2.86</c:v>
                </c:pt>
                <c:pt idx="4876" formatCode="General">
                  <c:v>2.86</c:v>
                </c:pt>
                <c:pt idx="4877">
                  <c:v>2.8699999999999997</c:v>
                </c:pt>
                <c:pt idx="4878">
                  <c:v>2.8699999999999997</c:v>
                </c:pt>
                <c:pt idx="4879">
                  <c:v>2.8699999999999997</c:v>
                </c:pt>
                <c:pt idx="4880">
                  <c:v>2.8699999999999997</c:v>
                </c:pt>
                <c:pt idx="4881" formatCode="General">
                  <c:v>2.8699999999999997</c:v>
                </c:pt>
                <c:pt idx="4882">
                  <c:v>2.88</c:v>
                </c:pt>
                <c:pt idx="4883">
                  <c:v>2.88</c:v>
                </c:pt>
                <c:pt idx="4884" formatCode="General">
                  <c:v>2.88</c:v>
                </c:pt>
                <c:pt idx="4885">
                  <c:v>2.8899999999999997</c:v>
                </c:pt>
                <c:pt idx="4886" formatCode="General">
                  <c:v>2.8899999999999997</c:v>
                </c:pt>
                <c:pt idx="4887" formatCode="General">
                  <c:v>2.8899999999999997</c:v>
                </c:pt>
                <c:pt idx="4888" formatCode="General">
                  <c:v>2.8899999999999997</c:v>
                </c:pt>
                <c:pt idx="4889" formatCode="General">
                  <c:v>2.8899999999999997</c:v>
                </c:pt>
                <c:pt idx="4890">
                  <c:v>2.9</c:v>
                </c:pt>
                <c:pt idx="4891">
                  <c:v>2.9</c:v>
                </c:pt>
                <c:pt idx="4892">
                  <c:v>2.9</c:v>
                </c:pt>
                <c:pt idx="4893">
                  <c:v>2.9</c:v>
                </c:pt>
                <c:pt idx="4894" formatCode="General">
                  <c:v>2.9</c:v>
                </c:pt>
                <c:pt idx="4895" formatCode="General">
                  <c:v>2.9</c:v>
                </c:pt>
                <c:pt idx="4896" formatCode="General">
                  <c:v>2.9</c:v>
                </c:pt>
                <c:pt idx="4897">
                  <c:v>2.9099999999999997</c:v>
                </c:pt>
                <c:pt idx="4898">
                  <c:v>2.9099999999999997</c:v>
                </c:pt>
                <c:pt idx="4899">
                  <c:v>2.9099999999999997</c:v>
                </c:pt>
                <c:pt idx="4900">
                  <c:v>2.9099999999999997</c:v>
                </c:pt>
                <c:pt idx="4901" formatCode="General">
                  <c:v>2.9099999999999997</c:v>
                </c:pt>
                <c:pt idx="4902" formatCode="General">
                  <c:v>2.9099999999999997</c:v>
                </c:pt>
                <c:pt idx="4903">
                  <c:v>2.92</c:v>
                </c:pt>
                <c:pt idx="4904">
                  <c:v>2.92</c:v>
                </c:pt>
                <c:pt idx="4905">
                  <c:v>2.92</c:v>
                </c:pt>
                <c:pt idx="4906">
                  <c:v>2.92</c:v>
                </c:pt>
                <c:pt idx="4907">
                  <c:v>2.92</c:v>
                </c:pt>
                <c:pt idx="4908" formatCode="General">
                  <c:v>2.92</c:v>
                </c:pt>
                <c:pt idx="4909" formatCode="General">
                  <c:v>2.92</c:v>
                </c:pt>
                <c:pt idx="4910" formatCode="General">
                  <c:v>2.92</c:v>
                </c:pt>
                <c:pt idx="4911" formatCode="General">
                  <c:v>2.92</c:v>
                </c:pt>
                <c:pt idx="4912">
                  <c:v>2.9299999999999997</c:v>
                </c:pt>
                <c:pt idx="4913" formatCode="General">
                  <c:v>2.9299999999999997</c:v>
                </c:pt>
                <c:pt idx="4914" formatCode="General">
                  <c:v>2.9299999999999997</c:v>
                </c:pt>
                <c:pt idx="4915" formatCode="General">
                  <c:v>2.9299999999999997</c:v>
                </c:pt>
                <c:pt idx="4916">
                  <c:v>2.94</c:v>
                </c:pt>
                <c:pt idx="4917" formatCode="General">
                  <c:v>2.9499999999999997</c:v>
                </c:pt>
                <c:pt idx="4918" formatCode="General">
                  <c:v>2.9499999999999997</c:v>
                </c:pt>
                <c:pt idx="4919" formatCode="General">
                  <c:v>2.96</c:v>
                </c:pt>
                <c:pt idx="4920" formatCode="General">
                  <c:v>2.96</c:v>
                </c:pt>
                <c:pt idx="4921">
                  <c:v>2.9699999999999998</c:v>
                </c:pt>
                <c:pt idx="4922">
                  <c:v>2.9699999999999998</c:v>
                </c:pt>
                <c:pt idx="4923" formatCode="General">
                  <c:v>2.9699999999999998</c:v>
                </c:pt>
                <c:pt idx="4924" formatCode="General">
                  <c:v>2.9699999999999998</c:v>
                </c:pt>
                <c:pt idx="4925">
                  <c:v>2.98</c:v>
                </c:pt>
                <c:pt idx="4926">
                  <c:v>2.98</c:v>
                </c:pt>
                <c:pt idx="4927" formatCode="General">
                  <c:v>2.98</c:v>
                </c:pt>
                <c:pt idx="4928" formatCode="General">
                  <c:v>2.98</c:v>
                </c:pt>
                <c:pt idx="4929" formatCode="General">
                  <c:v>2.98</c:v>
                </c:pt>
                <c:pt idx="4930" formatCode="General">
                  <c:v>2.98</c:v>
                </c:pt>
                <c:pt idx="4931" formatCode="General">
                  <c:v>2.98</c:v>
                </c:pt>
                <c:pt idx="4932" formatCode="General">
                  <c:v>2.98</c:v>
                </c:pt>
                <c:pt idx="4933" formatCode="General">
                  <c:v>2.98</c:v>
                </c:pt>
                <c:pt idx="4934">
                  <c:v>2.9899999999999998</c:v>
                </c:pt>
                <c:pt idx="4935" formatCode="General">
                  <c:v>2.9899999999999998</c:v>
                </c:pt>
                <c:pt idx="4936" formatCode="General">
                  <c:v>2.9899999999999998</c:v>
                </c:pt>
                <c:pt idx="4937" formatCode="General">
                  <c:v>3</c:v>
                </c:pt>
                <c:pt idx="4938" formatCode="General">
                  <c:v>3</c:v>
                </c:pt>
                <c:pt idx="4939">
                  <c:v>3.01</c:v>
                </c:pt>
                <c:pt idx="4940">
                  <c:v>3.01</c:v>
                </c:pt>
                <c:pt idx="4941" formatCode="General">
                  <c:v>3.01</c:v>
                </c:pt>
                <c:pt idx="4942" formatCode="General">
                  <c:v>3.01</c:v>
                </c:pt>
                <c:pt idx="4943" formatCode="General">
                  <c:v>3.01</c:v>
                </c:pt>
                <c:pt idx="4944" formatCode="General">
                  <c:v>3.02</c:v>
                </c:pt>
                <c:pt idx="4945">
                  <c:v>3.03</c:v>
                </c:pt>
                <c:pt idx="4946" formatCode="General">
                  <c:v>3.03</c:v>
                </c:pt>
                <c:pt idx="4947">
                  <c:v>3.04</c:v>
                </c:pt>
                <c:pt idx="4948" formatCode="General">
                  <c:v>3.04</c:v>
                </c:pt>
                <c:pt idx="4949" formatCode="General">
                  <c:v>3.05</c:v>
                </c:pt>
                <c:pt idx="4950">
                  <c:v>3.06</c:v>
                </c:pt>
                <c:pt idx="4951" formatCode="General">
                  <c:v>3.06</c:v>
                </c:pt>
                <c:pt idx="4952" formatCode="General">
                  <c:v>3.07</c:v>
                </c:pt>
                <c:pt idx="4953" formatCode="General">
                  <c:v>3.07</c:v>
                </c:pt>
                <c:pt idx="4954">
                  <c:v>3.08</c:v>
                </c:pt>
                <c:pt idx="4955">
                  <c:v>3.08</c:v>
                </c:pt>
                <c:pt idx="4956" formatCode="General">
                  <c:v>3.08</c:v>
                </c:pt>
                <c:pt idx="4957" formatCode="General">
                  <c:v>3.08</c:v>
                </c:pt>
                <c:pt idx="4958" formatCode="General">
                  <c:v>3.08</c:v>
                </c:pt>
                <c:pt idx="4959" formatCode="General">
                  <c:v>3.08</c:v>
                </c:pt>
                <c:pt idx="4960" formatCode="General">
                  <c:v>3.09</c:v>
                </c:pt>
                <c:pt idx="4961" formatCode="General">
                  <c:v>3.09</c:v>
                </c:pt>
                <c:pt idx="4962" formatCode="General">
                  <c:v>3.09</c:v>
                </c:pt>
                <c:pt idx="4963">
                  <c:v>3.11</c:v>
                </c:pt>
                <c:pt idx="4964">
                  <c:v>3.12</c:v>
                </c:pt>
                <c:pt idx="4965" formatCode="General">
                  <c:v>3.12</c:v>
                </c:pt>
                <c:pt idx="4966" formatCode="General">
                  <c:v>3.12</c:v>
                </c:pt>
                <c:pt idx="4967">
                  <c:v>3.13</c:v>
                </c:pt>
                <c:pt idx="4968" formatCode="General">
                  <c:v>3.13</c:v>
                </c:pt>
                <c:pt idx="4969" formatCode="General">
                  <c:v>3.13</c:v>
                </c:pt>
                <c:pt idx="4970">
                  <c:v>3.14</c:v>
                </c:pt>
                <c:pt idx="4971" formatCode="General">
                  <c:v>3.14</c:v>
                </c:pt>
                <c:pt idx="4972" formatCode="General">
                  <c:v>3.14</c:v>
                </c:pt>
                <c:pt idx="4973">
                  <c:v>3.15</c:v>
                </c:pt>
                <c:pt idx="4974">
                  <c:v>3.17</c:v>
                </c:pt>
                <c:pt idx="4975" formatCode="General">
                  <c:v>3.18</c:v>
                </c:pt>
                <c:pt idx="4976" formatCode="General">
                  <c:v>3.2</c:v>
                </c:pt>
                <c:pt idx="4977">
                  <c:v>3.22</c:v>
                </c:pt>
                <c:pt idx="4978" formatCode="General">
                  <c:v>3.22</c:v>
                </c:pt>
                <c:pt idx="4979">
                  <c:v>3.23</c:v>
                </c:pt>
                <c:pt idx="4980" formatCode="General">
                  <c:v>3.23</c:v>
                </c:pt>
                <c:pt idx="4981" formatCode="General">
                  <c:v>3.23</c:v>
                </c:pt>
                <c:pt idx="4982">
                  <c:v>3.24</c:v>
                </c:pt>
                <c:pt idx="4983">
                  <c:v>3.24</c:v>
                </c:pt>
                <c:pt idx="4984">
                  <c:v>3.24</c:v>
                </c:pt>
                <c:pt idx="4985" formatCode="General">
                  <c:v>3.24</c:v>
                </c:pt>
                <c:pt idx="4986" formatCode="General">
                  <c:v>3.24</c:v>
                </c:pt>
                <c:pt idx="4987">
                  <c:v>3.25</c:v>
                </c:pt>
                <c:pt idx="4988">
                  <c:v>3.2600000000000002</c:v>
                </c:pt>
                <c:pt idx="4989" formatCode="General">
                  <c:v>3.2600000000000002</c:v>
                </c:pt>
                <c:pt idx="4990" formatCode="General">
                  <c:v>3.2600000000000002</c:v>
                </c:pt>
                <c:pt idx="4991" formatCode="General">
                  <c:v>3.27</c:v>
                </c:pt>
                <c:pt idx="4992" formatCode="General">
                  <c:v>3.27</c:v>
                </c:pt>
                <c:pt idx="4993">
                  <c:v>3.2800000000000002</c:v>
                </c:pt>
                <c:pt idx="4994" formatCode="General">
                  <c:v>3.29</c:v>
                </c:pt>
                <c:pt idx="4995" formatCode="General">
                  <c:v>3.29</c:v>
                </c:pt>
                <c:pt idx="4996" formatCode="General">
                  <c:v>3.3</c:v>
                </c:pt>
                <c:pt idx="4997" formatCode="General">
                  <c:v>3.3099999999999987</c:v>
                </c:pt>
                <c:pt idx="4998" formatCode="General">
                  <c:v>3.3099999999999987</c:v>
                </c:pt>
                <c:pt idx="4999" formatCode="General">
                  <c:v>3.3099999999999987</c:v>
                </c:pt>
                <c:pt idx="5000" formatCode="General">
                  <c:v>3.3099999999999987</c:v>
                </c:pt>
                <c:pt idx="5001">
                  <c:v>3.32</c:v>
                </c:pt>
                <c:pt idx="5002">
                  <c:v>3.3299999999999987</c:v>
                </c:pt>
                <c:pt idx="5003" formatCode="General">
                  <c:v>3.3299999999999987</c:v>
                </c:pt>
                <c:pt idx="5004" formatCode="General">
                  <c:v>3.34</c:v>
                </c:pt>
                <c:pt idx="5005" formatCode="General">
                  <c:v>3.34</c:v>
                </c:pt>
                <c:pt idx="5006" formatCode="General">
                  <c:v>3.34</c:v>
                </c:pt>
                <c:pt idx="5007" formatCode="General">
                  <c:v>3.34</c:v>
                </c:pt>
                <c:pt idx="5008" formatCode="General">
                  <c:v>3.3499999999999988</c:v>
                </c:pt>
                <c:pt idx="5009">
                  <c:v>3.36</c:v>
                </c:pt>
                <c:pt idx="5010">
                  <c:v>3.36</c:v>
                </c:pt>
                <c:pt idx="5011" formatCode="General">
                  <c:v>3.36</c:v>
                </c:pt>
                <c:pt idx="5012" formatCode="General">
                  <c:v>3.36</c:v>
                </c:pt>
                <c:pt idx="5013" formatCode="General">
                  <c:v>3.3699999999999997</c:v>
                </c:pt>
                <c:pt idx="5014">
                  <c:v>3.38</c:v>
                </c:pt>
                <c:pt idx="5015" formatCode="General">
                  <c:v>3.38</c:v>
                </c:pt>
                <c:pt idx="5016" formatCode="General">
                  <c:v>3.38</c:v>
                </c:pt>
                <c:pt idx="5017" formatCode="General">
                  <c:v>3.38</c:v>
                </c:pt>
                <c:pt idx="5018" formatCode="General">
                  <c:v>3.38</c:v>
                </c:pt>
                <c:pt idx="5019" formatCode="General">
                  <c:v>3.4</c:v>
                </c:pt>
                <c:pt idx="5020" formatCode="General">
                  <c:v>3.4299999999999997</c:v>
                </c:pt>
                <c:pt idx="5021" formatCode="General">
                  <c:v>3.4299999999999997</c:v>
                </c:pt>
                <c:pt idx="5022" formatCode="General">
                  <c:v>3.44</c:v>
                </c:pt>
                <c:pt idx="5023" formatCode="General">
                  <c:v>3.4499999999999997</c:v>
                </c:pt>
                <c:pt idx="5024" formatCode="General">
                  <c:v>3.4499999999999997</c:v>
                </c:pt>
                <c:pt idx="5025" formatCode="General">
                  <c:v>3.46</c:v>
                </c:pt>
                <c:pt idx="5026" formatCode="General">
                  <c:v>3.4699999999999998</c:v>
                </c:pt>
                <c:pt idx="5027" formatCode="General">
                  <c:v>3.4699999999999998</c:v>
                </c:pt>
                <c:pt idx="5028" formatCode="General">
                  <c:v>3.48</c:v>
                </c:pt>
                <c:pt idx="5029" formatCode="General">
                  <c:v>3.48</c:v>
                </c:pt>
                <c:pt idx="5030">
                  <c:v>3.5</c:v>
                </c:pt>
                <c:pt idx="5031" formatCode="General">
                  <c:v>3.5</c:v>
                </c:pt>
                <c:pt idx="5032" formatCode="General">
                  <c:v>3.5</c:v>
                </c:pt>
                <c:pt idx="5033" formatCode="General">
                  <c:v>3.5</c:v>
                </c:pt>
                <c:pt idx="5034" formatCode="General">
                  <c:v>3.5</c:v>
                </c:pt>
                <c:pt idx="5035" formatCode="General">
                  <c:v>3.51</c:v>
                </c:pt>
                <c:pt idx="5036" formatCode="General">
                  <c:v>3.52</c:v>
                </c:pt>
                <c:pt idx="5037" formatCode="General">
                  <c:v>3.52</c:v>
                </c:pt>
                <c:pt idx="5038" formatCode="General">
                  <c:v>3.52</c:v>
                </c:pt>
                <c:pt idx="5039" formatCode="General">
                  <c:v>3.54</c:v>
                </c:pt>
                <c:pt idx="5040" formatCode="General">
                  <c:v>3.54</c:v>
                </c:pt>
                <c:pt idx="5041" formatCode="General">
                  <c:v>3.55</c:v>
                </c:pt>
                <c:pt idx="5042">
                  <c:v>3.56</c:v>
                </c:pt>
                <c:pt idx="5043" formatCode="General">
                  <c:v>3.57</c:v>
                </c:pt>
                <c:pt idx="5044" formatCode="General">
                  <c:v>3.57</c:v>
                </c:pt>
                <c:pt idx="5045" formatCode="General">
                  <c:v>3.58</c:v>
                </c:pt>
                <c:pt idx="5046" formatCode="General">
                  <c:v>3.59</c:v>
                </c:pt>
                <c:pt idx="5047" formatCode="General">
                  <c:v>3.59</c:v>
                </c:pt>
                <c:pt idx="5048" formatCode="General">
                  <c:v>3.59</c:v>
                </c:pt>
                <c:pt idx="5049">
                  <c:v>3.6</c:v>
                </c:pt>
                <c:pt idx="5050" formatCode="General">
                  <c:v>3.6</c:v>
                </c:pt>
                <c:pt idx="5051" formatCode="General">
                  <c:v>3.61</c:v>
                </c:pt>
                <c:pt idx="5052" formatCode="General">
                  <c:v>3.66</c:v>
                </c:pt>
                <c:pt idx="5053" formatCode="General">
                  <c:v>3.66</c:v>
                </c:pt>
                <c:pt idx="5054" formatCode="General">
                  <c:v>3.67</c:v>
                </c:pt>
                <c:pt idx="5055" formatCode="General">
                  <c:v>3.67</c:v>
                </c:pt>
                <c:pt idx="5056" formatCode="General">
                  <c:v>3.68</c:v>
                </c:pt>
                <c:pt idx="5057" formatCode="General">
                  <c:v>3.68</c:v>
                </c:pt>
                <c:pt idx="5058" formatCode="General">
                  <c:v>3.7</c:v>
                </c:pt>
                <c:pt idx="5059">
                  <c:v>3.74</c:v>
                </c:pt>
                <c:pt idx="5060">
                  <c:v>3.75</c:v>
                </c:pt>
                <c:pt idx="5061" formatCode="General">
                  <c:v>3.75</c:v>
                </c:pt>
                <c:pt idx="5062" formatCode="General">
                  <c:v>3.7600000000000002</c:v>
                </c:pt>
                <c:pt idx="5063" formatCode="General">
                  <c:v>3.77</c:v>
                </c:pt>
                <c:pt idx="5064" formatCode="General">
                  <c:v>3.7800000000000002</c:v>
                </c:pt>
                <c:pt idx="5065">
                  <c:v>3.79</c:v>
                </c:pt>
                <c:pt idx="5066">
                  <c:v>3.8</c:v>
                </c:pt>
                <c:pt idx="5067">
                  <c:v>3.8</c:v>
                </c:pt>
                <c:pt idx="5068">
                  <c:v>3.82</c:v>
                </c:pt>
                <c:pt idx="5069" formatCode="General">
                  <c:v>3.8299999999999987</c:v>
                </c:pt>
                <c:pt idx="5070">
                  <c:v>3.84</c:v>
                </c:pt>
                <c:pt idx="5071" formatCode="General">
                  <c:v>3.84</c:v>
                </c:pt>
                <c:pt idx="5072" formatCode="General">
                  <c:v>3.84</c:v>
                </c:pt>
                <c:pt idx="5073" formatCode="General">
                  <c:v>3.8499999999999988</c:v>
                </c:pt>
                <c:pt idx="5074" formatCode="General">
                  <c:v>3.86</c:v>
                </c:pt>
                <c:pt idx="5075" formatCode="General">
                  <c:v>3.8699999999999997</c:v>
                </c:pt>
                <c:pt idx="5076">
                  <c:v>3.8899999999999997</c:v>
                </c:pt>
                <c:pt idx="5077">
                  <c:v>3.8899999999999997</c:v>
                </c:pt>
                <c:pt idx="5078">
                  <c:v>3.8899999999999997</c:v>
                </c:pt>
                <c:pt idx="5079" formatCode="General">
                  <c:v>3.8899999999999997</c:v>
                </c:pt>
                <c:pt idx="5080" formatCode="General">
                  <c:v>3.9</c:v>
                </c:pt>
                <c:pt idx="5081" formatCode="General">
                  <c:v>3.9</c:v>
                </c:pt>
                <c:pt idx="5082">
                  <c:v>3.9099999999999997</c:v>
                </c:pt>
                <c:pt idx="5083" formatCode="General">
                  <c:v>3.9099999999999997</c:v>
                </c:pt>
                <c:pt idx="5084" formatCode="General">
                  <c:v>3.92</c:v>
                </c:pt>
                <c:pt idx="5085" formatCode="General">
                  <c:v>3.9499999999999997</c:v>
                </c:pt>
                <c:pt idx="5086" formatCode="General">
                  <c:v>3.9499999999999997</c:v>
                </c:pt>
                <c:pt idx="5087">
                  <c:v>3.96</c:v>
                </c:pt>
                <c:pt idx="5088" formatCode="General">
                  <c:v>3.96</c:v>
                </c:pt>
                <c:pt idx="5089">
                  <c:v>3.9699999999999998</c:v>
                </c:pt>
                <c:pt idx="5090" formatCode="General">
                  <c:v>3.98</c:v>
                </c:pt>
                <c:pt idx="5091" formatCode="General">
                  <c:v>4</c:v>
                </c:pt>
                <c:pt idx="5092" formatCode="General">
                  <c:v>4.01</c:v>
                </c:pt>
                <c:pt idx="5093" formatCode="General">
                  <c:v>4.0199999999999996</c:v>
                </c:pt>
                <c:pt idx="5094" formatCode="General">
                  <c:v>4.03</c:v>
                </c:pt>
                <c:pt idx="5095" formatCode="General">
                  <c:v>4.04</c:v>
                </c:pt>
                <c:pt idx="5096" formatCode="General">
                  <c:v>4.07</c:v>
                </c:pt>
                <c:pt idx="5097" formatCode="General">
                  <c:v>4.07</c:v>
                </c:pt>
                <c:pt idx="5098">
                  <c:v>4.0999999999999996</c:v>
                </c:pt>
                <c:pt idx="5099" formatCode="General">
                  <c:v>4.1099999999999985</c:v>
                </c:pt>
                <c:pt idx="5100" formatCode="General">
                  <c:v>4.1099999999999985</c:v>
                </c:pt>
                <c:pt idx="5101">
                  <c:v>4.1399999999999997</c:v>
                </c:pt>
                <c:pt idx="5102" formatCode="General">
                  <c:v>4.1399999999999997</c:v>
                </c:pt>
                <c:pt idx="5103">
                  <c:v>4.1499999999999995</c:v>
                </c:pt>
                <c:pt idx="5104" formatCode="General">
                  <c:v>4.1499999999999995</c:v>
                </c:pt>
                <c:pt idx="5105" formatCode="General">
                  <c:v>4.1599999999999975</c:v>
                </c:pt>
                <c:pt idx="5106" formatCode="General">
                  <c:v>4.18</c:v>
                </c:pt>
                <c:pt idx="5107" formatCode="General">
                  <c:v>4.18</c:v>
                </c:pt>
                <c:pt idx="5108">
                  <c:v>4.1899999999999995</c:v>
                </c:pt>
                <c:pt idx="5109" formatCode="General">
                  <c:v>4.1899999999999995</c:v>
                </c:pt>
                <c:pt idx="5110" formatCode="General">
                  <c:v>4.1899999999999995</c:v>
                </c:pt>
                <c:pt idx="5111">
                  <c:v>4.2</c:v>
                </c:pt>
                <c:pt idx="5112" formatCode="General">
                  <c:v>4.22</c:v>
                </c:pt>
                <c:pt idx="5113" formatCode="General">
                  <c:v>4.2300000000000004</c:v>
                </c:pt>
                <c:pt idx="5114">
                  <c:v>4.25</c:v>
                </c:pt>
                <c:pt idx="5115" formatCode="General">
                  <c:v>4.25</c:v>
                </c:pt>
                <c:pt idx="5116" formatCode="General">
                  <c:v>4.26</c:v>
                </c:pt>
                <c:pt idx="5117" formatCode="General">
                  <c:v>4.2699999999999996</c:v>
                </c:pt>
                <c:pt idx="5118" formatCode="General">
                  <c:v>4.28</c:v>
                </c:pt>
                <c:pt idx="5119" formatCode="General">
                  <c:v>4.28</c:v>
                </c:pt>
                <c:pt idx="5120">
                  <c:v>4.3</c:v>
                </c:pt>
                <c:pt idx="5121" formatCode="General">
                  <c:v>4.3</c:v>
                </c:pt>
                <c:pt idx="5122" formatCode="General">
                  <c:v>4.3</c:v>
                </c:pt>
                <c:pt idx="5123" formatCode="General">
                  <c:v>4.3099999999999996</c:v>
                </c:pt>
                <c:pt idx="5124" formatCode="General">
                  <c:v>4.3199999999999985</c:v>
                </c:pt>
                <c:pt idx="5125" formatCode="General">
                  <c:v>4.3599999999999985</c:v>
                </c:pt>
                <c:pt idx="5126" formatCode="General">
                  <c:v>4.3599999999999985</c:v>
                </c:pt>
                <c:pt idx="5127" formatCode="General">
                  <c:v>4.37</c:v>
                </c:pt>
                <c:pt idx="5128" formatCode="General">
                  <c:v>4.37</c:v>
                </c:pt>
                <c:pt idx="5129">
                  <c:v>4.38</c:v>
                </c:pt>
                <c:pt idx="5130" formatCode="General">
                  <c:v>4.4000000000000004</c:v>
                </c:pt>
                <c:pt idx="5131" formatCode="General">
                  <c:v>4.41</c:v>
                </c:pt>
                <c:pt idx="5132" formatCode="General">
                  <c:v>4.42</c:v>
                </c:pt>
                <c:pt idx="5133" formatCode="General">
                  <c:v>4.4400000000000004</c:v>
                </c:pt>
                <c:pt idx="5134">
                  <c:v>4.46</c:v>
                </c:pt>
                <c:pt idx="5135" formatCode="General">
                  <c:v>4.4700000000000024</c:v>
                </c:pt>
                <c:pt idx="5136" formatCode="General">
                  <c:v>4.51</c:v>
                </c:pt>
                <c:pt idx="5137" formatCode="General">
                  <c:v>4.5199999999999996</c:v>
                </c:pt>
                <c:pt idx="5138" formatCode="General">
                  <c:v>4.53</c:v>
                </c:pt>
                <c:pt idx="5139">
                  <c:v>4.54</c:v>
                </c:pt>
                <c:pt idx="5140" formatCode="General">
                  <c:v>4.54</c:v>
                </c:pt>
                <c:pt idx="5141" formatCode="General">
                  <c:v>4.55</c:v>
                </c:pt>
                <c:pt idx="5142">
                  <c:v>4.57</c:v>
                </c:pt>
                <c:pt idx="5143" formatCode="General">
                  <c:v>4.57</c:v>
                </c:pt>
                <c:pt idx="5144" formatCode="General">
                  <c:v>4.59</c:v>
                </c:pt>
                <c:pt idx="5145" formatCode="General">
                  <c:v>4.6099999999999985</c:v>
                </c:pt>
                <c:pt idx="5146">
                  <c:v>4.6199999999999966</c:v>
                </c:pt>
                <c:pt idx="5147" formatCode="General">
                  <c:v>4.63</c:v>
                </c:pt>
                <c:pt idx="5148" formatCode="General">
                  <c:v>4.6599999999999975</c:v>
                </c:pt>
                <c:pt idx="5149" formatCode="General">
                  <c:v>4.68</c:v>
                </c:pt>
                <c:pt idx="5150" formatCode="General">
                  <c:v>4.68</c:v>
                </c:pt>
                <c:pt idx="5151" formatCode="General">
                  <c:v>4.6899999999999995</c:v>
                </c:pt>
                <c:pt idx="5152" formatCode="General">
                  <c:v>4.71</c:v>
                </c:pt>
                <c:pt idx="5153" formatCode="General">
                  <c:v>4.72</c:v>
                </c:pt>
                <c:pt idx="5154" formatCode="General">
                  <c:v>4.72</c:v>
                </c:pt>
                <c:pt idx="5155" formatCode="General">
                  <c:v>4.7300000000000004</c:v>
                </c:pt>
                <c:pt idx="5156" formatCode="General">
                  <c:v>4.74</c:v>
                </c:pt>
                <c:pt idx="5157" formatCode="General">
                  <c:v>4.75</c:v>
                </c:pt>
                <c:pt idx="5158" formatCode="General">
                  <c:v>4.78</c:v>
                </c:pt>
                <c:pt idx="5159">
                  <c:v>4.8199999999999985</c:v>
                </c:pt>
                <c:pt idx="5160" formatCode="General">
                  <c:v>4.83</c:v>
                </c:pt>
                <c:pt idx="5161" formatCode="General">
                  <c:v>4.83</c:v>
                </c:pt>
                <c:pt idx="5162" formatCode="General">
                  <c:v>4.8599999999999985</c:v>
                </c:pt>
                <c:pt idx="5163" formatCode="General">
                  <c:v>4.8599999999999985</c:v>
                </c:pt>
                <c:pt idx="5164" formatCode="General">
                  <c:v>4.8899999999999997</c:v>
                </c:pt>
                <c:pt idx="5165" formatCode="General">
                  <c:v>4.9000000000000004</c:v>
                </c:pt>
                <c:pt idx="5166">
                  <c:v>4.91</c:v>
                </c:pt>
                <c:pt idx="5167" formatCode="General">
                  <c:v>4.92</c:v>
                </c:pt>
                <c:pt idx="5168" formatCode="General">
                  <c:v>4.9400000000000004</c:v>
                </c:pt>
                <c:pt idx="5169" formatCode="General">
                  <c:v>4.95</c:v>
                </c:pt>
                <c:pt idx="5170" formatCode="General">
                  <c:v>4.9800000000000004</c:v>
                </c:pt>
                <c:pt idx="5171" formatCode="General">
                  <c:v>4.99</c:v>
                </c:pt>
                <c:pt idx="5172">
                  <c:v>5</c:v>
                </c:pt>
                <c:pt idx="5173">
                  <c:v>5.01</c:v>
                </c:pt>
                <c:pt idx="5174" formatCode="General">
                  <c:v>5.0199999999999996</c:v>
                </c:pt>
                <c:pt idx="5175">
                  <c:v>5.03</c:v>
                </c:pt>
                <c:pt idx="5176" formatCode="General">
                  <c:v>5.04</c:v>
                </c:pt>
                <c:pt idx="5177">
                  <c:v>5.05</c:v>
                </c:pt>
                <c:pt idx="5178" formatCode="General">
                  <c:v>5.05</c:v>
                </c:pt>
                <c:pt idx="5179" formatCode="General">
                  <c:v>5.05</c:v>
                </c:pt>
                <c:pt idx="5180" formatCode="General">
                  <c:v>5.05</c:v>
                </c:pt>
                <c:pt idx="5181" formatCode="General">
                  <c:v>5.05</c:v>
                </c:pt>
                <c:pt idx="5182" formatCode="General">
                  <c:v>5.05</c:v>
                </c:pt>
                <c:pt idx="5183" formatCode="General">
                  <c:v>5.07</c:v>
                </c:pt>
                <c:pt idx="5184" formatCode="General">
                  <c:v>5.07</c:v>
                </c:pt>
                <c:pt idx="5185">
                  <c:v>5.09</c:v>
                </c:pt>
                <c:pt idx="5186" formatCode="General">
                  <c:v>5.09</c:v>
                </c:pt>
                <c:pt idx="5187" formatCode="General">
                  <c:v>5.17</c:v>
                </c:pt>
                <c:pt idx="5188" formatCode="General">
                  <c:v>5.1899999999999995</c:v>
                </c:pt>
                <c:pt idx="5189" formatCode="General">
                  <c:v>5.1899999999999995</c:v>
                </c:pt>
                <c:pt idx="5190" formatCode="General">
                  <c:v>5.21</c:v>
                </c:pt>
                <c:pt idx="5191" formatCode="General">
                  <c:v>5.22</c:v>
                </c:pt>
                <c:pt idx="5192" formatCode="General">
                  <c:v>5.22</c:v>
                </c:pt>
                <c:pt idx="5193" formatCode="General">
                  <c:v>5.23</c:v>
                </c:pt>
                <c:pt idx="5194" formatCode="General">
                  <c:v>5.24</c:v>
                </c:pt>
                <c:pt idx="5195" formatCode="General">
                  <c:v>5.29</c:v>
                </c:pt>
                <c:pt idx="5196" formatCode="General">
                  <c:v>5.31</c:v>
                </c:pt>
                <c:pt idx="5197" formatCode="General">
                  <c:v>5.31</c:v>
                </c:pt>
                <c:pt idx="5198" formatCode="General">
                  <c:v>5.3599999999999985</c:v>
                </c:pt>
                <c:pt idx="5199" formatCode="General">
                  <c:v>5.42</c:v>
                </c:pt>
                <c:pt idx="5200" formatCode="General">
                  <c:v>5.4300000000000024</c:v>
                </c:pt>
                <c:pt idx="5201" formatCode="General">
                  <c:v>5.4300000000000024</c:v>
                </c:pt>
                <c:pt idx="5202" formatCode="General">
                  <c:v>5.44</c:v>
                </c:pt>
                <c:pt idx="5203" formatCode="General">
                  <c:v>5.49</c:v>
                </c:pt>
                <c:pt idx="5204" formatCode="General">
                  <c:v>5.5</c:v>
                </c:pt>
                <c:pt idx="5205" formatCode="General">
                  <c:v>5.52</c:v>
                </c:pt>
                <c:pt idx="5206" formatCode="General">
                  <c:v>5.52</c:v>
                </c:pt>
                <c:pt idx="5207" formatCode="General">
                  <c:v>5.53</c:v>
                </c:pt>
                <c:pt idx="5208">
                  <c:v>5.55</c:v>
                </c:pt>
                <c:pt idx="5209" formatCode="General">
                  <c:v>5.6099999999999985</c:v>
                </c:pt>
                <c:pt idx="5210">
                  <c:v>5.64</c:v>
                </c:pt>
                <c:pt idx="5211" formatCode="General">
                  <c:v>5.64</c:v>
                </c:pt>
                <c:pt idx="5212">
                  <c:v>5.6499999999999995</c:v>
                </c:pt>
                <c:pt idx="5213" formatCode="General">
                  <c:v>5.6499999999999995</c:v>
                </c:pt>
                <c:pt idx="5214" formatCode="General">
                  <c:v>5.6499999999999995</c:v>
                </c:pt>
                <c:pt idx="5215" formatCode="General">
                  <c:v>5.67</c:v>
                </c:pt>
                <c:pt idx="5216" formatCode="General">
                  <c:v>5.76</c:v>
                </c:pt>
                <c:pt idx="5217" formatCode="General">
                  <c:v>5.76</c:v>
                </c:pt>
                <c:pt idx="5218" formatCode="General">
                  <c:v>5.76</c:v>
                </c:pt>
                <c:pt idx="5219">
                  <c:v>5.8</c:v>
                </c:pt>
                <c:pt idx="5220" formatCode="General">
                  <c:v>5.8</c:v>
                </c:pt>
                <c:pt idx="5221" formatCode="General">
                  <c:v>5.81</c:v>
                </c:pt>
                <c:pt idx="5222">
                  <c:v>5.83</c:v>
                </c:pt>
                <c:pt idx="5223" formatCode="General">
                  <c:v>5.84</c:v>
                </c:pt>
                <c:pt idx="5224" formatCode="General">
                  <c:v>5.85</c:v>
                </c:pt>
                <c:pt idx="5225" formatCode="General">
                  <c:v>5.85</c:v>
                </c:pt>
                <c:pt idx="5226" formatCode="General">
                  <c:v>5.85</c:v>
                </c:pt>
                <c:pt idx="5227" formatCode="General">
                  <c:v>5.88</c:v>
                </c:pt>
                <c:pt idx="5228" formatCode="General">
                  <c:v>5.94</c:v>
                </c:pt>
                <c:pt idx="5229" formatCode="General">
                  <c:v>6.01</c:v>
                </c:pt>
                <c:pt idx="5230" formatCode="General">
                  <c:v>6.02</c:v>
                </c:pt>
                <c:pt idx="5231" formatCode="General">
                  <c:v>6.03</c:v>
                </c:pt>
                <c:pt idx="5232" formatCode="General">
                  <c:v>6.07</c:v>
                </c:pt>
                <c:pt idx="5233" formatCode="General">
                  <c:v>6.08</c:v>
                </c:pt>
                <c:pt idx="5234">
                  <c:v>6.09</c:v>
                </c:pt>
                <c:pt idx="5235" formatCode="General">
                  <c:v>6.1</c:v>
                </c:pt>
                <c:pt idx="5236" formatCode="General">
                  <c:v>6.1499999999999995</c:v>
                </c:pt>
                <c:pt idx="5237" formatCode="General">
                  <c:v>6.17</c:v>
                </c:pt>
                <c:pt idx="5238" formatCode="General">
                  <c:v>6.18</c:v>
                </c:pt>
                <c:pt idx="5239" formatCode="General">
                  <c:v>6.1899999999999995</c:v>
                </c:pt>
                <c:pt idx="5240" formatCode="General">
                  <c:v>6.22</c:v>
                </c:pt>
                <c:pt idx="5241" formatCode="General">
                  <c:v>6.23</c:v>
                </c:pt>
                <c:pt idx="5242" formatCode="General">
                  <c:v>6.23</c:v>
                </c:pt>
                <c:pt idx="5243" formatCode="General">
                  <c:v>6.24</c:v>
                </c:pt>
                <c:pt idx="5244" formatCode="General">
                  <c:v>6.26</c:v>
                </c:pt>
                <c:pt idx="5245" formatCode="General">
                  <c:v>6.26</c:v>
                </c:pt>
                <c:pt idx="5246" formatCode="General">
                  <c:v>6.3</c:v>
                </c:pt>
                <c:pt idx="5247">
                  <c:v>6.39</c:v>
                </c:pt>
                <c:pt idx="5248" formatCode="General">
                  <c:v>6.39</c:v>
                </c:pt>
                <c:pt idx="5249" formatCode="General">
                  <c:v>6.4</c:v>
                </c:pt>
                <c:pt idx="5250" formatCode="General">
                  <c:v>6.4</c:v>
                </c:pt>
                <c:pt idx="5251" formatCode="General">
                  <c:v>6.4</c:v>
                </c:pt>
                <c:pt idx="5252">
                  <c:v>6.41</c:v>
                </c:pt>
                <c:pt idx="5253" formatCode="General">
                  <c:v>6.4300000000000024</c:v>
                </c:pt>
                <c:pt idx="5254" formatCode="General">
                  <c:v>6.46</c:v>
                </c:pt>
                <c:pt idx="5255" formatCode="General">
                  <c:v>6.46</c:v>
                </c:pt>
                <c:pt idx="5256" formatCode="General">
                  <c:v>6.46</c:v>
                </c:pt>
                <c:pt idx="5257">
                  <c:v>6.49</c:v>
                </c:pt>
                <c:pt idx="5258" formatCode="General">
                  <c:v>6.54</c:v>
                </c:pt>
                <c:pt idx="5259" formatCode="General">
                  <c:v>6.58</c:v>
                </c:pt>
                <c:pt idx="5260" formatCode="General">
                  <c:v>6.6499999999999995</c:v>
                </c:pt>
                <c:pt idx="5261" formatCode="General">
                  <c:v>6.6599999999999975</c:v>
                </c:pt>
                <c:pt idx="5262" formatCode="General">
                  <c:v>6.74</c:v>
                </c:pt>
                <c:pt idx="5263" formatCode="General">
                  <c:v>6.81</c:v>
                </c:pt>
                <c:pt idx="5264">
                  <c:v>6.84</c:v>
                </c:pt>
                <c:pt idx="5265" formatCode="General">
                  <c:v>7</c:v>
                </c:pt>
                <c:pt idx="5266" formatCode="General">
                  <c:v>7.1099999999999985</c:v>
                </c:pt>
                <c:pt idx="5267">
                  <c:v>7.22</c:v>
                </c:pt>
                <c:pt idx="5268" formatCode="General">
                  <c:v>7.2700000000000014</c:v>
                </c:pt>
                <c:pt idx="5269">
                  <c:v>7.31</c:v>
                </c:pt>
                <c:pt idx="5270">
                  <c:v>7.3199999999999985</c:v>
                </c:pt>
                <c:pt idx="5271" formatCode="General">
                  <c:v>7.33</c:v>
                </c:pt>
                <c:pt idx="5272" formatCode="General">
                  <c:v>7.5</c:v>
                </c:pt>
                <c:pt idx="5273" formatCode="General">
                  <c:v>7.5</c:v>
                </c:pt>
                <c:pt idx="5274" formatCode="General">
                  <c:v>7.54</c:v>
                </c:pt>
                <c:pt idx="5275" formatCode="General">
                  <c:v>7.7700000000000014</c:v>
                </c:pt>
                <c:pt idx="5276" formatCode="General">
                  <c:v>7.7700000000000014</c:v>
                </c:pt>
                <c:pt idx="5277" formatCode="General">
                  <c:v>7.79</c:v>
                </c:pt>
                <c:pt idx="5278" formatCode="General">
                  <c:v>7.89</c:v>
                </c:pt>
                <c:pt idx="5279" formatCode="General">
                  <c:v>7.9700000000000024</c:v>
                </c:pt>
                <c:pt idx="5280" formatCode="General">
                  <c:v>8.0500000000000007</c:v>
                </c:pt>
                <c:pt idx="5281" formatCode="General">
                  <c:v>8.1</c:v>
                </c:pt>
                <c:pt idx="5282" formatCode="General">
                  <c:v>8.24</c:v>
                </c:pt>
                <c:pt idx="5283" formatCode="General">
                  <c:v>8.26</c:v>
                </c:pt>
                <c:pt idx="5284">
                  <c:v>8.44</c:v>
                </c:pt>
                <c:pt idx="5285" formatCode="General">
                  <c:v>8.44</c:v>
                </c:pt>
                <c:pt idx="5286">
                  <c:v>8.74</c:v>
                </c:pt>
                <c:pt idx="5287" formatCode="General">
                  <c:v>8.75</c:v>
                </c:pt>
                <c:pt idx="5288" formatCode="General">
                  <c:v>8.75</c:v>
                </c:pt>
                <c:pt idx="5289" formatCode="General">
                  <c:v>8.8000000000000007</c:v>
                </c:pt>
                <c:pt idx="5290" formatCode="General">
                  <c:v>8.81</c:v>
                </c:pt>
                <c:pt idx="5291" formatCode="General">
                  <c:v>8.82</c:v>
                </c:pt>
                <c:pt idx="5292" formatCode="General">
                  <c:v>8.8800000000000008</c:v>
                </c:pt>
                <c:pt idx="5293" formatCode="General">
                  <c:v>8.92</c:v>
                </c:pt>
                <c:pt idx="5294" formatCode="General">
                  <c:v>8.92</c:v>
                </c:pt>
                <c:pt idx="5295" formatCode="General">
                  <c:v>8.9600000000000026</c:v>
                </c:pt>
                <c:pt idx="5296" formatCode="General">
                  <c:v>9.0300000000000011</c:v>
                </c:pt>
                <c:pt idx="5297" formatCode="General">
                  <c:v>9.2000000000000011</c:v>
                </c:pt>
                <c:pt idx="5298" formatCode="General">
                  <c:v>9.27</c:v>
                </c:pt>
                <c:pt idx="5299" formatCode="General">
                  <c:v>9.3600000000000048</c:v>
                </c:pt>
                <c:pt idx="5300" formatCode="General">
                  <c:v>9.3700000000000028</c:v>
                </c:pt>
                <c:pt idx="5301" formatCode="General">
                  <c:v>9.41</c:v>
                </c:pt>
                <c:pt idx="5302" formatCode="General">
                  <c:v>9.44</c:v>
                </c:pt>
                <c:pt idx="5303" formatCode="General">
                  <c:v>9.5</c:v>
                </c:pt>
                <c:pt idx="5304" formatCode="General">
                  <c:v>9.6300000000000008</c:v>
                </c:pt>
                <c:pt idx="5305" formatCode="General">
                  <c:v>9.81</c:v>
                </c:pt>
                <c:pt idx="5306" formatCode="General">
                  <c:v>9.92</c:v>
                </c:pt>
                <c:pt idx="5307" formatCode="General">
                  <c:v>10.43</c:v>
                </c:pt>
                <c:pt idx="5308" formatCode="General">
                  <c:v>10.55</c:v>
                </c:pt>
                <c:pt idx="5309" formatCode="General">
                  <c:v>10.6</c:v>
                </c:pt>
                <c:pt idx="5310" formatCode="General">
                  <c:v>10.62</c:v>
                </c:pt>
                <c:pt idx="5311" formatCode="General">
                  <c:v>10.75</c:v>
                </c:pt>
                <c:pt idx="5312" formatCode="General">
                  <c:v>10.91</c:v>
                </c:pt>
                <c:pt idx="5313" formatCode="General">
                  <c:v>11.5</c:v>
                </c:pt>
                <c:pt idx="5314" formatCode="General">
                  <c:v>12.21</c:v>
                </c:pt>
                <c:pt idx="5315" formatCode="General">
                  <c:v>12.72</c:v>
                </c:pt>
                <c:pt idx="5316" formatCode="General">
                  <c:v>13.04</c:v>
                </c:pt>
                <c:pt idx="5317" formatCode="General">
                  <c:v>14.55</c:v>
                </c:pt>
                <c:pt idx="5318" formatCode="General">
                  <c:v>15.350000000000021</c:v>
                </c:pt>
                <c:pt idx="5319" formatCode="General">
                  <c:v>16.3</c:v>
                </c:pt>
                <c:pt idx="5320" formatCode="General">
                  <c:v>16.66</c:v>
                </c:pt>
                <c:pt idx="5321" formatCode="General">
                  <c:v>16.899999999999999</c:v>
                </c:pt>
                <c:pt idx="5322" formatCode="General">
                  <c:v>19.739999999999988</c:v>
                </c:pt>
              </c:numCache>
            </c:numRef>
          </c:xVal>
          <c:yVal>
            <c:numRef>
              <c:f>'OLS CURE computations'!$F$4:$F$5326</c:f>
              <c:numCache>
                <c:formatCode>0.00</c:formatCode>
                <c:ptCount val="5323"/>
                <c:pt idx="0">
                  <c:v>-3.0114982295583403E-2</c:v>
                </c:pt>
                <c:pt idx="1">
                  <c:v>-6.0229964591166807E-2</c:v>
                </c:pt>
                <c:pt idx="2">
                  <c:v>-9.0344946886750266E-2</c:v>
                </c:pt>
                <c:pt idx="3">
                  <c:v>-0.12045992918233348</c:v>
                </c:pt>
                <c:pt idx="4">
                  <c:v>-0.15057491147791704</c:v>
                </c:pt>
                <c:pt idx="5">
                  <c:v>-0.18068989377350042</c:v>
                </c:pt>
                <c:pt idx="6">
                  <c:v>-0.21080487606908382</c:v>
                </c:pt>
                <c:pt idx="7">
                  <c:v>-0.24091985836466759</c:v>
                </c:pt>
                <c:pt idx="8">
                  <c:v>-0.2710348406602508</c:v>
                </c:pt>
                <c:pt idx="9">
                  <c:v>-0.30114982295583431</c:v>
                </c:pt>
                <c:pt idx="10">
                  <c:v>-0.33126480525141866</c:v>
                </c:pt>
                <c:pt idx="11">
                  <c:v>-0.36137978754700228</c:v>
                </c:pt>
                <c:pt idx="12">
                  <c:v>0.60850523015741664</c:v>
                </c:pt>
                <c:pt idx="13">
                  <c:v>0.57839024786183235</c:v>
                </c:pt>
                <c:pt idx="14">
                  <c:v>0.5482752655662485</c:v>
                </c:pt>
                <c:pt idx="15">
                  <c:v>0.51816028327066421</c:v>
                </c:pt>
                <c:pt idx="16">
                  <c:v>0.48804530097508231</c:v>
                </c:pt>
                <c:pt idx="17">
                  <c:v>0.45793031867949885</c:v>
                </c:pt>
                <c:pt idx="18">
                  <c:v>0.427815336383916</c:v>
                </c:pt>
                <c:pt idx="19">
                  <c:v>1.3977003540883319</c:v>
                </c:pt>
                <c:pt idx="20">
                  <c:v>1.3675853717927513</c:v>
                </c:pt>
                <c:pt idx="21">
                  <c:v>1.3374703894971638</c:v>
                </c:pt>
                <c:pt idx="22">
                  <c:v>1.3073554072015821</c:v>
                </c:pt>
                <c:pt idx="23">
                  <c:v>1.2772404249060021</c:v>
                </c:pt>
                <c:pt idx="24">
                  <c:v>1.2471254426104126</c:v>
                </c:pt>
                <c:pt idx="25">
                  <c:v>1.2170104603148322</c:v>
                </c:pt>
                <c:pt idx="26">
                  <c:v>1.1868954780192489</c:v>
                </c:pt>
                <c:pt idx="27">
                  <c:v>1.156780495723666</c:v>
                </c:pt>
                <c:pt idx="28">
                  <c:v>1.1266655134280823</c:v>
                </c:pt>
                <c:pt idx="29">
                  <c:v>1.0965505311325026</c:v>
                </c:pt>
                <c:pt idx="30">
                  <c:v>1.0664355488369184</c:v>
                </c:pt>
                <c:pt idx="31">
                  <c:v>1.0363205665413353</c:v>
                </c:pt>
                <c:pt idx="32">
                  <c:v>1.0062055842457525</c:v>
                </c:pt>
                <c:pt idx="33">
                  <c:v>0.97609060195016562</c:v>
                </c:pt>
                <c:pt idx="34">
                  <c:v>0.94597561965458621</c:v>
                </c:pt>
                <c:pt idx="35">
                  <c:v>0.91586063735900058</c:v>
                </c:pt>
                <c:pt idx="36">
                  <c:v>0.88574565506341785</c:v>
                </c:pt>
                <c:pt idx="37">
                  <c:v>0.85563067276783356</c:v>
                </c:pt>
                <c:pt idx="38">
                  <c:v>0.82551569047224849</c:v>
                </c:pt>
                <c:pt idx="39">
                  <c:v>0.79540070817666386</c:v>
                </c:pt>
                <c:pt idx="40">
                  <c:v>0.7652857258810819</c:v>
                </c:pt>
                <c:pt idx="41">
                  <c:v>0.73517074358550016</c:v>
                </c:pt>
                <c:pt idx="42">
                  <c:v>0.70505576128991509</c:v>
                </c:pt>
                <c:pt idx="43">
                  <c:v>0.67494077899433325</c:v>
                </c:pt>
                <c:pt idx="44">
                  <c:v>0.64482579669875173</c:v>
                </c:pt>
                <c:pt idx="45">
                  <c:v>0.61471081440316755</c:v>
                </c:pt>
                <c:pt idx="46">
                  <c:v>0.58459583210758348</c:v>
                </c:pt>
                <c:pt idx="47">
                  <c:v>0.55448084981199652</c:v>
                </c:pt>
                <c:pt idx="48">
                  <c:v>0.52436586751641467</c:v>
                </c:pt>
                <c:pt idx="49">
                  <c:v>0.49425088522083244</c:v>
                </c:pt>
                <c:pt idx="50">
                  <c:v>1.4641359029252481</c:v>
                </c:pt>
                <c:pt idx="51">
                  <c:v>1.4340209206296644</c:v>
                </c:pt>
                <c:pt idx="52">
                  <c:v>1.4039059383340784</c:v>
                </c:pt>
                <c:pt idx="53">
                  <c:v>1.3737909560384978</c:v>
                </c:pt>
                <c:pt idx="54">
                  <c:v>1.3436759737429145</c:v>
                </c:pt>
                <c:pt idx="55">
                  <c:v>1.3135609914473312</c:v>
                </c:pt>
                <c:pt idx="56">
                  <c:v>1.2834460091517481</c:v>
                </c:pt>
                <c:pt idx="57">
                  <c:v>1.2533310268561646</c:v>
                </c:pt>
                <c:pt idx="58">
                  <c:v>1.2232160445605813</c:v>
                </c:pt>
                <c:pt idx="59">
                  <c:v>1.1931010622649978</c:v>
                </c:pt>
                <c:pt idx="60">
                  <c:v>1.1629860799694147</c:v>
                </c:pt>
                <c:pt idx="61">
                  <c:v>2.1328710976738257</c:v>
                </c:pt>
                <c:pt idx="62">
                  <c:v>2.1027561153782393</c:v>
                </c:pt>
                <c:pt idx="63">
                  <c:v>2.072641133082656</c:v>
                </c:pt>
                <c:pt idx="64">
                  <c:v>2.0425261507870816</c:v>
                </c:pt>
                <c:pt idx="65">
                  <c:v>2.0124111684914991</c:v>
                </c:pt>
                <c:pt idx="66">
                  <c:v>1.9822961861959161</c:v>
                </c:pt>
                <c:pt idx="67">
                  <c:v>1.9521812039003321</c:v>
                </c:pt>
                <c:pt idx="68">
                  <c:v>1.9220662216047506</c:v>
                </c:pt>
                <c:pt idx="69">
                  <c:v>1.8919512393091638</c:v>
                </c:pt>
                <c:pt idx="70">
                  <c:v>1.8618362570135778</c:v>
                </c:pt>
                <c:pt idx="71">
                  <c:v>1.831721274717995</c:v>
                </c:pt>
                <c:pt idx="72">
                  <c:v>1.8016062924224092</c:v>
                </c:pt>
                <c:pt idx="73">
                  <c:v>1.7714913101268295</c:v>
                </c:pt>
                <c:pt idx="74">
                  <c:v>2.7413763278312486</c:v>
                </c:pt>
                <c:pt idx="75">
                  <c:v>3.7112613455356653</c:v>
                </c:pt>
                <c:pt idx="76">
                  <c:v>3.681146363240082</c:v>
                </c:pt>
                <c:pt idx="77">
                  <c:v>3.6510313809444992</c:v>
                </c:pt>
                <c:pt idx="78">
                  <c:v>3.6209163986489212</c:v>
                </c:pt>
                <c:pt idx="79">
                  <c:v>3.5908014163533322</c:v>
                </c:pt>
                <c:pt idx="80">
                  <c:v>3.5606864340577467</c:v>
                </c:pt>
                <c:pt idx="81">
                  <c:v>3.5305714517621656</c:v>
                </c:pt>
                <c:pt idx="82">
                  <c:v>5.5004564694665765</c:v>
                </c:pt>
                <c:pt idx="83">
                  <c:v>5.4703414871710159</c:v>
                </c:pt>
                <c:pt idx="84">
                  <c:v>5.4402265048754153</c:v>
                </c:pt>
                <c:pt idx="85">
                  <c:v>5.4101115225798315</c:v>
                </c:pt>
                <c:pt idx="86">
                  <c:v>6.3799965402842478</c:v>
                </c:pt>
                <c:pt idx="87">
                  <c:v>6.349881557988664</c:v>
                </c:pt>
                <c:pt idx="88">
                  <c:v>6.3197665756930803</c:v>
                </c:pt>
                <c:pt idx="89">
                  <c:v>6.2896515933974984</c:v>
                </c:pt>
                <c:pt idx="90">
                  <c:v>6.2595366111019075</c:v>
                </c:pt>
                <c:pt idx="91">
                  <c:v>6.2044899781243945</c:v>
                </c:pt>
                <c:pt idx="92">
                  <c:v>6.1494433451468904</c:v>
                </c:pt>
                <c:pt idx="93">
                  <c:v>6.0943967121693712</c:v>
                </c:pt>
                <c:pt idx="94">
                  <c:v>6.0393500791918573</c:v>
                </c:pt>
                <c:pt idx="95">
                  <c:v>5.9843034462143434</c:v>
                </c:pt>
                <c:pt idx="96">
                  <c:v>5.9292568132368304</c:v>
                </c:pt>
                <c:pt idx="97">
                  <c:v>5.8742101802593174</c:v>
                </c:pt>
                <c:pt idx="98">
                  <c:v>5.8191635472818017</c:v>
                </c:pt>
                <c:pt idx="99">
                  <c:v>5.7641169143042763</c:v>
                </c:pt>
                <c:pt idx="100">
                  <c:v>5.7090702813267784</c:v>
                </c:pt>
                <c:pt idx="101">
                  <c:v>5.654023648349245</c:v>
                </c:pt>
                <c:pt idx="102">
                  <c:v>5.5989770153717462</c:v>
                </c:pt>
                <c:pt idx="103">
                  <c:v>5.5439303823942323</c:v>
                </c:pt>
                <c:pt idx="104">
                  <c:v>5.4888837494167175</c:v>
                </c:pt>
                <c:pt idx="105">
                  <c:v>5.4338371164392054</c:v>
                </c:pt>
                <c:pt idx="106">
                  <c:v>5.3787904834617075</c:v>
                </c:pt>
                <c:pt idx="107">
                  <c:v>5.3237438504841794</c:v>
                </c:pt>
                <c:pt idx="108">
                  <c:v>5.2686972175066629</c:v>
                </c:pt>
                <c:pt idx="109">
                  <c:v>5.2136505845291534</c:v>
                </c:pt>
                <c:pt idx="110">
                  <c:v>6.1586039515516404</c:v>
                </c:pt>
                <c:pt idx="111">
                  <c:v>6.1035573185741212</c:v>
                </c:pt>
                <c:pt idx="112">
                  <c:v>6.0485106855966073</c:v>
                </c:pt>
                <c:pt idx="113">
                  <c:v>5.9934640526190925</c:v>
                </c:pt>
                <c:pt idx="114">
                  <c:v>5.9384174196415804</c:v>
                </c:pt>
                <c:pt idx="115">
                  <c:v>5.8833707866640781</c:v>
                </c:pt>
                <c:pt idx="116">
                  <c:v>5.8283241536865456</c:v>
                </c:pt>
                <c:pt idx="117">
                  <c:v>5.7732775207090414</c:v>
                </c:pt>
                <c:pt idx="118">
                  <c:v>5.7182308877315284</c:v>
                </c:pt>
                <c:pt idx="119">
                  <c:v>6.6631842547539906</c:v>
                </c:pt>
                <c:pt idx="120">
                  <c:v>6.6081376217764776</c:v>
                </c:pt>
                <c:pt idx="121">
                  <c:v>6.5530909887989806</c:v>
                </c:pt>
                <c:pt idx="122">
                  <c:v>6.4980443558214684</c:v>
                </c:pt>
                <c:pt idx="123">
                  <c:v>6.4429977228439554</c:v>
                </c:pt>
                <c:pt idx="124">
                  <c:v>6.3879510898664345</c:v>
                </c:pt>
                <c:pt idx="125">
                  <c:v>6.3329044568889108</c:v>
                </c:pt>
                <c:pt idx="126">
                  <c:v>6.2778578239114085</c:v>
                </c:pt>
                <c:pt idx="127">
                  <c:v>6.222811190933899</c:v>
                </c:pt>
                <c:pt idx="128">
                  <c:v>6.1677645579563647</c:v>
                </c:pt>
                <c:pt idx="129">
                  <c:v>6.1127179249788695</c:v>
                </c:pt>
                <c:pt idx="130">
                  <c:v>6.0576712920013573</c:v>
                </c:pt>
                <c:pt idx="131">
                  <c:v>6.0026246590238435</c:v>
                </c:pt>
                <c:pt idx="132">
                  <c:v>5.9475780260463296</c:v>
                </c:pt>
                <c:pt idx="133">
                  <c:v>5.8925313930688157</c:v>
                </c:pt>
                <c:pt idx="134">
                  <c:v>5.8374847600912867</c:v>
                </c:pt>
                <c:pt idx="135">
                  <c:v>5.7824381271137879</c:v>
                </c:pt>
                <c:pt idx="136">
                  <c:v>5.7273914941362793</c:v>
                </c:pt>
                <c:pt idx="137">
                  <c:v>5.6723448611587459</c:v>
                </c:pt>
                <c:pt idx="138">
                  <c:v>5.6172982281812445</c:v>
                </c:pt>
                <c:pt idx="139">
                  <c:v>5.5622515952037324</c:v>
                </c:pt>
                <c:pt idx="140">
                  <c:v>5.507204962226206</c:v>
                </c:pt>
                <c:pt idx="141">
                  <c:v>5.4521583292487046</c:v>
                </c:pt>
                <c:pt idx="142">
                  <c:v>5.3971116962711845</c:v>
                </c:pt>
                <c:pt idx="143">
                  <c:v>5.3420650632936804</c:v>
                </c:pt>
                <c:pt idx="144">
                  <c:v>5.2870184303161629</c:v>
                </c:pt>
                <c:pt idx="145">
                  <c:v>5.2319717973386597</c:v>
                </c:pt>
                <c:pt idx="146">
                  <c:v>5.1769251643611414</c:v>
                </c:pt>
                <c:pt idx="147">
                  <c:v>5.1218785313836213</c:v>
                </c:pt>
                <c:pt idx="148">
                  <c:v>5.0668318984061065</c:v>
                </c:pt>
                <c:pt idx="149">
                  <c:v>5.0117852654285855</c:v>
                </c:pt>
                <c:pt idx="150">
                  <c:v>5.9567386324510814</c:v>
                </c:pt>
                <c:pt idx="151">
                  <c:v>5.9016919994735888</c:v>
                </c:pt>
                <c:pt idx="152">
                  <c:v>5.8466453664960465</c:v>
                </c:pt>
                <c:pt idx="153">
                  <c:v>5.7915987335185424</c:v>
                </c:pt>
                <c:pt idx="154">
                  <c:v>5.7365521005410391</c:v>
                </c:pt>
                <c:pt idx="155">
                  <c:v>5.6815054675635075</c:v>
                </c:pt>
                <c:pt idx="156">
                  <c:v>5.6264588345859785</c:v>
                </c:pt>
                <c:pt idx="157">
                  <c:v>5.5714122016084815</c:v>
                </c:pt>
                <c:pt idx="158">
                  <c:v>5.5163655686309685</c:v>
                </c:pt>
                <c:pt idx="159">
                  <c:v>5.4613189356534564</c:v>
                </c:pt>
                <c:pt idx="160">
                  <c:v>5.4062723026759434</c:v>
                </c:pt>
                <c:pt idx="161">
                  <c:v>6.3512256696984268</c:v>
                </c:pt>
                <c:pt idx="162">
                  <c:v>6.2961790367209085</c:v>
                </c:pt>
                <c:pt idx="163">
                  <c:v>6.2411324037434097</c:v>
                </c:pt>
                <c:pt idx="164">
                  <c:v>6.1860857707658745</c:v>
                </c:pt>
                <c:pt idx="165">
                  <c:v>6.1310391377883713</c:v>
                </c:pt>
                <c:pt idx="166">
                  <c:v>6.0759925048108574</c:v>
                </c:pt>
                <c:pt idx="167">
                  <c:v>6.0209458718333355</c:v>
                </c:pt>
                <c:pt idx="168">
                  <c:v>5.9658992388558296</c:v>
                </c:pt>
                <c:pt idx="169">
                  <c:v>5.9108526058783184</c:v>
                </c:pt>
                <c:pt idx="170">
                  <c:v>5.8558059729007867</c:v>
                </c:pt>
                <c:pt idx="171">
                  <c:v>5.800759339923288</c:v>
                </c:pt>
                <c:pt idx="172">
                  <c:v>5.7457127069457741</c:v>
                </c:pt>
                <c:pt idx="173">
                  <c:v>5.6906660739682602</c:v>
                </c:pt>
                <c:pt idx="174">
                  <c:v>5.6356194409907463</c:v>
                </c:pt>
                <c:pt idx="175">
                  <c:v>5.5805728080132315</c:v>
                </c:pt>
                <c:pt idx="176">
                  <c:v>5.5255261750357061</c:v>
                </c:pt>
                <c:pt idx="177">
                  <c:v>5.4704795420582064</c:v>
                </c:pt>
                <c:pt idx="178">
                  <c:v>5.3921436843003114</c:v>
                </c:pt>
                <c:pt idx="179">
                  <c:v>5.3138078265423978</c:v>
                </c:pt>
                <c:pt idx="180">
                  <c:v>5.235471968784517</c:v>
                </c:pt>
                <c:pt idx="181">
                  <c:v>5.1571361110266078</c:v>
                </c:pt>
                <c:pt idx="182">
                  <c:v>5.0788002532687253</c:v>
                </c:pt>
                <c:pt idx="183">
                  <c:v>5.0004643955108419</c:v>
                </c:pt>
                <c:pt idx="184">
                  <c:v>4.9221285377529265</c:v>
                </c:pt>
                <c:pt idx="185">
                  <c:v>4.8437926799950377</c:v>
                </c:pt>
                <c:pt idx="186">
                  <c:v>4.7654568222371365</c:v>
                </c:pt>
                <c:pt idx="187">
                  <c:v>4.6871209644792344</c:v>
                </c:pt>
                <c:pt idx="188">
                  <c:v>4.6087851067213466</c:v>
                </c:pt>
                <c:pt idx="189">
                  <c:v>4.5304492489634542</c:v>
                </c:pt>
                <c:pt idx="190">
                  <c:v>4.4521133912055575</c:v>
                </c:pt>
                <c:pt idx="191">
                  <c:v>4.3737775334476634</c:v>
                </c:pt>
                <c:pt idx="192">
                  <c:v>4.2954416756897684</c:v>
                </c:pt>
                <c:pt idx="193">
                  <c:v>4.2171058179318655</c:v>
                </c:pt>
                <c:pt idx="194">
                  <c:v>5.1387699601739794</c:v>
                </c:pt>
                <c:pt idx="195">
                  <c:v>5.0604341024160755</c:v>
                </c:pt>
                <c:pt idx="196">
                  <c:v>4.9820982446581832</c:v>
                </c:pt>
                <c:pt idx="197">
                  <c:v>4.903762386900298</c:v>
                </c:pt>
                <c:pt idx="198">
                  <c:v>4.8254265291423808</c:v>
                </c:pt>
                <c:pt idx="199">
                  <c:v>4.7470906713844956</c:v>
                </c:pt>
                <c:pt idx="200">
                  <c:v>4.6687548136265802</c:v>
                </c:pt>
                <c:pt idx="201">
                  <c:v>4.5904189558686985</c:v>
                </c:pt>
                <c:pt idx="202">
                  <c:v>4.512083098110808</c:v>
                </c:pt>
                <c:pt idx="203">
                  <c:v>4.4337472403529121</c:v>
                </c:pt>
                <c:pt idx="204">
                  <c:v>4.3554113825950145</c:v>
                </c:pt>
                <c:pt idx="205">
                  <c:v>4.2770755248371204</c:v>
                </c:pt>
                <c:pt idx="206">
                  <c:v>4.1987396670792245</c:v>
                </c:pt>
                <c:pt idx="207">
                  <c:v>4.1204038093213287</c:v>
                </c:pt>
                <c:pt idx="208">
                  <c:v>4.0420679515634328</c:v>
                </c:pt>
                <c:pt idx="209">
                  <c:v>3.9637320938055391</c:v>
                </c:pt>
                <c:pt idx="210">
                  <c:v>3.8853962360476419</c:v>
                </c:pt>
                <c:pt idx="211">
                  <c:v>3.8070603782897465</c:v>
                </c:pt>
                <c:pt idx="212">
                  <c:v>3.72872452053186</c:v>
                </c:pt>
                <c:pt idx="213">
                  <c:v>3.6503886627739592</c:v>
                </c:pt>
                <c:pt idx="214">
                  <c:v>3.5720528050160567</c:v>
                </c:pt>
                <c:pt idx="215">
                  <c:v>3.4937169472581648</c:v>
                </c:pt>
                <c:pt idx="216">
                  <c:v>3.4153810895002668</c:v>
                </c:pt>
                <c:pt idx="217">
                  <c:v>4.3370452317423736</c:v>
                </c:pt>
                <c:pt idx="218">
                  <c:v>4.2587093739844804</c:v>
                </c:pt>
                <c:pt idx="219">
                  <c:v>4.1803735162265765</c:v>
                </c:pt>
                <c:pt idx="220">
                  <c:v>4.1020376584686744</c:v>
                </c:pt>
                <c:pt idx="221">
                  <c:v>4.0237018007107865</c:v>
                </c:pt>
                <c:pt idx="222">
                  <c:v>3.9453659429528951</c:v>
                </c:pt>
                <c:pt idx="223">
                  <c:v>3.8670300851949992</c:v>
                </c:pt>
                <c:pt idx="224">
                  <c:v>3.788694227437114</c:v>
                </c:pt>
                <c:pt idx="225">
                  <c:v>3.7103583696792031</c:v>
                </c:pt>
                <c:pt idx="226">
                  <c:v>3.6320225119213152</c:v>
                </c:pt>
                <c:pt idx="227">
                  <c:v>4.5536866541634176</c:v>
                </c:pt>
                <c:pt idx="228">
                  <c:v>4.4753507964055323</c:v>
                </c:pt>
                <c:pt idx="229">
                  <c:v>4.3970149386476072</c:v>
                </c:pt>
                <c:pt idx="230">
                  <c:v>4.3186790808897406</c:v>
                </c:pt>
                <c:pt idx="231">
                  <c:v>5.2403432231318492</c:v>
                </c:pt>
                <c:pt idx="232">
                  <c:v>5.1620073653739365</c:v>
                </c:pt>
                <c:pt idx="233">
                  <c:v>5.0836715076160415</c:v>
                </c:pt>
                <c:pt idx="234">
                  <c:v>6.0053356498581465</c:v>
                </c:pt>
                <c:pt idx="235">
                  <c:v>5.9269997921002524</c:v>
                </c:pt>
                <c:pt idx="236">
                  <c:v>5.8486639343423743</c:v>
                </c:pt>
                <c:pt idx="237">
                  <c:v>5.7703280765844589</c:v>
                </c:pt>
                <c:pt idx="238">
                  <c:v>6.6919922188265515</c:v>
                </c:pt>
                <c:pt idx="239">
                  <c:v>6.6136563610686672</c:v>
                </c:pt>
                <c:pt idx="240">
                  <c:v>6.5353205033107713</c:v>
                </c:pt>
                <c:pt idx="241">
                  <c:v>14.456984645552875</c:v>
                </c:pt>
                <c:pt idx="242">
                  <c:v>14.37864878779498</c:v>
                </c:pt>
                <c:pt idx="243">
                  <c:v>15.300312930037084</c:v>
                </c:pt>
                <c:pt idx="244">
                  <c:v>15.221977072279159</c:v>
                </c:pt>
                <c:pt idx="245">
                  <c:v>15.143641214521304</c:v>
                </c:pt>
                <c:pt idx="246">
                  <c:v>15.065305356763419</c:v>
                </c:pt>
                <c:pt idx="247">
                  <c:v>16.9869694990055</c:v>
                </c:pt>
                <c:pt idx="248">
                  <c:v>16.908633641247537</c:v>
                </c:pt>
                <c:pt idx="249">
                  <c:v>16.83029778348973</c:v>
                </c:pt>
                <c:pt idx="250">
                  <c:v>16.75196192573183</c:v>
                </c:pt>
                <c:pt idx="251">
                  <c:v>16.673626067973871</c:v>
                </c:pt>
                <c:pt idx="252">
                  <c:v>16.595290210216021</c:v>
                </c:pt>
                <c:pt idx="253">
                  <c:v>16.516954352458214</c:v>
                </c:pt>
                <c:pt idx="254">
                  <c:v>16.438618494700229</c:v>
                </c:pt>
                <c:pt idx="255">
                  <c:v>16.360282636942276</c:v>
                </c:pt>
                <c:pt idx="256">
                  <c:v>16.281946779184427</c:v>
                </c:pt>
                <c:pt idx="257">
                  <c:v>16.203610921426542</c:v>
                </c:pt>
                <c:pt idx="258">
                  <c:v>16.125275063668688</c:v>
                </c:pt>
                <c:pt idx="259">
                  <c:v>16.046939205910729</c:v>
                </c:pt>
                <c:pt idx="260">
                  <c:v>15.968603348152849</c:v>
                </c:pt>
                <c:pt idx="261">
                  <c:v>17.890267490394958</c:v>
                </c:pt>
                <c:pt idx="262">
                  <c:v>18.811931632637091</c:v>
                </c:pt>
                <c:pt idx="263">
                  <c:v>18.733595774879166</c:v>
                </c:pt>
                <c:pt idx="264">
                  <c:v>18.632977027293066</c:v>
                </c:pt>
                <c:pt idx="265">
                  <c:v>18.532358279706827</c:v>
                </c:pt>
                <c:pt idx="266">
                  <c:v>18.431739532120577</c:v>
                </c:pt>
                <c:pt idx="267">
                  <c:v>18.33112078453453</c:v>
                </c:pt>
                <c:pt idx="268">
                  <c:v>18.23050203694828</c:v>
                </c:pt>
                <c:pt idx="269">
                  <c:v>18.12988328936218</c:v>
                </c:pt>
                <c:pt idx="270">
                  <c:v>18.029264541776016</c:v>
                </c:pt>
                <c:pt idx="271">
                  <c:v>17.928645794189784</c:v>
                </c:pt>
                <c:pt idx="272">
                  <c:v>17.828027046603687</c:v>
                </c:pt>
                <c:pt idx="273">
                  <c:v>17.727408299017533</c:v>
                </c:pt>
                <c:pt idx="274">
                  <c:v>17.626789551431283</c:v>
                </c:pt>
                <c:pt idx="275">
                  <c:v>17.526170803845186</c:v>
                </c:pt>
                <c:pt idx="276">
                  <c:v>17.425552056259029</c:v>
                </c:pt>
                <c:pt idx="277">
                  <c:v>17.324933308672865</c:v>
                </c:pt>
                <c:pt idx="278">
                  <c:v>17.2243145610867</c:v>
                </c:pt>
                <c:pt idx="279">
                  <c:v>17.123695813500536</c:v>
                </c:pt>
                <c:pt idx="280">
                  <c:v>17.023077065914375</c:v>
                </c:pt>
                <c:pt idx="281">
                  <c:v>16.922458318328189</c:v>
                </c:pt>
                <c:pt idx="282">
                  <c:v>16.821839570742029</c:v>
                </c:pt>
                <c:pt idx="283">
                  <c:v>16.721220823155836</c:v>
                </c:pt>
                <c:pt idx="284">
                  <c:v>16.620602075569629</c:v>
                </c:pt>
                <c:pt idx="285">
                  <c:v>16.519983327983596</c:v>
                </c:pt>
                <c:pt idx="286">
                  <c:v>16.419364580397382</c:v>
                </c:pt>
                <c:pt idx="287">
                  <c:v>16.318745832811189</c:v>
                </c:pt>
                <c:pt idx="288">
                  <c:v>16.21812708522501</c:v>
                </c:pt>
                <c:pt idx="289">
                  <c:v>16.117508337638895</c:v>
                </c:pt>
                <c:pt idx="290">
                  <c:v>16.016889590052731</c:v>
                </c:pt>
                <c:pt idx="291">
                  <c:v>15.916270842466563</c:v>
                </c:pt>
                <c:pt idx="292">
                  <c:v>15.815652094880429</c:v>
                </c:pt>
                <c:pt idx="293">
                  <c:v>15.715033347294234</c:v>
                </c:pt>
                <c:pt idx="294">
                  <c:v>16.614414599708091</c:v>
                </c:pt>
                <c:pt idx="295">
                  <c:v>17.513795852121852</c:v>
                </c:pt>
                <c:pt idx="296">
                  <c:v>17.413177104535727</c:v>
                </c:pt>
                <c:pt idx="297">
                  <c:v>17.312558356949591</c:v>
                </c:pt>
                <c:pt idx="298">
                  <c:v>18.211939609363412</c:v>
                </c:pt>
                <c:pt idx="299">
                  <c:v>18.111320861777227</c:v>
                </c:pt>
                <c:pt idx="300">
                  <c:v>18.010702114191083</c:v>
                </c:pt>
                <c:pt idx="301">
                  <c:v>17.91008336660493</c:v>
                </c:pt>
                <c:pt idx="302">
                  <c:v>17.809464619018812</c:v>
                </c:pt>
                <c:pt idx="303">
                  <c:v>18.708845871432587</c:v>
                </c:pt>
                <c:pt idx="304">
                  <c:v>18.608227123846472</c:v>
                </c:pt>
                <c:pt idx="305">
                  <c:v>18.507608376260229</c:v>
                </c:pt>
                <c:pt idx="306">
                  <c:v>18.406989628674097</c:v>
                </c:pt>
                <c:pt idx="307">
                  <c:v>18.306370881087929</c:v>
                </c:pt>
                <c:pt idx="308">
                  <c:v>18.205752133501694</c:v>
                </c:pt>
                <c:pt idx="309">
                  <c:v>18.105133385915586</c:v>
                </c:pt>
                <c:pt idx="310">
                  <c:v>18.004514638329429</c:v>
                </c:pt>
                <c:pt idx="311">
                  <c:v>17.903895890743232</c:v>
                </c:pt>
                <c:pt idx="312">
                  <c:v>19.803277143157111</c:v>
                </c:pt>
                <c:pt idx="313">
                  <c:v>20.702658395570904</c:v>
                </c:pt>
                <c:pt idx="314">
                  <c:v>20.602039647984782</c:v>
                </c:pt>
                <c:pt idx="315">
                  <c:v>20.501420900398617</c:v>
                </c:pt>
                <c:pt idx="316">
                  <c:v>20.400802152812499</c:v>
                </c:pt>
                <c:pt idx="317">
                  <c:v>22.300183405226292</c:v>
                </c:pt>
                <c:pt idx="318">
                  <c:v>23.199564657640131</c:v>
                </c:pt>
                <c:pt idx="319">
                  <c:v>23.09894591005396</c:v>
                </c:pt>
                <c:pt idx="320">
                  <c:v>22.998327162467749</c:v>
                </c:pt>
                <c:pt idx="321">
                  <c:v>23.897708414881631</c:v>
                </c:pt>
                <c:pt idx="322">
                  <c:v>23.797089667295491</c:v>
                </c:pt>
                <c:pt idx="323">
                  <c:v>23.696470919709302</c:v>
                </c:pt>
                <c:pt idx="324">
                  <c:v>24.595852172123085</c:v>
                </c:pt>
                <c:pt idx="325">
                  <c:v>24.49523342453692</c:v>
                </c:pt>
                <c:pt idx="326">
                  <c:v>24.394614676950809</c:v>
                </c:pt>
                <c:pt idx="327">
                  <c:v>25.293995929364645</c:v>
                </c:pt>
                <c:pt idx="328">
                  <c:v>25.193377181778491</c:v>
                </c:pt>
                <c:pt idx="329">
                  <c:v>26.092758434192316</c:v>
                </c:pt>
                <c:pt idx="330">
                  <c:v>25.992139686606084</c:v>
                </c:pt>
                <c:pt idx="331">
                  <c:v>25.891520939019987</c:v>
                </c:pt>
                <c:pt idx="332">
                  <c:v>25.790902191433823</c:v>
                </c:pt>
                <c:pt idx="333">
                  <c:v>25.690283443847658</c:v>
                </c:pt>
                <c:pt idx="334">
                  <c:v>25.589664696261487</c:v>
                </c:pt>
                <c:pt idx="335">
                  <c:v>25.489045948675273</c:v>
                </c:pt>
                <c:pt idx="336">
                  <c:v>25.388427201089094</c:v>
                </c:pt>
                <c:pt idx="337">
                  <c:v>25.287808453503001</c:v>
                </c:pt>
                <c:pt idx="338">
                  <c:v>25.187189705916836</c:v>
                </c:pt>
                <c:pt idx="339">
                  <c:v>25.086570958330672</c:v>
                </c:pt>
                <c:pt idx="340">
                  <c:v>24.985952210744486</c:v>
                </c:pt>
                <c:pt idx="341">
                  <c:v>24.885333463158329</c:v>
                </c:pt>
                <c:pt idx="342">
                  <c:v>24.784714715572179</c:v>
                </c:pt>
                <c:pt idx="343">
                  <c:v>27.684095967986035</c:v>
                </c:pt>
                <c:pt idx="344">
                  <c:v>27.583477220399807</c:v>
                </c:pt>
                <c:pt idx="345">
                  <c:v>27.482858472813685</c:v>
                </c:pt>
                <c:pt idx="346">
                  <c:v>27.382239725227489</c:v>
                </c:pt>
                <c:pt idx="347">
                  <c:v>27.281620977641271</c:v>
                </c:pt>
                <c:pt idx="348">
                  <c:v>27.181002230055189</c:v>
                </c:pt>
                <c:pt idx="349">
                  <c:v>27.080383482468989</c:v>
                </c:pt>
                <c:pt idx="350">
                  <c:v>26.958201441512507</c:v>
                </c:pt>
                <c:pt idx="351">
                  <c:v>26.836019400555987</c:v>
                </c:pt>
                <c:pt idx="352">
                  <c:v>26.713837359599491</c:v>
                </c:pt>
                <c:pt idx="353">
                  <c:v>26.591655318642996</c:v>
                </c:pt>
                <c:pt idx="354">
                  <c:v>26.469473277686426</c:v>
                </c:pt>
                <c:pt idx="355">
                  <c:v>26.347291236729852</c:v>
                </c:pt>
                <c:pt idx="356">
                  <c:v>26.225109195773296</c:v>
                </c:pt>
                <c:pt idx="357">
                  <c:v>26.102927154816918</c:v>
                </c:pt>
                <c:pt idx="358">
                  <c:v>25.98074511386028</c:v>
                </c:pt>
                <c:pt idx="359">
                  <c:v>25.858563072903777</c:v>
                </c:pt>
                <c:pt idx="360">
                  <c:v>25.736381031947289</c:v>
                </c:pt>
                <c:pt idx="361">
                  <c:v>25.614198990990836</c:v>
                </c:pt>
                <c:pt idx="362">
                  <c:v>25.492016950034206</c:v>
                </c:pt>
                <c:pt idx="363">
                  <c:v>25.369834909077742</c:v>
                </c:pt>
                <c:pt idx="364">
                  <c:v>25.247652868121147</c:v>
                </c:pt>
                <c:pt idx="365">
                  <c:v>25.125470827164687</c:v>
                </c:pt>
                <c:pt idx="366">
                  <c:v>25.003288786208191</c:v>
                </c:pt>
                <c:pt idx="367">
                  <c:v>24.88110674525166</c:v>
                </c:pt>
                <c:pt idx="368">
                  <c:v>25.75892470429514</c:v>
                </c:pt>
                <c:pt idx="369">
                  <c:v>25.63674266333862</c:v>
                </c:pt>
                <c:pt idx="370">
                  <c:v>25.514560622382131</c:v>
                </c:pt>
                <c:pt idx="371">
                  <c:v>25.392378581425579</c:v>
                </c:pt>
                <c:pt idx="372">
                  <c:v>25.270196540468991</c:v>
                </c:pt>
                <c:pt idx="373">
                  <c:v>25.148014499512538</c:v>
                </c:pt>
                <c:pt idx="374">
                  <c:v>25.025832458556017</c:v>
                </c:pt>
                <c:pt idx="375">
                  <c:v>24.903650417599497</c:v>
                </c:pt>
                <c:pt idx="376">
                  <c:v>25.781468376642977</c:v>
                </c:pt>
                <c:pt idx="377">
                  <c:v>25.659286335686495</c:v>
                </c:pt>
                <c:pt idx="378">
                  <c:v>25.537104294729929</c:v>
                </c:pt>
                <c:pt idx="379">
                  <c:v>25.414922253773412</c:v>
                </c:pt>
                <c:pt idx="380">
                  <c:v>25.292740212816849</c:v>
                </c:pt>
                <c:pt idx="381">
                  <c:v>25.170558171860375</c:v>
                </c:pt>
                <c:pt idx="382">
                  <c:v>25.048376130903783</c:v>
                </c:pt>
                <c:pt idx="383">
                  <c:v>24.926194089947277</c:v>
                </c:pt>
                <c:pt idx="384">
                  <c:v>24.804012048990813</c:v>
                </c:pt>
                <c:pt idx="385">
                  <c:v>24.681830008034293</c:v>
                </c:pt>
                <c:pt idx="386">
                  <c:v>24.559647967077773</c:v>
                </c:pt>
                <c:pt idx="387">
                  <c:v>24.437465926121252</c:v>
                </c:pt>
                <c:pt idx="388">
                  <c:v>24.315283885164689</c:v>
                </c:pt>
                <c:pt idx="389">
                  <c:v>24.193101844208211</c:v>
                </c:pt>
                <c:pt idx="390">
                  <c:v>24.070919803251687</c:v>
                </c:pt>
                <c:pt idx="391">
                  <c:v>23.948737762295124</c:v>
                </c:pt>
                <c:pt idx="392">
                  <c:v>23.8265557213387</c:v>
                </c:pt>
                <c:pt idx="393">
                  <c:v>23.704373680382126</c:v>
                </c:pt>
                <c:pt idx="394">
                  <c:v>23.582191639425563</c:v>
                </c:pt>
                <c:pt idx="395">
                  <c:v>23.460009598469007</c:v>
                </c:pt>
                <c:pt idx="396">
                  <c:v>23.337827557512622</c:v>
                </c:pt>
                <c:pt idx="397">
                  <c:v>25.215645516556027</c:v>
                </c:pt>
                <c:pt idx="398">
                  <c:v>30.093463475599528</c:v>
                </c:pt>
                <c:pt idx="399">
                  <c:v>29.971281434643007</c:v>
                </c:pt>
                <c:pt idx="400">
                  <c:v>29.84909939368649</c:v>
                </c:pt>
                <c:pt idx="401">
                  <c:v>30.726917352729913</c:v>
                </c:pt>
                <c:pt idx="402">
                  <c:v>30.604735311773446</c:v>
                </c:pt>
                <c:pt idx="403">
                  <c:v>30.482553270816865</c:v>
                </c:pt>
                <c:pt idx="404">
                  <c:v>30.360371229860405</c:v>
                </c:pt>
                <c:pt idx="405">
                  <c:v>30.238189188903842</c:v>
                </c:pt>
                <c:pt idx="406">
                  <c:v>30.116007147947364</c:v>
                </c:pt>
                <c:pt idx="407">
                  <c:v>29.993825106990844</c:v>
                </c:pt>
                <c:pt idx="408">
                  <c:v>31.871643066034324</c:v>
                </c:pt>
                <c:pt idx="409">
                  <c:v>31.749461025077803</c:v>
                </c:pt>
                <c:pt idx="410">
                  <c:v>31.627278984121283</c:v>
                </c:pt>
                <c:pt idx="411">
                  <c:v>31.505096943164705</c:v>
                </c:pt>
                <c:pt idx="412">
                  <c:v>32.382914902208242</c:v>
                </c:pt>
                <c:pt idx="413">
                  <c:v>38.260732861251846</c:v>
                </c:pt>
                <c:pt idx="414">
                  <c:v>40.117544159739069</c:v>
                </c:pt>
                <c:pt idx="415">
                  <c:v>39.97435545822654</c:v>
                </c:pt>
                <c:pt idx="416">
                  <c:v>39.831166756713998</c:v>
                </c:pt>
                <c:pt idx="417">
                  <c:v>39.687978055201469</c:v>
                </c:pt>
                <c:pt idx="418">
                  <c:v>39.544789353688941</c:v>
                </c:pt>
                <c:pt idx="419">
                  <c:v>40.401600652176413</c:v>
                </c:pt>
                <c:pt idx="420">
                  <c:v>40.258411950663977</c:v>
                </c:pt>
                <c:pt idx="421">
                  <c:v>40.115223249151462</c:v>
                </c:pt>
                <c:pt idx="422">
                  <c:v>39.972034547638906</c:v>
                </c:pt>
                <c:pt idx="423">
                  <c:v>40.828845846126413</c:v>
                </c:pt>
                <c:pt idx="424">
                  <c:v>40.685657144613835</c:v>
                </c:pt>
                <c:pt idx="425">
                  <c:v>40.542468443101299</c:v>
                </c:pt>
                <c:pt idx="426">
                  <c:v>40.399279741588813</c:v>
                </c:pt>
                <c:pt idx="427">
                  <c:v>40.256091040076228</c:v>
                </c:pt>
                <c:pt idx="428">
                  <c:v>41.112902338563849</c:v>
                </c:pt>
                <c:pt idx="429">
                  <c:v>40.969713637051242</c:v>
                </c:pt>
                <c:pt idx="430">
                  <c:v>41.826524935538622</c:v>
                </c:pt>
                <c:pt idx="431">
                  <c:v>41.683336234026171</c:v>
                </c:pt>
                <c:pt idx="432">
                  <c:v>41.540147532513544</c:v>
                </c:pt>
                <c:pt idx="433">
                  <c:v>41.396958831001108</c:v>
                </c:pt>
                <c:pt idx="434">
                  <c:v>41.25377012948848</c:v>
                </c:pt>
                <c:pt idx="435">
                  <c:v>41.110581427975951</c:v>
                </c:pt>
                <c:pt idx="436">
                  <c:v>40.967392726463409</c:v>
                </c:pt>
                <c:pt idx="437">
                  <c:v>40.824204024950873</c:v>
                </c:pt>
                <c:pt idx="438">
                  <c:v>40.681015323438338</c:v>
                </c:pt>
                <c:pt idx="439">
                  <c:v>40.537826621925802</c:v>
                </c:pt>
                <c:pt idx="440">
                  <c:v>41.394637920413246</c:v>
                </c:pt>
                <c:pt idx="441">
                  <c:v>41.251449218900731</c:v>
                </c:pt>
                <c:pt idx="442">
                  <c:v>42.108260517388196</c:v>
                </c:pt>
                <c:pt idx="443">
                  <c:v>41.96507181587566</c:v>
                </c:pt>
                <c:pt idx="444">
                  <c:v>41.821883114363004</c:v>
                </c:pt>
                <c:pt idx="445">
                  <c:v>41.678694412850575</c:v>
                </c:pt>
                <c:pt idx="446">
                  <c:v>42.535505711338061</c:v>
                </c:pt>
                <c:pt idx="447">
                  <c:v>42.392317009825518</c:v>
                </c:pt>
                <c:pt idx="448">
                  <c:v>42.249128308312983</c:v>
                </c:pt>
                <c:pt idx="449">
                  <c:v>42.105939606800462</c:v>
                </c:pt>
                <c:pt idx="450">
                  <c:v>41.962750905287912</c:v>
                </c:pt>
                <c:pt idx="451">
                  <c:v>41.819562203775376</c:v>
                </c:pt>
                <c:pt idx="452">
                  <c:v>41.676373502262841</c:v>
                </c:pt>
                <c:pt idx="453">
                  <c:v>41.533184800750305</c:v>
                </c:pt>
                <c:pt idx="454">
                  <c:v>41.36944131416827</c:v>
                </c:pt>
                <c:pt idx="455">
                  <c:v>41.205697827586235</c:v>
                </c:pt>
                <c:pt idx="456">
                  <c:v>41.0419543410042</c:v>
                </c:pt>
                <c:pt idx="457">
                  <c:v>40.878210854422164</c:v>
                </c:pt>
                <c:pt idx="458">
                  <c:v>40.714467367839994</c:v>
                </c:pt>
                <c:pt idx="459">
                  <c:v>40.550723881258094</c:v>
                </c:pt>
                <c:pt idx="460">
                  <c:v>41.386980394676044</c:v>
                </c:pt>
                <c:pt idx="461">
                  <c:v>41.223236908094123</c:v>
                </c:pt>
                <c:pt idx="462">
                  <c:v>42.059493421511974</c:v>
                </c:pt>
                <c:pt idx="463">
                  <c:v>42.895749934930087</c:v>
                </c:pt>
                <c:pt idx="464">
                  <c:v>42.732006448347917</c:v>
                </c:pt>
                <c:pt idx="465">
                  <c:v>42.568262961765882</c:v>
                </c:pt>
                <c:pt idx="466">
                  <c:v>42.404519475183847</c:v>
                </c:pt>
                <c:pt idx="467">
                  <c:v>44.240775988601939</c:v>
                </c:pt>
                <c:pt idx="468">
                  <c:v>44.077032502019783</c:v>
                </c:pt>
                <c:pt idx="469">
                  <c:v>43.913289015437591</c:v>
                </c:pt>
                <c:pt idx="470">
                  <c:v>43.749545528855855</c:v>
                </c:pt>
                <c:pt idx="471">
                  <c:v>43.58580204227367</c:v>
                </c:pt>
                <c:pt idx="472">
                  <c:v>44.422058555691542</c:v>
                </c:pt>
                <c:pt idx="473">
                  <c:v>44.258315069109663</c:v>
                </c:pt>
                <c:pt idx="474">
                  <c:v>44.094571582527564</c:v>
                </c:pt>
                <c:pt idx="475">
                  <c:v>43.930828095945444</c:v>
                </c:pt>
                <c:pt idx="476">
                  <c:v>43.767084609363344</c:v>
                </c:pt>
                <c:pt idx="477">
                  <c:v>44.603341122781458</c:v>
                </c:pt>
                <c:pt idx="478">
                  <c:v>44.439597636199423</c:v>
                </c:pt>
                <c:pt idx="479">
                  <c:v>45.275854149617345</c:v>
                </c:pt>
                <c:pt idx="480">
                  <c:v>45.112110663035352</c:v>
                </c:pt>
                <c:pt idx="481">
                  <c:v>44.948367176453296</c:v>
                </c:pt>
                <c:pt idx="482">
                  <c:v>44.784623689871275</c:v>
                </c:pt>
                <c:pt idx="483">
                  <c:v>46.620880203289246</c:v>
                </c:pt>
                <c:pt idx="484">
                  <c:v>46.457136716707204</c:v>
                </c:pt>
                <c:pt idx="485">
                  <c:v>46.293393230125382</c:v>
                </c:pt>
                <c:pt idx="486">
                  <c:v>46.129649743543141</c:v>
                </c:pt>
                <c:pt idx="487">
                  <c:v>45.965906256961112</c:v>
                </c:pt>
                <c:pt idx="488">
                  <c:v>45.802162770379113</c:v>
                </c:pt>
                <c:pt idx="489">
                  <c:v>45.638419283797035</c:v>
                </c:pt>
                <c:pt idx="490">
                  <c:v>45.474675797214914</c:v>
                </c:pt>
                <c:pt idx="491">
                  <c:v>45.310932310632964</c:v>
                </c:pt>
                <c:pt idx="492">
                  <c:v>46.147188824051014</c:v>
                </c:pt>
                <c:pt idx="493">
                  <c:v>45.983445337468893</c:v>
                </c:pt>
                <c:pt idx="494">
                  <c:v>45.819701850886844</c:v>
                </c:pt>
                <c:pt idx="495">
                  <c:v>46.655958364304922</c:v>
                </c:pt>
                <c:pt idx="496">
                  <c:v>46.492214877722787</c:v>
                </c:pt>
                <c:pt idx="497">
                  <c:v>46.328471391140752</c:v>
                </c:pt>
                <c:pt idx="498">
                  <c:v>47.164727904558831</c:v>
                </c:pt>
                <c:pt idx="499">
                  <c:v>47.000984417976539</c:v>
                </c:pt>
                <c:pt idx="500">
                  <c:v>46.837240931394533</c:v>
                </c:pt>
                <c:pt idx="501">
                  <c:v>46.67349744481249</c:v>
                </c:pt>
                <c:pt idx="502">
                  <c:v>46.509753958230576</c:v>
                </c:pt>
                <c:pt idx="503">
                  <c:v>46.346010471648341</c:v>
                </c:pt>
                <c:pt idx="504">
                  <c:v>46.182266985066413</c:v>
                </c:pt>
                <c:pt idx="505">
                  <c:v>45.998347791136084</c:v>
                </c:pt>
                <c:pt idx="506">
                  <c:v>45.814428597205463</c:v>
                </c:pt>
                <c:pt idx="507">
                  <c:v>45.630509403275241</c:v>
                </c:pt>
                <c:pt idx="508">
                  <c:v>45.446590209344805</c:v>
                </c:pt>
                <c:pt idx="509">
                  <c:v>45.262671015414398</c:v>
                </c:pt>
                <c:pt idx="510">
                  <c:v>45.078751821484012</c:v>
                </c:pt>
                <c:pt idx="511">
                  <c:v>44.894832627553555</c:v>
                </c:pt>
                <c:pt idx="512">
                  <c:v>44.710913433623134</c:v>
                </c:pt>
                <c:pt idx="513">
                  <c:v>44.526994239692705</c:v>
                </c:pt>
                <c:pt idx="514">
                  <c:v>44.343075045762191</c:v>
                </c:pt>
                <c:pt idx="515">
                  <c:v>44.159155851831869</c:v>
                </c:pt>
                <c:pt idx="516">
                  <c:v>43.975236657901448</c:v>
                </c:pt>
                <c:pt idx="517">
                  <c:v>43.791317463971033</c:v>
                </c:pt>
                <c:pt idx="518">
                  <c:v>43.607398270040605</c:v>
                </c:pt>
                <c:pt idx="519">
                  <c:v>43.423479076110176</c:v>
                </c:pt>
                <c:pt idx="520">
                  <c:v>43.239559882179968</c:v>
                </c:pt>
                <c:pt idx="521">
                  <c:v>44.055640688249234</c:v>
                </c:pt>
                <c:pt idx="522">
                  <c:v>43.87172149431882</c:v>
                </c:pt>
                <c:pt idx="523">
                  <c:v>44.687802300388498</c:v>
                </c:pt>
                <c:pt idx="524">
                  <c:v>44.503883106458076</c:v>
                </c:pt>
                <c:pt idx="525">
                  <c:v>44.319963912527655</c:v>
                </c:pt>
                <c:pt idx="526">
                  <c:v>44.136044718597226</c:v>
                </c:pt>
                <c:pt idx="527">
                  <c:v>43.952125524666805</c:v>
                </c:pt>
                <c:pt idx="528">
                  <c:v>43.768206330736412</c:v>
                </c:pt>
                <c:pt idx="529">
                  <c:v>43.584287136805955</c:v>
                </c:pt>
                <c:pt idx="530">
                  <c:v>44.400367942875562</c:v>
                </c:pt>
                <c:pt idx="531">
                  <c:v>44.216448748945133</c:v>
                </c:pt>
                <c:pt idx="532">
                  <c:v>44.032529555014705</c:v>
                </c:pt>
                <c:pt idx="533">
                  <c:v>44.848610361084276</c:v>
                </c:pt>
                <c:pt idx="534">
                  <c:v>44.664691167153855</c:v>
                </c:pt>
                <c:pt idx="535">
                  <c:v>44.480771973223327</c:v>
                </c:pt>
                <c:pt idx="536">
                  <c:v>45.296852779293005</c:v>
                </c:pt>
                <c:pt idx="537">
                  <c:v>45.112933585362491</c:v>
                </c:pt>
                <c:pt idx="538">
                  <c:v>44.929014391432176</c:v>
                </c:pt>
                <c:pt idx="539">
                  <c:v>45.745095197501904</c:v>
                </c:pt>
                <c:pt idx="540">
                  <c:v>45.561176003571333</c:v>
                </c:pt>
                <c:pt idx="541">
                  <c:v>45.377256809640798</c:v>
                </c:pt>
                <c:pt idx="542">
                  <c:v>45.19333761571049</c:v>
                </c:pt>
                <c:pt idx="543">
                  <c:v>47.009418421780055</c:v>
                </c:pt>
                <c:pt idx="544">
                  <c:v>46.825499227849647</c:v>
                </c:pt>
                <c:pt idx="545">
                  <c:v>46.641580033919226</c:v>
                </c:pt>
                <c:pt idx="546">
                  <c:v>46.457660839988804</c:v>
                </c:pt>
                <c:pt idx="547">
                  <c:v>47.273741646058383</c:v>
                </c:pt>
                <c:pt idx="548">
                  <c:v>47.089822452127954</c:v>
                </c:pt>
                <c:pt idx="549">
                  <c:v>46.90590325819754</c:v>
                </c:pt>
                <c:pt idx="550">
                  <c:v>47.721984064266998</c:v>
                </c:pt>
                <c:pt idx="551">
                  <c:v>47.538064870336584</c:v>
                </c:pt>
                <c:pt idx="552">
                  <c:v>47.354145676406155</c:v>
                </c:pt>
                <c:pt idx="553">
                  <c:v>47.170226482475861</c:v>
                </c:pt>
                <c:pt idx="554">
                  <c:v>47.986307288545426</c:v>
                </c:pt>
                <c:pt idx="555">
                  <c:v>47.782538063299526</c:v>
                </c:pt>
                <c:pt idx="556">
                  <c:v>47.578768838053662</c:v>
                </c:pt>
                <c:pt idx="557">
                  <c:v>47.374999612807706</c:v>
                </c:pt>
                <c:pt idx="558">
                  <c:v>48.171230387561813</c:v>
                </c:pt>
                <c:pt idx="559">
                  <c:v>47.967461162315814</c:v>
                </c:pt>
                <c:pt idx="560">
                  <c:v>47.763691937070078</c:v>
                </c:pt>
                <c:pt idx="561">
                  <c:v>47.559922711824086</c:v>
                </c:pt>
                <c:pt idx="562">
                  <c:v>47.356153486578179</c:v>
                </c:pt>
                <c:pt idx="563">
                  <c:v>47.152384261332124</c:v>
                </c:pt>
                <c:pt idx="564">
                  <c:v>46.948615036086366</c:v>
                </c:pt>
                <c:pt idx="565">
                  <c:v>47.744845810840445</c:v>
                </c:pt>
                <c:pt idx="566">
                  <c:v>47.541076585594404</c:v>
                </c:pt>
                <c:pt idx="567">
                  <c:v>47.337307360348518</c:v>
                </c:pt>
                <c:pt idx="568">
                  <c:v>47.13353813510286</c:v>
                </c:pt>
                <c:pt idx="569">
                  <c:v>46.929768909856833</c:v>
                </c:pt>
                <c:pt idx="570">
                  <c:v>46.725999684610933</c:v>
                </c:pt>
                <c:pt idx="571">
                  <c:v>46.522230459365005</c:v>
                </c:pt>
                <c:pt idx="572">
                  <c:v>46.318461234119106</c:v>
                </c:pt>
                <c:pt idx="573">
                  <c:v>47.114692008873206</c:v>
                </c:pt>
                <c:pt idx="574">
                  <c:v>46.910922783627214</c:v>
                </c:pt>
                <c:pt idx="575">
                  <c:v>47.707153558381393</c:v>
                </c:pt>
                <c:pt idx="576">
                  <c:v>47.503384333135486</c:v>
                </c:pt>
                <c:pt idx="577">
                  <c:v>47.299615107889665</c:v>
                </c:pt>
                <c:pt idx="578">
                  <c:v>47.095845882643644</c:v>
                </c:pt>
                <c:pt idx="579">
                  <c:v>46.892076657397745</c:v>
                </c:pt>
                <c:pt idx="580">
                  <c:v>48.688307432151959</c:v>
                </c:pt>
                <c:pt idx="581">
                  <c:v>48.484538206906009</c:v>
                </c:pt>
                <c:pt idx="582">
                  <c:v>48.280768981660046</c:v>
                </c:pt>
                <c:pt idx="583">
                  <c:v>48.076999756414125</c:v>
                </c:pt>
                <c:pt idx="584">
                  <c:v>47.873230531168225</c:v>
                </c:pt>
                <c:pt idx="585">
                  <c:v>47.669461305922326</c:v>
                </c:pt>
                <c:pt idx="586">
                  <c:v>47.465692080676405</c:v>
                </c:pt>
                <c:pt idx="587">
                  <c:v>47.261922855430505</c:v>
                </c:pt>
                <c:pt idx="588">
                  <c:v>47.058153630184613</c:v>
                </c:pt>
                <c:pt idx="589">
                  <c:v>46.854384404938529</c:v>
                </c:pt>
                <c:pt idx="590">
                  <c:v>46.650615179692707</c:v>
                </c:pt>
                <c:pt idx="591">
                  <c:v>46.4468459544468</c:v>
                </c:pt>
                <c:pt idx="592">
                  <c:v>46.243076729200979</c:v>
                </c:pt>
                <c:pt idx="593">
                  <c:v>46.039307503955072</c:v>
                </c:pt>
                <c:pt idx="594">
                  <c:v>45.835538278709265</c:v>
                </c:pt>
                <c:pt idx="595">
                  <c:v>45.631769053463117</c:v>
                </c:pt>
                <c:pt idx="596">
                  <c:v>45.427999828217345</c:v>
                </c:pt>
                <c:pt idx="597">
                  <c:v>45.204665479255517</c:v>
                </c:pt>
                <c:pt idx="598">
                  <c:v>44.981331130293945</c:v>
                </c:pt>
                <c:pt idx="599">
                  <c:v>44.757996781332125</c:v>
                </c:pt>
                <c:pt idx="600">
                  <c:v>44.534662432370574</c:v>
                </c:pt>
                <c:pt idx="601">
                  <c:v>44.311328083408874</c:v>
                </c:pt>
                <c:pt idx="602">
                  <c:v>44.087993734447195</c:v>
                </c:pt>
                <c:pt idx="603">
                  <c:v>43.864659385485496</c:v>
                </c:pt>
                <c:pt idx="604">
                  <c:v>43.641325036523924</c:v>
                </c:pt>
                <c:pt idx="605">
                  <c:v>43.417990687561975</c:v>
                </c:pt>
                <c:pt idx="606">
                  <c:v>43.194656338600431</c:v>
                </c:pt>
                <c:pt idx="607">
                  <c:v>42.971321989638724</c:v>
                </c:pt>
                <c:pt idx="608">
                  <c:v>42.747987640677025</c:v>
                </c:pt>
                <c:pt idx="609">
                  <c:v>42.524653291715346</c:v>
                </c:pt>
                <c:pt idx="610">
                  <c:v>42.301318942753653</c:v>
                </c:pt>
                <c:pt idx="611">
                  <c:v>42.077984593791832</c:v>
                </c:pt>
                <c:pt idx="612">
                  <c:v>42.854650244830246</c:v>
                </c:pt>
                <c:pt idx="613">
                  <c:v>42.631315895868582</c:v>
                </c:pt>
                <c:pt idx="614">
                  <c:v>42.407981546906875</c:v>
                </c:pt>
                <c:pt idx="615">
                  <c:v>42.184647197945068</c:v>
                </c:pt>
                <c:pt idx="616">
                  <c:v>42.961312848983617</c:v>
                </c:pt>
                <c:pt idx="617">
                  <c:v>42.737978500021924</c:v>
                </c:pt>
                <c:pt idx="618">
                  <c:v>42.514644151059933</c:v>
                </c:pt>
                <c:pt idx="619">
                  <c:v>42.291309802098418</c:v>
                </c:pt>
                <c:pt idx="620">
                  <c:v>43.067975453136725</c:v>
                </c:pt>
                <c:pt idx="621">
                  <c:v>42.844641104175025</c:v>
                </c:pt>
                <c:pt idx="622">
                  <c:v>42.621306755213219</c:v>
                </c:pt>
                <c:pt idx="623">
                  <c:v>42.397972406251647</c:v>
                </c:pt>
                <c:pt idx="624">
                  <c:v>43.174638057289954</c:v>
                </c:pt>
                <c:pt idx="625">
                  <c:v>43.951303708328254</c:v>
                </c:pt>
                <c:pt idx="626">
                  <c:v>44.727969359366448</c:v>
                </c:pt>
                <c:pt idx="627">
                  <c:v>45.504635010404883</c:v>
                </c:pt>
                <c:pt idx="628">
                  <c:v>46.281300661443055</c:v>
                </c:pt>
                <c:pt idx="629">
                  <c:v>48.05796631248149</c:v>
                </c:pt>
                <c:pt idx="630">
                  <c:v>47.834631963519797</c:v>
                </c:pt>
                <c:pt idx="631">
                  <c:v>47.611297614558104</c:v>
                </c:pt>
                <c:pt idx="632">
                  <c:v>48.387963265596213</c:v>
                </c:pt>
                <c:pt idx="633">
                  <c:v>49.164628916634719</c:v>
                </c:pt>
                <c:pt idx="634">
                  <c:v>49.941294567672827</c:v>
                </c:pt>
                <c:pt idx="635">
                  <c:v>51.717960218711326</c:v>
                </c:pt>
                <c:pt idx="636">
                  <c:v>51.494625869749534</c:v>
                </c:pt>
                <c:pt idx="637">
                  <c:v>51.271291520787948</c:v>
                </c:pt>
                <c:pt idx="638">
                  <c:v>52.047957171826148</c:v>
                </c:pt>
                <c:pt idx="639">
                  <c:v>51.824622822864555</c:v>
                </c:pt>
                <c:pt idx="640">
                  <c:v>51.60128847390277</c:v>
                </c:pt>
                <c:pt idx="641">
                  <c:v>51.377954124941176</c:v>
                </c:pt>
                <c:pt idx="642">
                  <c:v>51.154619775979484</c:v>
                </c:pt>
                <c:pt idx="643">
                  <c:v>50.931285427017684</c:v>
                </c:pt>
                <c:pt idx="644">
                  <c:v>50.707951078056098</c:v>
                </c:pt>
                <c:pt idx="645">
                  <c:v>50.484616729094313</c:v>
                </c:pt>
                <c:pt idx="646">
                  <c:v>50.261282380132712</c:v>
                </c:pt>
                <c:pt idx="647">
                  <c:v>50.037948031171062</c:v>
                </c:pt>
                <c:pt idx="648">
                  <c:v>49.814613682209227</c:v>
                </c:pt>
                <c:pt idx="649">
                  <c:v>49.57196702298355</c:v>
                </c:pt>
                <c:pt idx="650">
                  <c:v>49.329320363757951</c:v>
                </c:pt>
                <c:pt idx="651">
                  <c:v>49.086673704532245</c:v>
                </c:pt>
                <c:pt idx="652">
                  <c:v>48.844027045306341</c:v>
                </c:pt>
                <c:pt idx="653">
                  <c:v>48.601380386080869</c:v>
                </c:pt>
                <c:pt idx="654">
                  <c:v>48.358733726855213</c:v>
                </c:pt>
                <c:pt idx="655">
                  <c:v>48.116087067629337</c:v>
                </c:pt>
                <c:pt idx="656">
                  <c:v>47.873440408403795</c:v>
                </c:pt>
                <c:pt idx="657">
                  <c:v>47.630793749178217</c:v>
                </c:pt>
                <c:pt idx="658">
                  <c:v>47.388147089952298</c:v>
                </c:pt>
                <c:pt idx="659">
                  <c:v>47.145500430726763</c:v>
                </c:pt>
                <c:pt idx="660">
                  <c:v>46.902853771501029</c:v>
                </c:pt>
                <c:pt idx="661">
                  <c:v>46.660207112275337</c:v>
                </c:pt>
                <c:pt idx="662">
                  <c:v>46.417560453049411</c:v>
                </c:pt>
                <c:pt idx="663">
                  <c:v>46.174913793823961</c:v>
                </c:pt>
                <c:pt idx="664">
                  <c:v>45.932267134598256</c:v>
                </c:pt>
                <c:pt idx="665">
                  <c:v>45.689620475372401</c:v>
                </c:pt>
                <c:pt idx="666">
                  <c:v>45.44697381614688</c:v>
                </c:pt>
                <c:pt idx="667">
                  <c:v>47.204327156921188</c:v>
                </c:pt>
                <c:pt idx="668">
                  <c:v>46.961680497695291</c:v>
                </c:pt>
                <c:pt idx="669">
                  <c:v>48.719033838469954</c:v>
                </c:pt>
                <c:pt idx="670">
                  <c:v>48.476387179243943</c:v>
                </c:pt>
                <c:pt idx="671">
                  <c:v>49.233740520018422</c:v>
                </c:pt>
                <c:pt idx="672">
                  <c:v>48.991093860792724</c:v>
                </c:pt>
                <c:pt idx="673">
                  <c:v>48.748447201567025</c:v>
                </c:pt>
                <c:pt idx="674">
                  <c:v>48.505800542341348</c:v>
                </c:pt>
                <c:pt idx="675">
                  <c:v>48.263153883115663</c:v>
                </c:pt>
                <c:pt idx="676">
                  <c:v>48.02050722389</c:v>
                </c:pt>
                <c:pt idx="677">
                  <c:v>47.777860564664124</c:v>
                </c:pt>
                <c:pt idx="678">
                  <c:v>47.535213905438582</c:v>
                </c:pt>
                <c:pt idx="679">
                  <c:v>47.292567246212911</c:v>
                </c:pt>
                <c:pt idx="680">
                  <c:v>47.049920586987199</c:v>
                </c:pt>
                <c:pt idx="681">
                  <c:v>46.807273927761422</c:v>
                </c:pt>
                <c:pt idx="682">
                  <c:v>46.564627268535816</c:v>
                </c:pt>
                <c:pt idx="683">
                  <c:v>46.321980609309982</c:v>
                </c:pt>
                <c:pt idx="684">
                  <c:v>46.079333950084433</c:v>
                </c:pt>
                <c:pt idx="685">
                  <c:v>45.836687290858741</c:v>
                </c:pt>
                <c:pt idx="686">
                  <c:v>45.594040631632964</c:v>
                </c:pt>
                <c:pt idx="687">
                  <c:v>45.351393972407344</c:v>
                </c:pt>
                <c:pt idx="688">
                  <c:v>45.108747313181667</c:v>
                </c:pt>
                <c:pt idx="689">
                  <c:v>44.866100653955982</c:v>
                </c:pt>
                <c:pt idx="690">
                  <c:v>44.623453994730312</c:v>
                </c:pt>
                <c:pt idx="691">
                  <c:v>44.380807335504507</c:v>
                </c:pt>
                <c:pt idx="692">
                  <c:v>49.138160676278986</c:v>
                </c:pt>
                <c:pt idx="693">
                  <c:v>48.895514017053209</c:v>
                </c:pt>
                <c:pt idx="694">
                  <c:v>48.65286735782739</c:v>
                </c:pt>
                <c:pt idx="695">
                  <c:v>48.410220698601826</c:v>
                </c:pt>
                <c:pt idx="696">
                  <c:v>48.148488653690457</c:v>
                </c:pt>
                <c:pt idx="697">
                  <c:v>48.886756608779443</c:v>
                </c:pt>
                <c:pt idx="698">
                  <c:v>48.625024563868244</c:v>
                </c:pt>
                <c:pt idx="699">
                  <c:v>48.36329251895706</c:v>
                </c:pt>
                <c:pt idx="700">
                  <c:v>48.101560474045854</c:v>
                </c:pt>
                <c:pt idx="701">
                  <c:v>47.839828429134577</c:v>
                </c:pt>
                <c:pt idx="702">
                  <c:v>47.578096384223485</c:v>
                </c:pt>
                <c:pt idx="703">
                  <c:v>47.316364339312145</c:v>
                </c:pt>
                <c:pt idx="704">
                  <c:v>47.054632294401102</c:v>
                </c:pt>
                <c:pt idx="705">
                  <c:v>46.792900249490074</c:v>
                </c:pt>
                <c:pt idx="706">
                  <c:v>46.531168204578869</c:v>
                </c:pt>
                <c:pt idx="707">
                  <c:v>46.269436159667443</c:v>
                </c:pt>
                <c:pt idx="708">
                  <c:v>46.007704114756294</c:v>
                </c:pt>
                <c:pt idx="709">
                  <c:v>45.745972069845152</c:v>
                </c:pt>
                <c:pt idx="710">
                  <c:v>45.484240024933946</c:v>
                </c:pt>
                <c:pt idx="711">
                  <c:v>46.222507980022904</c:v>
                </c:pt>
                <c:pt idx="712">
                  <c:v>46.960775935111613</c:v>
                </c:pt>
                <c:pt idx="713">
                  <c:v>46.699043890200379</c:v>
                </c:pt>
                <c:pt idx="714">
                  <c:v>46.437311845289187</c:v>
                </c:pt>
                <c:pt idx="715">
                  <c:v>46.175579800378117</c:v>
                </c:pt>
                <c:pt idx="716">
                  <c:v>45.913847755466577</c:v>
                </c:pt>
                <c:pt idx="717">
                  <c:v>46.652115710555783</c:v>
                </c:pt>
                <c:pt idx="718">
                  <c:v>47.390383665644251</c:v>
                </c:pt>
                <c:pt idx="719">
                  <c:v>47.12865162073323</c:v>
                </c:pt>
                <c:pt idx="720">
                  <c:v>47.866919575822024</c:v>
                </c:pt>
                <c:pt idx="721">
                  <c:v>47.605187530910861</c:v>
                </c:pt>
                <c:pt idx="722">
                  <c:v>47.343455485999563</c:v>
                </c:pt>
                <c:pt idx="723">
                  <c:v>47.081723441088378</c:v>
                </c:pt>
                <c:pt idx="724">
                  <c:v>47.819991396177272</c:v>
                </c:pt>
                <c:pt idx="725">
                  <c:v>47.558259351265974</c:v>
                </c:pt>
                <c:pt idx="726">
                  <c:v>49.29652730635501</c:v>
                </c:pt>
                <c:pt idx="727">
                  <c:v>49.034795261443598</c:v>
                </c:pt>
                <c:pt idx="728">
                  <c:v>48.773063216532506</c:v>
                </c:pt>
                <c:pt idx="729">
                  <c:v>48.511331171621244</c:v>
                </c:pt>
                <c:pt idx="730">
                  <c:v>48.230719363914353</c:v>
                </c:pt>
                <c:pt idx="731">
                  <c:v>47.950107556207222</c:v>
                </c:pt>
                <c:pt idx="732">
                  <c:v>47.669495748500538</c:v>
                </c:pt>
                <c:pt idx="733">
                  <c:v>47.38888394079337</c:v>
                </c:pt>
                <c:pt idx="734">
                  <c:v>47.108272133086508</c:v>
                </c:pt>
                <c:pt idx="735">
                  <c:v>46.827660325379547</c:v>
                </c:pt>
                <c:pt idx="736">
                  <c:v>47.547048517672422</c:v>
                </c:pt>
                <c:pt idx="737">
                  <c:v>47.266436709965632</c:v>
                </c:pt>
                <c:pt idx="738">
                  <c:v>46.985824902258571</c:v>
                </c:pt>
                <c:pt idx="739">
                  <c:v>46.705213094551894</c:v>
                </c:pt>
                <c:pt idx="740">
                  <c:v>46.424601286844741</c:v>
                </c:pt>
                <c:pt idx="741">
                  <c:v>46.143989479137744</c:v>
                </c:pt>
                <c:pt idx="742">
                  <c:v>45.863377671430804</c:v>
                </c:pt>
                <c:pt idx="743">
                  <c:v>45.582765863723857</c:v>
                </c:pt>
                <c:pt idx="744">
                  <c:v>45.302154056016896</c:v>
                </c:pt>
                <c:pt idx="745">
                  <c:v>45.021542248310013</c:v>
                </c:pt>
                <c:pt idx="746">
                  <c:v>44.740930440602973</c:v>
                </c:pt>
                <c:pt idx="747">
                  <c:v>44.460318632896012</c:v>
                </c:pt>
                <c:pt idx="748">
                  <c:v>44.179706825189136</c:v>
                </c:pt>
                <c:pt idx="749">
                  <c:v>43.89909501748209</c:v>
                </c:pt>
                <c:pt idx="750">
                  <c:v>43.618483209775128</c:v>
                </c:pt>
                <c:pt idx="751">
                  <c:v>45.337871402068018</c:v>
                </c:pt>
                <c:pt idx="752">
                  <c:v>46.057259594361113</c:v>
                </c:pt>
                <c:pt idx="753">
                  <c:v>45.776647786654244</c:v>
                </c:pt>
                <c:pt idx="754">
                  <c:v>45.496035978947283</c:v>
                </c:pt>
                <c:pt idx="755">
                  <c:v>45.215424171240173</c:v>
                </c:pt>
                <c:pt idx="756">
                  <c:v>44.934812363533354</c:v>
                </c:pt>
                <c:pt idx="757">
                  <c:v>44.654200555826229</c:v>
                </c:pt>
                <c:pt idx="758">
                  <c:v>44.373588748119438</c:v>
                </c:pt>
                <c:pt idx="759">
                  <c:v>44.092976940412512</c:v>
                </c:pt>
                <c:pt idx="760">
                  <c:v>47.812365132705516</c:v>
                </c:pt>
                <c:pt idx="761">
                  <c:v>47.531753324998562</c:v>
                </c:pt>
                <c:pt idx="762">
                  <c:v>47.251141517291437</c:v>
                </c:pt>
                <c:pt idx="763">
                  <c:v>46.970529709584625</c:v>
                </c:pt>
                <c:pt idx="764">
                  <c:v>47.689917901877671</c:v>
                </c:pt>
                <c:pt idx="765">
                  <c:v>47.409306094170816</c:v>
                </c:pt>
                <c:pt idx="766">
                  <c:v>47.128694286463762</c:v>
                </c:pt>
                <c:pt idx="767">
                  <c:v>46.848082478756744</c:v>
                </c:pt>
                <c:pt idx="768">
                  <c:v>49.567470671049826</c:v>
                </c:pt>
                <c:pt idx="769">
                  <c:v>49.268166905240818</c:v>
                </c:pt>
                <c:pt idx="770">
                  <c:v>48.968863139431811</c:v>
                </c:pt>
                <c:pt idx="771">
                  <c:v>50.669559373622803</c:v>
                </c:pt>
                <c:pt idx="772">
                  <c:v>50.370255607813796</c:v>
                </c:pt>
                <c:pt idx="773">
                  <c:v>50.070951842004909</c:v>
                </c:pt>
                <c:pt idx="774">
                  <c:v>49.771648076195781</c:v>
                </c:pt>
                <c:pt idx="775">
                  <c:v>49.472344310386781</c:v>
                </c:pt>
                <c:pt idx="776">
                  <c:v>49.173040544577866</c:v>
                </c:pt>
                <c:pt idx="777">
                  <c:v>48.873736778768759</c:v>
                </c:pt>
                <c:pt idx="778">
                  <c:v>48.574433012959844</c:v>
                </c:pt>
                <c:pt idx="779">
                  <c:v>48.275129247150936</c:v>
                </c:pt>
                <c:pt idx="780">
                  <c:v>47.975825481341623</c:v>
                </c:pt>
                <c:pt idx="781">
                  <c:v>47.676521715532729</c:v>
                </c:pt>
                <c:pt idx="782">
                  <c:v>47.377217949723722</c:v>
                </c:pt>
                <c:pt idx="783">
                  <c:v>47.077914183914714</c:v>
                </c:pt>
                <c:pt idx="784">
                  <c:v>46.77861041810587</c:v>
                </c:pt>
                <c:pt idx="785">
                  <c:v>46.479306652296536</c:v>
                </c:pt>
                <c:pt idx="786">
                  <c:v>46.180002886487692</c:v>
                </c:pt>
                <c:pt idx="787">
                  <c:v>45.880699120678592</c:v>
                </c:pt>
                <c:pt idx="788">
                  <c:v>46.581395354869677</c:v>
                </c:pt>
                <c:pt idx="789">
                  <c:v>47.28209158906057</c:v>
                </c:pt>
                <c:pt idx="790">
                  <c:v>46.982787823251563</c:v>
                </c:pt>
                <c:pt idx="791">
                  <c:v>48.683484057442364</c:v>
                </c:pt>
                <c:pt idx="792">
                  <c:v>48.384180291633442</c:v>
                </c:pt>
                <c:pt idx="793">
                  <c:v>48.084876525824527</c:v>
                </c:pt>
                <c:pt idx="794">
                  <c:v>47.785572760015633</c:v>
                </c:pt>
                <c:pt idx="795">
                  <c:v>47.486268994206505</c:v>
                </c:pt>
                <c:pt idx="796">
                  <c:v>48.186965228397604</c:v>
                </c:pt>
                <c:pt idx="797">
                  <c:v>48.88766146258839</c:v>
                </c:pt>
                <c:pt idx="798">
                  <c:v>48.588357696779603</c:v>
                </c:pt>
                <c:pt idx="799">
                  <c:v>49.289053930970724</c:v>
                </c:pt>
                <c:pt idx="800">
                  <c:v>50.989750165161574</c:v>
                </c:pt>
                <c:pt idx="801">
                  <c:v>50.690446399352574</c:v>
                </c:pt>
                <c:pt idx="802">
                  <c:v>50.391142633543545</c:v>
                </c:pt>
                <c:pt idx="803">
                  <c:v>50.091838867734545</c:v>
                </c:pt>
                <c:pt idx="804">
                  <c:v>50.792535101925758</c:v>
                </c:pt>
                <c:pt idx="805">
                  <c:v>50.493231336116551</c:v>
                </c:pt>
                <c:pt idx="806">
                  <c:v>50.193927570307544</c:v>
                </c:pt>
                <c:pt idx="807">
                  <c:v>49.894623804498494</c:v>
                </c:pt>
                <c:pt idx="808">
                  <c:v>49.595320038689614</c:v>
                </c:pt>
                <c:pt idx="809">
                  <c:v>49.296016272880607</c:v>
                </c:pt>
                <c:pt idx="810">
                  <c:v>48.996712507071599</c:v>
                </c:pt>
                <c:pt idx="811">
                  <c:v>48.697408741262421</c:v>
                </c:pt>
                <c:pt idx="812">
                  <c:v>49.398104975453499</c:v>
                </c:pt>
                <c:pt idx="813">
                  <c:v>49.0988012096444</c:v>
                </c:pt>
                <c:pt idx="814">
                  <c:v>48.780978177673354</c:v>
                </c:pt>
                <c:pt idx="815">
                  <c:v>48.463155145702231</c:v>
                </c:pt>
                <c:pt idx="816">
                  <c:v>48.145332113731186</c:v>
                </c:pt>
                <c:pt idx="817">
                  <c:v>47.82750908175997</c:v>
                </c:pt>
                <c:pt idx="818">
                  <c:v>48.50968604978884</c:v>
                </c:pt>
                <c:pt idx="819">
                  <c:v>49.191863017817575</c:v>
                </c:pt>
                <c:pt idx="820">
                  <c:v>48.874039985846423</c:v>
                </c:pt>
                <c:pt idx="821">
                  <c:v>48.556216953875449</c:v>
                </c:pt>
                <c:pt idx="822">
                  <c:v>49.238393921904461</c:v>
                </c:pt>
                <c:pt idx="823">
                  <c:v>48.920570889933188</c:v>
                </c:pt>
                <c:pt idx="824">
                  <c:v>48.602747857962044</c:v>
                </c:pt>
                <c:pt idx="825">
                  <c:v>48.284924825990927</c:v>
                </c:pt>
                <c:pt idx="826">
                  <c:v>48.967101794019811</c:v>
                </c:pt>
                <c:pt idx="827">
                  <c:v>50.649278762048645</c:v>
                </c:pt>
                <c:pt idx="828">
                  <c:v>50.331455730077536</c:v>
                </c:pt>
                <c:pt idx="829">
                  <c:v>50.013632698106406</c:v>
                </c:pt>
                <c:pt idx="830">
                  <c:v>52.695809666135283</c:v>
                </c:pt>
                <c:pt idx="831">
                  <c:v>52.377986634164145</c:v>
                </c:pt>
                <c:pt idx="832">
                  <c:v>52.060163602193015</c:v>
                </c:pt>
                <c:pt idx="833">
                  <c:v>51.742340570221913</c:v>
                </c:pt>
                <c:pt idx="834">
                  <c:v>52.424517538250761</c:v>
                </c:pt>
                <c:pt idx="835">
                  <c:v>52.106694506279624</c:v>
                </c:pt>
                <c:pt idx="836">
                  <c:v>51.788871474308444</c:v>
                </c:pt>
                <c:pt idx="837">
                  <c:v>51.471048442337263</c:v>
                </c:pt>
                <c:pt idx="838">
                  <c:v>51.153225410366105</c:v>
                </c:pt>
                <c:pt idx="839">
                  <c:v>50.835402378395102</c:v>
                </c:pt>
                <c:pt idx="840">
                  <c:v>50.517579346424057</c:v>
                </c:pt>
                <c:pt idx="841">
                  <c:v>51.199756314452991</c:v>
                </c:pt>
                <c:pt idx="842">
                  <c:v>50.881933282481711</c:v>
                </c:pt>
                <c:pt idx="843">
                  <c:v>50.564110250510581</c:v>
                </c:pt>
                <c:pt idx="844">
                  <c:v>50.24628721853945</c:v>
                </c:pt>
                <c:pt idx="845">
                  <c:v>50.92846418656832</c:v>
                </c:pt>
                <c:pt idx="846">
                  <c:v>50.610641154597069</c:v>
                </c:pt>
                <c:pt idx="847">
                  <c:v>51.292818122626159</c:v>
                </c:pt>
                <c:pt idx="848">
                  <c:v>50.974995090654929</c:v>
                </c:pt>
                <c:pt idx="849">
                  <c:v>51.657172058683798</c:v>
                </c:pt>
                <c:pt idx="850">
                  <c:v>51.339349026712547</c:v>
                </c:pt>
                <c:pt idx="851">
                  <c:v>51.021525994741538</c:v>
                </c:pt>
                <c:pt idx="852">
                  <c:v>51.703702962770492</c:v>
                </c:pt>
                <c:pt idx="853">
                  <c:v>52.385879930799277</c:v>
                </c:pt>
                <c:pt idx="854">
                  <c:v>54.068056898828267</c:v>
                </c:pt>
                <c:pt idx="855">
                  <c:v>55.750233866857016</c:v>
                </c:pt>
                <c:pt idx="856">
                  <c:v>55.432410834886035</c:v>
                </c:pt>
                <c:pt idx="857">
                  <c:v>55.114587802914755</c:v>
                </c:pt>
                <c:pt idx="858">
                  <c:v>55.796764770943625</c:v>
                </c:pt>
                <c:pt idx="859">
                  <c:v>55.478941738972502</c:v>
                </c:pt>
                <c:pt idx="860">
                  <c:v>55.161118707001449</c:v>
                </c:pt>
                <c:pt idx="861">
                  <c:v>54.843295675030134</c:v>
                </c:pt>
                <c:pt idx="862">
                  <c:v>57.525472643059217</c:v>
                </c:pt>
                <c:pt idx="863">
                  <c:v>59.207649611087945</c:v>
                </c:pt>
                <c:pt idx="864">
                  <c:v>58.889826579116665</c:v>
                </c:pt>
                <c:pt idx="865">
                  <c:v>58.572003547145712</c:v>
                </c:pt>
                <c:pt idx="866">
                  <c:v>59.254180515174575</c:v>
                </c:pt>
                <c:pt idx="867">
                  <c:v>58.936357483203302</c:v>
                </c:pt>
                <c:pt idx="868">
                  <c:v>62.618534451232151</c:v>
                </c:pt>
                <c:pt idx="869">
                  <c:v>63.300711419261091</c:v>
                </c:pt>
                <c:pt idx="870">
                  <c:v>62.982888387289997</c:v>
                </c:pt>
                <c:pt idx="871">
                  <c:v>62.66506535531893</c:v>
                </c:pt>
                <c:pt idx="872">
                  <c:v>63.347242323347714</c:v>
                </c:pt>
                <c:pt idx="873">
                  <c:v>63.029419291376655</c:v>
                </c:pt>
                <c:pt idx="874">
                  <c:v>62.693236713999163</c:v>
                </c:pt>
                <c:pt idx="875">
                  <c:v>62.3570541366215</c:v>
                </c:pt>
                <c:pt idx="876">
                  <c:v>62.020871559243872</c:v>
                </c:pt>
                <c:pt idx="877">
                  <c:v>61.684688981866344</c:v>
                </c:pt>
                <c:pt idx="878">
                  <c:v>61.348506404488958</c:v>
                </c:pt>
                <c:pt idx="879">
                  <c:v>61.012323827111416</c:v>
                </c:pt>
                <c:pt idx="880">
                  <c:v>60.676141249733881</c:v>
                </c:pt>
                <c:pt idx="881">
                  <c:v>60.339958672356325</c:v>
                </c:pt>
                <c:pt idx="882">
                  <c:v>61.003776094978917</c:v>
                </c:pt>
                <c:pt idx="883">
                  <c:v>60.667593517601247</c:v>
                </c:pt>
                <c:pt idx="884">
                  <c:v>60.331410940223712</c:v>
                </c:pt>
                <c:pt idx="885">
                  <c:v>59.995228362846156</c:v>
                </c:pt>
                <c:pt idx="886">
                  <c:v>59.659045785468535</c:v>
                </c:pt>
                <c:pt idx="887">
                  <c:v>59.322863208091078</c:v>
                </c:pt>
                <c:pt idx="888">
                  <c:v>59.986680630713387</c:v>
                </c:pt>
                <c:pt idx="889">
                  <c:v>59.650498053335994</c:v>
                </c:pt>
                <c:pt idx="890">
                  <c:v>59.314315475958445</c:v>
                </c:pt>
                <c:pt idx="891">
                  <c:v>59.978132898581116</c:v>
                </c:pt>
                <c:pt idx="892">
                  <c:v>59.641950321203346</c:v>
                </c:pt>
                <c:pt idx="893">
                  <c:v>60.305767743825832</c:v>
                </c:pt>
                <c:pt idx="894">
                  <c:v>59.969585166448276</c:v>
                </c:pt>
                <c:pt idx="895">
                  <c:v>60.633402589070762</c:v>
                </c:pt>
                <c:pt idx="896">
                  <c:v>61.297220011693099</c:v>
                </c:pt>
                <c:pt idx="897">
                  <c:v>60.961037434315571</c:v>
                </c:pt>
                <c:pt idx="898">
                  <c:v>60.624854856938114</c:v>
                </c:pt>
                <c:pt idx="899">
                  <c:v>60.288672279560572</c:v>
                </c:pt>
                <c:pt idx="900">
                  <c:v>60.952489702182994</c:v>
                </c:pt>
                <c:pt idx="901">
                  <c:v>60.616307124805488</c:v>
                </c:pt>
                <c:pt idx="902">
                  <c:v>60.280124547427953</c:v>
                </c:pt>
                <c:pt idx="903">
                  <c:v>59.943941970050396</c:v>
                </c:pt>
                <c:pt idx="904">
                  <c:v>59.607759392672861</c:v>
                </c:pt>
                <c:pt idx="905">
                  <c:v>60.271576815295305</c:v>
                </c:pt>
                <c:pt idx="906">
                  <c:v>59.935394237917812</c:v>
                </c:pt>
                <c:pt idx="907">
                  <c:v>59.599211660540234</c:v>
                </c:pt>
                <c:pt idx="908">
                  <c:v>59.263029083162607</c:v>
                </c:pt>
                <c:pt idx="909">
                  <c:v>60.926846505785065</c:v>
                </c:pt>
                <c:pt idx="910">
                  <c:v>60.590663928407608</c:v>
                </c:pt>
                <c:pt idx="911">
                  <c:v>60.254481351029995</c:v>
                </c:pt>
                <c:pt idx="912">
                  <c:v>59.918298773652374</c:v>
                </c:pt>
                <c:pt idx="913">
                  <c:v>60.582116196275095</c:v>
                </c:pt>
                <c:pt idx="914">
                  <c:v>61.245933618897439</c:v>
                </c:pt>
                <c:pt idx="915">
                  <c:v>60.909751041519911</c:v>
                </c:pt>
                <c:pt idx="916">
                  <c:v>60.573568464142248</c:v>
                </c:pt>
                <c:pt idx="917">
                  <c:v>61.237385886764812</c:v>
                </c:pt>
                <c:pt idx="918">
                  <c:v>60.901203309387171</c:v>
                </c:pt>
                <c:pt idx="919">
                  <c:v>60.565020732009884</c:v>
                </c:pt>
                <c:pt idx="920">
                  <c:v>60.228838154632186</c:v>
                </c:pt>
                <c:pt idx="921">
                  <c:v>59.892655577254644</c:v>
                </c:pt>
                <c:pt idx="922">
                  <c:v>60.556472999877101</c:v>
                </c:pt>
                <c:pt idx="923">
                  <c:v>61.220290422499559</c:v>
                </c:pt>
                <c:pt idx="924">
                  <c:v>60.884107845122003</c:v>
                </c:pt>
                <c:pt idx="925">
                  <c:v>60.547925267744347</c:v>
                </c:pt>
                <c:pt idx="926">
                  <c:v>60.211742690366926</c:v>
                </c:pt>
                <c:pt idx="927">
                  <c:v>59.875560112989412</c:v>
                </c:pt>
                <c:pt idx="928">
                  <c:v>59.539377535611848</c:v>
                </c:pt>
                <c:pt idx="929">
                  <c:v>61.203194958234306</c:v>
                </c:pt>
                <c:pt idx="930">
                  <c:v>60.867012380856849</c:v>
                </c:pt>
                <c:pt idx="931">
                  <c:v>68.530829803479179</c:v>
                </c:pt>
                <c:pt idx="932">
                  <c:v>68.176436153442282</c:v>
                </c:pt>
                <c:pt idx="933">
                  <c:v>68.822042503405754</c:v>
                </c:pt>
                <c:pt idx="934">
                  <c:v>68.467648853369582</c:v>
                </c:pt>
                <c:pt idx="935">
                  <c:v>68.113255203333097</c:v>
                </c:pt>
                <c:pt idx="936">
                  <c:v>67.758861553296327</c:v>
                </c:pt>
                <c:pt idx="937">
                  <c:v>67.40446790325997</c:v>
                </c:pt>
                <c:pt idx="938">
                  <c:v>68.050074253223258</c:v>
                </c:pt>
                <c:pt idx="939">
                  <c:v>67.695680603186858</c:v>
                </c:pt>
                <c:pt idx="940">
                  <c:v>67.341286953150345</c:v>
                </c:pt>
                <c:pt idx="941">
                  <c:v>66.986893303113803</c:v>
                </c:pt>
                <c:pt idx="942">
                  <c:v>66.632499653077261</c:v>
                </c:pt>
                <c:pt idx="943">
                  <c:v>66.278106003040719</c:v>
                </c:pt>
                <c:pt idx="944">
                  <c:v>65.923712353003879</c:v>
                </c:pt>
                <c:pt idx="945">
                  <c:v>65.569318702967578</c:v>
                </c:pt>
                <c:pt idx="946">
                  <c:v>65.214925052931093</c:v>
                </c:pt>
                <c:pt idx="947">
                  <c:v>64.860531402894267</c:v>
                </c:pt>
                <c:pt idx="948">
                  <c:v>66.50613775285774</c:v>
                </c:pt>
                <c:pt idx="949">
                  <c:v>67.151744102821084</c:v>
                </c:pt>
                <c:pt idx="950">
                  <c:v>68.797350452784698</c:v>
                </c:pt>
                <c:pt idx="951">
                  <c:v>68.442956802748384</c:v>
                </c:pt>
                <c:pt idx="952">
                  <c:v>69.088563152711671</c:v>
                </c:pt>
                <c:pt idx="953">
                  <c:v>68.734169502675471</c:v>
                </c:pt>
                <c:pt idx="954">
                  <c:v>68.379775852638289</c:v>
                </c:pt>
                <c:pt idx="955">
                  <c:v>68.02538220260189</c:v>
                </c:pt>
                <c:pt idx="956">
                  <c:v>67.67098855256522</c:v>
                </c:pt>
                <c:pt idx="957">
                  <c:v>67.316594902529118</c:v>
                </c:pt>
                <c:pt idx="958">
                  <c:v>66.962201252492548</c:v>
                </c:pt>
                <c:pt idx="959">
                  <c:v>67.607807602455765</c:v>
                </c:pt>
                <c:pt idx="960">
                  <c:v>67.253413952419479</c:v>
                </c:pt>
                <c:pt idx="961">
                  <c:v>66.899020302382951</c:v>
                </c:pt>
                <c:pt idx="962">
                  <c:v>66.544626652346707</c:v>
                </c:pt>
                <c:pt idx="963">
                  <c:v>67.190233002309881</c:v>
                </c:pt>
                <c:pt idx="964">
                  <c:v>66.835839352273098</c:v>
                </c:pt>
                <c:pt idx="965">
                  <c:v>66.481445702236798</c:v>
                </c:pt>
                <c:pt idx="966">
                  <c:v>67.127052052200071</c:v>
                </c:pt>
                <c:pt idx="967">
                  <c:v>67.754585960600764</c:v>
                </c:pt>
                <c:pt idx="968">
                  <c:v>67.382119869001272</c:v>
                </c:pt>
                <c:pt idx="969">
                  <c:v>67.00965377740178</c:v>
                </c:pt>
                <c:pt idx="970">
                  <c:v>66.637187685802516</c:v>
                </c:pt>
                <c:pt idx="971">
                  <c:v>67.264721594202797</c:v>
                </c:pt>
                <c:pt idx="972">
                  <c:v>67.892255502603248</c:v>
                </c:pt>
                <c:pt idx="973">
                  <c:v>67.519789411003813</c:v>
                </c:pt>
                <c:pt idx="974">
                  <c:v>67.147323319404308</c:v>
                </c:pt>
                <c:pt idx="975">
                  <c:v>66.774857227804759</c:v>
                </c:pt>
                <c:pt idx="976">
                  <c:v>66.402391136205068</c:v>
                </c:pt>
                <c:pt idx="977">
                  <c:v>66.029925044605847</c:v>
                </c:pt>
                <c:pt idx="978">
                  <c:v>65.657458953006156</c:v>
                </c:pt>
                <c:pt idx="979">
                  <c:v>66.284992861406849</c:v>
                </c:pt>
                <c:pt idx="980">
                  <c:v>66.912526769807698</c:v>
                </c:pt>
                <c:pt idx="981">
                  <c:v>66.54006067820815</c:v>
                </c:pt>
                <c:pt idx="982">
                  <c:v>68.167594586608402</c:v>
                </c:pt>
                <c:pt idx="983">
                  <c:v>67.795128495008896</c:v>
                </c:pt>
                <c:pt idx="984">
                  <c:v>68.422662403409348</c:v>
                </c:pt>
                <c:pt idx="985">
                  <c:v>68.050196311809728</c:v>
                </c:pt>
                <c:pt idx="986">
                  <c:v>69.677730220210378</c:v>
                </c:pt>
                <c:pt idx="987">
                  <c:v>70.305264128610929</c:v>
                </c:pt>
                <c:pt idx="988">
                  <c:v>70.932798037011139</c:v>
                </c:pt>
                <c:pt idx="989">
                  <c:v>70.560331945411889</c:v>
                </c:pt>
                <c:pt idx="990">
                  <c:v>72.187865853812454</c:v>
                </c:pt>
                <c:pt idx="991">
                  <c:v>71.815399762212962</c:v>
                </c:pt>
                <c:pt idx="992">
                  <c:v>71.442933670613527</c:v>
                </c:pt>
                <c:pt idx="993">
                  <c:v>71.070467579013979</c:v>
                </c:pt>
                <c:pt idx="994">
                  <c:v>70.698001487414459</c:v>
                </c:pt>
                <c:pt idx="995">
                  <c:v>70.325535395814725</c:v>
                </c:pt>
                <c:pt idx="996">
                  <c:v>70.953069304215717</c:v>
                </c:pt>
                <c:pt idx="997">
                  <c:v>70.580603212616012</c:v>
                </c:pt>
                <c:pt idx="998">
                  <c:v>73.208137121016478</c:v>
                </c:pt>
                <c:pt idx="999">
                  <c:v>72.835671029417028</c:v>
                </c:pt>
                <c:pt idx="1000">
                  <c:v>72.445262447868387</c:v>
                </c:pt>
                <c:pt idx="1001">
                  <c:v>72.054853866319291</c:v>
                </c:pt>
                <c:pt idx="1002">
                  <c:v>71.664445284770423</c:v>
                </c:pt>
                <c:pt idx="1003">
                  <c:v>71.274036703221356</c:v>
                </c:pt>
                <c:pt idx="1004">
                  <c:v>70.883628121672686</c:v>
                </c:pt>
                <c:pt idx="1005">
                  <c:v>70.493219540124031</c:v>
                </c:pt>
                <c:pt idx="1006">
                  <c:v>71.102810958574665</c:v>
                </c:pt>
                <c:pt idx="1007">
                  <c:v>70.712402377025796</c:v>
                </c:pt>
                <c:pt idx="1008">
                  <c:v>70.321993795477226</c:v>
                </c:pt>
                <c:pt idx="1009">
                  <c:v>71.931585213928344</c:v>
                </c:pt>
                <c:pt idx="1010">
                  <c:v>73.541176632379475</c:v>
                </c:pt>
                <c:pt idx="1011">
                  <c:v>73.150768050830308</c:v>
                </c:pt>
                <c:pt idx="1012">
                  <c:v>72.760359469281767</c:v>
                </c:pt>
                <c:pt idx="1013">
                  <c:v>74.36995088773287</c:v>
                </c:pt>
                <c:pt idx="1014">
                  <c:v>73.979542306183689</c:v>
                </c:pt>
                <c:pt idx="1015">
                  <c:v>74.589133724635133</c:v>
                </c:pt>
                <c:pt idx="1016">
                  <c:v>74.198725143085966</c:v>
                </c:pt>
                <c:pt idx="1017">
                  <c:v>74.808316561537382</c:v>
                </c:pt>
                <c:pt idx="1018">
                  <c:v>74.417907979988527</c:v>
                </c:pt>
                <c:pt idx="1019">
                  <c:v>78.027499398439659</c:v>
                </c:pt>
                <c:pt idx="1020">
                  <c:v>77.637090816890478</c:v>
                </c:pt>
                <c:pt idx="1021">
                  <c:v>77.246682235341922</c:v>
                </c:pt>
                <c:pt idx="1022">
                  <c:v>76.856273653793053</c:v>
                </c:pt>
                <c:pt idx="1023">
                  <c:v>76.465865072244185</c:v>
                </c:pt>
                <c:pt idx="1024">
                  <c:v>77.075456490695288</c:v>
                </c:pt>
                <c:pt idx="1025">
                  <c:v>83.685047909146448</c:v>
                </c:pt>
                <c:pt idx="1026">
                  <c:v>83.294639327597594</c:v>
                </c:pt>
                <c:pt idx="1027">
                  <c:v>82.886410499238963</c:v>
                </c:pt>
                <c:pt idx="1028">
                  <c:v>82.478181670880318</c:v>
                </c:pt>
                <c:pt idx="1029">
                  <c:v>82.069952842521417</c:v>
                </c:pt>
                <c:pt idx="1030">
                  <c:v>81.661724014163113</c:v>
                </c:pt>
                <c:pt idx="1031">
                  <c:v>83.253495185804482</c:v>
                </c:pt>
                <c:pt idx="1032">
                  <c:v>82.84526635744588</c:v>
                </c:pt>
                <c:pt idx="1033">
                  <c:v>82.437037529087263</c:v>
                </c:pt>
                <c:pt idx="1034">
                  <c:v>82.028808700728348</c:v>
                </c:pt>
                <c:pt idx="1035">
                  <c:v>81.620579872369774</c:v>
                </c:pt>
                <c:pt idx="1036">
                  <c:v>82.212351044011413</c:v>
                </c:pt>
                <c:pt idx="1037">
                  <c:v>81.804122215652782</c:v>
                </c:pt>
                <c:pt idx="1038">
                  <c:v>81.39589338729418</c:v>
                </c:pt>
                <c:pt idx="1039">
                  <c:v>80.987664558935748</c:v>
                </c:pt>
                <c:pt idx="1040">
                  <c:v>80.579435730576648</c:v>
                </c:pt>
                <c:pt idx="1041">
                  <c:v>80.17120690221833</c:v>
                </c:pt>
                <c:pt idx="1042">
                  <c:v>80.762978073859387</c:v>
                </c:pt>
                <c:pt idx="1043">
                  <c:v>80.354749245501083</c:v>
                </c:pt>
                <c:pt idx="1044">
                  <c:v>79.946520417142779</c:v>
                </c:pt>
                <c:pt idx="1045">
                  <c:v>79.538291588783849</c:v>
                </c:pt>
                <c:pt idx="1046">
                  <c:v>81.130062760425218</c:v>
                </c:pt>
                <c:pt idx="1047">
                  <c:v>80.721833932066588</c:v>
                </c:pt>
                <c:pt idx="1048">
                  <c:v>81.313605103708014</c:v>
                </c:pt>
                <c:pt idx="1049">
                  <c:v>80.905376275349383</c:v>
                </c:pt>
                <c:pt idx="1050">
                  <c:v>83.497147446990795</c:v>
                </c:pt>
                <c:pt idx="1051">
                  <c:v>85.08891861863215</c:v>
                </c:pt>
                <c:pt idx="1052">
                  <c:v>84.680689790273547</c:v>
                </c:pt>
                <c:pt idx="1053">
                  <c:v>84.272460961914931</c:v>
                </c:pt>
                <c:pt idx="1054">
                  <c:v>86.864232133555987</c:v>
                </c:pt>
                <c:pt idx="1055">
                  <c:v>86.456003305197697</c:v>
                </c:pt>
                <c:pt idx="1056">
                  <c:v>87.047774476839081</c:v>
                </c:pt>
                <c:pt idx="1057">
                  <c:v>86.63954564848045</c:v>
                </c:pt>
                <c:pt idx="1058">
                  <c:v>86.231316820121819</c:v>
                </c:pt>
                <c:pt idx="1059">
                  <c:v>85.823087991763188</c:v>
                </c:pt>
                <c:pt idx="1060">
                  <c:v>85.414859163404614</c:v>
                </c:pt>
                <c:pt idx="1061">
                  <c:v>85.006630335045998</c:v>
                </c:pt>
                <c:pt idx="1062">
                  <c:v>84.598401506687125</c:v>
                </c:pt>
                <c:pt idx="1063">
                  <c:v>84.19017267832875</c:v>
                </c:pt>
                <c:pt idx="1064">
                  <c:v>88.781943849970361</c:v>
                </c:pt>
                <c:pt idx="1065">
                  <c:v>88.373715021611488</c:v>
                </c:pt>
                <c:pt idx="1066">
                  <c:v>89.965486193252858</c:v>
                </c:pt>
                <c:pt idx="1067">
                  <c:v>89.539552472031588</c:v>
                </c:pt>
                <c:pt idx="1068">
                  <c:v>89.113618750810261</c:v>
                </c:pt>
                <c:pt idx="1069">
                  <c:v>88.687685029588849</c:v>
                </c:pt>
                <c:pt idx="1070">
                  <c:v>88.261751308367607</c:v>
                </c:pt>
                <c:pt idx="1071">
                  <c:v>87.835817587146281</c:v>
                </c:pt>
                <c:pt idx="1072">
                  <c:v>87.409883865924954</c:v>
                </c:pt>
                <c:pt idx="1073">
                  <c:v>86.983950144703613</c:v>
                </c:pt>
                <c:pt idx="1074">
                  <c:v>87.558016423482258</c:v>
                </c:pt>
                <c:pt idx="1075">
                  <c:v>87.132082702260675</c:v>
                </c:pt>
                <c:pt idx="1076">
                  <c:v>87.706148981039647</c:v>
                </c:pt>
                <c:pt idx="1077">
                  <c:v>87.280215259818547</c:v>
                </c:pt>
                <c:pt idx="1078">
                  <c:v>86.854281538596695</c:v>
                </c:pt>
                <c:pt idx="1079">
                  <c:v>86.428347817375368</c:v>
                </c:pt>
                <c:pt idx="1080">
                  <c:v>86.002414096154098</c:v>
                </c:pt>
                <c:pt idx="1081">
                  <c:v>85.576480374932828</c:v>
                </c:pt>
                <c:pt idx="1082">
                  <c:v>87.150546653711658</c:v>
                </c:pt>
                <c:pt idx="1083">
                  <c:v>86.724612932490359</c:v>
                </c:pt>
                <c:pt idx="1084">
                  <c:v>88.298679211269032</c:v>
                </c:pt>
                <c:pt idx="1085">
                  <c:v>88.872745490047649</c:v>
                </c:pt>
                <c:pt idx="1086">
                  <c:v>88.446811768826393</c:v>
                </c:pt>
                <c:pt idx="1087">
                  <c:v>89.020878047604683</c:v>
                </c:pt>
                <c:pt idx="1088">
                  <c:v>88.594944326383711</c:v>
                </c:pt>
                <c:pt idx="1089">
                  <c:v>89.169010605162427</c:v>
                </c:pt>
                <c:pt idx="1090">
                  <c:v>92.743076883941072</c:v>
                </c:pt>
                <c:pt idx="1091">
                  <c:v>92.317143162719745</c:v>
                </c:pt>
                <c:pt idx="1092">
                  <c:v>93.891209441498646</c:v>
                </c:pt>
                <c:pt idx="1093">
                  <c:v>93.465275720277305</c:v>
                </c:pt>
                <c:pt idx="1094">
                  <c:v>94.03934199905575</c:v>
                </c:pt>
                <c:pt idx="1095">
                  <c:v>93.613408277834154</c:v>
                </c:pt>
                <c:pt idx="1096">
                  <c:v>93.187474556612884</c:v>
                </c:pt>
                <c:pt idx="1097">
                  <c:v>97.761540835391784</c:v>
                </c:pt>
                <c:pt idx="1098">
                  <c:v>97.335607114170458</c:v>
                </c:pt>
                <c:pt idx="1099">
                  <c:v>97.909673392949131</c:v>
                </c:pt>
                <c:pt idx="1100">
                  <c:v>99.483739671727804</c:v>
                </c:pt>
                <c:pt idx="1101">
                  <c:v>101.05780595050648</c:v>
                </c:pt>
                <c:pt idx="1102">
                  <c:v>100.63187222928515</c:v>
                </c:pt>
                <c:pt idx="1103">
                  <c:v>105.20593850806362</c:v>
                </c:pt>
                <c:pt idx="1104">
                  <c:v>105.78000478684262</c:v>
                </c:pt>
                <c:pt idx="1105">
                  <c:v>105.354071065621</c:v>
                </c:pt>
                <c:pt idx="1106">
                  <c:v>109.92813734439967</c:v>
                </c:pt>
                <c:pt idx="1107">
                  <c:v>109.50220362317869</c:v>
                </c:pt>
                <c:pt idx="1108">
                  <c:v>110.0762699019574</c:v>
                </c:pt>
                <c:pt idx="1109">
                  <c:v>109.63274044998818</c:v>
                </c:pt>
                <c:pt idx="1110">
                  <c:v>109.18921099801919</c:v>
                </c:pt>
                <c:pt idx="1111">
                  <c:v>108.74568154605018</c:v>
                </c:pt>
                <c:pt idx="1112">
                  <c:v>108.30215209408095</c:v>
                </c:pt>
                <c:pt idx="1113">
                  <c:v>107.85862264211219</c:v>
                </c:pt>
                <c:pt idx="1114">
                  <c:v>108.41509319014322</c:v>
                </c:pt>
                <c:pt idx="1115">
                  <c:v>107.97156373817432</c:v>
                </c:pt>
                <c:pt idx="1116">
                  <c:v>107.5280342862052</c:v>
                </c:pt>
                <c:pt idx="1117">
                  <c:v>107.0845048342362</c:v>
                </c:pt>
                <c:pt idx="1118">
                  <c:v>107.6409753822672</c:v>
                </c:pt>
                <c:pt idx="1119">
                  <c:v>107.1974459302982</c:v>
                </c:pt>
                <c:pt idx="1120">
                  <c:v>108.7539164783292</c:v>
                </c:pt>
                <c:pt idx="1121">
                  <c:v>112.31038702636015</c:v>
                </c:pt>
                <c:pt idx="1122">
                  <c:v>112.86685757439118</c:v>
                </c:pt>
                <c:pt idx="1123">
                  <c:v>112.42332812242188</c:v>
                </c:pt>
                <c:pt idx="1124">
                  <c:v>112.97979867045292</c:v>
                </c:pt>
                <c:pt idx="1125">
                  <c:v>112.53626921848421</c:v>
                </c:pt>
                <c:pt idx="1126">
                  <c:v>112.09273976651521</c:v>
                </c:pt>
                <c:pt idx="1127">
                  <c:v>111.64921031454621</c:v>
                </c:pt>
                <c:pt idx="1128">
                  <c:v>112.20568086257721</c:v>
                </c:pt>
                <c:pt idx="1129">
                  <c:v>112.76215141060821</c:v>
                </c:pt>
                <c:pt idx="1130">
                  <c:v>113.31862195863921</c:v>
                </c:pt>
                <c:pt idx="1131">
                  <c:v>115.87509250666982</c:v>
                </c:pt>
                <c:pt idx="1132">
                  <c:v>115.41407089253761</c:v>
                </c:pt>
                <c:pt idx="1133">
                  <c:v>114.953049278405</c:v>
                </c:pt>
                <c:pt idx="1134">
                  <c:v>114.49202766427274</c:v>
                </c:pt>
                <c:pt idx="1135">
                  <c:v>114.03100605013978</c:v>
                </c:pt>
                <c:pt idx="1136">
                  <c:v>113.56998443600719</c:v>
                </c:pt>
                <c:pt idx="1137">
                  <c:v>113.10896282187441</c:v>
                </c:pt>
                <c:pt idx="1138">
                  <c:v>113.64794120774198</c:v>
                </c:pt>
                <c:pt idx="1139">
                  <c:v>113.18691959360935</c:v>
                </c:pt>
                <c:pt idx="1140">
                  <c:v>113.7258979794766</c:v>
                </c:pt>
                <c:pt idx="1141">
                  <c:v>113.26487636534416</c:v>
                </c:pt>
                <c:pt idx="1142">
                  <c:v>113.80385475121156</c:v>
                </c:pt>
                <c:pt idx="1143">
                  <c:v>113.34283313707878</c:v>
                </c:pt>
                <c:pt idx="1144">
                  <c:v>113.88181152294635</c:v>
                </c:pt>
                <c:pt idx="1145">
                  <c:v>114.42078990881376</c:v>
                </c:pt>
                <c:pt idx="1146">
                  <c:v>116.95976829468097</c:v>
                </c:pt>
                <c:pt idx="1147">
                  <c:v>117.49874668054856</c:v>
                </c:pt>
                <c:pt idx="1148">
                  <c:v>117.03772506641593</c:v>
                </c:pt>
                <c:pt idx="1149">
                  <c:v>116.57670345228316</c:v>
                </c:pt>
                <c:pt idx="1150">
                  <c:v>117.11568183815042</c:v>
                </c:pt>
                <c:pt idx="1151">
                  <c:v>119.65466022401829</c:v>
                </c:pt>
                <c:pt idx="1152">
                  <c:v>119.19363860988551</c:v>
                </c:pt>
                <c:pt idx="1153">
                  <c:v>121.73261699575292</c:v>
                </c:pt>
                <c:pt idx="1154">
                  <c:v>121.2715953816203</c:v>
                </c:pt>
                <c:pt idx="1155">
                  <c:v>120.8105737674877</c:v>
                </c:pt>
                <c:pt idx="1156">
                  <c:v>121.34955215335508</c:v>
                </c:pt>
                <c:pt idx="1157">
                  <c:v>120.88853053922232</c:v>
                </c:pt>
                <c:pt idx="1158">
                  <c:v>120.42750892508988</c:v>
                </c:pt>
                <c:pt idx="1159">
                  <c:v>120.96648731095728</c:v>
                </c:pt>
                <c:pt idx="1160">
                  <c:v>121.5054656968245</c:v>
                </c:pt>
                <c:pt idx="1161">
                  <c:v>121.04444408269212</c:v>
                </c:pt>
                <c:pt idx="1162">
                  <c:v>120.58342246855945</c:v>
                </c:pt>
                <c:pt idx="1163">
                  <c:v>122.12240085442635</c:v>
                </c:pt>
                <c:pt idx="1164">
                  <c:v>121.66137924029425</c:v>
                </c:pt>
                <c:pt idx="1165">
                  <c:v>127.20035762616165</c:v>
                </c:pt>
                <c:pt idx="1166">
                  <c:v>126.7393360120287</c:v>
                </c:pt>
                <c:pt idx="1167">
                  <c:v>126.27831439789622</c:v>
                </c:pt>
                <c:pt idx="1168">
                  <c:v>125.79989911366104</c:v>
                </c:pt>
                <c:pt idx="1169">
                  <c:v>125.32148382942582</c:v>
                </c:pt>
                <c:pt idx="1170">
                  <c:v>124.84306854519076</c:v>
                </c:pt>
                <c:pt idx="1171">
                  <c:v>124.36465326095583</c:v>
                </c:pt>
                <c:pt idx="1172">
                  <c:v>123.88623797672012</c:v>
                </c:pt>
                <c:pt idx="1173">
                  <c:v>127.40782269248508</c:v>
                </c:pt>
                <c:pt idx="1174">
                  <c:v>126.92940740824986</c:v>
                </c:pt>
                <c:pt idx="1175">
                  <c:v>126.45099212401458</c:v>
                </c:pt>
                <c:pt idx="1176">
                  <c:v>125.97257683977914</c:v>
                </c:pt>
                <c:pt idx="1177">
                  <c:v>125.49416155554422</c:v>
                </c:pt>
                <c:pt idx="1178">
                  <c:v>125.01574627130896</c:v>
                </c:pt>
                <c:pt idx="1179">
                  <c:v>124.53733098707373</c:v>
                </c:pt>
                <c:pt idx="1180">
                  <c:v>125.05891570283848</c:v>
                </c:pt>
                <c:pt idx="1181">
                  <c:v>124.58050041860328</c:v>
                </c:pt>
                <c:pt idx="1182">
                  <c:v>124.10208513436787</c:v>
                </c:pt>
                <c:pt idx="1183">
                  <c:v>123.62366985013283</c:v>
                </c:pt>
                <c:pt idx="1184">
                  <c:v>124.14525456589777</c:v>
                </c:pt>
                <c:pt idx="1185">
                  <c:v>125.66683928166239</c:v>
                </c:pt>
                <c:pt idx="1186">
                  <c:v>128.18842399742763</c:v>
                </c:pt>
                <c:pt idx="1187">
                  <c:v>128.71000871319157</c:v>
                </c:pt>
                <c:pt idx="1188">
                  <c:v>133.23159342895622</c:v>
                </c:pt>
                <c:pt idx="1189">
                  <c:v>133.75317814472135</c:v>
                </c:pt>
                <c:pt idx="1190">
                  <c:v>134.27476286048585</c:v>
                </c:pt>
                <c:pt idx="1191">
                  <c:v>134.79634757625101</c:v>
                </c:pt>
                <c:pt idx="1192">
                  <c:v>134.31793229201571</c:v>
                </c:pt>
                <c:pt idx="1193">
                  <c:v>133.83951700778047</c:v>
                </c:pt>
                <c:pt idx="1194">
                  <c:v>134.36110172354518</c:v>
                </c:pt>
                <c:pt idx="1195">
                  <c:v>133.86538663443201</c:v>
                </c:pt>
                <c:pt idx="1196">
                  <c:v>133.36967154531828</c:v>
                </c:pt>
                <c:pt idx="1197">
                  <c:v>132.87395645620541</c:v>
                </c:pt>
                <c:pt idx="1198">
                  <c:v>132.37824136709256</c:v>
                </c:pt>
                <c:pt idx="1199">
                  <c:v>131.88252627797911</c:v>
                </c:pt>
                <c:pt idx="1200">
                  <c:v>131.38681118886541</c:v>
                </c:pt>
                <c:pt idx="1201">
                  <c:v>130.8910960997521</c:v>
                </c:pt>
                <c:pt idx="1202">
                  <c:v>130.39538101063928</c:v>
                </c:pt>
                <c:pt idx="1203">
                  <c:v>129.89966592152501</c:v>
                </c:pt>
                <c:pt idx="1204">
                  <c:v>129.40395083241219</c:v>
                </c:pt>
                <c:pt idx="1205">
                  <c:v>128.90823574329889</c:v>
                </c:pt>
                <c:pt idx="1206">
                  <c:v>129.41252065418558</c:v>
                </c:pt>
                <c:pt idx="1207">
                  <c:v>128.91680556507194</c:v>
                </c:pt>
                <c:pt idx="1208">
                  <c:v>128.4210904759594</c:v>
                </c:pt>
                <c:pt idx="1209">
                  <c:v>129.92537538684562</c:v>
                </c:pt>
                <c:pt idx="1210">
                  <c:v>129.42966029773203</c:v>
                </c:pt>
                <c:pt idx="1211">
                  <c:v>130.93394520861906</c:v>
                </c:pt>
                <c:pt idx="1212">
                  <c:v>132.43823011950587</c:v>
                </c:pt>
                <c:pt idx="1213">
                  <c:v>131.94251503039212</c:v>
                </c:pt>
                <c:pt idx="1214">
                  <c:v>132.44679994127921</c:v>
                </c:pt>
                <c:pt idx="1215">
                  <c:v>132.95108485216619</c:v>
                </c:pt>
                <c:pt idx="1216">
                  <c:v>132.45536976305252</c:v>
                </c:pt>
                <c:pt idx="1217">
                  <c:v>131.95965467393918</c:v>
                </c:pt>
                <c:pt idx="1218">
                  <c:v>132.46393958482594</c:v>
                </c:pt>
                <c:pt idx="1219">
                  <c:v>131.95101432269644</c:v>
                </c:pt>
                <c:pt idx="1220">
                  <c:v>131.43808906056597</c:v>
                </c:pt>
                <c:pt idx="1221">
                  <c:v>131.92516379843599</c:v>
                </c:pt>
                <c:pt idx="1222">
                  <c:v>131.41223853630601</c:v>
                </c:pt>
                <c:pt idx="1223">
                  <c:v>130.89931327417568</c:v>
                </c:pt>
                <c:pt idx="1224">
                  <c:v>130.3863880120465</c:v>
                </c:pt>
                <c:pt idx="1225">
                  <c:v>129.87346274991592</c:v>
                </c:pt>
                <c:pt idx="1226">
                  <c:v>130.3605374877867</c:v>
                </c:pt>
                <c:pt idx="1227">
                  <c:v>130.84761222565598</c:v>
                </c:pt>
                <c:pt idx="1228">
                  <c:v>131.33468696352611</c:v>
                </c:pt>
                <c:pt idx="1229">
                  <c:v>130.82176170139613</c:v>
                </c:pt>
                <c:pt idx="1230">
                  <c:v>131.30883643926651</c:v>
                </c:pt>
                <c:pt idx="1231">
                  <c:v>131.79591117713616</c:v>
                </c:pt>
                <c:pt idx="1232">
                  <c:v>131.28298591500621</c:v>
                </c:pt>
                <c:pt idx="1233">
                  <c:v>130.77006065287586</c:v>
                </c:pt>
                <c:pt idx="1234">
                  <c:v>130.25713539074619</c:v>
                </c:pt>
                <c:pt idx="1235">
                  <c:v>130.74421012861615</c:v>
                </c:pt>
                <c:pt idx="1236">
                  <c:v>130.23128486648625</c:v>
                </c:pt>
                <c:pt idx="1237">
                  <c:v>130.71835960435575</c:v>
                </c:pt>
                <c:pt idx="1238">
                  <c:v>130.20543434222662</c:v>
                </c:pt>
                <c:pt idx="1239">
                  <c:v>133.69250908009641</c:v>
                </c:pt>
                <c:pt idx="1240">
                  <c:v>133.17958381796632</c:v>
                </c:pt>
                <c:pt idx="1241">
                  <c:v>132.66665855583634</c:v>
                </c:pt>
                <c:pt idx="1242">
                  <c:v>134.1537332937059</c:v>
                </c:pt>
                <c:pt idx="1243">
                  <c:v>134.64080803157603</c:v>
                </c:pt>
                <c:pt idx="1244">
                  <c:v>134.12788276944599</c:v>
                </c:pt>
                <c:pt idx="1245">
                  <c:v>133.61495750731638</c:v>
                </c:pt>
                <c:pt idx="1246">
                  <c:v>133.10203224518642</c:v>
                </c:pt>
                <c:pt idx="1247">
                  <c:v>132.58910698305644</c:v>
                </c:pt>
                <c:pt idx="1248">
                  <c:v>133.07618172092612</c:v>
                </c:pt>
                <c:pt idx="1249">
                  <c:v>132.56325645879647</c:v>
                </c:pt>
                <c:pt idx="1250">
                  <c:v>133.05033119666649</c:v>
                </c:pt>
                <c:pt idx="1251">
                  <c:v>132.53740593453651</c:v>
                </c:pt>
                <c:pt idx="1252">
                  <c:v>132.02448067240661</c:v>
                </c:pt>
                <c:pt idx="1253">
                  <c:v>134.51155541027632</c:v>
                </c:pt>
                <c:pt idx="1254">
                  <c:v>139.99863014814656</c:v>
                </c:pt>
                <c:pt idx="1255">
                  <c:v>139.46858045767647</c:v>
                </c:pt>
                <c:pt idx="1256">
                  <c:v>138.93853076720546</c:v>
                </c:pt>
                <c:pt idx="1257">
                  <c:v>138.40848107673528</c:v>
                </c:pt>
                <c:pt idx="1258">
                  <c:v>137.87843138626505</c:v>
                </c:pt>
                <c:pt idx="1259">
                  <c:v>137.34838169579407</c:v>
                </c:pt>
                <c:pt idx="1260">
                  <c:v>136.81833200532375</c:v>
                </c:pt>
                <c:pt idx="1261">
                  <c:v>137.28828231485272</c:v>
                </c:pt>
                <c:pt idx="1262">
                  <c:v>136.75823262438215</c:v>
                </c:pt>
                <c:pt idx="1263">
                  <c:v>136.22818293391163</c:v>
                </c:pt>
                <c:pt idx="1264">
                  <c:v>136.69813324344108</c:v>
                </c:pt>
                <c:pt idx="1265">
                  <c:v>136.16808355297061</c:v>
                </c:pt>
                <c:pt idx="1266">
                  <c:v>135.63803386250004</c:v>
                </c:pt>
                <c:pt idx="1267">
                  <c:v>136.10798417202943</c:v>
                </c:pt>
                <c:pt idx="1268">
                  <c:v>136.57793448155854</c:v>
                </c:pt>
                <c:pt idx="1269">
                  <c:v>136.04788479108765</c:v>
                </c:pt>
                <c:pt idx="1270">
                  <c:v>135.51783510061779</c:v>
                </c:pt>
                <c:pt idx="1271">
                  <c:v>134.98778541014718</c:v>
                </c:pt>
                <c:pt idx="1272">
                  <c:v>137.45773571967669</c:v>
                </c:pt>
                <c:pt idx="1273">
                  <c:v>137.92768602920614</c:v>
                </c:pt>
                <c:pt idx="1274">
                  <c:v>138.39763633873628</c:v>
                </c:pt>
                <c:pt idx="1275">
                  <c:v>139.86758664826507</c:v>
                </c:pt>
                <c:pt idx="1276">
                  <c:v>139.33753695779532</c:v>
                </c:pt>
                <c:pt idx="1277">
                  <c:v>141.80748726732443</c:v>
                </c:pt>
                <c:pt idx="1278">
                  <c:v>143.2774375768534</c:v>
                </c:pt>
                <c:pt idx="1279">
                  <c:v>142.74738788638285</c:v>
                </c:pt>
                <c:pt idx="1280">
                  <c:v>143.2173381959123</c:v>
                </c:pt>
                <c:pt idx="1281">
                  <c:v>143.68728850544181</c:v>
                </c:pt>
                <c:pt idx="1282">
                  <c:v>144.15723881497166</c:v>
                </c:pt>
                <c:pt idx="1283">
                  <c:v>143.62718912450055</c:v>
                </c:pt>
                <c:pt idx="1284">
                  <c:v>143.09713943403045</c:v>
                </c:pt>
                <c:pt idx="1285">
                  <c:v>142.56708974355956</c:v>
                </c:pt>
                <c:pt idx="1286">
                  <c:v>142.01999778834673</c:v>
                </c:pt>
                <c:pt idx="1287">
                  <c:v>141.47290583313486</c:v>
                </c:pt>
                <c:pt idx="1288">
                  <c:v>140.92581387792285</c:v>
                </c:pt>
                <c:pt idx="1289">
                  <c:v>140.37872192271021</c:v>
                </c:pt>
                <c:pt idx="1290">
                  <c:v>139.8316299674982</c:v>
                </c:pt>
                <c:pt idx="1291">
                  <c:v>139.28453801228579</c:v>
                </c:pt>
                <c:pt idx="1292">
                  <c:v>138.73744605707392</c:v>
                </c:pt>
                <c:pt idx="1293">
                  <c:v>138.19035410186029</c:v>
                </c:pt>
                <c:pt idx="1294">
                  <c:v>137.64326214664771</c:v>
                </c:pt>
                <c:pt idx="1295">
                  <c:v>137.09617019143602</c:v>
                </c:pt>
                <c:pt idx="1296">
                  <c:v>136.54907823622358</c:v>
                </c:pt>
                <c:pt idx="1297">
                  <c:v>136.00198628101134</c:v>
                </c:pt>
                <c:pt idx="1298">
                  <c:v>135.45489432579899</c:v>
                </c:pt>
                <c:pt idx="1299">
                  <c:v>135.90780237058664</c:v>
                </c:pt>
                <c:pt idx="1300">
                  <c:v>135.36071041537463</c:v>
                </c:pt>
                <c:pt idx="1301">
                  <c:v>134.81361846016159</c:v>
                </c:pt>
                <c:pt idx="1302">
                  <c:v>134.26652650494958</c:v>
                </c:pt>
                <c:pt idx="1303">
                  <c:v>133.71943454973712</c:v>
                </c:pt>
                <c:pt idx="1304">
                  <c:v>133.17234259452488</c:v>
                </c:pt>
                <c:pt idx="1305">
                  <c:v>133.62525063931207</c:v>
                </c:pt>
                <c:pt idx="1306">
                  <c:v>133.07815868410015</c:v>
                </c:pt>
                <c:pt idx="1307">
                  <c:v>134.53106672888748</c:v>
                </c:pt>
                <c:pt idx="1308">
                  <c:v>133.98397477367538</c:v>
                </c:pt>
                <c:pt idx="1309">
                  <c:v>138.43688281846357</c:v>
                </c:pt>
                <c:pt idx="1310">
                  <c:v>139.88979086325077</c:v>
                </c:pt>
                <c:pt idx="1311">
                  <c:v>139.32573549775879</c:v>
                </c:pt>
                <c:pt idx="1312">
                  <c:v>139.76168013226678</c:v>
                </c:pt>
                <c:pt idx="1313">
                  <c:v>139.19762476677448</c:v>
                </c:pt>
                <c:pt idx="1314">
                  <c:v>139.63356940128236</c:v>
                </c:pt>
                <c:pt idx="1315">
                  <c:v>139.06951403579075</c:v>
                </c:pt>
                <c:pt idx="1316">
                  <c:v>138.50545867029888</c:v>
                </c:pt>
                <c:pt idx="1317">
                  <c:v>137.9414033048069</c:v>
                </c:pt>
                <c:pt idx="1318">
                  <c:v>139.37734793931529</c:v>
                </c:pt>
                <c:pt idx="1319">
                  <c:v>139.81329257382259</c:v>
                </c:pt>
                <c:pt idx="1320">
                  <c:v>140.24923720833095</c:v>
                </c:pt>
                <c:pt idx="1321">
                  <c:v>139.68518184283897</c:v>
                </c:pt>
                <c:pt idx="1322">
                  <c:v>139.12112647734727</c:v>
                </c:pt>
                <c:pt idx="1323">
                  <c:v>138.55707111185498</c:v>
                </c:pt>
                <c:pt idx="1324">
                  <c:v>137.99301574636243</c:v>
                </c:pt>
                <c:pt idx="1325">
                  <c:v>137.42896038087127</c:v>
                </c:pt>
                <c:pt idx="1326">
                  <c:v>137.86490501537907</c:v>
                </c:pt>
                <c:pt idx="1327">
                  <c:v>137.30084964988708</c:v>
                </c:pt>
                <c:pt idx="1328">
                  <c:v>136.73679428439473</c:v>
                </c:pt>
                <c:pt idx="1329">
                  <c:v>136.17273891890363</c:v>
                </c:pt>
                <c:pt idx="1330">
                  <c:v>138.60868355341114</c:v>
                </c:pt>
                <c:pt idx="1331">
                  <c:v>138.04462818791924</c:v>
                </c:pt>
                <c:pt idx="1332">
                  <c:v>137.48057282242721</c:v>
                </c:pt>
                <c:pt idx="1333">
                  <c:v>137.91651745693554</c:v>
                </c:pt>
                <c:pt idx="1334">
                  <c:v>138.35246209144321</c:v>
                </c:pt>
                <c:pt idx="1335">
                  <c:v>138.78840672595123</c:v>
                </c:pt>
                <c:pt idx="1336">
                  <c:v>145.22435136045925</c:v>
                </c:pt>
                <c:pt idx="1337">
                  <c:v>149.66029599496682</c:v>
                </c:pt>
                <c:pt idx="1338">
                  <c:v>152.09624062947529</c:v>
                </c:pt>
                <c:pt idx="1339">
                  <c:v>151.53218526398331</c:v>
                </c:pt>
                <c:pt idx="1340">
                  <c:v>152.96812989849184</c:v>
                </c:pt>
                <c:pt idx="1341">
                  <c:v>153.40407453299937</c:v>
                </c:pt>
                <c:pt idx="1342">
                  <c:v>154.84001916750736</c:v>
                </c:pt>
                <c:pt idx="1343">
                  <c:v>154.27596380201538</c:v>
                </c:pt>
                <c:pt idx="1344">
                  <c:v>153.7119084365234</c:v>
                </c:pt>
                <c:pt idx="1345">
                  <c:v>154.14785307103108</c:v>
                </c:pt>
                <c:pt idx="1346">
                  <c:v>153.56691008321897</c:v>
                </c:pt>
                <c:pt idx="1347">
                  <c:v>152.98596709540661</c:v>
                </c:pt>
                <c:pt idx="1348">
                  <c:v>152.40502410759407</c:v>
                </c:pt>
                <c:pt idx="1349">
                  <c:v>151.82408111978162</c:v>
                </c:pt>
                <c:pt idx="1350">
                  <c:v>151.24313813196918</c:v>
                </c:pt>
                <c:pt idx="1351">
                  <c:v>150.66219514415627</c:v>
                </c:pt>
                <c:pt idx="1352">
                  <c:v>150.08125215634428</c:v>
                </c:pt>
                <c:pt idx="1353">
                  <c:v>149.50030916853183</c:v>
                </c:pt>
                <c:pt idx="1354">
                  <c:v>148.91936618071941</c:v>
                </c:pt>
                <c:pt idx="1355">
                  <c:v>150.33842319290704</c:v>
                </c:pt>
                <c:pt idx="1356">
                  <c:v>151.75748020509482</c:v>
                </c:pt>
                <c:pt idx="1357">
                  <c:v>151.17653721728203</c:v>
                </c:pt>
                <c:pt idx="1358">
                  <c:v>151.59559422946913</c:v>
                </c:pt>
                <c:pt idx="1359">
                  <c:v>151.01465124165645</c:v>
                </c:pt>
                <c:pt idx="1360">
                  <c:v>151.43370825384434</c:v>
                </c:pt>
                <c:pt idx="1361">
                  <c:v>150.85276526603218</c:v>
                </c:pt>
                <c:pt idx="1362">
                  <c:v>154.27182227821979</c:v>
                </c:pt>
                <c:pt idx="1363">
                  <c:v>153.690879290407</c:v>
                </c:pt>
                <c:pt idx="1364">
                  <c:v>154.10993630259529</c:v>
                </c:pt>
                <c:pt idx="1365">
                  <c:v>153.52899331478244</c:v>
                </c:pt>
                <c:pt idx="1366">
                  <c:v>156.94805032696999</c:v>
                </c:pt>
                <c:pt idx="1367">
                  <c:v>156.36710733915754</c:v>
                </c:pt>
                <c:pt idx="1368">
                  <c:v>155.78616435134498</c:v>
                </c:pt>
                <c:pt idx="1369">
                  <c:v>155.20522136353262</c:v>
                </c:pt>
                <c:pt idx="1370">
                  <c:v>154.62427837572054</c:v>
                </c:pt>
                <c:pt idx="1371">
                  <c:v>154.02652070439902</c:v>
                </c:pt>
                <c:pt idx="1372">
                  <c:v>153.42876303307779</c:v>
                </c:pt>
                <c:pt idx="1373">
                  <c:v>152.83100536175658</c:v>
                </c:pt>
                <c:pt idx="1374">
                  <c:v>152.23324769043549</c:v>
                </c:pt>
                <c:pt idx="1375">
                  <c:v>151.63549001911431</c:v>
                </c:pt>
                <c:pt idx="1376">
                  <c:v>151.03773234779382</c:v>
                </c:pt>
                <c:pt idx="1377">
                  <c:v>150.43997467647162</c:v>
                </c:pt>
                <c:pt idx="1378">
                  <c:v>150.84221700515081</c:v>
                </c:pt>
                <c:pt idx="1379">
                  <c:v>150.24445933382958</c:v>
                </c:pt>
                <c:pt idx="1380">
                  <c:v>151.64670166250795</c:v>
                </c:pt>
                <c:pt idx="1381">
                  <c:v>152.04894399118712</c:v>
                </c:pt>
                <c:pt idx="1382">
                  <c:v>151.45118631986642</c:v>
                </c:pt>
                <c:pt idx="1383">
                  <c:v>150.85342864854525</c:v>
                </c:pt>
                <c:pt idx="1384">
                  <c:v>150.25567097722384</c:v>
                </c:pt>
                <c:pt idx="1385">
                  <c:v>150.65791330590261</c:v>
                </c:pt>
                <c:pt idx="1386">
                  <c:v>151.06015563458092</c:v>
                </c:pt>
                <c:pt idx="1387">
                  <c:v>150.46239796326057</c:v>
                </c:pt>
                <c:pt idx="1388">
                  <c:v>149.86464029193903</c:v>
                </c:pt>
                <c:pt idx="1389">
                  <c:v>149.26688262061751</c:v>
                </c:pt>
                <c:pt idx="1390">
                  <c:v>148.66912494929662</c:v>
                </c:pt>
                <c:pt idx="1391">
                  <c:v>150.07136727797561</c:v>
                </c:pt>
                <c:pt idx="1392">
                  <c:v>149.47360960665432</c:v>
                </c:pt>
                <c:pt idx="1393">
                  <c:v>148.87585193533317</c:v>
                </c:pt>
                <c:pt idx="1394">
                  <c:v>148.27809426401129</c:v>
                </c:pt>
                <c:pt idx="1395">
                  <c:v>147.68033659269148</c:v>
                </c:pt>
                <c:pt idx="1396">
                  <c:v>148.08257892136962</c:v>
                </c:pt>
                <c:pt idx="1397">
                  <c:v>149.48482125004838</c:v>
                </c:pt>
                <c:pt idx="1398">
                  <c:v>149.88706357872726</c:v>
                </c:pt>
                <c:pt idx="1399">
                  <c:v>150.28930590740609</c:v>
                </c:pt>
                <c:pt idx="1400">
                  <c:v>149.69154823608491</c:v>
                </c:pt>
                <c:pt idx="1401">
                  <c:v>150.0937905647634</c:v>
                </c:pt>
                <c:pt idx="1402">
                  <c:v>149.47928849503981</c:v>
                </c:pt>
                <c:pt idx="1403">
                  <c:v>148.86478642531583</c:v>
                </c:pt>
                <c:pt idx="1404">
                  <c:v>149.25028435559187</c:v>
                </c:pt>
                <c:pt idx="1405">
                  <c:v>148.63578228586744</c:v>
                </c:pt>
                <c:pt idx="1406">
                  <c:v>148.02128021614396</c:v>
                </c:pt>
                <c:pt idx="1407">
                  <c:v>148.40677814642001</c:v>
                </c:pt>
                <c:pt idx="1408">
                  <c:v>147.7922760766964</c:v>
                </c:pt>
                <c:pt idx="1409">
                  <c:v>147.1777740069717</c:v>
                </c:pt>
                <c:pt idx="1410">
                  <c:v>146.56327193724815</c:v>
                </c:pt>
                <c:pt idx="1411">
                  <c:v>148.94876986752453</c:v>
                </c:pt>
                <c:pt idx="1412">
                  <c:v>151.33426779780018</c:v>
                </c:pt>
                <c:pt idx="1413">
                  <c:v>150.71976572807529</c:v>
                </c:pt>
                <c:pt idx="1414">
                  <c:v>154.1052636583519</c:v>
                </c:pt>
                <c:pt idx="1415">
                  <c:v>153.49076158862837</c:v>
                </c:pt>
                <c:pt idx="1416">
                  <c:v>153.87625951890467</c:v>
                </c:pt>
                <c:pt idx="1417">
                  <c:v>153.26175744918038</c:v>
                </c:pt>
                <c:pt idx="1418">
                  <c:v>152.64725537945617</c:v>
                </c:pt>
                <c:pt idx="1419">
                  <c:v>154.03275330973256</c:v>
                </c:pt>
                <c:pt idx="1420">
                  <c:v>154.41825124000852</c:v>
                </c:pt>
                <c:pt idx="1421">
                  <c:v>154.80374917028487</c:v>
                </c:pt>
                <c:pt idx="1422">
                  <c:v>155.18924710056069</c:v>
                </c:pt>
                <c:pt idx="1423">
                  <c:v>154.55806844018639</c:v>
                </c:pt>
                <c:pt idx="1424">
                  <c:v>153.92688977981138</c:v>
                </c:pt>
                <c:pt idx="1425">
                  <c:v>154.29571111943676</c:v>
                </c:pt>
                <c:pt idx="1426">
                  <c:v>153.66453245906212</c:v>
                </c:pt>
                <c:pt idx="1427">
                  <c:v>153.03335379868702</c:v>
                </c:pt>
                <c:pt idx="1428">
                  <c:v>152.40217513831249</c:v>
                </c:pt>
                <c:pt idx="1429">
                  <c:v>152.77099647793821</c:v>
                </c:pt>
                <c:pt idx="1430">
                  <c:v>154.13981781756388</c:v>
                </c:pt>
                <c:pt idx="1431">
                  <c:v>154.50863915718929</c:v>
                </c:pt>
                <c:pt idx="1432">
                  <c:v>153.87746049681425</c:v>
                </c:pt>
                <c:pt idx="1433">
                  <c:v>153.24628183643961</c:v>
                </c:pt>
                <c:pt idx="1434">
                  <c:v>154.61510317606462</c:v>
                </c:pt>
                <c:pt idx="1435">
                  <c:v>155.98392451569077</c:v>
                </c:pt>
                <c:pt idx="1436">
                  <c:v>155.35274585531624</c:v>
                </c:pt>
                <c:pt idx="1437">
                  <c:v>154.72156719494049</c:v>
                </c:pt>
                <c:pt idx="1438">
                  <c:v>157.09038853456639</c:v>
                </c:pt>
                <c:pt idx="1439">
                  <c:v>159.45920987419174</c:v>
                </c:pt>
                <c:pt idx="1440">
                  <c:v>162.82803121381721</c:v>
                </c:pt>
                <c:pt idx="1441">
                  <c:v>162.19685255344211</c:v>
                </c:pt>
                <c:pt idx="1442">
                  <c:v>161.56567389306733</c:v>
                </c:pt>
                <c:pt idx="1443">
                  <c:v>161.93449523269351</c:v>
                </c:pt>
                <c:pt idx="1444">
                  <c:v>163.30331657231861</c:v>
                </c:pt>
                <c:pt idx="1445">
                  <c:v>162.67213791194422</c:v>
                </c:pt>
                <c:pt idx="1446">
                  <c:v>163.04095925156918</c:v>
                </c:pt>
                <c:pt idx="1447">
                  <c:v>163.40978059119425</c:v>
                </c:pt>
                <c:pt idx="1448">
                  <c:v>164.77860193081995</c:v>
                </c:pt>
                <c:pt idx="1449">
                  <c:v>164.1474232704453</c:v>
                </c:pt>
                <c:pt idx="1450">
                  <c:v>164.51624461007066</c:v>
                </c:pt>
                <c:pt idx="1451">
                  <c:v>164.88506594969601</c:v>
                </c:pt>
                <c:pt idx="1452">
                  <c:v>164.23727618871769</c:v>
                </c:pt>
                <c:pt idx="1453">
                  <c:v>163.5894864277399</c:v>
                </c:pt>
                <c:pt idx="1454">
                  <c:v>162.94169666676098</c:v>
                </c:pt>
                <c:pt idx="1455">
                  <c:v>162.29390690578271</c:v>
                </c:pt>
                <c:pt idx="1456">
                  <c:v>161.64611714480438</c:v>
                </c:pt>
                <c:pt idx="1457">
                  <c:v>160.99832738382673</c:v>
                </c:pt>
                <c:pt idx="1458">
                  <c:v>160.35053762284772</c:v>
                </c:pt>
                <c:pt idx="1459">
                  <c:v>159.7027478618694</c:v>
                </c:pt>
                <c:pt idx="1460">
                  <c:v>159.05495810089099</c:v>
                </c:pt>
                <c:pt idx="1461">
                  <c:v>159.40716833991274</c:v>
                </c:pt>
                <c:pt idx="1462">
                  <c:v>159.75937857893447</c:v>
                </c:pt>
                <c:pt idx="1463">
                  <c:v>159.11158881795609</c:v>
                </c:pt>
                <c:pt idx="1464">
                  <c:v>158.46379905697776</c:v>
                </c:pt>
                <c:pt idx="1465">
                  <c:v>157.81600929599944</c:v>
                </c:pt>
                <c:pt idx="1466">
                  <c:v>157.16821953502145</c:v>
                </c:pt>
                <c:pt idx="1467">
                  <c:v>157.52042977404278</c:v>
                </c:pt>
                <c:pt idx="1468">
                  <c:v>158.8726400130648</c:v>
                </c:pt>
                <c:pt idx="1469">
                  <c:v>158.22485025208613</c:v>
                </c:pt>
                <c:pt idx="1470">
                  <c:v>157.57706049110718</c:v>
                </c:pt>
                <c:pt idx="1471">
                  <c:v>156.92927073012945</c:v>
                </c:pt>
                <c:pt idx="1472">
                  <c:v>156.28148096915115</c:v>
                </c:pt>
                <c:pt idx="1473">
                  <c:v>155.63369120817214</c:v>
                </c:pt>
                <c:pt idx="1474">
                  <c:v>154.96935366390423</c:v>
                </c:pt>
                <c:pt idx="1475">
                  <c:v>154.30501611963683</c:v>
                </c:pt>
                <c:pt idx="1476">
                  <c:v>153.64067857536762</c:v>
                </c:pt>
                <c:pt idx="1477">
                  <c:v>152.97634103110002</c:v>
                </c:pt>
                <c:pt idx="1478">
                  <c:v>153.31200348683157</c:v>
                </c:pt>
                <c:pt idx="1479">
                  <c:v>153.64766594256332</c:v>
                </c:pt>
                <c:pt idx="1480">
                  <c:v>152.98332839829555</c:v>
                </c:pt>
                <c:pt idx="1481">
                  <c:v>153.31899085402716</c:v>
                </c:pt>
                <c:pt idx="1482">
                  <c:v>152.65465330975798</c:v>
                </c:pt>
                <c:pt idx="1483">
                  <c:v>151.99031576549041</c:v>
                </c:pt>
                <c:pt idx="1484">
                  <c:v>151.32597822122202</c:v>
                </c:pt>
                <c:pt idx="1485">
                  <c:v>151.66164067695382</c:v>
                </c:pt>
                <c:pt idx="1486">
                  <c:v>151.99730313268594</c:v>
                </c:pt>
                <c:pt idx="1487">
                  <c:v>154.33296558841741</c:v>
                </c:pt>
                <c:pt idx="1488">
                  <c:v>154.66862804414905</c:v>
                </c:pt>
                <c:pt idx="1489">
                  <c:v>158.00429049988048</c:v>
                </c:pt>
                <c:pt idx="1490">
                  <c:v>157.33995295561257</c:v>
                </c:pt>
                <c:pt idx="1491">
                  <c:v>162.67561541134387</c:v>
                </c:pt>
                <c:pt idx="1492">
                  <c:v>162.01127786707607</c:v>
                </c:pt>
                <c:pt idx="1493">
                  <c:v>164.34694032280782</c:v>
                </c:pt>
                <c:pt idx="1494">
                  <c:v>166.6826027785396</c:v>
                </c:pt>
                <c:pt idx="1495">
                  <c:v>167.01826523427087</c:v>
                </c:pt>
                <c:pt idx="1496">
                  <c:v>168.35392769000327</c:v>
                </c:pt>
                <c:pt idx="1497">
                  <c:v>172.68959014573483</c:v>
                </c:pt>
                <c:pt idx="1498">
                  <c:v>176.02525260146658</c:v>
                </c:pt>
                <c:pt idx="1499">
                  <c:v>176.36091505719841</c:v>
                </c:pt>
                <c:pt idx="1500">
                  <c:v>175.69657751293042</c:v>
                </c:pt>
                <c:pt idx="1501">
                  <c:v>175.03223996866217</c:v>
                </c:pt>
                <c:pt idx="1502">
                  <c:v>174.36790242439361</c:v>
                </c:pt>
                <c:pt idx="1503">
                  <c:v>174.70356488012487</c:v>
                </c:pt>
                <c:pt idx="1504">
                  <c:v>175.03922733585708</c:v>
                </c:pt>
                <c:pt idx="1505">
                  <c:v>174.37488979158817</c:v>
                </c:pt>
                <c:pt idx="1506">
                  <c:v>174.69406574063618</c:v>
                </c:pt>
                <c:pt idx="1507">
                  <c:v>174.01324168968361</c:v>
                </c:pt>
                <c:pt idx="1508">
                  <c:v>173.33241763873141</c:v>
                </c:pt>
                <c:pt idx="1509">
                  <c:v>172.65159358777822</c:v>
                </c:pt>
                <c:pt idx="1510">
                  <c:v>171.97076953682532</c:v>
                </c:pt>
                <c:pt idx="1511">
                  <c:v>173.28994548587292</c:v>
                </c:pt>
                <c:pt idx="1512">
                  <c:v>172.60912143492018</c:v>
                </c:pt>
                <c:pt idx="1513">
                  <c:v>171.92829738396821</c:v>
                </c:pt>
                <c:pt idx="1514">
                  <c:v>171.24747333301497</c:v>
                </c:pt>
                <c:pt idx="1515">
                  <c:v>171.56664928206231</c:v>
                </c:pt>
                <c:pt idx="1516">
                  <c:v>170.88582523110958</c:v>
                </c:pt>
                <c:pt idx="1517">
                  <c:v>170.20500118015653</c:v>
                </c:pt>
                <c:pt idx="1518">
                  <c:v>170.52417712920436</c:v>
                </c:pt>
                <c:pt idx="1519">
                  <c:v>171.84335307825137</c:v>
                </c:pt>
                <c:pt idx="1520">
                  <c:v>174.16252902729943</c:v>
                </c:pt>
                <c:pt idx="1521">
                  <c:v>175.48170497634638</c:v>
                </c:pt>
                <c:pt idx="1522">
                  <c:v>174.80088092539381</c:v>
                </c:pt>
                <c:pt idx="1523">
                  <c:v>174.1200568744411</c:v>
                </c:pt>
                <c:pt idx="1524">
                  <c:v>179.43923282348845</c:v>
                </c:pt>
                <c:pt idx="1525">
                  <c:v>178.75840877253617</c:v>
                </c:pt>
                <c:pt idx="1526">
                  <c:v>178.06115757135709</c:v>
                </c:pt>
                <c:pt idx="1527">
                  <c:v>177.36390637017939</c:v>
                </c:pt>
                <c:pt idx="1528">
                  <c:v>176.66665516899999</c:v>
                </c:pt>
                <c:pt idx="1529">
                  <c:v>175.9694039678223</c:v>
                </c:pt>
                <c:pt idx="1530">
                  <c:v>175.27215276664347</c:v>
                </c:pt>
                <c:pt idx="1531">
                  <c:v>174.57490156546555</c:v>
                </c:pt>
                <c:pt idx="1532">
                  <c:v>175.87765036428718</c:v>
                </c:pt>
                <c:pt idx="1533">
                  <c:v>175.18039916310875</c:v>
                </c:pt>
                <c:pt idx="1534">
                  <c:v>174.48314796193077</c:v>
                </c:pt>
                <c:pt idx="1535">
                  <c:v>173.78589676075171</c:v>
                </c:pt>
                <c:pt idx="1536">
                  <c:v>173.08864555957402</c:v>
                </c:pt>
                <c:pt idx="1537">
                  <c:v>172.39139435839587</c:v>
                </c:pt>
                <c:pt idx="1538">
                  <c:v>171.69414315721701</c:v>
                </c:pt>
                <c:pt idx="1539">
                  <c:v>171.99689195603861</c:v>
                </c:pt>
                <c:pt idx="1540">
                  <c:v>172.29964075485972</c:v>
                </c:pt>
                <c:pt idx="1541">
                  <c:v>172.6023895536822</c:v>
                </c:pt>
                <c:pt idx="1542">
                  <c:v>171.90513835250411</c:v>
                </c:pt>
                <c:pt idx="1543">
                  <c:v>173.20788715132505</c:v>
                </c:pt>
                <c:pt idx="1544">
                  <c:v>173.51063595014634</c:v>
                </c:pt>
                <c:pt idx="1545">
                  <c:v>173.81338474896796</c:v>
                </c:pt>
                <c:pt idx="1546">
                  <c:v>173.11613354779001</c:v>
                </c:pt>
                <c:pt idx="1547">
                  <c:v>172.41888234661161</c:v>
                </c:pt>
                <c:pt idx="1548">
                  <c:v>171.72163114543366</c:v>
                </c:pt>
                <c:pt idx="1549">
                  <c:v>172.0243799442548</c:v>
                </c:pt>
                <c:pt idx="1550">
                  <c:v>173.32712874307677</c:v>
                </c:pt>
                <c:pt idx="1551">
                  <c:v>174.62987754189771</c:v>
                </c:pt>
                <c:pt idx="1552">
                  <c:v>175.93262634072036</c:v>
                </c:pt>
                <c:pt idx="1553">
                  <c:v>175.23537513954062</c:v>
                </c:pt>
                <c:pt idx="1554">
                  <c:v>174.52175433482498</c:v>
                </c:pt>
                <c:pt idx="1555">
                  <c:v>173.80813353010865</c:v>
                </c:pt>
                <c:pt idx="1556">
                  <c:v>173.09451272539184</c:v>
                </c:pt>
                <c:pt idx="1557">
                  <c:v>172.38089192067633</c:v>
                </c:pt>
                <c:pt idx="1558">
                  <c:v>171.66727111595966</c:v>
                </c:pt>
                <c:pt idx="1559">
                  <c:v>171.95365031124334</c:v>
                </c:pt>
                <c:pt idx="1560">
                  <c:v>171.24002950652698</c:v>
                </c:pt>
                <c:pt idx="1561">
                  <c:v>172.52640870181068</c:v>
                </c:pt>
                <c:pt idx="1562">
                  <c:v>171.81278789709484</c:v>
                </c:pt>
                <c:pt idx="1563">
                  <c:v>171.09916709237768</c:v>
                </c:pt>
                <c:pt idx="1564">
                  <c:v>170.38554628766218</c:v>
                </c:pt>
                <c:pt idx="1565">
                  <c:v>169.67192548294537</c:v>
                </c:pt>
                <c:pt idx="1566">
                  <c:v>168.9583046782295</c:v>
                </c:pt>
                <c:pt idx="1567">
                  <c:v>169.24468387351209</c:v>
                </c:pt>
                <c:pt idx="1568">
                  <c:v>168.53106306879639</c:v>
                </c:pt>
                <c:pt idx="1569">
                  <c:v>168.81744226408006</c:v>
                </c:pt>
                <c:pt idx="1570">
                  <c:v>169.10382145936373</c:v>
                </c:pt>
                <c:pt idx="1571">
                  <c:v>170.3902006546474</c:v>
                </c:pt>
                <c:pt idx="1572">
                  <c:v>172.67657984993102</c:v>
                </c:pt>
                <c:pt idx="1573">
                  <c:v>171.96295904521514</c:v>
                </c:pt>
                <c:pt idx="1574">
                  <c:v>171.24933824049842</c:v>
                </c:pt>
                <c:pt idx="1575">
                  <c:v>172.53571743578209</c:v>
                </c:pt>
                <c:pt idx="1576">
                  <c:v>171.82209663106607</c:v>
                </c:pt>
                <c:pt idx="1577">
                  <c:v>173.10847582634938</c:v>
                </c:pt>
                <c:pt idx="1578">
                  <c:v>173.39485502163311</c:v>
                </c:pt>
                <c:pt idx="1579">
                  <c:v>172.68123421691681</c:v>
                </c:pt>
                <c:pt idx="1580">
                  <c:v>175.96761341220079</c:v>
                </c:pt>
                <c:pt idx="1581">
                  <c:v>176.25399260748421</c:v>
                </c:pt>
                <c:pt idx="1582">
                  <c:v>175.54037180276779</c:v>
                </c:pt>
                <c:pt idx="1583">
                  <c:v>175.82675099805138</c:v>
                </c:pt>
                <c:pt idx="1584">
                  <c:v>181.1131301933348</c:v>
                </c:pt>
                <c:pt idx="1585">
                  <c:v>186.39950938861881</c:v>
                </c:pt>
                <c:pt idx="1586">
                  <c:v>185.66957481857739</c:v>
                </c:pt>
                <c:pt idx="1587">
                  <c:v>184.93964024853682</c:v>
                </c:pt>
                <c:pt idx="1588">
                  <c:v>184.20970567849548</c:v>
                </c:pt>
                <c:pt idx="1589">
                  <c:v>183.47977110845449</c:v>
                </c:pt>
                <c:pt idx="1590">
                  <c:v>182.74983653841383</c:v>
                </c:pt>
                <c:pt idx="1591">
                  <c:v>182.01990196837235</c:v>
                </c:pt>
                <c:pt idx="1592">
                  <c:v>181.28996739833178</c:v>
                </c:pt>
                <c:pt idx="1593">
                  <c:v>181.56003282829084</c:v>
                </c:pt>
                <c:pt idx="1594">
                  <c:v>180.83009825825019</c:v>
                </c:pt>
                <c:pt idx="1595">
                  <c:v>180.10016368820851</c:v>
                </c:pt>
                <c:pt idx="1596">
                  <c:v>179.37022911816786</c:v>
                </c:pt>
                <c:pt idx="1597">
                  <c:v>178.64029454812675</c:v>
                </c:pt>
                <c:pt idx="1598">
                  <c:v>177.91035997808586</c:v>
                </c:pt>
                <c:pt idx="1599">
                  <c:v>178.18042540804487</c:v>
                </c:pt>
                <c:pt idx="1600">
                  <c:v>177.45049083800436</c:v>
                </c:pt>
                <c:pt idx="1601">
                  <c:v>176.72055626796254</c:v>
                </c:pt>
                <c:pt idx="1602">
                  <c:v>175.99062169792188</c:v>
                </c:pt>
                <c:pt idx="1603">
                  <c:v>175.26068712788054</c:v>
                </c:pt>
                <c:pt idx="1604">
                  <c:v>174.53075255783989</c:v>
                </c:pt>
                <c:pt idx="1605">
                  <c:v>174.80081798779963</c:v>
                </c:pt>
                <c:pt idx="1606">
                  <c:v>174.0708834177579</c:v>
                </c:pt>
                <c:pt idx="1607">
                  <c:v>173.34094884771744</c:v>
                </c:pt>
                <c:pt idx="1608">
                  <c:v>172.61101427767591</c:v>
                </c:pt>
                <c:pt idx="1609">
                  <c:v>171.88107970763559</c:v>
                </c:pt>
                <c:pt idx="1610">
                  <c:v>174.15114513759426</c:v>
                </c:pt>
                <c:pt idx="1611">
                  <c:v>173.42121056755329</c:v>
                </c:pt>
                <c:pt idx="1612">
                  <c:v>179.69127599751192</c:v>
                </c:pt>
                <c:pt idx="1613">
                  <c:v>179.96134142747144</c:v>
                </c:pt>
                <c:pt idx="1614">
                  <c:v>179.23140685743081</c:v>
                </c:pt>
                <c:pt idx="1615">
                  <c:v>179.50147228738894</c:v>
                </c:pt>
                <c:pt idx="1616">
                  <c:v>181.7715377173476</c:v>
                </c:pt>
                <c:pt idx="1617">
                  <c:v>181.04160314730692</c:v>
                </c:pt>
                <c:pt idx="1618">
                  <c:v>181.311668577266</c:v>
                </c:pt>
                <c:pt idx="1619">
                  <c:v>181.58173400722544</c:v>
                </c:pt>
                <c:pt idx="1620">
                  <c:v>180.85179943718444</c:v>
                </c:pt>
                <c:pt idx="1621">
                  <c:v>181.12186486714262</c:v>
                </c:pt>
                <c:pt idx="1622">
                  <c:v>181.39193029710196</c:v>
                </c:pt>
                <c:pt idx="1623">
                  <c:v>180.66199572706063</c:v>
                </c:pt>
                <c:pt idx="1624">
                  <c:v>180.93206115702034</c:v>
                </c:pt>
                <c:pt idx="1625">
                  <c:v>180.18586704457005</c:v>
                </c:pt>
                <c:pt idx="1626">
                  <c:v>179.43967293212015</c:v>
                </c:pt>
                <c:pt idx="1627">
                  <c:v>178.69347881967047</c:v>
                </c:pt>
                <c:pt idx="1628">
                  <c:v>177.9472847072204</c:v>
                </c:pt>
                <c:pt idx="1629">
                  <c:v>177.20109059477014</c:v>
                </c:pt>
                <c:pt idx="1630">
                  <c:v>176.45489648232106</c:v>
                </c:pt>
                <c:pt idx="1631">
                  <c:v>175.70870236987034</c:v>
                </c:pt>
                <c:pt idx="1632">
                  <c:v>175.96250825742126</c:v>
                </c:pt>
                <c:pt idx="1633">
                  <c:v>175.21631414497054</c:v>
                </c:pt>
                <c:pt idx="1634">
                  <c:v>174.47012003252101</c:v>
                </c:pt>
                <c:pt idx="1635">
                  <c:v>174.72392592007074</c:v>
                </c:pt>
                <c:pt idx="1636">
                  <c:v>173.97773180762167</c:v>
                </c:pt>
                <c:pt idx="1637">
                  <c:v>173.23153769517094</c:v>
                </c:pt>
                <c:pt idx="1638">
                  <c:v>172.48534358272187</c:v>
                </c:pt>
                <c:pt idx="1639">
                  <c:v>172.73914947027149</c:v>
                </c:pt>
                <c:pt idx="1640">
                  <c:v>171.99295535782161</c:v>
                </c:pt>
                <c:pt idx="1641">
                  <c:v>171.24676124537112</c:v>
                </c:pt>
                <c:pt idx="1642">
                  <c:v>171.50056713292179</c:v>
                </c:pt>
                <c:pt idx="1643">
                  <c:v>170.75437302047175</c:v>
                </c:pt>
                <c:pt idx="1644">
                  <c:v>171.00817890802207</c:v>
                </c:pt>
                <c:pt idx="1645">
                  <c:v>170.26198479557158</c:v>
                </c:pt>
                <c:pt idx="1646">
                  <c:v>169.51579068312185</c:v>
                </c:pt>
                <c:pt idx="1647">
                  <c:v>168.76959657067218</c:v>
                </c:pt>
                <c:pt idx="1648">
                  <c:v>169.02340245822273</c:v>
                </c:pt>
                <c:pt idx="1649">
                  <c:v>170.27720834577249</c:v>
                </c:pt>
                <c:pt idx="1650">
                  <c:v>169.53101423332225</c:v>
                </c:pt>
                <c:pt idx="1651">
                  <c:v>168.78482012087221</c:v>
                </c:pt>
                <c:pt idx="1652">
                  <c:v>170.03862600842325</c:v>
                </c:pt>
                <c:pt idx="1653">
                  <c:v>169.29243189597329</c:v>
                </c:pt>
                <c:pt idx="1654">
                  <c:v>170.54623778352334</c:v>
                </c:pt>
                <c:pt idx="1655">
                  <c:v>170.80004367107321</c:v>
                </c:pt>
                <c:pt idx="1656">
                  <c:v>170.05384955862388</c:v>
                </c:pt>
                <c:pt idx="1657">
                  <c:v>169.3076554461733</c:v>
                </c:pt>
                <c:pt idx="1658">
                  <c:v>168.56146133372374</c:v>
                </c:pt>
                <c:pt idx="1659">
                  <c:v>167.8152672212735</c:v>
                </c:pt>
                <c:pt idx="1660">
                  <c:v>169.06907310882355</c:v>
                </c:pt>
                <c:pt idx="1661">
                  <c:v>168.32287899637384</c:v>
                </c:pt>
                <c:pt idx="1662">
                  <c:v>167.5766848839238</c:v>
                </c:pt>
                <c:pt idx="1663">
                  <c:v>166.83049077147425</c:v>
                </c:pt>
                <c:pt idx="1664">
                  <c:v>166.08429665902443</c:v>
                </c:pt>
                <c:pt idx="1665">
                  <c:v>166.33810254657445</c:v>
                </c:pt>
                <c:pt idx="1666">
                  <c:v>166.59190843412421</c:v>
                </c:pt>
                <c:pt idx="1667">
                  <c:v>168.84571432167431</c:v>
                </c:pt>
                <c:pt idx="1668">
                  <c:v>168.09952020922438</c:v>
                </c:pt>
                <c:pt idx="1669">
                  <c:v>167.35332609677485</c:v>
                </c:pt>
                <c:pt idx="1670">
                  <c:v>167.60713198432461</c:v>
                </c:pt>
                <c:pt idx="1671">
                  <c:v>169.86093787187505</c:v>
                </c:pt>
                <c:pt idx="1672">
                  <c:v>172.11474375942478</c:v>
                </c:pt>
                <c:pt idx="1673">
                  <c:v>171.36854964697525</c:v>
                </c:pt>
                <c:pt idx="1674">
                  <c:v>171.62235553452498</c:v>
                </c:pt>
                <c:pt idx="1675">
                  <c:v>172.87616142207511</c:v>
                </c:pt>
                <c:pt idx="1676">
                  <c:v>173.12996730962521</c:v>
                </c:pt>
                <c:pt idx="1677">
                  <c:v>174.38377319717532</c:v>
                </c:pt>
                <c:pt idx="1678">
                  <c:v>176.63757908472542</c:v>
                </c:pt>
                <c:pt idx="1679">
                  <c:v>177.89138497227592</c:v>
                </c:pt>
                <c:pt idx="1680">
                  <c:v>178.14519085982562</c:v>
                </c:pt>
                <c:pt idx="1681">
                  <c:v>177.39899674737617</c:v>
                </c:pt>
                <c:pt idx="1682">
                  <c:v>176.65280263492582</c:v>
                </c:pt>
                <c:pt idx="1683">
                  <c:v>176.90660852247601</c:v>
                </c:pt>
                <c:pt idx="1684">
                  <c:v>178.16041441002636</c:v>
                </c:pt>
                <c:pt idx="1685">
                  <c:v>180.41422029757612</c:v>
                </c:pt>
                <c:pt idx="1686">
                  <c:v>179.66802618512656</c:v>
                </c:pt>
                <c:pt idx="1687">
                  <c:v>178.92183207267684</c:v>
                </c:pt>
                <c:pt idx="1688">
                  <c:v>179.17563796022642</c:v>
                </c:pt>
                <c:pt idx="1689">
                  <c:v>182.42944384777704</c:v>
                </c:pt>
                <c:pt idx="1690">
                  <c:v>181.68324973532663</c:v>
                </c:pt>
                <c:pt idx="1691">
                  <c:v>180.93705562287627</c:v>
                </c:pt>
                <c:pt idx="1692">
                  <c:v>183.19086151042683</c:v>
                </c:pt>
                <c:pt idx="1693">
                  <c:v>187.44466739797693</c:v>
                </c:pt>
                <c:pt idx="1694">
                  <c:v>187.68226643663198</c:v>
                </c:pt>
                <c:pt idx="1695">
                  <c:v>186.91986547528595</c:v>
                </c:pt>
                <c:pt idx="1696">
                  <c:v>186.15746451394062</c:v>
                </c:pt>
                <c:pt idx="1697">
                  <c:v>185.39506355259527</c:v>
                </c:pt>
                <c:pt idx="1698">
                  <c:v>186.6326625912493</c:v>
                </c:pt>
                <c:pt idx="1699">
                  <c:v>185.87026162990432</c:v>
                </c:pt>
                <c:pt idx="1700">
                  <c:v>185.10786066855823</c:v>
                </c:pt>
                <c:pt idx="1701">
                  <c:v>184.34545970721379</c:v>
                </c:pt>
                <c:pt idx="1702">
                  <c:v>183.58305874586762</c:v>
                </c:pt>
                <c:pt idx="1703">
                  <c:v>182.82065778452258</c:v>
                </c:pt>
                <c:pt idx="1704">
                  <c:v>183.05825682317717</c:v>
                </c:pt>
                <c:pt idx="1705">
                  <c:v>182.29585586183103</c:v>
                </c:pt>
                <c:pt idx="1706">
                  <c:v>181.53345490048628</c:v>
                </c:pt>
                <c:pt idx="1707">
                  <c:v>180.77105393914005</c:v>
                </c:pt>
                <c:pt idx="1708">
                  <c:v>180.00865297779541</c:v>
                </c:pt>
                <c:pt idx="1709">
                  <c:v>179.24625201644992</c:v>
                </c:pt>
                <c:pt idx="1710">
                  <c:v>178.48385105510454</c:v>
                </c:pt>
                <c:pt idx="1711">
                  <c:v>177.7214500937591</c:v>
                </c:pt>
                <c:pt idx="1712">
                  <c:v>176.95904913241412</c:v>
                </c:pt>
                <c:pt idx="1713">
                  <c:v>176.19664817106818</c:v>
                </c:pt>
                <c:pt idx="1714">
                  <c:v>175.4342472097228</c:v>
                </c:pt>
                <c:pt idx="1715">
                  <c:v>174.67184624837736</c:v>
                </c:pt>
                <c:pt idx="1716">
                  <c:v>173.90944528703201</c:v>
                </c:pt>
                <c:pt idx="1717">
                  <c:v>173.14704432568649</c:v>
                </c:pt>
                <c:pt idx="1718">
                  <c:v>172.38464336434095</c:v>
                </c:pt>
                <c:pt idx="1719">
                  <c:v>172.62224240299631</c:v>
                </c:pt>
                <c:pt idx="1720">
                  <c:v>173.85984144165027</c:v>
                </c:pt>
                <c:pt idx="1721">
                  <c:v>175.09744048030524</c:v>
                </c:pt>
                <c:pt idx="1722">
                  <c:v>174.3350395189598</c:v>
                </c:pt>
                <c:pt idx="1723">
                  <c:v>173.57263855761457</c:v>
                </c:pt>
                <c:pt idx="1724">
                  <c:v>172.81023759626845</c:v>
                </c:pt>
                <c:pt idx="1725">
                  <c:v>172.04783663492304</c:v>
                </c:pt>
                <c:pt idx="1726">
                  <c:v>175.28543567357758</c:v>
                </c:pt>
                <c:pt idx="1727">
                  <c:v>175.52303471223217</c:v>
                </c:pt>
                <c:pt idx="1728">
                  <c:v>176.76063375088637</c:v>
                </c:pt>
                <c:pt idx="1729">
                  <c:v>176.99823278954128</c:v>
                </c:pt>
                <c:pt idx="1730">
                  <c:v>180.23583182819578</c:v>
                </c:pt>
                <c:pt idx="1731">
                  <c:v>181.47343086685038</c:v>
                </c:pt>
                <c:pt idx="1732">
                  <c:v>180.71102990550497</c:v>
                </c:pt>
                <c:pt idx="1733">
                  <c:v>180.94862894415954</c:v>
                </c:pt>
                <c:pt idx="1734">
                  <c:v>180.18622798281467</c:v>
                </c:pt>
                <c:pt idx="1735">
                  <c:v>180.42382702146858</c:v>
                </c:pt>
                <c:pt idx="1736">
                  <c:v>179.66142606012366</c:v>
                </c:pt>
                <c:pt idx="1737">
                  <c:v>178.89902509877746</c:v>
                </c:pt>
                <c:pt idx="1738">
                  <c:v>178.13662413743236</c:v>
                </c:pt>
                <c:pt idx="1739">
                  <c:v>178.37422317608693</c:v>
                </c:pt>
                <c:pt idx="1740">
                  <c:v>177.61182221474101</c:v>
                </c:pt>
                <c:pt idx="1741">
                  <c:v>176.83326564795718</c:v>
                </c:pt>
                <c:pt idx="1742">
                  <c:v>176.05470908117303</c:v>
                </c:pt>
                <c:pt idx="1743">
                  <c:v>175.27615251438812</c:v>
                </c:pt>
                <c:pt idx="1744">
                  <c:v>174.49759594760491</c:v>
                </c:pt>
                <c:pt idx="1745">
                  <c:v>173.71903938082033</c:v>
                </c:pt>
                <c:pt idx="1746">
                  <c:v>172.94048281403624</c:v>
                </c:pt>
                <c:pt idx="1747">
                  <c:v>173.16192624725187</c:v>
                </c:pt>
                <c:pt idx="1748">
                  <c:v>172.38336968046764</c:v>
                </c:pt>
                <c:pt idx="1749">
                  <c:v>171.60481311368341</c:v>
                </c:pt>
                <c:pt idx="1750">
                  <c:v>170.82625654689954</c:v>
                </c:pt>
                <c:pt idx="1751">
                  <c:v>172.04769998011494</c:v>
                </c:pt>
                <c:pt idx="1752">
                  <c:v>171.26914341333071</c:v>
                </c:pt>
                <c:pt idx="1753">
                  <c:v>171.49058684654648</c:v>
                </c:pt>
                <c:pt idx="1754">
                  <c:v>170.7120302797619</c:v>
                </c:pt>
                <c:pt idx="1755">
                  <c:v>169.93347371297799</c:v>
                </c:pt>
                <c:pt idx="1756">
                  <c:v>169.15491714619381</c:v>
                </c:pt>
                <c:pt idx="1757">
                  <c:v>170.37636057940961</c:v>
                </c:pt>
                <c:pt idx="1758">
                  <c:v>169.59780401262572</c:v>
                </c:pt>
                <c:pt idx="1759">
                  <c:v>168.81924744584109</c:v>
                </c:pt>
                <c:pt idx="1760">
                  <c:v>168.04069087905651</c:v>
                </c:pt>
                <c:pt idx="1761">
                  <c:v>167.26213431227296</c:v>
                </c:pt>
                <c:pt idx="1762">
                  <c:v>166.48357774548839</c:v>
                </c:pt>
                <c:pt idx="1763">
                  <c:v>168.70502117870416</c:v>
                </c:pt>
                <c:pt idx="1764">
                  <c:v>168.92646461192001</c:v>
                </c:pt>
                <c:pt idx="1765">
                  <c:v>170.14790804513569</c:v>
                </c:pt>
                <c:pt idx="1766">
                  <c:v>170.36935147835138</c:v>
                </c:pt>
                <c:pt idx="1767">
                  <c:v>171.59079491156712</c:v>
                </c:pt>
                <c:pt idx="1768">
                  <c:v>172.81223834478368</c:v>
                </c:pt>
                <c:pt idx="1769">
                  <c:v>173.03368177799842</c:v>
                </c:pt>
                <c:pt idx="1770">
                  <c:v>179.25512521121453</c:v>
                </c:pt>
                <c:pt idx="1771">
                  <c:v>179.4765686444303</c:v>
                </c:pt>
                <c:pt idx="1772">
                  <c:v>181.69801207764607</c:v>
                </c:pt>
                <c:pt idx="1773">
                  <c:v>182.91945551086135</c:v>
                </c:pt>
                <c:pt idx="1774">
                  <c:v>182.12479320547865</c:v>
                </c:pt>
                <c:pt idx="1775">
                  <c:v>181.33013090009663</c:v>
                </c:pt>
                <c:pt idx="1776">
                  <c:v>180.53546859471331</c:v>
                </c:pt>
                <c:pt idx="1777">
                  <c:v>179.74080628933038</c:v>
                </c:pt>
                <c:pt idx="1778">
                  <c:v>178.94614398394762</c:v>
                </c:pt>
                <c:pt idx="1779">
                  <c:v>178.15148167856481</c:v>
                </c:pt>
                <c:pt idx="1780">
                  <c:v>178.35681937318228</c:v>
                </c:pt>
                <c:pt idx="1781">
                  <c:v>177.56215706779957</c:v>
                </c:pt>
                <c:pt idx="1782">
                  <c:v>176.76749476241625</c:v>
                </c:pt>
                <c:pt idx="1783">
                  <c:v>175.9728324570342</c:v>
                </c:pt>
                <c:pt idx="1784">
                  <c:v>175.17817015165056</c:v>
                </c:pt>
                <c:pt idx="1785">
                  <c:v>174.3835078462678</c:v>
                </c:pt>
                <c:pt idx="1786">
                  <c:v>173.58884554088507</c:v>
                </c:pt>
                <c:pt idx="1787">
                  <c:v>172.79418323550155</c:v>
                </c:pt>
                <c:pt idx="1788">
                  <c:v>171.99952093011919</c:v>
                </c:pt>
                <c:pt idx="1789">
                  <c:v>171.20485862473589</c:v>
                </c:pt>
                <c:pt idx="1790">
                  <c:v>171.41019631935364</c:v>
                </c:pt>
                <c:pt idx="1791">
                  <c:v>170.61553401397055</c:v>
                </c:pt>
                <c:pt idx="1792">
                  <c:v>171.82087170858782</c:v>
                </c:pt>
                <c:pt idx="1793">
                  <c:v>171.02620940320534</c:v>
                </c:pt>
                <c:pt idx="1794">
                  <c:v>171.23154709782213</c:v>
                </c:pt>
                <c:pt idx="1795">
                  <c:v>172.43688479243929</c:v>
                </c:pt>
                <c:pt idx="1796">
                  <c:v>171.64222248705644</c:v>
                </c:pt>
                <c:pt idx="1797">
                  <c:v>171.8475601816736</c:v>
                </c:pt>
                <c:pt idx="1798">
                  <c:v>172.05289787629124</c:v>
                </c:pt>
                <c:pt idx="1799">
                  <c:v>174.25823557090791</c:v>
                </c:pt>
                <c:pt idx="1800">
                  <c:v>174.46357326552459</c:v>
                </c:pt>
                <c:pt idx="1801">
                  <c:v>175.66891096014189</c:v>
                </c:pt>
                <c:pt idx="1802">
                  <c:v>174.87424865475941</c:v>
                </c:pt>
                <c:pt idx="1803">
                  <c:v>177.0795863493762</c:v>
                </c:pt>
                <c:pt idx="1804">
                  <c:v>178.28492404399381</c:v>
                </c:pt>
                <c:pt idx="1805">
                  <c:v>177.49026173861085</c:v>
                </c:pt>
                <c:pt idx="1806">
                  <c:v>177.69559943322798</c:v>
                </c:pt>
                <c:pt idx="1807">
                  <c:v>177.90093712784517</c:v>
                </c:pt>
                <c:pt idx="1808">
                  <c:v>177.09021764218781</c:v>
                </c:pt>
                <c:pt idx="1809">
                  <c:v>176.27949815653045</c:v>
                </c:pt>
                <c:pt idx="1810">
                  <c:v>176.46877867087309</c:v>
                </c:pt>
                <c:pt idx="1811">
                  <c:v>175.65805918521608</c:v>
                </c:pt>
                <c:pt idx="1812">
                  <c:v>176.84733969955838</c:v>
                </c:pt>
                <c:pt idx="1813">
                  <c:v>176.03662021390102</c:v>
                </c:pt>
                <c:pt idx="1814">
                  <c:v>175.22590072824352</c:v>
                </c:pt>
                <c:pt idx="1815">
                  <c:v>174.4151812425863</c:v>
                </c:pt>
                <c:pt idx="1816">
                  <c:v>173.6044617569286</c:v>
                </c:pt>
                <c:pt idx="1817">
                  <c:v>172.79374227127113</c:v>
                </c:pt>
                <c:pt idx="1818">
                  <c:v>172.98302278561457</c:v>
                </c:pt>
                <c:pt idx="1819">
                  <c:v>173.17230329995635</c:v>
                </c:pt>
                <c:pt idx="1820">
                  <c:v>172.36158381429985</c:v>
                </c:pt>
                <c:pt idx="1821">
                  <c:v>171.55086432864215</c:v>
                </c:pt>
                <c:pt idx="1822">
                  <c:v>171.74014484298507</c:v>
                </c:pt>
                <c:pt idx="1823">
                  <c:v>170.92942535732783</c:v>
                </c:pt>
                <c:pt idx="1824">
                  <c:v>171.11870587167002</c:v>
                </c:pt>
                <c:pt idx="1825">
                  <c:v>171.30798638601311</c:v>
                </c:pt>
                <c:pt idx="1826">
                  <c:v>171.49726690035541</c:v>
                </c:pt>
                <c:pt idx="1827">
                  <c:v>175.68654741469834</c:v>
                </c:pt>
                <c:pt idx="1828">
                  <c:v>174.87582792904058</c:v>
                </c:pt>
                <c:pt idx="1829">
                  <c:v>175.06510844338362</c:v>
                </c:pt>
                <c:pt idx="1830">
                  <c:v>174.25438895772643</c:v>
                </c:pt>
                <c:pt idx="1831">
                  <c:v>175.44366947206822</c:v>
                </c:pt>
                <c:pt idx="1832">
                  <c:v>176.63294998641163</c:v>
                </c:pt>
                <c:pt idx="1833">
                  <c:v>176.82223050075447</c:v>
                </c:pt>
                <c:pt idx="1834">
                  <c:v>175.99550114789199</c:v>
                </c:pt>
                <c:pt idx="1835">
                  <c:v>175.16877179503012</c:v>
                </c:pt>
                <c:pt idx="1836">
                  <c:v>174.34204244216826</c:v>
                </c:pt>
                <c:pt idx="1837">
                  <c:v>173.51531308930635</c:v>
                </c:pt>
                <c:pt idx="1838">
                  <c:v>172.6885837364442</c:v>
                </c:pt>
                <c:pt idx="1839">
                  <c:v>172.86185438358268</c:v>
                </c:pt>
                <c:pt idx="1840">
                  <c:v>174.03512503072082</c:v>
                </c:pt>
                <c:pt idx="1841">
                  <c:v>173.20839567785859</c:v>
                </c:pt>
                <c:pt idx="1842">
                  <c:v>172.38166632499721</c:v>
                </c:pt>
                <c:pt idx="1843">
                  <c:v>172.55493697213569</c:v>
                </c:pt>
                <c:pt idx="1844">
                  <c:v>171.72820761927383</c:v>
                </c:pt>
                <c:pt idx="1845">
                  <c:v>174.90147826641154</c:v>
                </c:pt>
                <c:pt idx="1846">
                  <c:v>175.07474891354966</c:v>
                </c:pt>
                <c:pt idx="1847">
                  <c:v>176.24801956068779</c:v>
                </c:pt>
                <c:pt idx="1848">
                  <c:v>176.42129020782627</c:v>
                </c:pt>
                <c:pt idx="1849">
                  <c:v>178.59456085496402</c:v>
                </c:pt>
                <c:pt idx="1850">
                  <c:v>180.76783150210218</c:v>
                </c:pt>
                <c:pt idx="1851">
                  <c:v>179.92513840871894</c:v>
                </c:pt>
                <c:pt idx="1852">
                  <c:v>179.0824453153358</c:v>
                </c:pt>
                <c:pt idx="1853">
                  <c:v>179.23975222195034</c:v>
                </c:pt>
                <c:pt idx="1854">
                  <c:v>178.39705912856775</c:v>
                </c:pt>
                <c:pt idx="1855">
                  <c:v>177.55436603518424</c:v>
                </c:pt>
                <c:pt idx="1856">
                  <c:v>176.71167294179995</c:v>
                </c:pt>
                <c:pt idx="1857">
                  <c:v>175.86897984841741</c:v>
                </c:pt>
                <c:pt idx="1858">
                  <c:v>175.02628675503396</c:v>
                </c:pt>
                <c:pt idx="1859">
                  <c:v>176.18359366164916</c:v>
                </c:pt>
                <c:pt idx="1860">
                  <c:v>175.34090056826605</c:v>
                </c:pt>
                <c:pt idx="1861">
                  <c:v>176.49820747488243</c:v>
                </c:pt>
                <c:pt idx="1862">
                  <c:v>175.65551438149882</c:v>
                </c:pt>
                <c:pt idx="1863">
                  <c:v>176.8128212881152</c:v>
                </c:pt>
                <c:pt idx="1864">
                  <c:v>175.97012819473159</c:v>
                </c:pt>
                <c:pt idx="1865">
                  <c:v>178.12743510134763</c:v>
                </c:pt>
                <c:pt idx="1866">
                  <c:v>180.28474200796441</c:v>
                </c:pt>
                <c:pt idx="1867">
                  <c:v>179.44204891458108</c:v>
                </c:pt>
                <c:pt idx="1868">
                  <c:v>178.59935582119667</c:v>
                </c:pt>
                <c:pt idx="1869">
                  <c:v>177.75666272781316</c:v>
                </c:pt>
                <c:pt idx="1870">
                  <c:v>177.91396963442978</c:v>
                </c:pt>
                <c:pt idx="1871">
                  <c:v>178.07127654104625</c:v>
                </c:pt>
                <c:pt idx="1872">
                  <c:v>178.22858344766266</c:v>
                </c:pt>
                <c:pt idx="1873">
                  <c:v>178.3858903542795</c:v>
                </c:pt>
                <c:pt idx="1874">
                  <c:v>177.52727851553556</c:v>
                </c:pt>
                <c:pt idx="1875">
                  <c:v>176.66866667679105</c:v>
                </c:pt>
                <c:pt idx="1876">
                  <c:v>175.81005483804671</c:v>
                </c:pt>
                <c:pt idx="1877">
                  <c:v>175.9514429993034</c:v>
                </c:pt>
                <c:pt idx="1878">
                  <c:v>175.09283116055906</c:v>
                </c:pt>
                <c:pt idx="1879">
                  <c:v>174.23421932181498</c:v>
                </c:pt>
                <c:pt idx="1880">
                  <c:v>173.37560748307106</c:v>
                </c:pt>
                <c:pt idx="1881">
                  <c:v>172.51699564432656</c:v>
                </c:pt>
                <c:pt idx="1882">
                  <c:v>171.65838380558355</c:v>
                </c:pt>
                <c:pt idx="1883">
                  <c:v>171.79977196683842</c:v>
                </c:pt>
                <c:pt idx="1884">
                  <c:v>172.94116012809508</c:v>
                </c:pt>
                <c:pt idx="1885">
                  <c:v>173.08254828935108</c:v>
                </c:pt>
                <c:pt idx="1886">
                  <c:v>173.22393645060743</c:v>
                </c:pt>
                <c:pt idx="1887">
                  <c:v>172.36532461186309</c:v>
                </c:pt>
                <c:pt idx="1888">
                  <c:v>172.50671277311869</c:v>
                </c:pt>
                <c:pt idx="1889">
                  <c:v>174.64810093437498</c:v>
                </c:pt>
                <c:pt idx="1890">
                  <c:v>174.78948909563121</c:v>
                </c:pt>
                <c:pt idx="1891">
                  <c:v>174.9308772568871</c:v>
                </c:pt>
                <c:pt idx="1892">
                  <c:v>174.0722654181431</c:v>
                </c:pt>
                <c:pt idx="1893">
                  <c:v>174.21365357939814</c:v>
                </c:pt>
                <c:pt idx="1894">
                  <c:v>176.35504174065545</c:v>
                </c:pt>
                <c:pt idx="1895">
                  <c:v>175.49642990191145</c:v>
                </c:pt>
                <c:pt idx="1896">
                  <c:v>174.63781806316712</c:v>
                </c:pt>
                <c:pt idx="1897">
                  <c:v>173.76333139391903</c:v>
                </c:pt>
                <c:pt idx="1898">
                  <c:v>172.88884472467097</c:v>
                </c:pt>
                <c:pt idx="1899">
                  <c:v>172.01435805542286</c:v>
                </c:pt>
                <c:pt idx="1900">
                  <c:v>172.13987138617478</c:v>
                </c:pt>
                <c:pt idx="1901">
                  <c:v>172.26538471692658</c:v>
                </c:pt>
                <c:pt idx="1902">
                  <c:v>175.390898047679</c:v>
                </c:pt>
                <c:pt idx="1903">
                  <c:v>174.51641137843097</c:v>
                </c:pt>
                <c:pt idx="1904">
                  <c:v>173.64192470918195</c:v>
                </c:pt>
                <c:pt idx="1905">
                  <c:v>172.7674380399348</c:v>
                </c:pt>
                <c:pt idx="1906">
                  <c:v>171.89295137068669</c:v>
                </c:pt>
                <c:pt idx="1907">
                  <c:v>171.01846470143818</c:v>
                </c:pt>
                <c:pt idx="1908">
                  <c:v>170.14397803218998</c:v>
                </c:pt>
                <c:pt idx="1909">
                  <c:v>169.26949136294198</c:v>
                </c:pt>
                <c:pt idx="1910">
                  <c:v>168.39500469369401</c:v>
                </c:pt>
                <c:pt idx="1911">
                  <c:v>167.52051802444578</c:v>
                </c:pt>
                <c:pt idx="1912">
                  <c:v>168.64603135519781</c:v>
                </c:pt>
                <c:pt idx="1913">
                  <c:v>167.77154468594958</c:v>
                </c:pt>
                <c:pt idx="1914">
                  <c:v>170.89705801670161</c:v>
                </c:pt>
                <c:pt idx="1915">
                  <c:v>171.02257134745398</c:v>
                </c:pt>
                <c:pt idx="1916">
                  <c:v>173.14808467820538</c:v>
                </c:pt>
                <c:pt idx="1917">
                  <c:v>172.27359800895687</c:v>
                </c:pt>
                <c:pt idx="1918">
                  <c:v>174.39911133970924</c:v>
                </c:pt>
                <c:pt idx="1919">
                  <c:v>174.52462467046115</c:v>
                </c:pt>
                <c:pt idx="1920">
                  <c:v>174.65013800121352</c:v>
                </c:pt>
                <c:pt idx="1921">
                  <c:v>176.77565133196453</c:v>
                </c:pt>
                <c:pt idx="1922">
                  <c:v>175.88533271464462</c:v>
                </c:pt>
                <c:pt idx="1923">
                  <c:v>177.9950140973236</c:v>
                </c:pt>
                <c:pt idx="1924">
                  <c:v>177.1046954800025</c:v>
                </c:pt>
                <c:pt idx="1925">
                  <c:v>176.21437686268217</c:v>
                </c:pt>
                <c:pt idx="1926">
                  <c:v>176.32405824536139</c:v>
                </c:pt>
                <c:pt idx="1927">
                  <c:v>175.43373962804043</c:v>
                </c:pt>
                <c:pt idx="1928">
                  <c:v>174.54342101072007</c:v>
                </c:pt>
                <c:pt idx="1929">
                  <c:v>173.65310239339937</c:v>
                </c:pt>
                <c:pt idx="1930">
                  <c:v>172.76278377607815</c:v>
                </c:pt>
                <c:pt idx="1931">
                  <c:v>171.87246515875796</c:v>
                </c:pt>
                <c:pt idx="1932">
                  <c:v>174.982146541438</c:v>
                </c:pt>
                <c:pt idx="1933">
                  <c:v>176.09182792411656</c:v>
                </c:pt>
                <c:pt idx="1934">
                  <c:v>177.20150930679586</c:v>
                </c:pt>
                <c:pt idx="1935">
                  <c:v>182.31119068947521</c:v>
                </c:pt>
                <c:pt idx="1936">
                  <c:v>185.42087207215445</c:v>
                </c:pt>
                <c:pt idx="1937">
                  <c:v>184.53055345483375</c:v>
                </c:pt>
                <c:pt idx="1938">
                  <c:v>183.64023483751339</c:v>
                </c:pt>
                <c:pt idx="1939">
                  <c:v>184.74991622019189</c:v>
                </c:pt>
                <c:pt idx="1940">
                  <c:v>183.85959760287162</c:v>
                </c:pt>
                <c:pt idx="1941">
                  <c:v>182.96927898555094</c:v>
                </c:pt>
                <c:pt idx="1942">
                  <c:v>185.07896036823024</c:v>
                </c:pt>
                <c:pt idx="1943">
                  <c:v>187.18864175090988</c:v>
                </c:pt>
                <c:pt idx="1944">
                  <c:v>186.29832313358878</c:v>
                </c:pt>
                <c:pt idx="1945">
                  <c:v>185.40800451626814</c:v>
                </c:pt>
                <c:pt idx="1946">
                  <c:v>194.51768589894695</c:v>
                </c:pt>
                <c:pt idx="1947">
                  <c:v>193.61157722838541</c:v>
                </c:pt>
                <c:pt idx="1948">
                  <c:v>194.70546855782447</c:v>
                </c:pt>
                <c:pt idx="1949">
                  <c:v>193.79935988726282</c:v>
                </c:pt>
                <c:pt idx="1950">
                  <c:v>192.89325121670115</c:v>
                </c:pt>
                <c:pt idx="1951">
                  <c:v>191.98714254614003</c:v>
                </c:pt>
                <c:pt idx="1952">
                  <c:v>191.08103387557821</c:v>
                </c:pt>
                <c:pt idx="1953">
                  <c:v>192.17492520501634</c:v>
                </c:pt>
                <c:pt idx="1954">
                  <c:v>191.26881653445514</c:v>
                </c:pt>
                <c:pt idx="1955">
                  <c:v>191.362707863894</c:v>
                </c:pt>
                <c:pt idx="1956">
                  <c:v>194.45659919333198</c:v>
                </c:pt>
                <c:pt idx="1957">
                  <c:v>193.55049052277064</c:v>
                </c:pt>
                <c:pt idx="1958">
                  <c:v>192.64438185220899</c:v>
                </c:pt>
                <c:pt idx="1959">
                  <c:v>194.73827318164732</c:v>
                </c:pt>
                <c:pt idx="1960">
                  <c:v>194.83216451108601</c:v>
                </c:pt>
                <c:pt idx="1961">
                  <c:v>197.92605584052441</c:v>
                </c:pt>
                <c:pt idx="1962">
                  <c:v>202.01994716996251</c:v>
                </c:pt>
                <c:pt idx="1963">
                  <c:v>201.11383849940097</c:v>
                </c:pt>
                <c:pt idx="1964">
                  <c:v>200.20772982883977</c:v>
                </c:pt>
                <c:pt idx="1965">
                  <c:v>203.30162115827824</c:v>
                </c:pt>
                <c:pt idx="1966">
                  <c:v>202.39551248771681</c:v>
                </c:pt>
                <c:pt idx="1967">
                  <c:v>201.47365471316758</c:v>
                </c:pt>
                <c:pt idx="1968">
                  <c:v>200.55179693862087</c:v>
                </c:pt>
                <c:pt idx="1969">
                  <c:v>199.62993916407189</c:v>
                </c:pt>
                <c:pt idx="1970">
                  <c:v>198.70808138952407</c:v>
                </c:pt>
                <c:pt idx="1971">
                  <c:v>197.78622361497591</c:v>
                </c:pt>
                <c:pt idx="1972">
                  <c:v>196.86436584042781</c:v>
                </c:pt>
                <c:pt idx="1973">
                  <c:v>196.94250806587959</c:v>
                </c:pt>
                <c:pt idx="1974">
                  <c:v>201.02065029133095</c:v>
                </c:pt>
                <c:pt idx="1975">
                  <c:v>202.09879251678362</c:v>
                </c:pt>
                <c:pt idx="1976">
                  <c:v>203.1769347422352</c:v>
                </c:pt>
                <c:pt idx="1977">
                  <c:v>202.25507696768707</c:v>
                </c:pt>
                <c:pt idx="1978">
                  <c:v>201.33321919313875</c:v>
                </c:pt>
                <c:pt idx="1979">
                  <c:v>201.41136141859064</c:v>
                </c:pt>
                <c:pt idx="1980">
                  <c:v>201.48950364404189</c:v>
                </c:pt>
                <c:pt idx="1981">
                  <c:v>200.55193680863113</c:v>
                </c:pt>
                <c:pt idx="1982">
                  <c:v>199.61436997321812</c:v>
                </c:pt>
                <c:pt idx="1983">
                  <c:v>198.67680313780559</c:v>
                </c:pt>
                <c:pt idx="1984">
                  <c:v>197.73923630239423</c:v>
                </c:pt>
                <c:pt idx="1985">
                  <c:v>196.80166946698156</c:v>
                </c:pt>
                <c:pt idx="1986">
                  <c:v>195.86410263156938</c:v>
                </c:pt>
                <c:pt idx="1987">
                  <c:v>194.92653579615651</c:v>
                </c:pt>
                <c:pt idx="1988">
                  <c:v>193.98896896074501</c:v>
                </c:pt>
                <c:pt idx="1989">
                  <c:v>194.05140212533283</c:v>
                </c:pt>
                <c:pt idx="1990">
                  <c:v>193.11383528992022</c:v>
                </c:pt>
                <c:pt idx="1991">
                  <c:v>192.17626845450835</c:v>
                </c:pt>
                <c:pt idx="1992">
                  <c:v>191.23870161909628</c:v>
                </c:pt>
                <c:pt idx="1993">
                  <c:v>190.30113478368457</c:v>
                </c:pt>
                <c:pt idx="1994">
                  <c:v>189.36356794827191</c:v>
                </c:pt>
                <c:pt idx="1995">
                  <c:v>188.42600111285981</c:v>
                </c:pt>
                <c:pt idx="1996">
                  <c:v>189.48843427744788</c:v>
                </c:pt>
                <c:pt idx="1997">
                  <c:v>188.55086744203584</c:v>
                </c:pt>
                <c:pt idx="1998">
                  <c:v>189.61330060662317</c:v>
                </c:pt>
                <c:pt idx="1999">
                  <c:v>193.67573377121059</c:v>
                </c:pt>
                <c:pt idx="2000">
                  <c:v>194.7381669357988</c:v>
                </c:pt>
                <c:pt idx="2001">
                  <c:v>193.80060010038662</c:v>
                </c:pt>
                <c:pt idx="2002">
                  <c:v>196.86303326497438</c:v>
                </c:pt>
                <c:pt idx="2003">
                  <c:v>195.92546642956225</c:v>
                </c:pt>
                <c:pt idx="2004">
                  <c:v>195.98789959414998</c:v>
                </c:pt>
                <c:pt idx="2005">
                  <c:v>198.05033275873822</c:v>
                </c:pt>
                <c:pt idx="2006">
                  <c:v>202.11276592332521</c:v>
                </c:pt>
                <c:pt idx="2007">
                  <c:v>201.17519908791385</c:v>
                </c:pt>
                <c:pt idx="2008">
                  <c:v>200.22196236570232</c:v>
                </c:pt>
                <c:pt idx="2009">
                  <c:v>200.26872564349114</c:v>
                </c:pt>
                <c:pt idx="2010">
                  <c:v>199.31548892128001</c:v>
                </c:pt>
                <c:pt idx="2011">
                  <c:v>198.36225219906842</c:v>
                </c:pt>
                <c:pt idx="2012">
                  <c:v>198.40901547685712</c:v>
                </c:pt>
                <c:pt idx="2013">
                  <c:v>198.45577875464639</c:v>
                </c:pt>
                <c:pt idx="2014">
                  <c:v>200.50254203243554</c:v>
                </c:pt>
                <c:pt idx="2015">
                  <c:v>200.54930531022401</c:v>
                </c:pt>
                <c:pt idx="2016">
                  <c:v>201.59606858801283</c:v>
                </c:pt>
                <c:pt idx="2017">
                  <c:v>200.64283186580158</c:v>
                </c:pt>
                <c:pt idx="2018">
                  <c:v>199.68959514359011</c:v>
                </c:pt>
                <c:pt idx="2019">
                  <c:v>199.73635842137918</c:v>
                </c:pt>
                <c:pt idx="2020">
                  <c:v>199.7831216991674</c:v>
                </c:pt>
                <c:pt idx="2021">
                  <c:v>199.82988497695678</c:v>
                </c:pt>
                <c:pt idx="2022">
                  <c:v>198.8766482547457</c:v>
                </c:pt>
                <c:pt idx="2023">
                  <c:v>200.92341153253489</c:v>
                </c:pt>
                <c:pt idx="2024">
                  <c:v>201.97017481032341</c:v>
                </c:pt>
                <c:pt idx="2025">
                  <c:v>201.01693808811214</c:v>
                </c:pt>
                <c:pt idx="2026">
                  <c:v>200.06370136590095</c:v>
                </c:pt>
                <c:pt idx="2027">
                  <c:v>202.11046464368977</c:v>
                </c:pt>
                <c:pt idx="2028">
                  <c:v>202.15722792147861</c:v>
                </c:pt>
                <c:pt idx="2029">
                  <c:v>201.20399119926671</c:v>
                </c:pt>
                <c:pt idx="2030">
                  <c:v>200.25075447705618</c:v>
                </c:pt>
                <c:pt idx="2031">
                  <c:v>199.28188620794037</c:v>
                </c:pt>
                <c:pt idx="2032">
                  <c:v>198.31301793882449</c:v>
                </c:pt>
                <c:pt idx="2033">
                  <c:v>198.34414966970832</c:v>
                </c:pt>
                <c:pt idx="2034">
                  <c:v>198.37528140059277</c:v>
                </c:pt>
                <c:pt idx="2035">
                  <c:v>197.40641313147691</c:v>
                </c:pt>
                <c:pt idx="2036">
                  <c:v>196.43754486236105</c:v>
                </c:pt>
                <c:pt idx="2037">
                  <c:v>195.46867659324519</c:v>
                </c:pt>
                <c:pt idx="2038">
                  <c:v>195.49980832412933</c:v>
                </c:pt>
                <c:pt idx="2039">
                  <c:v>194.53094005501404</c:v>
                </c:pt>
                <c:pt idx="2040">
                  <c:v>193.56207178589759</c:v>
                </c:pt>
                <c:pt idx="2041">
                  <c:v>194.59320351678176</c:v>
                </c:pt>
                <c:pt idx="2042">
                  <c:v>196.62433524766601</c:v>
                </c:pt>
                <c:pt idx="2043">
                  <c:v>195.65546697855004</c:v>
                </c:pt>
                <c:pt idx="2044">
                  <c:v>194.68659870943421</c:v>
                </c:pt>
                <c:pt idx="2045">
                  <c:v>196.71773044031832</c:v>
                </c:pt>
                <c:pt idx="2046">
                  <c:v>197.74886217120195</c:v>
                </c:pt>
                <c:pt idx="2047">
                  <c:v>201.77999390208655</c:v>
                </c:pt>
                <c:pt idx="2048">
                  <c:v>202.81112563297074</c:v>
                </c:pt>
                <c:pt idx="2049">
                  <c:v>201.84225736385488</c:v>
                </c:pt>
                <c:pt idx="2050">
                  <c:v>201.87338909473903</c:v>
                </c:pt>
                <c:pt idx="2051">
                  <c:v>200.90452082562351</c:v>
                </c:pt>
                <c:pt idx="2052">
                  <c:v>199.92005854819345</c:v>
                </c:pt>
                <c:pt idx="2053">
                  <c:v>198.93559627076306</c:v>
                </c:pt>
                <c:pt idx="2054">
                  <c:v>199.95113399333337</c:v>
                </c:pt>
                <c:pt idx="2055">
                  <c:v>198.96667171590295</c:v>
                </c:pt>
                <c:pt idx="2056">
                  <c:v>197.98220943847363</c:v>
                </c:pt>
                <c:pt idx="2057">
                  <c:v>199.99774716104278</c:v>
                </c:pt>
                <c:pt idx="2058">
                  <c:v>200.01328488361278</c:v>
                </c:pt>
                <c:pt idx="2059">
                  <c:v>199.02882260618273</c:v>
                </c:pt>
                <c:pt idx="2060">
                  <c:v>198.0443603287523</c:v>
                </c:pt>
                <c:pt idx="2061">
                  <c:v>201.05989805132262</c:v>
                </c:pt>
                <c:pt idx="2062">
                  <c:v>202.07543577389222</c:v>
                </c:pt>
                <c:pt idx="2063">
                  <c:v>201.09097349646217</c:v>
                </c:pt>
                <c:pt idx="2064">
                  <c:v>202.10651121903211</c:v>
                </c:pt>
                <c:pt idx="2065">
                  <c:v>201.12204894160274</c:v>
                </c:pt>
                <c:pt idx="2066">
                  <c:v>204.13758666417189</c:v>
                </c:pt>
                <c:pt idx="2067">
                  <c:v>214.15312438674218</c:v>
                </c:pt>
                <c:pt idx="2068">
                  <c:v>215.16866210931175</c:v>
                </c:pt>
                <c:pt idx="2069">
                  <c:v>214.18419983188218</c:v>
                </c:pt>
                <c:pt idx="2070">
                  <c:v>215.19973755445213</c:v>
                </c:pt>
                <c:pt idx="2071">
                  <c:v>214.21527527702168</c:v>
                </c:pt>
                <c:pt idx="2072">
                  <c:v>213.23081299959168</c:v>
                </c:pt>
                <c:pt idx="2073">
                  <c:v>212.2307934821327</c:v>
                </c:pt>
                <c:pt idx="2074">
                  <c:v>211.23077396467338</c:v>
                </c:pt>
                <c:pt idx="2075">
                  <c:v>210.23075444721405</c:v>
                </c:pt>
                <c:pt idx="2076">
                  <c:v>210.23073492975439</c:v>
                </c:pt>
                <c:pt idx="2077">
                  <c:v>209.23071541229541</c:v>
                </c:pt>
                <c:pt idx="2078">
                  <c:v>208.23069589483555</c:v>
                </c:pt>
                <c:pt idx="2079">
                  <c:v>207.23067637737677</c:v>
                </c:pt>
                <c:pt idx="2080">
                  <c:v>207.23065685991745</c:v>
                </c:pt>
                <c:pt idx="2081">
                  <c:v>208.23063734245821</c:v>
                </c:pt>
                <c:pt idx="2082">
                  <c:v>207.23061782499875</c:v>
                </c:pt>
                <c:pt idx="2083">
                  <c:v>206.23059830753982</c:v>
                </c:pt>
                <c:pt idx="2084">
                  <c:v>206.23057879007976</c:v>
                </c:pt>
                <c:pt idx="2085">
                  <c:v>206.23055927262078</c:v>
                </c:pt>
                <c:pt idx="2086">
                  <c:v>207.23053975516152</c:v>
                </c:pt>
                <c:pt idx="2087">
                  <c:v>206.23052023770185</c:v>
                </c:pt>
                <c:pt idx="2088">
                  <c:v>207.23050072024211</c:v>
                </c:pt>
                <c:pt idx="2089">
                  <c:v>208.23048120278361</c:v>
                </c:pt>
                <c:pt idx="2090">
                  <c:v>209.23046168532423</c:v>
                </c:pt>
                <c:pt idx="2091">
                  <c:v>211.23044216786491</c:v>
                </c:pt>
                <c:pt idx="2092">
                  <c:v>210.21490143762321</c:v>
                </c:pt>
                <c:pt idx="2093">
                  <c:v>209.19936070738135</c:v>
                </c:pt>
                <c:pt idx="2094">
                  <c:v>208.18381997714002</c:v>
                </c:pt>
                <c:pt idx="2095">
                  <c:v>208.16827924689798</c:v>
                </c:pt>
                <c:pt idx="2096">
                  <c:v>207.15273851665663</c:v>
                </c:pt>
                <c:pt idx="2097">
                  <c:v>209.13719778641467</c:v>
                </c:pt>
                <c:pt idx="2098">
                  <c:v>209.12165705617278</c:v>
                </c:pt>
                <c:pt idx="2099">
                  <c:v>208.10611632593145</c:v>
                </c:pt>
                <c:pt idx="2100">
                  <c:v>207.09057559568939</c:v>
                </c:pt>
                <c:pt idx="2101">
                  <c:v>208.07503486544758</c:v>
                </c:pt>
                <c:pt idx="2102">
                  <c:v>208.05949413520594</c:v>
                </c:pt>
                <c:pt idx="2103">
                  <c:v>207.04395340496376</c:v>
                </c:pt>
                <c:pt idx="2104">
                  <c:v>207.02841267472249</c:v>
                </c:pt>
                <c:pt idx="2105">
                  <c:v>208.01287194448076</c:v>
                </c:pt>
                <c:pt idx="2106">
                  <c:v>208.99733121423949</c:v>
                </c:pt>
                <c:pt idx="2107">
                  <c:v>211.98179048399768</c:v>
                </c:pt>
                <c:pt idx="2108">
                  <c:v>213.96624975375587</c:v>
                </c:pt>
                <c:pt idx="2109">
                  <c:v>216.95070902351387</c:v>
                </c:pt>
                <c:pt idx="2110">
                  <c:v>225.9351682932718</c:v>
                </c:pt>
                <c:pt idx="2111">
                  <c:v>224.91962756303042</c:v>
                </c:pt>
                <c:pt idx="2112">
                  <c:v>226.90408683278869</c:v>
                </c:pt>
                <c:pt idx="2113">
                  <c:v>228.88854610254731</c:v>
                </c:pt>
                <c:pt idx="2114">
                  <c:v>232.87300537230522</c:v>
                </c:pt>
                <c:pt idx="2115">
                  <c:v>243.85746464206397</c:v>
                </c:pt>
                <c:pt idx="2116">
                  <c:v>242.82643801291087</c:v>
                </c:pt>
                <c:pt idx="2117">
                  <c:v>243.79541138375646</c:v>
                </c:pt>
                <c:pt idx="2118">
                  <c:v>242.76438475460253</c:v>
                </c:pt>
                <c:pt idx="2119">
                  <c:v>241.73335812544912</c:v>
                </c:pt>
                <c:pt idx="2120">
                  <c:v>240.70233149629587</c:v>
                </c:pt>
                <c:pt idx="2121">
                  <c:v>240.671304867142</c:v>
                </c:pt>
                <c:pt idx="2122">
                  <c:v>243.64027823798878</c:v>
                </c:pt>
                <c:pt idx="2123">
                  <c:v>242.60925160883494</c:v>
                </c:pt>
                <c:pt idx="2124">
                  <c:v>241.57822497968181</c:v>
                </c:pt>
                <c:pt idx="2125">
                  <c:v>242.54719835052856</c:v>
                </c:pt>
                <c:pt idx="2126">
                  <c:v>242.51617172137418</c:v>
                </c:pt>
                <c:pt idx="2127">
                  <c:v>243.48514509222127</c:v>
                </c:pt>
                <c:pt idx="2128">
                  <c:v>245.45411846306763</c:v>
                </c:pt>
                <c:pt idx="2129">
                  <c:v>249.42309183391421</c:v>
                </c:pt>
                <c:pt idx="2130">
                  <c:v>254.39206520476023</c:v>
                </c:pt>
                <c:pt idx="2131">
                  <c:v>254.36103857560749</c:v>
                </c:pt>
                <c:pt idx="2132">
                  <c:v>253.33001194645385</c:v>
                </c:pt>
                <c:pt idx="2133">
                  <c:v>257.29898531729884</c:v>
                </c:pt>
                <c:pt idx="2134">
                  <c:v>263.26795868814645</c:v>
                </c:pt>
                <c:pt idx="2135">
                  <c:v>269.23693205899127</c:v>
                </c:pt>
                <c:pt idx="2136">
                  <c:v>268.20590542983939</c:v>
                </c:pt>
                <c:pt idx="2137">
                  <c:v>267.17487880068586</c:v>
                </c:pt>
                <c:pt idx="2138">
                  <c:v>266.14385217153301</c:v>
                </c:pt>
                <c:pt idx="2139">
                  <c:v>265.09737427013164</c:v>
                </c:pt>
                <c:pt idx="2140">
                  <c:v>264.05089636873208</c:v>
                </c:pt>
                <c:pt idx="2141">
                  <c:v>265.00441846733128</c:v>
                </c:pt>
                <c:pt idx="2142">
                  <c:v>264.95794056593098</c:v>
                </c:pt>
                <c:pt idx="2143">
                  <c:v>263.91146266453057</c:v>
                </c:pt>
                <c:pt idx="2144">
                  <c:v>263.86498476313091</c:v>
                </c:pt>
                <c:pt idx="2145">
                  <c:v>262.81850686172965</c:v>
                </c:pt>
                <c:pt idx="2146">
                  <c:v>262.77202896032929</c:v>
                </c:pt>
                <c:pt idx="2147">
                  <c:v>261.72555105892826</c:v>
                </c:pt>
                <c:pt idx="2148">
                  <c:v>265.67907315752882</c:v>
                </c:pt>
                <c:pt idx="2149">
                  <c:v>266.63259525612824</c:v>
                </c:pt>
                <c:pt idx="2150">
                  <c:v>266.58611735472738</c:v>
                </c:pt>
                <c:pt idx="2151">
                  <c:v>265.53963945332765</c:v>
                </c:pt>
                <c:pt idx="2152">
                  <c:v>267.49316155192656</c:v>
                </c:pt>
                <c:pt idx="2153">
                  <c:v>266.44668365052706</c:v>
                </c:pt>
                <c:pt idx="2154">
                  <c:v>268.40020574912666</c:v>
                </c:pt>
                <c:pt idx="2155">
                  <c:v>267.35372784772636</c:v>
                </c:pt>
                <c:pt idx="2156">
                  <c:v>266.29183263832215</c:v>
                </c:pt>
                <c:pt idx="2157">
                  <c:v>265.22993742891697</c:v>
                </c:pt>
                <c:pt idx="2158">
                  <c:v>264.16804221951372</c:v>
                </c:pt>
                <c:pt idx="2159">
                  <c:v>264.10614701010923</c:v>
                </c:pt>
                <c:pt idx="2160">
                  <c:v>263.04425180070604</c:v>
                </c:pt>
                <c:pt idx="2161">
                  <c:v>261.98235659130103</c:v>
                </c:pt>
                <c:pt idx="2162">
                  <c:v>261.92046138189687</c:v>
                </c:pt>
                <c:pt idx="2163">
                  <c:v>261.85856617249266</c:v>
                </c:pt>
                <c:pt idx="2164">
                  <c:v>262.79667096308765</c:v>
                </c:pt>
                <c:pt idx="2165">
                  <c:v>265.73477575368338</c:v>
                </c:pt>
                <c:pt idx="2166">
                  <c:v>268.67288054428002</c:v>
                </c:pt>
                <c:pt idx="2167">
                  <c:v>267.61098533487683</c:v>
                </c:pt>
                <c:pt idx="2168">
                  <c:v>275.54909012547239</c:v>
                </c:pt>
                <c:pt idx="2169">
                  <c:v>275.48719491606693</c:v>
                </c:pt>
                <c:pt idx="2170">
                  <c:v>277.42529970666237</c:v>
                </c:pt>
                <c:pt idx="2171">
                  <c:v>277.36340449725895</c:v>
                </c:pt>
                <c:pt idx="2172">
                  <c:v>276.28612530516324</c:v>
                </c:pt>
                <c:pt idx="2173">
                  <c:v>275.20884611306923</c:v>
                </c:pt>
                <c:pt idx="2174">
                  <c:v>274.13156692097203</c:v>
                </c:pt>
                <c:pt idx="2175">
                  <c:v>273.05428772887745</c:v>
                </c:pt>
                <c:pt idx="2176">
                  <c:v>272.97700853678197</c:v>
                </c:pt>
                <c:pt idx="2177">
                  <c:v>271.89972934468665</c:v>
                </c:pt>
                <c:pt idx="2178">
                  <c:v>270.82245015259133</c:v>
                </c:pt>
                <c:pt idx="2179">
                  <c:v>269.74517096049522</c:v>
                </c:pt>
                <c:pt idx="2180">
                  <c:v>268.66789176840058</c:v>
                </c:pt>
                <c:pt idx="2181">
                  <c:v>269.5906125763052</c:v>
                </c:pt>
                <c:pt idx="2182">
                  <c:v>268.51333338420903</c:v>
                </c:pt>
                <c:pt idx="2183">
                  <c:v>268.43605419211349</c:v>
                </c:pt>
                <c:pt idx="2184">
                  <c:v>269.35877500001897</c:v>
                </c:pt>
                <c:pt idx="2185">
                  <c:v>268.28149580792365</c:v>
                </c:pt>
                <c:pt idx="2186">
                  <c:v>274.20421661582878</c:v>
                </c:pt>
                <c:pt idx="2187">
                  <c:v>275.12693742373295</c:v>
                </c:pt>
                <c:pt idx="2188">
                  <c:v>276.04965823163758</c:v>
                </c:pt>
                <c:pt idx="2189">
                  <c:v>275.9723790395422</c:v>
                </c:pt>
                <c:pt idx="2190">
                  <c:v>276.89509984744683</c:v>
                </c:pt>
                <c:pt idx="2191">
                  <c:v>276.80246938133138</c:v>
                </c:pt>
                <c:pt idx="2192">
                  <c:v>275.70983891521399</c:v>
                </c:pt>
                <c:pt idx="2193">
                  <c:v>275.61720844909769</c:v>
                </c:pt>
                <c:pt idx="2194">
                  <c:v>274.52457798298053</c:v>
                </c:pt>
                <c:pt idx="2195">
                  <c:v>273.43194751686434</c:v>
                </c:pt>
                <c:pt idx="2196">
                  <c:v>272.33931705074866</c:v>
                </c:pt>
                <c:pt idx="2197">
                  <c:v>271.2466865846323</c:v>
                </c:pt>
                <c:pt idx="2198">
                  <c:v>270.15405611851662</c:v>
                </c:pt>
                <c:pt idx="2199">
                  <c:v>270.06142565239929</c:v>
                </c:pt>
                <c:pt idx="2200">
                  <c:v>273.96879518628236</c:v>
                </c:pt>
                <c:pt idx="2201">
                  <c:v>276.87616472016686</c:v>
                </c:pt>
                <c:pt idx="2202">
                  <c:v>281.78353425404958</c:v>
                </c:pt>
                <c:pt idx="2203">
                  <c:v>281.69090378793413</c:v>
                </c:pt>
                <c:pt idx="2204">
                  <c:v>284.59827332181766</c:v>
                </c:pt>
                <c:pt idx="2205">
                  <c:v>287.50564285570215</c:v>
                </c:pt>
                <c:pt idx="2206">
                  <c:v>294.41301238958414</c:v>
                </c:pt>
                <c:pt idx="2207">
                  <c:v>294.32038192346931</c:v>
                </c:pt>
                <c:pt idx="2208">
                  <c:v>293.22775145735199</c:v>
                </c:pt>
                <c:pt idx="2209">
                  <c:v>292.13512099123528</c:v>
                </c:pt>
                <c:pt idx="2210">
                  <c:v>292.04249052511972</c:v>
                </c:pt>
                <c:pt idx="2211">
                  <c:v>291.9498600590041</c:v>
                </c:pt>
                <c:pt idx="2212">
                  <c:v>290.85722959288688</c:v>
                </c:pt>
                <c:pt idx="2213">
                  <c:v>289.76459912677052</c:v>
                </c:pt>
                <c:pt idx="2214">
                  <c:v>288.67196866065416</c:v>
                </c:pt>
                <c:pt idx="2215">
                  <c:v>287.56401903370863</c:v>
                </c:pt>
                <c:pt idx="2216">
                  <c:v>286.45606940676174</c:v>
                </c:pt>
                <c:pt idx="2217">
                  <c:v>285.34811977981525</c:v>
                </c:pt>
                <c:pt idx="2218">
                  <c:v>284.2401701528691</c:v>
                </c:pt>
                <c:pt idx="2219">
                  <c:v>285.13222052592357</c:v>
                </c:pt>
                <c:pt idx="2220">
                  <c:v>284.02427089897657</c:v>
                </c:pt>
                <c:pt idx="2221">
                  <c:v>282.91632127202905</c:v>
                </c:pt>
                <c:pt idx="2222">
                  <c:v>281.80837164508364</c:v>
                </c:pt>
                <c:pt idx="2223">
                  <c:v>280.70042201813766</c:v>
                </c:pt>
                <c:pt idx="2224">
                  <c:v>281.59247239119151</c:v>
                </c:pt>
                <c:pt idx="2225">
                  <c:v>283.48452276424524</c:v>
                </c:pt>
                <c:pt idx="2226">
                  <c:v>282.37657313729869</c:v>
                </c:pt>
                <c:pt idx="2227">
                  <c:v>281.26862351035271</c:v>
                </c:pt>
                <c:pt idx="2228">
                  <c:v>281.16067388340753</c:v>
                </c:pt>
                <c:pt idx="2229">
                  <c:v>280.03743663345608</c:v>
                </c:pt>
                <c:pt idx="2230">
                  <c:v>278.91419938350424</c:v>
                </c:pt>
                <c:pt idx="2231">
                  <c:v>277.7909621335541</c:v>
                </c:pt>
                <c:pt idx="2232">
                  <c:v>276.66772488360232</c:v>
                </c:pt>
                <c:pt idx="2233">
                  <c:v>275.54448763365264</c:v>
                </c:pt>
                <c:pt idx="2234">
                  <c:v>277.42125038369903</c:v>
                </c:pt>
                <c:pt idx="2235">
                  <c:v>276.29801313374878</c:v>
                </c:pt>
                <c:pt idx="2236">
                  <c:v>275.17477588379842</c:v>
                </c:pt>
                <c:pt idx="2237">
                  <c:v>274.05153863384726</c:v>
                </c:pt>
                <c:pt idx="2238">
                  <c:v>276.92830138389525</c:v>
                </c:pt>
                <c:pt idx="2239">
                  <c:v>275.80506413394539</c:v>
                </c:pt>
                <c:pt idx="2240">
                  <c:v>275.68182688399332</c:v>
                </c:pt>
                <c:pt idx="2241">
                  <c:v>275.55858963404279</c:v>
                </c:pt>
                <c:pt idx="2242">
                  <c:v>275.43535238409021</c:v>
                </c:pt>
                <c:pt idx="2243">
                  <c:v>274.3121151341399</c:v>
                </c:pt>
                <c:pt idx="2244">
                  <c:v>276.1888778841888</c:v>
                </c:pt>
                <c:pt idx="2245">
                  <c:v>278.06564063423866</c:v>
                </c:pt>
                <c:pt idx="2246">
                  <c:v>278.94240338428671</c:v>
                </c:pt>
                <c:pt idx="2247">
                  <c:v>280.8191661343368</c:v>
                </c:pt>
                <c:pt idx="2248">
                  <c:v>279.69592888438439</c:v>
                </c:pt>
                <c:pt idx="2249">
                  <c:v>281.57269163443448</c:v>
                </c:pt>
                <c:pt idx="2250">
                  <c:v>280.44945438448218</c:v>
                </c:pt>
                <c:pt idx="2251">
                  <c:v>279.32621713453108</c:v>
                </c:pt>
                <c:pt idx="2252">
                  <c:v>278.20297988457969</c:v>
                </c:pt>
                <c:pt idx="2253">
                  <c:v>280.07974263462938</c:v>
                </c:pt>
                <c:pt idx="2254">
                  <c:v>280.95650538467692</c:v>
                </c:pt>
                <c:pt idx="2255">
                  <c:v>280.83326813472758</c:v>
                </c:pt>
                <c:pt idx="2256">
                  <c:v>284.71003088477556</c:v>
                </c:pt>
                <c:pt idx="2257">
                  <c:v>283.58679363482446</c:v>
                </c:pt>
                <c:pt idx="2258">
                  <c:v>282.44829974345765</c:v>
                </c:pt>
                <c:pt idx="2259">
                  <c:v>281.3098058520913</c:v>
                </c:pt>
                <c:pt idx="2260">
                  <c:v>280.17131196072393</c:v>
                </c:pt>
                <c:pt idx="2261">
                  <c:v>279.03281806935792</c:v>
                </c:pt>
                <c:pt idx="2262">
                  <c:v>278.89432417799128</c:v>
                </c:pt>
                <c:pt idx="2263">
                  <c:v>277.75583028662464</c:v>
                </c:pt>
                <c:pt idx="2264">
                  <c:v>277.61733639525801</c:v>
                </c:pt>
                <c:pt idx="2265">
                  <c:v>276.47884250389137</c:v>
                </c:pt>
                <c:pt idx="2266">
                  <c:v>275.34034861252474</c:v>
                </c:pt>
                <c:pt idx="2267">
                  <c:v>274.2018547211581</c:v>
                </c:pt>
                <c:pt idx="2268">
                  <c:v>273.0633608297922</c:v>
                </c:pt>
                <c:pt idx="2269">
                  <c:v>272.92486693842483</c:v>
                </c:pt>
                <c:pt idx="2270">
                  <c:v>271.78637304705694</c:v>
                </c:pt>
                <c:pt idx="2271">
                  <c:v>271.64787915569178</c:v>
                </c:pt>
                <c:pt idx="2272">
                  <c:v>272.50938526432492</c:v>
                </c:pt>
                <c:pt idx="2273">
                  <c:v>272.37089137295897</c:v>
                </c:pt>
                <c:pt idx="2274">
                  <c:v>272.23239748159062</c:v>
                </c:pt>
                <c:pt idx="2275">
                  <c:v>273.09390359022427</c:v>
                </c:pt>
                <c:pt idx="2276">
                  <c:v>271.95540969885838</c:v>
                </c:pt>
                <c:pt idx="2277">
                  <c:v>271.81691580749163</c:v>
                </c:pt>
                <c:pt idx="2278">
                  <c:v>272.6784219161251</c:v>
                </c:pt>
                <c:pt idx="2279">
                  <c:v>281.53992802475921</c:v>
                </c:pt>
                <c:pt idx="2280">
                  <c:v>282.401434133392</c:v>
                </c:pt>
                <c:pt idx="2281">
                  <c:v>281.2477140441722</c:v>
                </c:pt>
                <c:pt idx="2282">
                  <c:v>280.09399395495399</c:v>
                </c:pt>
                <c:pt idx="2283">
                  <c:v>278.94027386573572</c:v>
                </c:pt>
                <c:pt idx="2284">
                  <c:v>277.78655377651603</c:v>
                </c:pt>
                <c:pt idx="2285">
                  <c:v>276.63283368729822</c:v>
                </c:pt>
                <c:pt idx="2286">
                  <c:v>275.47911359807819</c:v>
                </c:pt>
                <c:pt idx="2287">
                  <c:v>274.32539350886066</c:v>
                </c:pt>
                <c:pt idx="2288">
                  <c:v>273.17167341964205</c:v>
                </c:pt>
                <c:pt idx="2289">
                  <c:v>274.01795333042332</c:v>
                </c:pt>
                <c:pt idx="2290">
                  <c:v>273.86423324120386</c:v>
                </c:pt>
                <c:pt idx="2291">
                  <c:v>274.71051315198486</c:v>
                </c:pt>
                <c:pt idx="2292">
                  <c:v>274.55679306276716</c:v>
                </c:pt>
                <c:pt idx="2293">
                  <c:v>277.40307297354843</c:v>
                </c:pt>
                <c:pt idx="2294">
                  <c:v>277.24935288432971</c:v>
                </c:pt>
                <c:pt idx="2295">
                  <c:v>278.09563279511099</c:v>
                </c:pt>
                <c:pt idx="2296">
                  <c:v>278.94191270589164</c:v>
                </c:pt>
                <c:pt idx="2297">
                  <c:v>277.78819261667257</c:v>
                </c:pt>
                <c:pt idx="2298">
                  <c:v>276.61927625248723</c:v>
                </c:pt>
                <c:pt idx="2299">
                  <c:v>276.45035988830023</c:v>
                </c:pt>
                <c:pt idx="2300">
                  <c:v>275.28144352411459</c:v>
                </c:pt>
                <c:pt idx="2301">
                  <c:v>274.11252715992896</c:v>
                </c:pt>
                <c:pt idx="2302">
                  <c:v>272.94361079574202</c:v>
                </c:pt>
                <c:pt idx="2303">
                  <c:v>273.7746944315557</c:v>
                </c:pt>
                <c:pt idx="2304">
                  <c:v>272.60577806736933</c:v>
                </c:pt>
                <c:pt idx="2305">
                  <c:v>275.43686170318233</c:v>
                </c:pt>
                <c:pt idx="2306">
                  <c:v>274.2679453389967</c:v>
                </c:pt>
                <c:pt idx="2307">
                  <c:v>274.09902897481027</c:v>
                </c:pt>
                <c:pt idx="2308">
                  <c:v>273.93011261062321</c:v>
                </c:pt>
                <c:pt idx="2309">
                  <c:v>277.76119624643667</c:v>
                </c:pt>
                <c:pt idx="2310">
                  <c:v>277.59227988225143</c:v>
                </c:pt>
                <c:pt idx="2311">
                  <c:v>282.42336351806438</c:v>
                </c:pt>
                <c:pt idx="2312">
                  <c:v>283.25444715387908</c:v>
                </c:pt>
                <c:pt idx="2313">
                  <c:v>282.08553078969169</c:v>
                </c:pt>
                <c:pt idx="2314">
                  <c:v>282.90144756928169</c:v>
                </c:pt>
                <c:pt idx="2315">
                  <c:v>283.71736434887038</c:v>
                </c:pt>
                <c:pt idx="2316">
                  <c:v>282.53328112846071</c:v>
                </c:pt>
                <c:pt idx="2317">
                  <c:v>281.34919790804969</c:v>
                </c:pt>
                <c:pt idx="2318">
                  <c:v>280.16511468763895</c:v>
                </c:pt>
                <c:pt idx="2319">
                  <c:v>279.98103146722661</c:v>
                </c:pt>
                <c:pt idx="2320">
                  <c:v>280.79694824681667</c:v>
                </c:pt>
                <c:pt idx="2321">
                  <c:v>279.6128650264078</c:v>
                </c:pt>
                <c:pt idx="2322">
                  <c:v>278.42878180599627</c:v>
                </c:pt>
                <c:pt idx="2323">
                  <c:v>278.2446985855857</c:v>
                </c:pt>
                <c:pt idx="2324">
                  <c:v>280.06061536517421</c:v>
                </c:pt>
                <c:pt idx="2325">
                  <c:v>282.87653214476427</c:v>
                </c:pt>
                <c:pt idx="2326">
                  <c:v>284.69244892435432</c:v>
                </c:pt>
                <c:pt idx="2327">
                  <c:v>284.5083657039429</c:v>
                </c:pt>
                <c:pt idx="2328">
                  <c:v>284.32428248353278</c:v>
                </c:pt>
                <c:pt idx="2329">
                  <c:v>284.1401992631217</c:v>
                </c:pt>
                <c:pt idx="2330">
                  <c:v>282.95611604270943</c:v>
                </c:pt>
                <c:pt idx="2331">
                  <c:v>282.77203282230016</c:v>
                </c:pt>
                <c:pt idx="2332">
                  <c:v>281.57281167604378</c:v>
                </c:pt>
                <c:pt idx="2333">
                  <c:v>280.37359052978701</c:v>
                </c:pt>
                <c:pt idx="2334">
                  <c:v>279.17436938353114</c:v>
                </c:pt>
                <c:pt idx="2335">
                  <c:v>277.97514823727244</c:v>
                </c:pt>
                <c:pt idx="2336">
                  <c:v>276.77592709101714</c:v>
                </c:pt>
                <c:pt idx="2337">
                  <c:v>277.57670594476053</c:v>
                </c:pt>
                <c:pt idx="2338">
                  <c:v>276.37748479850404</c:v>
                </c:pt>
                <c:pt idx="2339">
                  <c:v>276.17826365224727</c:v>
                </c:pt>
                <c:pt idx="2340">
                  <c:v>274.97904250599066</c:v>
                </c:pt>
                <c:pt idx="2341">
                  <c:v>275.77982135973491</c:v>
                </c:pt>
                <c:pt idx="2342">
                  <c:v>277.58060021347751</c:v>
                </c:pt>
                <c:pt idx="2343">
                  <c:v>277.38137906721943</c:v>
                </c:pt>
                <c:pt idx="2344">
                  <c:v>277.18215792096424</c:v>
                </c:pt>
                <c:pt idx="2345">
                  <c:v>276.98293677470764</c:v>
                </c:pt>
                <c:pt idx="2346">
                  <c:v>277.78371562845109</c:v>
                </c:pt>
                <c:pt idx="2347">
                  <c:v>277.58449448219375</c:v>
                </c:pt>
                <c:pt idx="2348">
                  <c:v>277.38527333593788</c:v>
                </c:pt>
                <c:pt idx="2349">
                  <c:v>276.18605218968128</c:v>
                </c:pt>
                <c:pt idx="2350">
                  <c:v>274.97172157465423</c:v>
                </c:pt>
                <c:pt idx="2351">
                  <c:v>273.75739095962763</c:v>
                </c:pt>
                <c:pt idx="2352">
                  <c:v>272.54306034460097</c:v>
                </c:pt>
                <c:pt idx="2353">
                  <c:v>272.32872972957369</c:v>
                </c:pt>
                <c:pt idx="2354">
                  <c:v>271.11439911454772</c:v>
                </c:pt>
                <c:pt idx="2355">
                  <c:v>270.90006849952067</c:v>
                </c:pt>
                <c:pt idx="2356">
                  <c:v>270.6857378844939</c:v>
                </c:pt>
                <c:pt idx="2357">
                  <c:v>270.47140726946714</c:v>
                </c:pt>
                <c:pt idx="2358">
                  <c:v>270.25707665444037</c:v>
                </c:pt>
                <c:pt idx="2359">
                  <c:v>270.04274603941451</c:v>
                </c:pt>
                <c:pt idx="2360">
                  <c:v>268.82841542438683</c:v>
                </c:pt>
                <c:pt idx="2361">
                  <c:v>267.61408480936177</c:v>
                </c:pt>
                <c:pt idx="2362">
                  <c:v>266.39975419433404</c:v>
                </c:pt>
                <c:pt idx="2363">
                  <c:v>265.18542357930738</c:v>
                </c:pt>
                <c:pt idx="2364">
                  <c:v>266.97109296427823</c:v>
                </c:pt>
                <c:pt idx="2365">
                  <c:v>267.75676234925299</c:v>
                </c:pt>
                <c:pt idx="2366">
                  <c:v>266.54243173422697</c:v>
                </c:pt>
                <c:pt idx="2367">
                  <c:v>265.32810111919929</c:v>
                </c:pt>
                <c:pt idx="2368">
                  <c:v>264.11377050417269</c:v>
                </c:pt>
                <c:pt idx="2369">
                  <c:v>262.89943988914592</c:v>
                </c:pt>
                <c:pt idx="2370">
                  <c:v>261.67002780351072</c:v>
                </c:pt>
                <c:pt idx="2371">
                  <c:v>260.44061571787529</c:v>
                </c:pt>
                <c:pt idx="2372">
                  <c:v>259.21120363224014</c:v>
                </c:pt>
                <c:pt idx="2373">
                  <c:v>259.98179154660346</c:v>
                </c:pt>
                <c:pt idx="2374">
                  <c:v>258.75237946096894</c:v>
                </c:pt>
                <c:pt idx="2375">
                  <c:v>258.52296737533436</c:v>
                </c:pt>
                <c:pt idx="2376">
                  <c:v>258.29355528969813</c:v>
                </c:pt>
                <c:pt idx="2377">
                  <c:v>257.06414320406401</c:v>
                </c:pt>
                <c:pt idx="2378">
                  <c:v>256.83473111842858</c:v>
                </c:pt>
                <c:pt idx="2379">
                  <c:v>256.60531903279326</c:v>
                </c:pt>
                <c:pt idx="2380">
                  <c:v>257.37590694715726</c:v>
                </c:pt>
                <c:pt idx="2381">
                  <c:v>257.1464948615228</c:v>
                </c:pt>
                <c:pt idx="2382">
                  <c:v>256.91708277588754</c:v>
                </c:pt>
                <c:pt idx="2383">
                  <c:v>259.68767069025296</c:v>
                </c:pt>
                <c:pt idx="2384">
                  <c:v>260.45825860461696</c:v>
                </c:pt>
                <c:pt idx="2385">
                  <c:v>264.22884651898164</c:v>
                </c:pt>
                <c:pt idx="2386">
                  <c:v>264.99943443334672</c:v>
                </c:pt>
                <c:pt idx="2387">
                  <c:v>265.77002234771135</c:v>
                </c:pt>
                <c:pt idx="2388">
                  <c:v>264.54061026207569</c:v>
                </c:pt>
                <c:pt idx="2389">
                  <c:v>263.31119817644066</c:v>
                </c:pt>
                <c:pt idx="2390">
                  <c:v>264.08178609080545</c:v>
                </c:pt>
                <c:pt idx="2391">
                  <c:v>262.85237400517019</c:v>
                </c:pt>
                <c:pt idx="2392">
                  <c:v>265.62296191953538</c:v>
                </c:pt>
                <c:pt idx="2393">
                  <c:v>265.37849591629333</c:v>
                </c:pt>
                <c:pt idx="2394">
                  <c:v>265.13402991305338</c:v>
                </c:pt>
                <c:pt idx="2395">
                  <c:v>263.88956390981235</c:v>
                </c:pt>
                <c:pt idx="2396">
                  <c:v>262.64509790657149</c:v>
                </c:pt>
                <c:pt idx="2397">
                  <c:v>266.40063190333075</c:v>
                </c:pt>
                <c:pt idx="2398">
                  <c:v>267.15616590008898</c:v>
                </c:pt>
                <c:pt idx="2399">
                  <c:v>266.91169989684892</c:v>
                </c:pt>
                <c:pt idx="2400">
                  <c:v>266.6672338936088</c:v>
                </c:pt>
                <c:pt idx="2401">
                  <c:v>266.42276789036731</c:v>
                </c:pt>
                <c:pt idx="2402">
                  <c:v>269.17830188712634</c:v>
                </c:pt>
                <c:pt idx="2403">
                  <c:v>275.93383588388525</c:v>
                </c:pt>
                <c:pt idx="2404">
                  <c:v>279.68936988064462</c:v>
                </c:pt>
                <c:pt idx="2405">
                  <c:v>278.44490387740376</c:v>
                </c:pt>
                <c:pt idx="2406">
                  <c:v>277.18541107755885</c:v>
                </c:pt>
                <c:pt idx="2407">
                  <c:v>276.92591827771315</c:v>
                </c:pt>
                <c:pt idx="2408">
                  <c:v>275.66642547786904</c:v>
                </c:pt>
                <c:pt idx="2409">
                  <c:v>275.4069326780234</c:v>
                </c:pt>
                <c:pt idx="2410">
                  <c:v>274.14743987817923</c:v>
                </c:pt>
                <c:pt idx="2411">
                  <c:v>272.88794707833426</c:v>
                </c:pt>
                <c:pt idx="2412">
                  <c:v>274.62845427848856</c:v>
                </c:pt>
                <c:pt idx="2413">
                  <c:v>276.36896147864394</c:v>
                </c:pt>
                <c:pt idx="2414">
                  <c:v>277.10946867879971</c:v>
                </c:pt>
                <c:pt idx="2415">
                  <c:v>278.84997587895475</c:v>
                </c:pt>
                <c:pt idx="2416">
                  <c:v>278.59048307910979</c:v>
                </c:pt>
                <c:pt idx="2417">
                  <c:v>278.33099027926465</c:v>
                </c:pt>
                <c:pt idx="2418">
                  <c:v>281.07149747941969</c:v>
                </c:pt>
                <c:pt idx="2419">
                  <c:v>280.81200467957507</c:v>
                </c:pt>
                <c:pt idx="2420">
                  <c:v>282.53751178472027</c:v>
                </c:pt>
                <c:pt idx="2421">
                  <c:v>281.26301888986558</c:v>
                </c:pt>
                <c:pt idx="2422">
                  <c:v>279.98852599501004</c:v>
                </c:pt>
                <c:pt idx="2423">
                  <c:v>278.71403310015631</c:v>
                </c:pt>
                <c:pt idx="2424">
                  <c:v>277.43954020530134</c:v>
                </c:pt>
                <c:pt idx="2425">
                  <c:v>276.16504731044739</c:v>
                </c:pt>
                <c:pt idx="2426">
                  <c:v>277.89055441559123</c:v>
                </c:pt>
                <c:pt idx="2427">
                  <c:v>281.61606152073779</c:v>
                </c:pt>
                <c:pt idx="2428">
                  <c:v>288.34156862588236</c:v>
                </c:pt>
                <c:pt idx="2429">
                  <c:v>287.06707573102761</c:v>
                </c:pt>
                <c:pt idx="2430">
                  <c:v>286.79258283617264</c:v>
                </c:pt>
                <c:pt idx="2431">
                  <c:v>285.51808994131738</c:v>
                </c:pt>
                <c:pt idx="2432">
                  <c:v>286.24359704646326</c:v>
                </c:pt>
                <c:pt idx="2433">
                  <c:v>284.96910415160863</c:v>
                </c:pt>
                <c:pt idx="2434">
                  <c:v>283.694611256754</c:v>
                </c:pt>
                <c:pt idx="2435">
                  <c:v>282.40514456113704</c:v>
                </c:pt>
                <c:pt idx="2436">
                  <c:v>281.11567786552177</c:v>
                </c:pt>
                <c:pt idx="2437">
                  <c:v>279.82621116990566</c:v>
                </c:pt>
                <c:pt idx="2438">
                  <c:v>279.53674447428824</c:v>
                </c:pt>
                <c:pt idx="2439">
                  <c:v>278.24727777867275</c:v>
                </c:pt>
                <c:pt idx="2440">
                  <c:v>276.95781108305772</c:v>
                </c:pt>
                <c:pt idx="2441">
                  <c:v>278.66834438744172</c:v>
                </c:pt>
                <c:pt idx="2442">
                  <c:v>279.37887769182572</c:v>
                </c:pt>
                <c:pt idx="2443">
                  <c:v>278.08941099620893</c:v>
                </c:pt>
                <c:pt idx="2444">
                  <c:v>279.79994430059327</c:v>
                </c:pt>
                <c:pt idx="2445">
                  <c:v>279.51047760497727</c:v>
                </c:pt>
                <c:pt idx="2446">
                  <c:v>278.22101090936121</c:v>
                </c:pt>
                <c:pt idx="2447">
                  <c:v>278.93154421374516</c:v>
                </c:pt>
                <c:pt idx="2448">
                  <c:v>277.6420775181291</c:v>
                </c:pt>
                <c:pt idx="2449">
                  <c:v>278.35261082251338</c:v>
                </c:pt>
                <c:pt idx="2450">
                  <c:v>279.06314412689704</c:v>
                </c:pt>
                <c:pt idx="2451">
                  <c:v>278.77367743127996</c:v>
                </c:pt>
                <c:pt idx="2452">
                  <c:v>280.48421073566465</c:v>
                </c:pt>
                <c:pt idx="2453">
                  <c:v>282.19474404004882</c:v>
                </c:pt>
                <c:pt idx="2454">
                  <c:v>284.90527734443265</c:v>
                </c:pt>
                <c:pt idx="2455">
                  <c:v>283.6158106488167</c:v>
                </c:pt>
                <c:pt idx="2456">
                  <c:v>283.32634395319963</c:v>
                </c:pt>
                <c:pt idx="2457">
                  <c:v>282.03687725758317</c:v>
                </c:pt>
                <c:pt idx="2458">
                  <c:v>280.73246265966878</c:v>
                </c:pt>
                <c:pt idx="2459">
                  <c:v>279.42804806175269</c:v>
                </c:pt>
                <c:pt idx="2460">
                  <c:v>279.123633463837</c:v>
                </c:pt>
                <c:pt idx="2461">
                  <c:v>277.8192188659213</c:v>
                </c:pt>
                <c:pt idx="2462">
                  <c:v>276.51480426800526</c:v>
                </c:pt>
                <c:pt idx="2463">
                  <c:v>275.21038967008923</c:v>
                </c:pt>
                <c:pt idx="2464">
                  <c:v>273.9059750721724</c:v>
                </c:pt>
                <c:pt idx="2465">
                  <c:v>272.60156047425767</c:v>
                </c:pt>
                <c:pt idx="2466">
                  <c:v>271.2971458763418</c:v>
                </c:pt>
                <c:pt idx="2467">
                  <c:v>269.99273127842497</c:v>
                </c:pt>
                <c:pt idx="2468">
                  <c:v>268.68831668050939</c:v>
                </c:pt>
                <c:pt idx="2469">
                  <c:v>268.38390208259369</c:v>
                </c:pt>
                <c:pt idx="2470">
                  <c:v>267.07948748467834</c:v>
                </c:pt>
                <c:pt idx="2471">
                  <c:v>266.77507288676247</c:v>
                </c:pt>
                <c:pt idx="2472">
                  <c:v>266.47065828884661</c:v>
                </c:pt>
                <c:pt idx="2473">
                  <c:v>266.16624369093165</c:v>
                </c:pt>
                <c:pt idx="2474">
                  <c:v>264.86182909301488</c:v>
                </c:pt>
                <c:pt idx="2475">
                  <c:v>274.55741449509895</c:v>
                </c:pt>
                <c:pt idx="2476">
                  <c:v>280.25299989718314</c:v>
                </c:pt>
                <c:pt idx="2477">
                  <c:v>282.94858529926728</c:v>
                </c:pt>
                <c:pt idx="2478">
                  <c:v>283.64417070135221</c:v>
                </c:pt>
                <c:pt idx="2479">
                  <c:v>282.32483371489332</c:v>
                </c:pt>
                <c:pt idx="2480">
                  <c:v>281.00549672843499</c:v>
                </c:pt>
                <c:pt idx="2481">
                  <c:v>279.68615974197513</c:v>
                </c:pt>
                <c:pt idx="2482">
                  <c:v>278.36682275551857</c:v>
                </c:pt>
                <c:pt idx="2483">
                  <c:v>277.04748576906138</c:v>
                </c:pt>
                <c:pt idx="2484">
                  <c:v>275.72814878260095</c:v>
                </c:pt>
                <c:pt idx="2485">
                  <c:v>274.40881179614394</c:v>
                </c:pt>
                <c:pt idx="2486">
                  <c:v>276.08947480968573</c:v>
                </c:pt>
                <c:pt idx="2487">
                  <c:v>276.77013782322729</c:v>
                </c:pt>
                <c:pt idx="2488">
                  <c:v>276.45080083677016</c:v>
                </c:pt>
                <c:pt idx="2489">
                  <c:v>275.13146385031132</c:v>
                </c:pt>
                <c:pt idx="2490">
                  <c:v>273.81212686385288</c:v>
                </c:pt>
                <c:pt idx="2491">
                  <c:v>276.49278987739399</c:v>
                </c:pt>
                <c:pt idx="2492">
                  <c:v>277.1734528909372</c:v>
                </c:pt>
                <c:pt idx="2493">
                  <c:v>276.85411590447825</c:v>
                </c:pt>
                <c:pt idx="2494">
                  <c:v>276.53477891801896</c:v>
                </c:pt>
                <c:pt idx="2495">
                  <c:v>275.21544193156188</c:v>
                </c:pt>
                <c:pt idx="2496">
                  <c:v>278.89610494510214</c:v>
                </c:pt>
                <c:pt idx="2497">
                  <c:v>277.5618707097895</c:v>
                </c:pt>
                <c:pt idx="2498">
                  <c:v>277.22763647447459</c:v>
                </c:pt>
                <c:pt idx="2499">
                  <c:v>275.89340223916196</c:v>
                </c:pt>
                <c:pt idx="2500">
                  <c:v>274.55916800384784</c:v>
                </c:pt>
                <c:pt idx="2501">
                  <c:v>274.22493376853214</c:v>
                </c:pt>
                <c:pt idx="2502">
                  <c:v>273.89069953321905</c:v>
                </c:pt>
                <c:pt idx="2503">
                  <c:v>272.55646529790465</c:v>
                </c:pt>
                <c:pt idx="2504">
                  <c:v>272.22223106258963</c:v>
                </c:pt>
                <c:pt idx="2505">
                  <c:v>271.8879968272766</c:v>
                </c:pt>
                <c:pt idx="2506">
                  <c:v>271.55376259196248</c:v>
                </c:pt>
                <c:pt idx="2507">
                  <c:v>272.21952835664825</c:v>
                </c:pt>
                <c:pt idx="2508">
                  <c:v>276.88529412133431</c:v>
                </c:pt>
                <c:pt idx="2509">
                  <c:v>276.55105988602014</c:v>
                </c:pt>
                <c:pt idx="2510">
                  <c:v>275.21682565070608</c:v>
                </c:pt>
                <c:pt idx="2511">
                  <c:v>282.88259141539191</c:v>
                </c:pt>
                <c:pt idx="2512">
                  <c:v>282.54835718007769</c:v>
                </c:pt>
                <c:pt idx="2513">
                  <c:v>297.21412294476374</c:v>
                </c:pt>
                <c:pt idx="2514">
                  <c:v>295.8650162364155</c:v>
                </c:pt>
                <c:pt idx="2515">
                  <c:v>294.51590952806725</c:v>
                </c:pt>
                <c:pt idx="2516">
                  <c:v>293.16680281971992</c:v>
                </c:pt>
                <c:pt idx="2517">
                  <c:v>292.81769611137162</c:v>
                </c:pt>
                <c:pt idx="2518">
                  <c:v>292.46858940302269</c:v>
                </c:pt>
                <c:pt idx="2519">
                  <c:v>291.11948269467536</c:v>
                </c:pt>
                <c:pt idx="2520">
                  <c:v>290.77037598632626</c:v>
                </c:pt>
                <c:pt idx="2521">
                  <c:v>289.42126927797688</c:v>
                </c:pt>
                <c:pt idx="2522">
                  <c:v>290.07216256963</c:v>
                </c:pt>
                <c:pt idx="2523">
                  <c:v>289.72305586128061</c:v>
                </c:pt>
                <c:pt idx="2524">
                  <c:v>290.37394915293362</c:v>
                </c:pt>
                <c:pt idx="2525">
                  <c:v>290.02484244458543</c:v>
                </c:pt>
                <c:pt idx="2526">
                  <c:v>290.67573573623724</c:v>
                </c:pt>
                <c:pt idx="2527">
                  <c:v>290.32662902788894</c:v>
                </c:pt>
                <c:pt idx="2528">
                  <c:v>288.97752231954087</c:v>
                </c:pt>
                <c:pt idx="2529">
                  <c:v>289.628415611192</c:v>
                </c:pt>
                <c:pt idx="2530">
                  <c:v>289.27930890284375</c:v>
                </c:pt>
                <c:pt idx="2531">
                  <c:v>291.9302021944963</c:v>
                </c:pt>
                <c:pt idx="2532">
                  <c:v>294.58109548614738</c:v>
                </c:pt>
                <c:pt idx="2533">
                  <c:v>294.23198877779896</c:v>
                </c:pt>
                <c:pt idx="2534">
                  <c:v>297.88288206945282</c:v>
                </c:pt>
                <c:pt idx="2535">
                  <c:v>296.53377536110264</c:v>
                </c:pt>
                <c:pt idx="2536">
                  <c:v>296.18466865275639</c:v>
                </c:pt>
                <c:pt idx="2537">
                  <c:v>294.83556194440695</c:v>
                </c:pt>
                <c:pt idx="2538">
                  <c:v>295.48645523605899</c:v>
                </c:pt>
                <c:pt idx="2539">
                  <c:v>294.12250047643641</c:v>
                </c:pt>
                <c:pt idx="2540">
                  <c:v>293.75854571681384</c:v>
                </c:pt>
                <c:pt idx="2541">
                  <c:v>292.39459095719047</c:v>
                </c:pt>
                <c:pt idx="2542">
                  <c:v>293.0306361975687</c:v>
                </c:pt>
                <c:pt idx="2543">
                  <c:v>291.66668143794692</c:v>
                </c:pt>
                <c:pt idx="2544">
                  <c:v>290.30272667832372</c:v>
                </c:pt>
                <c:pt idx="2545">
                  <c:v>290.93877191869962</c:v>
                </c:pt>
                <c:pt idx="2546">
                  <c:v>292.57481715907841</c:v>
                </c:pt>
                <c:pt idx="2547">
                  <c:v>292.21086239945726</c:v>
                </c:pt>
                <c:pt idx="2548">
                  <c:v>292.84690763983434</c:v>
                </c:pt>
                <c:pt idx="2549">
                  <c:v>296.48295288021069</c:v>
                </c:pt>
                <c:pt idx="2550">
                  <c:v>297.11899812058812</c:v>
                </c:pt>
                <c:pt idx="2551">
                  <c:v>296.75504336096571</c:v>
                </c:pt>
                <c:pt idx="2552">
                  <c:v>302.39108860134297</c:v>
                </c:pt>
                <c:pt idx="2553">
                  <c:v>304.02713384172029</c:v>
                </c:pt>
                <c:pt idx="2554">
                  <c:v>308.66317908209703</c:v>
                </c:pt>
                <c:pt idx="2555">
                  <c:v>307.29922432247525</c:v>
                </c:pt>
                <c:pt idx="2556">
                  <c:v>307.93526956285223</c:v>
                </c:pt>
                <c:pt idx="2557">
                  <c:v>306.5713148032292</c:v>
                </c:pt>
                <c:pt idx="2558">
                  <c:v>306.20736004360754</c:v>
                </c:pt>
                <c:pt idx="2559">
                  <c:v>304.84340528398496</c:v>
                </c:pt>
                <c:pt idx="2560">
                  <c:v>304.46462655020463</c:v>
                </c:pt>
                <c:pt idx="2561">
                  <c:v>303.08584781642475</c:v>
                </c:pt>
                <c:pt idx="2562">
                  <c:v>301.70706908264424</c:v>
                </c:pt>
                <c:pt idx="2563">
                  <c:v>300.32829034886424</c:v>
                </c:pt>
                <c:pt idx="2564">
                  <c:v>298.94951161508413</c:v>
                </c:pt>
                <c:pt idx="2565">
                  <c:v>298.57073288130397</c:v>
                </c:pt>
                <c:pt idx="2566">
                  <c:v>297.19195414752369</c:v>
                </c:pt>
                <c:pt idx="2567">
                  <c:v>296.81317541374375</c:v>
                </c:pt>
                <c:pt idx="2568">
                  <c:v>295.43439667996347</c:v>
                </c:pt>
                <c:pt idx="2569">
                  <c:v>295.05561794618205</c:v>
                </c:pt>
                <c:pt idx="2570">
                  <c:v>294.67683921240314</c:v>
                </c:pt>
                <c:pt idx="2571">
                  <c:v>295.29806047862184</c:v>
                </c:pt>
                <c:pt idx="2572">
                  <c:v>296.91928174484281</c:v>
                </c:pt>
                <c:pt idx="2573">
                  <c:v>298.5405030110627</c:v>
                </c:pt>
                <c:pt idx="2574">
                  <c:v>297.16172427728162</c:v>
                </c:pt>
                <c:pt idx="2575">
                  <c:v>296.78294554350225</c:v>
                </c:pt>
                <c:pt idx="2576">
                  <c:v>296.40416680972231</c:v>
                </c:pt>
                <c:pt idx="2577">
                  <c:v>296.02538807594198</c:v>
                </c:pt>
                <c:pt idx="2578">
                  <c:v>298.64660934216181</c:v>
                </c:pt>
                <c:pt idx="2579">
                  <c:v>299.2678306083817</c:v>
                </c:pt>
                <c:pt idx="2580">
                  <c:v>303.88905187460148</c:v>
                </c:pt>
                <c:pt idx="2581">
                  <c:v>303.51027314082131</c:v>
                </c:pt>
                <c:pt idx="2582">
                  <c:v>302.11669417441288</c:v>
                </c:pt>
                <c:pt idx="2583">
                  <c:v>300.72311520800275</c:v>
                </c:pt>
                <c:pt idx="2584">
                  <c:v>300.32953624159484</c:v>
                </c:pt>
                <c:pt idx="2585">
                  <c:v>298.93595727518624</c:v>
                </c:pt>
                <c:pt idx="2586">
                  <c:v>297.54237830877895</c:v>
                </c:pt>
                <c:pt idx="2587">
                  <c:v>297.14879934237069</c:v>
                </c:pt>
                <c:pt idx="2588">
                  <c:v>297.75522037596232</c:v>
                </c:pt>
                <c:pt idx="2589">
                  <c:v>297.36164140955401</c:v>
                </c:pt>
                <c:pt idx="2590">
                  <c:v>297.96806244314524</c:v>
                </c:pt>
                <c:pt idx="2591">
                  <c:v>299.57448347673738</c:v>
                </c:pt>
                <c:pt idx="2592">
                  <c:v>298.16612769235257</c:v>
                </c:pt>
                <c:pt idx="2593">
                  <c:v>296.75777190796811</c:v>
                </c:pt>
                <c:pt idx="2594">
                  <c:v>296.34941612358432</c:v>
                </c:pt>
                <c:pt idx="2595">
                  <c:v>295.94106033919917</c:v>
                </c:pt>
                <c:pt idx="2596">
                  <c:v>295.53270455481464</c:v>
                </c:pt>
                <c:pt idx="2597">
                  <c:v>294.12434877043034</c:v>
                </c:pt>
                <c:pt idx="2598">
                  <c:v>293.71599298604565</c:v>
                </c:pt>
                <c:pt idx="2599">
                  <c:v>292.30763720166135</c:v>
                </c:pt>
                <c:pt idx="2600">
                  <c:v>290.89928141727665</c:v>
                </c:pt>
                <c:pt idx="2601">
                  <c:v>289.49092563289224</c:v>
                </c:pt>
                <c:pt idx="2602">
                  <c:v>290.08256984850709</c:v>
                </c:pt>
                <c:pt idx="2603">
                  <c:v>288.67421406412342</c:v>
                </c:pt>
                <c:pt idx="2604">
                  <c:v>289.26585827973901</c:v>
                </c:pt>
                <c:pt idx="2605">
                  <c:v>291.85750249535448</c:v>
                </c:pt>
                <c:pt idx="2606">
                  <c:v>293.44914671096996</c:v>
                </c:pt>
                <c:pt idx="2607">
                  <c:v>297.04079092658554</c:v>
                </c:pt>
                <c:pt idx="2608">
                  <c:v>301.63243514220039</c:v>
                </c:pt>
                <c:pt idx="2609">
                  <c:v>306.22407935781661</c:v>
                </c:pt>
                <c:pt idx="2610">
                  <c:v>317.81572357343231</c:v>
                </c:pt>
                <c:pt idx="2611">
                  <c:v>318.40736778904767</c:v>
                </c:pt>
                <c:pt idx="2612">
                  <c:v>317.9990120046632</c:v>
                </c:pt>
                <c:pt idx="2613">
                  <c:v>317.59065622027805</c:v>
                </c:pt>
                <c:pt idx="2614">
                  <c:v>316.18230043589426</c:v>
                </c:pt>
                <c:pt idx="2615">
                  <c:v>314.75919092969025</c:v>
                </c:pt>
                <c:pt idx="2616">
                  <c:v>314.33608142348675</c:v>
                </c:pt>
                <c:pt idx="2617">
                  <c:v>312.91297191728165</c:v>
                </c:pt>
                <c:pt idx="2618">
                  <c:v>311.48986241107895</c:v>
                </c:pt>
                <c:pt idx="2619">
                  <c:v>310.06675290487453</c:v>
                </c:pt>
                <c:pt idx="2620">
                  <c:v>308.64364339867171</c:v>
                </c:pt>
                <c:pt idx="2621">
                  <c:v>307.22053389246764</c:v>
                </c:pt>
                <c:pt idx="2622">
                  <c:v>305.79742438626397</c:v>
                </c:pt>
                <c:pt idx="2623">
                  <c:v>304.37431488006018</c:v>
                </c:pt>
                <c:pt idx="2624">
                  <c:v>302.95120537385702</c:v>
                </c:pt>
                <c:pt idx="2625">
                  <c:v>301.52809586765193</c:v>
                </c:pt>
                <c:pt idx="2626">
                  <c:v>301.10498636144956</c:v>
                </c:pt>
                <c:pt idx="2627">
                  <c:v>299.68187685524504</c:v>
                </c:pt>
                <c:pt idx="2628">
                  <c:v>298.25876734904131</c:v>
                </c:pt>
                <c:pt idx="2629">
                  <c:v>297.83565784283729</c:v>
                </c:pt>
                <c:pt idx="2630">
                  <c:v>297.41254833663368</c:v>
                </c:pt>
                <c:pt idx="2631">
                  <c:v>296.98943883042989</c:v>
                </c:pt>
                <c:pt idx="2632">
                  <c:v>297.5663293242261</c:v>
                </c:pt>
                <c:pt idx="2633">
                  <c:v>297.14321981802226</c:v>
                </c:pt>
                <c:pt idx="2634">
                  <c:v>301.72011031181853</c:v>
                </c:pt>
                <c:pt idx="2635">
                  <c:v>301.29700080561469</c:v>
                </c:pt>
                <c:pt idx="2636">
                  <c:v>300.87389129941187</c:v>
                </c:pt>
                <c:pt idx="2637">
                  <c:v>299.45078179320717</c:v>
                </c:pt>
                <c:pt idx="2638">
                  <c:v>304.02767228700333</c:v>
                </c:pt>
                <c:pt idx="2639">
                  <c:v>302.58983184471202</c:v>
                </c:pt>
                <c:pt idx="2640">
                  <c:v>301.15199140241953</c:v>
                </c:pt>
                <c:pt idx="2641">
                  <c:v>299.7141509601268</c:v>
                </c:pt>
                <c:pt idx="2642">
                  <c:v>298.27631051783493</c:v>
                </c:pt>
                <c:pt idx="2643">
                  <c:v>296.83847007554374</c:v>
                </c:pt>
                <c:pt idx="2644">
                  <c:v>296.40062963325232</c:v>
                </c:pt>
                <c:pt idx="2645">
                  <c:v>297.96278919095988</c:v>
                </c:pt>
                <c:pt idx="2646">
                  <c:v>296.52494874866716</c:v>
                </c:pt>
                <c:pt idx="2647">
                  <c:v>295.08710830637563</c:v>
                </c:pt>
                <c:pt idx="2648">
                  <c:v>294.64926786408432</c:v>
                </c:pt>
                <c:pt idx="2649">
                  <c:v>293.21142742179194</c:v>
                </c:pt>
                <c:pt idx="2650">
                  <c:v>291.77358697950024</c:v>
                </c:pt>
                <c:pt idx="2651">
                  <c:v>291.33574653720825</c:v>
                </c:pt>
                <c:pt idx="2652">
                  <c:v>292.89790609491638</c:v>
                </c:pt>
                <c:pt idx="2653">
                  <c:v>293.46006565262394</c:v>
                </c:pt>
                <c:pt idx="2654">
                  <c:v>293.02222521033252</c:v>
                </c:pt>
                <c:pt idx="2655">
                  <c:v>295.58438476804059</c:v>
                </c:pt>
                <c:pt idx="2656">
                  <c:v>296.14654432574957</c:v>
                </c:pt>
                <c:pt idx="2657">
                  <c:v>294.70870388345702</c:v>
                </c:pt>
                <c:pt idx="2658">
                  <c:v>294.27086344116469</c:v>
                </c:pt>
                <c:pt idx="2659">
                  <c:v>298.83302299887191</c:v>
                </c:pt>
                <c:pt idx="2660">
                  <c:v>297.38047410357137</c:v>
                </c:pt>
                <c:pt idx="2661">
                  <c:v>296.92792520826885</c:v>
                </c:pt>
                <c:pt idx="2662">
                  <c:v>295.47537631296825</c:v>
                </c:pt>
                <c:pt idx="2663">
                  <c:v>294.02282741766686</c:v>
                </c:pt>
                <c:pt idx="2664">
                  <c:v>292.57027852236536</c:v>
                </c:pt>
                <c:pt idx="2665">
                  <c:v>292.11772962706402</c:v>
                </c:pt>
                <c:pt idx="2666">
                  <c:v>290.66518073176314</c:v>
                </c:pt>
                <c:pt idx="2667">
                  <c:v>289.21263183646175</c:v>
                </c:pt>
                <c:pt idx="2668">
                  <c:v>287.76008294115923</c:v>
                </c:pt>
                <c:pt idx="2669">
                  <c:v>286.30753404585784</c:v>
                </c:pt>
                <c:pt idx="2670">
                  <c:v>284.85498515055747</c:v>
                </c:pt>
                <c:pt idx="2671">
                  <c:v>284.40243625525403</c:v>
                </c:pt>
                <c:pt idx="2672">
                  <c:v>282.94988735995435</c:v>
                </c:pt>
                <c:pt idx="2673">
                  <c:v>281.49733846465074</c:v>
                </c:pt>
                <c:pt idx="2674">
                  <c:v>280.04478956935151</c:v>
                </c:pt>
                <c:pt idx="2675">
                  <c:v>278.59224067404932</c:v>
                </c:pt>
                <c:pt idx="2676">
                  <c:v>277.13969177874731</c:v>
                </c:pt>
                <c:pt idx="2677">
                  <c:v>276.68714288344682</c:v>
                </c:pt>
                <c:pt idx="2678">
                  <c:v>275.23459398814344</c:v>
                </c:pt>
                <c:pt idx="2679">
                  <c:v>273.78204509284279</c:v>
                </c:pt>
                <c:pt idx="2680">
                  <c:v>272.32949619754208</c:v>
                </c:pt>
                <c:pt idx="2681">
                  <c:v>271.87694730223905</c:v>
                </c:pt>
                <c:pt idx="2682">
                  <c:v>270.42439840693748</c:v>
                </c:pt>
                <c:pt idx="2683">
                  <c:v>269.97184951163666</c:v>
                </c:pt>
                <c:pt idx="2684">
                  <c:v>269.51930061633578</c:v>
                </c:pt>
                <c:pt idx="2685">
                  <c:v>268.06675172103365</c:v>
                </c:pt>
                <c:pt idx="2686">
                  <c:v>267.61420282573357</c:v>
                </c:pt>
                <c:pt idx="2687">
                  <c:v>271.16165393043076</c:v>
                </c:pt>
                <c:pt idx="2688">
                  <c:v>270.70910503512926</c:v>
                </c:pt>
                <c:pt idx="2689">
                  <c:v>269.25655613982775</c:v>
                </c:pt>
                <c:pt idx="2690">
                  <c:v>269.8040072445263</c:v>
                </c:pt>
                <c:pt idx="2691">
                  <c:v>270.35145834922469</c:v>
                </c:pt>
                <c:pt idx="2692">
                  <c:v>269.88422318882971</c:v>
                </c:pt>
                <c:pt idx="2693">
                  <c:v>269.41698802843399</c:v>
                </c:pt>
                <c:pt idx="2694">
                  <c:v>267.94975286803924</c:v>
                </c:pt>
                <c:pt idx="2695">
                  <c:v>266.48251770764296</c:v>
                </c:pt>
                <c:pt idx="2696">
                  <c:v>265.01528254724894</c:v>
                </c:pt>
                <c:pt idx="2697">
                  <c:v>263.54804738685402</c:v>
                </c:pt>
                <c:pt idx="2698">
                  <c:v>262.0808122264587</c:v>
                </c:pt>
                <c:pt idx="2699">
                  <c:v>260.61357706606356</c:v>
                </c:pt>
                <c:pt idx="2700">
                  <c:v>259.14634190566841</c:v>
                </c:pt>
                <c:pt idx="2701">
                  <c:v>258.67910674527224</c:v>
                </c:pt>
                <c:pt idx="2702">
                  <c:v>257.21187158487811</c:v>
                </c:pt>
                <c:pt idx="2703">
                  <c:v>255.74463642448265</c:v>
                </c:pt>
                <c:pt idx="2704">
                  <c:v>254.27740126408742</c:v>
                </c:pt>
                <c:pt idx="2705">
                  <c:v>252.81016610369281</c:v>
                </c:pt>
                <c:pt idx="2706">
                  <c:v>251.34293094329803</c:v>
                </c:pt>
                <c:pt idx="2707">
                  <c:v>250.87569578290217</c:v>
                </c:pt>
                <c:pt idx="2708">
                  <c:v>249.40846062250739</c:v>
                </c:pt>
                <c:pt idx="2709">
                  <c:v>247.94122546211219</c:v>
                </c:pt>
                <c:pt idx="2710">
                  <c:v>247.47399030171715</c:v>
                </c:pt>
                <c:pt idx="2711">
                  <c:v>247.00675514132152</c:v>
                </c:pt>
                <c:pt idx="2712">
                  <c:v>245.53951998092691</c:v>
                </c:pt>
                <c:pt idx="2713">
                  <c:v>247.07228482053179</c:v>
                </c:pt>
                <c:pt idx="2714">
                  <c:v>245.60504966013659</c:v>
                </c:pt>
                <c:pt idx="2715">
                  <c:v>245.1378144997411</c:v>
                </c:pt>
                <c:pt idx="2716">
                  <c:v>244.67057933934595</c:v>
                </c:pt>
                <c:pt idx="2717">
                  <c:v>244.20334417895097</c:v>
                </c:pt>
                <c:pt idx="2718">
                  <c:v>242.73610901855619</c:v>
                </c:pt>
                <c:pt idx="2719">
                  <c:v>242.26887385816102</c:v>
                </c:pt>
                <c:pt idx="2720">
                  <c:v>243.80163869776601</c:v>
                </c:pt>
                <c:pt idx="2721">
                  <c:v>243.33440353737083</c:v>
                </c:pt>
                <c:pt idx="2722">
                  <c:v>248.86716837697605</c:v>
                </c:pt>
                <c:pt idx="2723">
                  <c:v>250.39993321658059</c:v>
                </c:pt>
                <c:pt idx="2724">
                  <c:v>249.93269805618547</c:v>
                </c:pt>
                <c:pt idx="2725">
                  <c:v>248.46546289579041</c:v>
                </c:pt>
                <c:pt idx="2726">
                  <c:v>248.99822773539563</c:v>
                </c:pt>
                <c:pt idx="2727">
                  <c:v>248.51632820988078</c:v>
                </c:pt>
                <c:pt idx="2728">
                  <c:v>247.0344286843665</c:v>
                </c:pt>
                <c:pt idx="2729">
                  <c:v>245.55252915885214</c:v>
                </c:pt>
                <c:pt idx="2730">
                  <c:v>244.07062963333775</c:v>
                </c:pt>
                <c:pt idx="2731">
                  <c:v>242.58873010782386</c:v>
                </c:pt>
                <c:pt idx="2732">
                  <c:v>242.10683058230904</c:v>
                </c:pt>
                <c:pt idx="2733">
                  <c:v>240.62493105679502</c:v>
                </c:pt>
                <c:pt idx="2734">
                  <c:v>239.14303153128012</c:v>
                </c:pt>
                <c:pt idx="2735">
                  <c:v>237.66113200576601</c:v>
                </c:pt>
                <c:pt idx="2736">
                  <c:v>237.17923248025159</c:v>
                </c:pt>
                <c:pt idx="2737">
                  <c:v>235.69733295473756</c:v>
                </c:pt>
                <c:pt idx="2738">
                  <c:v>234.21543342922251</c:v>
                </c:pt>
                <c:pt idx="2739">
                  <c:v>232.73353390370798</c:v>
                </c:pt>
                <c:pt idx="2740">
                  <c:v>231.25163437819421</c:v>
                </c:pt>
                <c:pt idx="2741">
                  <c:v>229.76973485267987</c:v>
                </c:pt>
                <c:pt idx="2742">
                  <c:v>228.2878353271654</c:v>
                </c:pt>
                <c:pt idx="2743">
                  <c:v>226.80593580165103</c:v>
                </c:pt>
                <c:pt idx="2744">
                  <c:v>226.32403627613667</c:v>
                </c:pt>
                <c:pt idx="2745">
                  <c:v>224.84213675062284</c:v>
                </c:pt>
                <c:pt idx="2746">
                  <c:v>226.36023722510794</c:v>
                </c:pt>
                <c:pt idx="2747">
                  <c:v>224.87833769959391</c:v>
                </c:pt>
                <c:pt idx="2748">
                  <c:v>223.39643817407966</c:v>
                </c:pt>
                <c:pt idx="2749">
                  <c:v>221.91453864856479</c:v>
                </c:pt>
                <c:pt idx="2750">
                  <c:v>220.43263912305048</c:v>
                </c:pt>
                <c:pt idx="2751">
                  <c:v>218.95073959753645</c:v>
                </c:pt>
                <c:pt idx="2752">
                  <c:v>217.46884007202223</c:v>
                </c:pt>
                <c:pt idx="2753">
                  <c:v>215.98694054650741</c:v>
                </c:pt>
                <c:pt idx="2754">
                  <c:v>218.50504102099327</c:v>
                </c:pt>
                <c:pt idx="2755">
                  <c:v>218.02314149547865</c:v>
                </c:pt>
                <c:pt idx="2756">
                  <c:v>217.54124196996429</c:v>
                </c:pt>
                <c:pt idx="2757">
                  <c:v>217.05934244445001</c:v>
                </c:pt>
                <c:pt idx="2758">
                  <c:v>217.5774429189361</c:v>
                </c:pt>
                <c:pt idx="2759">
                  <c:v>216.0955433934212</c:v>
                </c:pt>
                <c:pt idx="2760">
                  <c:v>215.61364386790675</c:v>
                </c:pt>
                <c:pt idx="2761">
                  <c:v>216.13174434239247</c:v>
                </c:pt>
                <c:pt idx="2762">
                  <c:v>216.6498448168777</c:v>
                </c:pt>
                <c:pt idx="2763">
                  <c:v>216.1679452913634</c:v>
                </c:pt>
                <c:pt idx="2764">
                  <c:v>215.68604576584912</c:v>
                </c:pt>
                <c:pt idx="2765">
                  <c:v>216.20414624033501</c:v>
                </c:pt>
                <c:pt idx="2766">
                  <c:v>216.72224671482064</c:v>
                </c:pt>
                <c:pt idx="2767">
                  <c:v>215.24034718930628</c:v>
                </c:pt>
                <c:pt idx="2768">
                  <c:v>215.75844766379225</c:v>
                </c:pt>
                <c:pt idx="2769">
                  <c:v>218.27654813827755</c:v>
                </c:pt>
                <c:pt idx="2770">
                  <c:v>225.79464861276321</c:v>
                </c:pt>
                <c:pt idx="2771">
                  <c:v>226.31274908724887</c:v>
                </c:pt>
                <c:pt idx="2772">
                  <c:v>225.83084956173479</c:v>
                </c:pt>
                <c:pt idx="2773">
                  <c:v>224.34895003622009</c:v>
                </c:pt>
                <c:pt idx="2774">
                  <c:v>223.86705051070581</c:v>
                </c:pt>
                <c:pt idx="2775">
                  <c:v>225.38515098519144</c:v>
                </c:pt>
                <c:pt idx="2776">
                  <c:v>223.90325145967699</c:v>
                </c:pt>
                <c:pt idx="2777">
                  <c:v>222.40670918804034</c:v>
                </c:pt>
                <c:pt idx="2778">
                  <c:v>220.91016691640402</c:v>
                </c:pt>
                <c:pt idx="2779">
                  <c:v>219.41362464476634</c:v>
                </c:pt>
                <c:pt idx="2780">
                  <c:v>217.91708237313037</c:v>
                </c:pt>
                <c:pt idx="2781">
                  <c:v>216.42054010149405</c:v>
                </c:pt>
                <c:pt idx="2782">
                  <c:v>214.92399782985692</c:v>
                </c:pt>
                <c:pt idx="2783">
                  <c:v>213.42745555822077</c:v>
                </c:pt>
                <c:pt idx="2784">
                  <c:v>212.93091328658377</c:v>
                </c:pt>
                <c:pt idx="2785">
                  <c:v>212.43437101494698</c:v>
                </c:pt>
                <c:pt idx="2786">
                  <c:v>210.93782874331043</c:v>
                </c:pt>
                <c:pt idx="2787">
                  <c:v>209.44128647167426</c:v>
                </c:pt>
                <c:pt idx="2788">
                  <c:v>207.94474420003712</c:v>
                </c:pt>
                <c:pt idx="2789">
                  <c:v>206.44820192840047</c:v>
                </c:pt>
                <c:pt idx="2790">
                  <c:v>204.95165965676381</c:v>
                </c:pt>
                <c:pt idx="2791">
                  <c:v>203.45511738512764</c:v>
                </c:pt>
                <c:pt idx="2792">
                  <c:v>201.95857511349061</c:v>
                </c:pt>
                <c:pt idx="2793">
                  <c:v>200.46203284185384</c:v>
                </c:pt>
                <c:pt idx="2794">
                  <c:v>198.96549057021721</c:v>
                </c:pt>
                <c:pt idx="2795">
                  <c:v>197.46894829858061</c:v>
                </c:pt>
                <c:pt idx="2796">
                  <c:v>195.97240602694387</c:v>
                </c:pt>
                <c:pt idx="2797">
                  <c:v>194.47586375530685</c:v>
                </c:pt>
                <c:pt idx="2798">
                  <c:v>192.97932148367067</c:v>
                </c:pt>
                <c:pt idx="2799">
                  <c:v>192.4827792120345</c:v>
                </c:pt>
                <c:pt idx="2800">
                  <c:v>191.9862369403979</c:v>
                </c:pt>
                <c:pt idx="2801">
                  <c:v>190.48969466876025</c:v>
                </c:pt>
                <c:pt idx="2802">
                  <c:v>189.99315239712394</c:v>
                </c:pt>
                <c:pt idx="2803">
                  <c:v>188.49661012548728</c:v>
                </c:pt>
                <c:pt idx="2804">
                  <c:v>187.00006785385062</c:v>
                </c:pt>
                <c:pt idx="2805">
                  <c:v>185.50352558221397</c:v>
                </c:pt>
                <c:pt idx="2806">
                  <c:v>184.00698331057731</c:v>
                </c:pt>
                <c:pt idx="2807">
                  <c:v>182.51044103894066</c:v>
                </c:pt>
                <c:pt idx="2808">
                  <c:v>181.01389876730366</c:v>
                </c:pt>
                <c:pt idx="2809">
                  <c:v>179.51735649566734</c:v>
                </c:pt>
                <c:pt idx="2810">
                  <c:v>178.02081422403052</c:v>
                </c:pt>
                <c:pt idx="2811">
                  <c:v>176.52427195239443</c:v>
                </c:pt>
                <c:pt idx="2812">
                  <c:v>176.02772968075737</c:v>
                </c:pt>
                <c:pt idx="2813">
                  <c:v>174.5311874091208</c:v>
                </c:pt>
                <c:pt idx="2814">
                  <c:v>173.03464513748406</c:v>
                </c:pt>
                <c:pt idx="2815">
                  <c:v>171.53810286584738</c:v>
                </c:pt>
                <c:pt idx="2816">
                  <c:v>170.0415605942103</c:v>
                </c:pt>
                <c:pt idx="2817">
                  <c:v>168.54501832257409</c:v>
                </c:pt>
                <c:pt idx="2818">
                  <c:v>167.04847605093789</c:v>
                </c:pt>
                <c:pt idx="2819">
                  <c:v>165.55193377930078</c:v>
                </c:pt>
                <c:pt idx="2820">
                  <c:v>164.05539150766464</c:v>
                </c:pt>
                <c:pt idx="2821">
                  <c:v>162.55884923602747</c:v>
                </c:pt>
                <c:pt idx="2822">
                  <c:v>162.06230696439081</c:v>
                </c:pt>
                <c:pt idx="2823">
                  <c:v>160.56576469275376</c:v>
                </c:pt>
                <c:pt idx="2824">
                  <c:v>159.0692224211171</c:v>
                </c:pt>
                <c:pt idx="2825">
                  <c:v>157.57268014948085</c:v>
                </c:pt>
                <c:pt idx="2826">
                  <c:v>156.07613787784427</c:v>
                </c:pt>
                <c:pt idx="2827">
                  <c:v>154.57959560620685</c:v>
                </c:pt>
                <c:pt idx="2828">
                  <c:v>153.08305333457054</c:v>
                </c:pt>
                <c:pt idx="2829">
                  <c:v>151.58651106293456</c:v>
                </c:pt>
                <c:pt idx="2830">
                  <c:v>150.08996879129722</c:v>
                </c:pt>
                <c:pt idx="2831">
                  <c:v>149.59342651966125</c:v>
                </c:pt>
                <c:pt idx="2832">
                  <c:v>149.09688424802425</c:v>
                </c:pt>
                <c:pt idx="2833">
                  <c:v>149.6003419763876</c:v>
                </c:pt>
                <c:pt idx="2834">
                  <c:v>150.10379970475029</c:v>
                </c:pt>
                <c:pt idx="2835">
                  <c:v>149.60725743311428</c:v>
                </c:pt>
                <c:pt idx="2836">
                  <c:v>151.11071516147697</c:v>
                </c:pt>
                <c:pt idx="2837">
                  <c:v>152.61417288984038</c:v>
                </c:pt>
                <c:pt idx="2838">
                  <c:v>152.11763061820434</c:v>
                </c:pt>
                <c:pt idx="2839">
                  <c:v>154.62108834656766</c:v>
                </c:pt>
                <c:pt idx="2840">
                  <c:v>158.124546074931</c:v>
                </c:pt>
                <c:pt idx="2841">
                  <c:v>159.6280038032948</c:v>
                </c:pt>
                <c:pt idx="2842">
                  <c:v>158.13146153165758</c:v>
                </c:pt>
                <c:pt idx="2843">
                  <c:v>156.63491926002098</c:v>
                </c:pt>
                <c:pt idx="2844">
                  <c:v>155.13837698838486</c:v>
                </c:pt>
                <c:pt idx="2845">
                  <c:v>153.64183471674727</c:v>
                </c:pt>
                <c:pt idx="2846">
                  <c:v>153.14529244511098</c:v>
                </c:pt>
                <c:pt idx="2847">
                  <c:v>151.64875017347438</c:v>
                </c:pt>
                <c:pt idx="2848">
                  <c:v>150.15220790183781</c:v>
                </c:pt>
                <c:pt idx="2849">
                  <c:v>148.65566563020067</c:v>
                </c:pt>
                <c:pt idx="2850">
                  <c:v>147.15912335856444</c:v>
                </c:pt>
                <c:pt idx="2851">
                  <c:v>145.66258108692779</c:v>
                </c:pt>
                <c:pt idx="2852">
                  <c:v>144.16603881529167</c:v>
                </c:pt>
                <c:pt idx="2853">
                  <c:v>142.66949654365447</c:v>
                </c:pt>
                <c:pt idx="2854">
                  <c:v>141.17295427201748</c:v>
                </c:pt>
                <c:pt idx="2855">
                  <c:v>140.67641200038116</c:v>
                </c:pt>
                <c:pt idx="2856">
                  <c:v>141.17986972874382</c:v>
                </c:pt>
                <c:pt idx="2857">
                  <c:v>139.68332745710819</c:v>
                </c:pt>
                <c:pt idx="2858">
                  <c:v>138.18678518547119</c:v>
                </c:pt>
                <c:pt idx="2859">
                  <c:v>139.69024291383488</c:v>
                </c:pt>
                <c:pt idx="2860">
                  <c:v>140.19370064219754</c:v>
                </c:pt>
                <c:pt idx="2861">
                  <c:v>139.69715837056123</c:v>
                </c:pt>
                <c:pt idx="2862">
                  <c:v>140.20061609892457</c:v>
                </c:pt>
                <c:pt idx="2863">
                  <c:v>138.70407382728757</c:v>
                </c:pt>
                <c:pt idx="2864">
                  <c:v>137.20753155565126</c:v>
                </c:pt>
                <c:pt idx="2865">
                  <c:v>136.71098928401452</c:v>
                </c:pt>
                <c:pt idx="2866">
                  <c:v>135.21444701237797</c:v>
                </c:pt>
                <c:pt idx="2867">
                  <c:v>134.71790474074078</c:v>
                </c:pt>
                <c:pt idx="2868">
                  <c:v>135.22136246910458</c:v>
                </c:pt>
                <c:pt idx="2869">
                  <c:v>133.72482019746798</c:v>
                </c:pt>
                <c:pt idx="2870">
                  <c:v>134.22827792583141</c:v>
                </c:pt>
                <c:pt idx="2871">
                  <c:v>132.73173565419458</c:v>
                </c:pt>
                <c:pt idx="2872">
                  <c:v>132.23519338255798</c:v>
                </c:pt>
                <c:pt idx="2873">
                  <c:v>131.73865111092135</c:v>
                </c:pt>
                <c:pt idx="2874">
                  <c:v>131.24210883928481</c:v>
                </c:pt>
                <c:pt idx="2875">
                  <c:v>132.74556656764756</c:v>
                </c:pt>
                <c:pt idx="2876">
                  <c:v>131.24902429601059</c:v>
                </c:pt>
                <c:pt idx="2877">
                  <c:v>131.75248202437473</c:v>
                </c:pt>
                <c:pt idx="2878">
                  <c:v>132.25593975273807</c:v>
                </c:pt>
                <c:pt idx="2879">
                  <c:v>130.75939748110142</c:v>
                </c:pt>
                <c:pt idx="2880">
                  <c:v>130.26285520946439</c:v>
                </c:pt>
                <c:pt idx="2881">
                  <c:v>130.7663129378281</c:v>
                </c:pt>
                <c:pt idx="2882">
                  <c:v>129.26977066619077</c:v>
                </c:pt>
                <c:pt idx="2883">
                  <c:v>132.77322839455445</c:v>
                </c:pt>
                <c:pt idx="2884">
                  <c:v>131.27668612291779</c:v>
                </c:pt>
                <c:pt idx="2885">
                  <c:v>132.78014385128182</c:v>
                </c:pt>
                <c:pt idx="2886">
                  <c:v>134.28360157964448</c:v>
                </c:pt>
                <c:pt idx="2887">
                  <c:v>136.78705930800817</c:v>
                </c:pt>
                <c:pt idx="2888">
                  <c:v>137.29051703637117</c:v>
                </c:pt>
                <c:pt idx="2889">
                  <c:v>135.79397476473417</c:v>
                </c:pt>
                <c:pt idx="2890">
                  <c:v>134.2974324930982</c:v>
                </c:pt>
                <c:pt idx="2891">
                  <c:v>136.80089022146132</c:v>
                </c:pt>
                <c:pt idx="2892">
                  <c:v>136.30434794982526</c:v>
                </c:pt>
                <c:pt idx="2893">
                  <c:v>135.80780567818815</c:v>
                </c:pt>
                <c:pt idx="2894">
                  <c:v>134.29664200516797</c:v>
                </c:pt>
                <c:pt idx="2895">
                  <c:v>132.78547833214839</c:v>
                </c:pt>
                <c:pt idx="2896">
                  <c:v>131.27431465912795</c:v>
                </c:pt>
                <c:pt idx="2897">
                  <c:v>129.76315098610789</c:v>
                </c:pt>
                <c:pt idx="2898">
                  <c:v>128.25198731308896</c:v>
                </c:pt>
                <c:pt idx="2899">
                  <c:v>126.74082364006902</c:v>
                </c:pt>
                <c:pt idx="2900">
                  <c:v>125.22965996704899</c:v>
                </c:pt>
                <c:pt idx="2901">
                  <c:v>123.71849629402885</c:v>
                </c:pt>
                <c:pt idx="2902">
                  <c:v>122.20733262100893</c:v>
                </c:pt>
                <c:pt idx="2903">
                  <c:v>120.69616894798901</c:v>
                </c:pt>
                <c:pt idx="2904">
                  <c:v>119.18500527496892</c:v>
                </c:pt>
                <c:pt idx="2905">
                  <c:v>117.67384160194915</c:v>
                </c:pt>
                <c:pt idx="2906">
                  <c:v>116.16267792892907</c:v>
                </c:pt>
                <c:pt idx="2907">
                  <c:v>114.65151425590932</c:v>
                </c:pt>
                <c:pt idx="2908">
                  <c:v>113.14035058288923</c:v>
                </c:pt>
                <c:pt idx="2909">
                  <c:v>111.62918690986945</c:v>
                </c:pt>
                <c:pt idx="2910">
                  <c:v>110.11802323684955</c:v>
                </c:pt>
                <c:pt idx="2911">
                  <c:v>108.60685956382946</c:v>
                </c:pt>
                <c:pt idx="2912">
                  <c:v>107.09569589080971</c:v>
                </c:pt>
                <c:pt idx="2913">
                  <c:v>105.58453221778944</c:v>
                </c:pt>
                <c:pt idx="2914">
                  <c:v>104.07336854476956</c:v>
                </c:pt>
                <c:pt idx="2915">
                  <c:v>102.56220487174994</c:v>
                </c:pt>
                <c:pt idx="2916">
                  <c:v>101.05104119872973</c:v>
                </c:pt>
                <c:pt idx="2917">
                  <c:v>99.539877525710082</c:v>
                </c:pt>
                <c:pt idx="2918">
                  <c:v>98.028713852689805</c:v>
                </c:pt>
                <c:pt idx="2919">
                  <c:v>96.517550179670266</c:v>
                </c:pt>
                <c:pt idx="2920">
                  <c:v>95.006386506650017</c:v>
                </c:pt>
                <c:pt idx="2921">
                  <c:v>93.495222833630379</c:v>
                </c:pt>
                <c:pt idx="2922">
                  <c:v>91.984059160610627</c:v>
                </c:pt>
                <c:pt idx="2923">
                  <c:v>90.472895487590549</c:v>
                </c:pt>
                <c:pt idx="2924">
                  <c:v>88.961731814570442</c:v>
                </c:pt>
                <c:pt idx="2925">
                  <c:v>87.450568141550718</c:v>
                </c:pt>
                <c:pt idx="2926">
                  <c:v>85.939404468530796</c:v>
                </c:pt>
                <c:pt idx="2927">
                  <c:v>84.428240795510874</c:v>
                </c:pt>
                <c:pt idx="2928">
                  <c:v>82.917077122490667</c:v>
                </c:pt>
                <c:pt idx="2929">
                  <c:v>81.405913449471214</c:v>
                </c:pt>
                <c:pt idx="2930">
                  <c:v>79.894749776450809</c:v>
                </c:pt>
                <c:pt idx="2931">
                  <c:v>78.383586103430844</c:v>
                </c:pt>
                <c:pt idx="2932">
                  <c:v>76.872422430410964</c:v>
                </c:pt>
                <c:pt idx="2933">
                  <c:v>76.36125875739134</c:v>
                </c:pt>
                <c:pt idx="2934">
                  <c:v>75.850095084371432</c:v>
                </c:pt>
                <c:pt idx="2935">
                  <c:v>74.33893141135124</c:v>
                </c:pt>
                <c:pt idx="2936">
                  <c:v>72.827767738331559</c:v>
                </c:pt>
                <c:pt idx="2937">
                  <c:v>71.316604065311921</c:v>
                </c:pt>
                <c:pt idx="2938">
                  <c:v>69.805440392291416</c:v>
                </c:pt>
                <c:pt idx="2939">
                  <c:v>68.294276719271807</c:v>
                </c:pt>
                <c:pt idx="2940">
                  <c:v>66.783113046251884</c:v>
                </c:pt>
                <c:pt idx="2941">
                  <c:v>66.271949373231948</c:v>
                </c:pt>
                <c:pt idx="2942">
                  <c:v>64.760785700212097</c:v>
                </c:pt>
                <c:pt idx="2943">
                  <c:v>63.249622027192096</c:v>
                </c:pt>
                <c:pt idx="2944">
                  <c:v>61.738458354172309</c:v>
                </c:pt>
                <c:pt idx="2945">
                  <c:v>60.227294681152244</c:v>
                </c:pt>
                <c:pt idx="2946">
                  <c:v>58.716131008132351</c:v>
                </c:pt>
                <c:pt idx="2947">
                  <c:v>58.204967335112343</c:v>
                </c:pt>
                <c:pt idx="2948">
                  <c:v>56.693803662092414</c:v>
                </c:pt>
                <c:pt idx="2949">
                  <c:v>56.182639989072584</c:v>
                </c:pt>
                <c:pt idx="2950">
                  <c:v>54.671476316052654</c:v>
                </c:pt>
                <c:pt idx="2951">
                  <c:v>55.16031264303286</c:v>
                </c:pt>
                <c:pt idx="2952">
                  <c:v>53.649148970012817</c:v>
                </c:pt>
                <c:pt idx="2953">
                  <c:v>52.137985296992902</c:v>
                </c:pt>
                <c:pt idx="2954">
                  <c:v>50.626821623972972</c:v>
                </c:pt>
                <c:pt idx="2955">
                  <c:v>49.11565795095305</c:v>
                </c:pt>
                <c:pt idx="2956">
                  <c:v>47.604494277933043</c:v>
                </c:pt>
                <c:pt idx="2957">
                  <c:v>46.093330604913213</c:v>
                </c:pt>
                <c:pt idx="2958">
                  <c:v>44.582166931893276</c:v>
                </c:pt>
                <c:pt idx="2959">
                  <c:v>44.071003258873354</c:v>
                </c:pt>
                <c:pt idx="2960">
                  <c:v>42.559839585853304</c:v>
                </c:pt>
                <c:pt idx="2961">
                  <c:v>41.048675912833517</c:v>
                </c:pt>
                <c:pt idx="2962">
                  <c:v>39.537512239813601</c:v>
                </c:pt>
                <c:pt idx="2963">
                  <c:v>38.026348566793644</c:v>
                </c:pt>
                <c:pt idx="2964">
                  <c:v>36.51518489377375</c:v>
                </c:pt>
                <c:pt idx="2965">
                  <c:v>35.004021220753827</c:v>
                </c:pt>
                <c:pt idx="2966">
                  <c:v>33.492857547733905</c:v>
                </c:pt>
                <c:pt idx="2967">
                  <c:v>31.981693874713876</c:v>
                </c:pt>
                <c:pt idx="2968">
                  <c:v>30.470530201694029</c:v>
                </c:pt>
                <c:pt idx="2969">
                  <c:v>28.959366528674149</c:v>
                </c:pt>
                <c:pt idx="2970">
                  <c:v>27.448202855654174</c:v>
                </c:pt>
                <c:pt idx="2971">
                  <c:v>27.937039182634312</c:v>
                </c:pt>
                <c:pt idx="2972">
                  <c:v>26.425875509614393</c:v>
                </c:pt>
                <c:pt idx="2973">
                  <c:v>25.914711836594474</c:v>
                </c:pt>
                <c:pt idx="2974">
                  <c:v>24.403548163574552</c:v>
                </c:pt>
                <c:pt idx="2975">
                  <c:v>22.892384490554637</c:v>
                </c:pt>
                <c:pt idx="2976">
                  <c:v>21.381220817534686</c:v>
                </c:pt>
                <c:pt idx="2977">
                  <c:v>19.870057144514831</c:v>
                </c:pt>
                <c:pt idx="2978">
                  <c:v>18.358893471494891</c:v>
                </c:pt>
                <c:pt idx="2979">
                  <c:v>16.847729798474962</c:v>
                </c:pt>
                <c:pt idx="2980">
                  <c:v>15.33656612545505</c:v>
                </c:pt>
                <c:pt idx="2981">
                  <c:v>13.825402452435124</c:v>
                </c:pt>
                <c:pt idx="2982">
                  <c:v>13.3142387794152</c:v>
                </c:pt>
                <c:pt idx="2983">
                  <c:v>11.80307510639528</c:v>
                </c:pt>
                <c:pt idx="2984">
                  <c:v>10.291911433375331</c:v>
                </c:pt>
                <c:pt idx="2985">
                  <c:v>9.7807477603554389</c:v>
                </c:pt>
                <c:pt idx="2986">
                  <c:v>9.2695840873355202</c:v>
                </c:pt>
                <c:pt idx="2987">
                  <c:v>8.7584204143155979</c:v>
                </c:pt>
                <c:pt idx="2988">
                  <c:v>7.2472567412956774</c:v>
                </c:pt>
                <c:pt idx="2989">
                  <c:v>5.7360930682757569</c:v>
                </c:pt>
                <c:pt idx="2990">
                  <c:v>4.2249293952558364</c:v>
                </c:pt>
                <c:pt idx="2991">
                  <c:v>2.7137657222359226</c:v>
                </c:pt>
                <c:pt idx="2992">
                  <c:v>2.2026020492159972</c:v>
                </c:pt>
                <c:pt idx="2993">
                  <c:v>0.69143837619607673</c:v>
                </c:pt>
                <c:pt idx="2994">
                  <c:v>-0.81972529682384621</c:v>
                </c:pt>
                <c:pt idx="2995">
                  <c:v>-1.33088896984377</c:v>
                </c:pt>
                <c:pt idx="2996">
                  <c:v>-2.8420526428636781</c:v>
                </c:pt>
                <c:pt idx="2997">
                  <c:v>-4.3532163158836124</c:v>
                </c:pt>
                <c:pt idx="2998">
                  <c:v>-5.8643799889035284</c:v>
                </c:pt>
                <c:pt idx="2999">
                  <c:v>-6.3755436619234453</c:v>
                </c:pt>
                <c:pt idx="3000">
                  <c:v>-7.8867073349433801</c:v>
                </c:pt>
                <c:pt idx="3001">
                  <c:v>-9.3978710079632855</c:v>
                </c:pt>
                <c:pt idx="3002">
                  <c:v>-10.909034680983236</c:v>
                </c:pt>
                <c:pt idx="3003">
                  <c:v>-12.420198354003125</c:v>
                </c:pt>
                <c:pt idx="3004">
                  <c:v>-13.931362027023047</c:v>
                </c:pt>
                <c:pt idx="3005">
                  <c:v>-14.442525700042967</c:v>
                </c:pt>
                <c:pt idx="3006">
                  <c:v>-14.953689373062936</c:v>
                </c:pt>
                <c:pt idx="3007">
                  <c:v>-16.464853046082808</c:v>
                </c:pt>
                <c:pt idx="3008">
                  <c:v>-17.976016719102727</c:v>
                </c:pt>
                <c:pt idx="3009">
                  <c:v>-19.4871803921226</c:v>
                </c:pt>
                <c:pt idx="3010">
                  <c:v>-19.998344065142529</c:v>
                </c:pt>
                <c:pt idx="3011">
                  <c:v>-21.509507738162483</c:v>
                </c:pt>
                <c:pt idx="3012">
                  <c:v>-23.02067141118243</c:v>
                </c:pt>
                <c:pt idx="3013">
                  <c:v>-24.531835084202331</c:v>
                </c:pt>
                <c:pt idx="3014">
                  <c:v>-25.042998757222239</c:v>
                </c:pt>
                <c:pt idx="3015">
                  <c:v>-26.554162430242158</c:v>
                </c:pt>
                <c:pt idx="3016">
                  <c:v>-28.065326103262024</c:v>
                </c:pt>
                <c:pt idx="3017">
                  <c:v>-29.576489776281953</c:v>
                </c:pt>
                <c:pt idx="3018">
                  <c:v>-30.087653449301889</c:v>
                </c:pt>
                <c:pt idx="3019">
                  <c:v>-31.598817122321829</c:v>
                </c:pt>
                <c:pt idx="3020">
                  <c:v>-32.109980795341755</c:v>
                </c:pt>
                <c:pt idx="3021">
                  <c:v>-32.621144468361585</c:v>
                </c:pt>
                <c:pt idx="3022">
                  <c:v>-34.132308141381685</c:v>
                </c:pt>
                <c:pt idx="3023">
                  <c:v>-35.643471814401522</c:v>
                </c:pt>
                <c:pt idx="3024">
                  <c:v>-37.154635487421444</c:v>
                </c:pt>
                <c:pt idx="3025">
                  <c:v>-37.665799160441367</c:v>
                </c:pt>
                <c:pt idx="3026">
                  <c:v>-37.176962833461289</c:v>
                </c:pt>
                <c:pt idx="3027">
                  <c:v>-38.688126506481211</c:v>
                </c:pt>
                <c:pt idx="3028">
                  <c:v>-40.199290179501133</c:v>
                </c:pt>
                <c:pt idx="3029">
                  <c:v>-41.710453852521063</c:v>
                </c:pt>
                <c:pt idx="3030">
                  <c:v>-43.221617525540978</c:v>
                </c:pt>
                <c:pt idx="3031">
                  <c:v>-43.732781198560986</c:v>
                </c:pt>
                <c:pt idx="3032">
                  <c:v>-45.243944871580823</c:v>
                </c:pt>
                <c:pt idx="3033">
                  <c:v>-46.755108544600844</c:v>
                </c:pt>
                <c:pt idx="3034">
                  <c:v>-48.266272217620667</c:v>
                </c:pt>
                <c:pt idx="3035">
                  <c:v>-48.777435890640575</c:v>
                </c:pt>
                <c:pt idx="3036">
                  <c:v>-49.288599563660391</c:v>
                </c:pt>
                <c:pt idx="3037">
                  <c:v>-50.799763236680462</c:v>
                </c:pt>
                <c:pt idx="3038">
                  <c:v>-51.310926909700271</c:v>
                </c:pt>
                <c:pt idx="3039">
                  <c:v>-52.822090582720278</c:v>
                </c:pt>
                <c:pt idx="3040">
                  <c:v>-52.333254255740044</c:v>
                </c:pt>
                <c:pt idx="3041">
                  <c:v>-51.844417928760095</c:v>
                </c:pt>
                <c:pt idx="3042">
                  <c:v>-53.355581601779974</c:v>
                </c:pt>
                <c:pt idx="3043">
                  <c:v>-53.866745274799968</c:v>
                </c:pt>
                <c:pt idx="3044">
                  <c:v>-54.377908947819911</c:v>
                </c:pt>
                <c:pt idx="3045">
                  <c:v>-54.889072620839812</c:v>
                </c:pt>
                <c:pt idx="3046">
                  <c:v>-56.400236293859763</c:v>
                </c:pt>
                <c:pt idx="3047">
                  <c:v>-57.911399966879657</c:v>
                </c:pt>
                <c:pt idx="3048">
                  <c:v>-57.422563639899579</c:v>
                </c:pt>
                <c:pt idx="3049">
                  <c:v>-57.933727312919501</c:v>
                </c:pt>
                <c:pt idx="3050">
                  <c:v>-59.444890985939395</c:v>
                </c:pt>
                <c:pt idx="3051">
                  <c:v>-58.956054658959346</c:v>
                </c:pt>
                <c:pt idx="3052">
                  <c:v>-60.467218331979389</c:v>
                </c:pt>
                <c:pt idx="3053">
                  <c:v>-61.978382004999212</c:v>
                </c:pt>
                <c:pt idx="3054">
                  <c:v>-63.489545678019105</c:v>
                </c:pt>
                <c:pt idx="3055">
                  <c:v>-62.000709351039035</c:v>
                </c:pt>
                <c:pt idx="3056">
                  <c:v>-63.511873024058957</c:v>
                </c:pt>
                <c:pt idx="3057">
                  <c:v>-65.023036697078879</c:v>
                </c:pt>
                <c:pt idx="3058">
                  <c:v>-65.534200370098802</c:v>
                </c:pt>
                <c:pt idx="3059">
                  <c:v>-66.045364043118724</c:v>
                </c:pt>
                <c:pt idx="3060">
                  <c:v>-67.556527716138618</c:v>
                </c:pt>
                <c:pt idx="3061">
                  <c:v>-69.067691389158597</c:v>
                </c:pt>
                <c:pt idx="3062">
                  <c:v>-70.578855062178448</c:v>
                </c:pt>
                <c:pt idx="3063">
                  <c:v>-72.090018735198413</c:v>
                </c:pt>
                <c:pt idx="3064">
                  <c:v>-73.601182408218335</c:v>
                </c:pt>
                <c:pt idx="3065">
                  <c:v>-75.112346081238272</c:v>
                </c:pt>
                <c:pt idx="3066">
                  <c:v>-76.62350975425818</c:v>
                </c:pt>
                <c:pt idx="3067">
                  <c:v>-78.134673427278301</c:v>
                </c:pt>
                <c:pt idx="3068">
                  <c:v>-79.645837100297754</c:v>
                </c:pt>
                <c:pt idx="3069">
                  <c:v>-81.157000773317947</c:v>
                </c:pt>
                <c:pt idx="3070">
                  <c:v>-82.668164446337897</c:v>
                </c:pt>
                <c:pt idx="3071">
                  <c:v>-83.179328119357478</c:v>
                </c:pt>
                <c:pt idx="3072">
                  <c:v>-84.690491792377713</c:v>
                </c:pt>
                <c:pt idx="3073">
                  <c:v>-85.201655465398019</c:v>
                </c:pt>
                <c:pt idx="3074">
                  <c:v>-86.712819138417572</c:v>
                </c:pt>
                <c:pt idx="3075">
                  <c:v>-87.223982811437196</c:v>
                </c:pt>
                <c:pt idx="3076">
                  <c:v>-88.735146484457402</c:v>
                </c:pt>
                <c:pt idx="3077">
                  <c:v>-90.246310157477311</c:v>
                </c:pt>
                <c:pt idx="3078">
                  <c:v>-90.757473830497219</c:v>
                </c:pt>
                <c:pt idx="3079">
                  <c:v>-92.268637503517169</c:v>
                </c:pt>
                <c:pt idx="3080">
                  <c:v>-92.779801176536722</c:v>
                </c:pt>
                <c:pt idx="3081">
                  <c:v>-93.290964849557184</c:v>
                </c:pt>
                <c:pt idx="3082">
                  <c:v>-94.802128522576638</c:v>
                </c:pt>
                <c:pt idx="3083">
                  <c:v>-93.313292195596858</c:v>
                </c:pt>
                <c:pt idx="3084">
                  <c:v>-92.824455868616781</c:v>
                </c:pt>
                <c:pt idx="3085">
                  <c:v>-93.335619541636703</c:v>
                </c:pt>
                <c:pt idx="3086">
                  <c:v>-94.846783214656384</c:v>
                </c:pt>
                <c:pt idx="3087">
                  <c:v>-96.357946887676519</c:v>
                </c:pt>
                <c:pt idx="3088">
                  <c:v>-97.86911056069647</c:v>
                </c:pt>
                <c:pt idx="3089">
                  <c:v>-99.380274233716378</c:v>
                </c:pt>
                <c:pt idx="3090">
                  <c:v>-100.89143790673614</c:v>
                </c:pt>
                <c:pt idx="3091">
                  <c:v>-102.40260157975624</c:v>
                </c:pt>
                <c:pt idx="3092">
                  <c:v>-103.91376525277616</c:v>
                </c:pt>
                <c:pt idx="3093">
                  <c:v>-105.42492892579612</c:v>
                </c:pt>
                <c:pt idx="3094">
                  <c:v>-106.936092598816</c:v>
                </c:pt>
                <c:pt idx="3095">
                  <c:v>-104.44725627183624</c:v>
                </c:pt>
                <c:pt idx="3096">
                  <c:v>-103.95841994485586</c:v>
                </c:pt>
                <c:pt idx="3097">
                  <c:v>-105.46958361787594</c:v>
                </c:pt>
                <c:pt idx="3098">
                  <c:v>-106.98074729089568</c:v>
                </c:pt>
                <c:pt idx="3099">
                  <c:v>-108.49191096391596</c:v>
                </c:pt>
                <c:pt idx="3100">
                  <c:v>-110.00307463693554</c:v>
                </c:pt>
                <c:pt idx="3101">
                  <c:v>-111.51423830995546</c:v>
                </c:pt>
                <c:pt idx="3102">
                  <c:v>-110.02540198297538</c:v>
                </c:pt>
                <c:pt idx="3103">
                  <c:v>-111.5365656559955</c:v>
                </c:pt>
                <c:pt idx="3104">
                  <c:v>-113.04772932901557</c:v>
                </c:pt>
                <c:pt idx="3105">
                  <c:v>-114.55889300203515</c:v>
                </c:pt>
                <c:pt idx="3106">
                  <c:v>-115.07005667505507</c:v>
                </c:pt>
                <c:pt idx="3107">
                  <c:v>-115.58122034807499</c:v>
                </c:pt>
                <c:pt idx="3108">
                  <c:v>-115.09238402109474</c:v>
                </c:pt>
                <c:pt idx="3109">
                  <c:v>-116.60354769411484</c:v>
                </c:pt>
                <c:pt idx="3110">
                  <c:v>-117.11471136713475</c:v>
                </c:pt>
                <c:pt idx="3111">
                  <c:v>-118.62587504015434</c:v>
                </c:pt>
                <c:pt idx="3112">
                  <c:v>-118.13703871317431</c:v>
                </c:pt>
                <c:pt idx="3113">
                  <c:v>-118.64820238619436</c:v>
                </c:pt>
                <c:pt idx="3114">
                  <c:v>-119.15936605921445</c:v>
                </c:pt>
                <c:pt idx="3115">
                  <c:v>-119.6705297322342</c:v>
                </c:pt>
                <c:pt idx="3116">
                  <c:v>-121.18169340525429</c:v>
                </c:pt>
                <c:pt idx="3117">
                  <c:v>-122.69285707827405</c:v>
                </c:pt>
                <c:pt idx="3118">
                  <c:v>-123.20402075129419</c:v>
                </c:pt>
                <c:pt idx="3119">
                  <c:v>-124.71518442431424</c:v>
                </c:pt>
                <c:pt idx="3120">
                  <c:v>-126.22634809733381</c:v>
                </c:pt>
                <c:pt idx="3121">
                  <c:v>-126.7375117703539</c:v>
                </c:pt>
                <c:pt idx="3122">
                  <c:v>-128.24867544337349</c:v>
                </c:pt>
                <c:pt idx="3123">
                  <c:v>-128.75983911639381</c:v>
                </c:pt>
                <c:pt idx="3124">
                  <c:v>-130.27100278941359</c:v>
                </c:pt>
                <c:pt idx="3125">
                  <c:v>-131.78216646243428</c:v>
                </c:pt>
                <c:pt idx="3126">
                  <c:v>-131.29333013545354</c:v>
                </c:pt>
                <c:pt idx="3127">
                  <c:v>-131.80449380847389</c:v>
                </c:pt>
                <c:pt idx="3128">
                  <c:v>-131.31565748149347</c:v>
                </c:pt>
                <c:pt idx="3129">
                  <c:v>-130.82682115451362</c:v>
                </c:pt>
                <c:pt idx="3130">
                  <c:v>-132.33798482753363</c:v>
                </c:pt>
                <c:pt idx="3131">
                  <c:v>-132.84914850055321</c:v>
                </c:pt>
                <c:pt idx="3132">
                  <c:v>-130.36031217357339</c:v>
                </c:pt>
                <c:pt idx="3133">
                  <c:v>-131.87147584659297</c:v>
                </c:pt>
                <c:pt idx="3134">
                  <c:v>-129.38263951961363</c:v>
                </c:pt>
                <c:pt idx="3135">
                  <c:v>-128.89380319263282</c:v>
                </c:pt>
                <c:pt idx="3136">
                  <c:v>-127.40496686565282</c:v>
                </c:pt>
                <c:pt idx="3137">
                  <c:v>-127.91613053867266</c:v>
                </c:pt>
                <c:pt idx="3138">
                  <c:v>-126.42729421169275</c:v>
                </c:pt>
                <c:pt idx="3139">
                  <c:v>-124.93845788471252</c:v>
                </c:pt>
                <c:pt idx="3140">
                  <c:v>-124.4496215577326</c:v>
                </c:pt>
                <c:pt idx="3141">
                  <c:v>-123.96078523075235</c:v>
                </c:pt>
                <c:pt idx="3142">
                  <c:v>-123.47194890377227</c:v>
                </c:pt>
                <c:pt idx="3143">
                  <c:v>-124.98311257679218</c:v>
                </c:pt>
                <c:pt idx="3144">
                  <c:v>-123.49427624981247</c:v>
                </c:pt>
                <c:pt idx="3145">
                  <c:v>-123.00543992283204</c:v>
                </c:pt>
                <c:pt idx="3146">
                  <c:v>-121.51660359585196</c:v>
                </c:pt>
                <c:pt idx="3147">
                  <c:v>-121.02776726887188</c:v>
                </c:pt>
                <c:pt idx="3148">
                  <c:v>-119.53893094189181</c:v>
                </c:pt>
                <c:pt idx="3149">
                  <c:v>-118.05009461491173</c:v>
                </c:pt>
                <c:pt idx="3150">
                  <c:v>-119.57585861234763</c:v>
                </c:pt>
                <c:pt idx="3151">
                  <c:v>-121.10162260978387</c:v>
                </c:pt>
                <c:pt idx="3152">
                  <c:v>-121.62738660721995</c:v>
                </c:pt>
                <c:pt idx="3153">
                  <c:v>-122.15315060465601</c:v>
                </c:pt>
                <c:pt idx="3154">
                  <c:v>-123.67891460209208</c:v>
                </c:pt>
                <c:pt idx="3155">
                  <c:v>-125.20467859952817</c:v>
                </c:pt>
                <c:pt idx="3156">
                  <c:v>-126.73044259696404</c:v>
                </c:pt>
                <c:pt idx="3157">
                  <c:v>-128.25620659440031</c:v>
                </c:pt>
                <c:pt idx="3158">
                  <c:v>-129.78197059183606</c:v>
                </c:pt>
                <c:pt idx="3159">
                  <c:v>-131.30773458927248</c:v>
                </c:pt>
                <c:pt idx="3160">
                  <c:v>-132.83349858670857</c:v>
                </c:pt>
                <c:pt idx="3161">
                  <c:v>-134.35926258414455</c:v>
                </c:pt>
                <c:pt idx="3162">
                  <c:v>-134.88502658158117</c:v>
                </c:pt>
                <c:pt idx="3163">
                  <c:v>-136.41079057901678</c:v>
                </c:pt>
                <c:pt idx="3164">
                  <c:v>-137.93655457645244</c:v>
                </c:pt>
                <c:pt idx="3165">
                  <c:v>-139.46231857388946</c:v>
                </c:pt>
                <c:pt idx="3166">
                  <c:v>-140.98808257132509</c:v>
                </c:pt>
                <c:pt idx="3167">
                  <c:v>-142.51384656876118</c:v>
                </c:pt>
                <c:pt idx="3168">
                  <c:v>-143.03961056619676</c:v>
                </c:pt>
                <c:pt idx="3169">
                  <c:v>-143.56537456363341</c:v>
                </c:pt>
                <c:pt idx="3170">
                  <c:v>-145.09113856106944</c:v>
                </c:pt>
                <c:pt idx="3171">
                  <c:v>-145.61690255850553</c:v>
                </c:pt>
                <c:pt idx="3172">
                  <c:v>-147.14266655594162</c:v>
                </c:pt>
                <c:pt idx="3173">
                  <c:v>-148.66843055337787</c:v>
                </c:pt>
                <c:pt idx="3174">
                  <c:v>-149.19419455081379</c:v>
                </c:pt>
                <c:pt idx="3175">
                  <c:v>-149.71995854824954</c:v>
                </c:pt>
                <c:pt idx="3176">
                  <c:v>-151.24572254568596</c:v>
                </c:pt>
                <c:pt idx="3177">
                  <c:v>-152.77148654312205</c:v>
                </c:pt>
                <c:pt idx="3178">
                  <c:v>-154.2972505405578</c:v>
                </c:pt>
                <c:pt idx="3179">
                  <c:v>-154.82301453799457</c:v>
                </c:pt>
                <c:pt idx="3180">
                  <c:v>-156.34877853543065</c:v>
                </c:pt>
                <c:pt idx="3181">
                  <c:v>-157.87454253286612</c:v>
                </c:pt>
                <c:pt idx="3182">
                  <c:v>-159.40030653030249</c:v>
                </c:pt>
                <c:pt idx="3183">
                  <c:v>-160.92607052773857</c:v>
                </c:pt>
                <c:pt idx="3184">
                  <c:v>-161.45183452517466</c:v>
                </c:pt>
                <c:pt idx="3185">
                  <c:v>-162.9775985226108</c:v>
                </c:pt>
                <c:pt idx="3186">
                  <c:v>-163.50336252004635</c:v>
                </c:pt>
                <c:pt idx="3187">
                  <c:v>-165.02912651748369</c:v>
                </c:pt>
                <c:pt idx="3188">
                  <c:v>-166.55489051491901</c:v>
                </c:pt>
                <c:pt idx="3189">
                  <c:v>-168.0806545123551</c:v>
                </c:pt>
                <c:pt idx="3190">
                  <c:v>-169.60641850979121</c:v>
                </c:pt>
                <c:pt idx="3191">
                  <c:v>-171.13218250722727</c:v>
                </c:pt>
                <c:pt idx="3192">
                  <c:v>-172.65794650466384</c:v>
                </c:pt>
                <c:pt idx="3193">
                  <c:v>-174.18371050209944</c:v>
                </c:pt>
                <c:pt idx="3194">
                  <c:v>-175.70947449953516</c:v>
                </c:pt>
                <c:pt idx="3195">
                  <c:v>-177.23523849697162</c:v>
                </c:pt>
                <c:pt idx="3196">
                  <c:v>-178.76100249440736</c:v>
                </c:pt>
                <c:pt idx="3197">
                  <c:v>-180.28676649184345</c:v>
                </c:pt>
                <c:pt idx="3198">
                  <c:v>-181.81253048928022</c:v>
                </c:pt>
                <c:pt idx="3199">
                  <c:v>-183.33829448671631</c:v>
                </c:pt>
                <c:pt idx="3200">
                  <c:v>-182.86405848415171</c:v>
                </c:pt>
                <c:pt idx="3201">
                  <c:v>-184.38982248158814</c:v>
                </c:pt>
                <c:pt idx="3202">
                  <c:v>-185.91558647902423</c:v>
                </c:pt>
                <c:pt idx="3203">
                  <c:v>-186.44135047646031</c:v>
                </c:pt>
                <c:pt idx="3204">
                  <c:v>-187.9671144738964</c:v>
                </c:pt>
                <c:pt idx="3205">
                  <c:v>-188.49287847133249</c:v>
                </c:pt>
                <c:pt idx="3206">
                  <c:v>-189.01864246876858</c:v>
                </c:pt>
                <c:pt idx="3207">
                  <c:v>-190.54440646620466</c:v>
                </c:pt>
                <c:pt idx="3208">
                  <c:v>-192.07017046364075</c:v>
                </c:pt>
                <c:pt idx="3209">
                  <c:v>-192.59593446107678</c:v>
                </c:pt>
                <c:pt idx="3210">
                  <c:v>-194.12169845851332</c:v>
                </c:pt>
                <c:pt idx="3211">
                  <c:v>-195.64746245594901</c:v>
                </c:pt>
                <c:pt idx="3212">
                  <c:v>-197.17322645338521</c:v>
                </c:pt>
                <c:pt idx="3213">
                  <c:v>-198.69899045082121</c:v>
                </c:pt>
                <c:pt idx="3214">
                  <c:v>-200.22475444825687</c:v>
                </c:pt>
                <c:pt idx="3215">
                  <c:v>-201.75051844569387</c:v>
                </c:pt>
                <c:pt idx="3216">
                  <c:v>-202.27628244312945</c:v>
                </c:pt>
                <c:pt idx="3217">
                  <c:v>-203.80204644056616</c:v>
                </c:pt>
                <c:pt idx="3218">
                  <c:v>-205.32781043800196</c:v>
                </c:pt>
                <c:pt idx="3219">
                  <c:v>-206.85357443543771</c:v>
                </c:pt>
                <c:pt idx="3220">
                  <c:v>-208.37933843287414</c:v>
                </c:pt>
                <c:pt idx="3221">
                  <c:v>-209.90510243030988</c:v>
                </c:pt>
                <c:pt idx="3222">
                  <c:v>-211.43086642774597</c:v>
                </c:pt>
                <c:pt idx="3223">
                  <c:v>-212.95663042518206</c:v>
                </c:pt>
                <c:pt idx="3224">
                  <c:v>-214.48239442261848</c:v>
                </c:pt>
                <c:pt idx="3225">
                  <c:v>-216.00815842005423</c:v>
                </c:pt>
                <c:pt idx="3226">
                  <c:v>-217.53392241749071</c:v>
                </c:pt>
                <c:pt idx="3227">
                  <c:v>-219.0596864149264</c:v>
                </c:pt>
                <c:pt idx="3228">
                  <c:v>-220.58545041236249</c:v>
                </c:pt>
                <c:pt idx="3229">
                  <c:v>-222.11121440979858</c:v>
                </c:pt>
                <c:pt idx="3230">
                  <c:v>-223.63697840723512</c:v>
                </c:pt>
                <c:pt idx="3231">
                  <c:v>-225.16274240467081</c:v>
                </c:pt>
                <c:pt idx="3232">
                  <c:v>-225.68850640210684</c:v>
                </c:pt>
                <c:pt idx="3233">
                  <c:v>-226.21427039954213</c:v>
                </c:pt>
                <c:pt idx="3234">
                  <c:v>-227.74003439697856</c:v>
                </c:pt>
                <c:pt idx="3235">
                  <c:v>-228.2657983944151</c:v>
                </c:pt>
                <c:pt idx="3236">
                  <c:v>-228.79156239185045</c:v>
                </c:pt>
                <c:pt idx="3237">
                  <c:v>-230.31732638928784</c:v>
                </c:pt>
                <c:pt idx="3238">
                  <c:v>-230.84309038672347</c:v>
                </c:pt>
                <c:pt idx="3239">
                  <c:v>-232.36885438415945</c:v>
                </c:pt>
                <c:pt idx="3240">
                  <c:v>-233.89461838159588</c:v>
                </c:pt>
                <c:pt idx="3241">
                  <c:v>-235.42038237903196</c:v>
                </c:pt>
                <c:pt idx="3242">
                  <c:v>-236.94614637646805</c:v>
                </c:pt>
                <c:pt idx="3243">
                  <c:v>-238.47191037390414</c:v>
                </c:pt>
                <c:pt idx="3244">
                  <c:v>-239.99767437133988</c:v>
                </c:pt>
                <c:pt idx="3245">
                  <c:v>-241.52343836877631</c:v>
                </c:pt>
                <c:pt idx="3246">
                  <c:v>-243.04920236621192</c:v>
                </c:pt>
                <c:pt idx="3247">
                  <c:v>-243.57496636364812</c:v>
                </c:pt>
                <c:pt idx="3248">
                  <c:v>-245.10073036108423</c:v>
                </c:pt>
                <c:pt idx="3249">
                  <c:v>-245.62649435852077</c:v>
                </c:pt>
                <c:pt idx="3250">
                  <c:v>-247.15225835595683</c:v>
                </c:pt>
                <c:pt idx="3251">
                  <c:v>-247.67802235339249</c:v>
                </c:pt>
                <c:pt idx="3252">
                  <c:v>-247.20378635082858</c:v>
                </c:pt>
                <c:pt idx="3253">
                  <c:v>-247.72955034826458</c:v>
                </c:pt>
                <c:pt idx="3254">
                  <c:v>-249.25531434570081</c:v>
                </c:pt>
                <c:pt idx="3255">
                  <c:v>-250.78107834313684</c:v>
                </c:pt>
                <c:pt idx="3256">
                  <c:v>-249.30684234057335</c:v>
                </c:pt>
                <c:pt idx="3257">
                  <c:v>-249.83260633800947</c:v>
                </c:pt>
                <c:pt idx="3258">
                  <c:v>-251.35837033544564</c:v>
                </c:pt>
                <c:pt idx="3259">
                  <c:v>-249.88413433288127</c:v>
                </c:pt>
                <c:pt idx="3260">
                  <c:v>-251.40989833031728</c:v>
                </c:pt>
                <c:pt idx="3261">
                  <c:v>-252.93566232775336</c:v>
                </c:pt>
                <c:pt idx="3262">
                  <c:v>-254.46142632519013</c:v>
                </c:pt>
                <c:pt idx="3263">
                  <c:v>-255.98719032262622</c:v>
                </c:pt>
                <c:pt idx="3264">
                  <c:v>-255.51295432006128</c:v>
                </c:pt>
                <c:pt idx="3265">
                  <c:v>-257.0387183174966</c:v>
                </c:pt>
                <c:pt idx="3266">
                  <c:v>-258.56448231493482</c:v>
                </c:pt>
                <c:pt idx="3267">
                  <c:v>-260.0902463123698</c:v>
                </c:pt>
                <c:pt idx="3268">
                  <c:v>-261.61601030980586</c:v>
                </c:pt>
                <c:pt idx="3269">
                  <c:v>-263.14177430724192</c:v>
                </c:pt>
                <c:pt idx="3270">
                  <c:v>-264.66753830467769</c:v>
                </c:pt>
                <c:pt idx="3271">
                  <c:v>-266.19330230211369</c:v>
                </c:pt>
                <c:pt idx="3272">
                  <c:v>-266.71906629955032</c:v>
                </c:pt>
                <c:pt idx="3273">
                  <c:v>-267.24483029698632</c:v>
                </c:pt>
                <c:pt idx="3274">
                  <c:v>-268.77059429442221</c:v>
                </c:pt>
                <c:pt idx="3275">
                  <c:v>-270.29635829185736</c:v>
                </c:pt>
                <c:pt idx="3276">
                  <c:v>-270.82212228929399</c:v>
                </c:pt>
                <c:pt idx="3277">
                  <c:v>-272.34788628673181</c:v>
                </c:pt>
                <c:pt idx="3278">
                  <c:v>-273.87365028416701</c:v>
                </c:pt>
                <c:pt idx="3279">
                  <c:v>-274.39941428160199</c:v>
                </c:pt>
                <c:pt idx="3280">
                  <c:v>-275.92517827903788</c:v>
                </c:pt>
                <c:pt idx="3281">
                  <c:v>-276.45094227647394</c:v>
                </c:pt>
                <c:pt idx="3282">
                  <c:v>-277.97670627391</c:v>
                </c:pt>
                <c:pt idx="3283">
                  <c:v>-277.50247027134702</c:v>
                </c:pt>
                <c:pt idx="3284">
                  <c:v>-279.02823426878166</c:v>
                </c:pt>
                <c:pt idx="3285">
                  <c:v>-278.55399826621863</c:v>
                </c:pt>
                <c:pt idx="3286">
                  <c:v>-280.07976226365491</c:v>
                </c:pt>
                <c:pt idx="3287">
                  <c:v>-281.60552626109069</c:v>
                </c:pt>
                <c:pt idx="3288">
                  <c:v>-283.13129025852669</c:v>
                </c:pt>
                <c:pt idx="3289">
                  <c:v>-284.65705425596332</c:v>
                </c:pt>
                <c:pt idx="3290">
                  <c:v>-285.18281825339915</c:v>
                </c:pt>
                <c:pt idx="3291">
                  <c:v>-286.70858225083521</c:v>
                </c:pt>
                <c:pt idx="3292">
                  <c:v>-287.23434624826962</c:v>
                </c:pt>
                <c:pt idx="3293">
                  <c:v>-288.76011024570693</c:v>
                </c:pt>
                <c:pt idx="3294">
                  <c:v>-288.28587424314333</c:v>
                </c:pt>
                <c:pt idx="3295">
                  <c:v>-289.81163824057836</c:v>
                </c:pt>
                <c:pt idx="3296">
                  <c:v>-289.3374022380155</c:v>
                </c:pt>
                <c:pt idx="3297">
                  <c:v>-288.86316623545201</c:v>
                </c:pt>
                <c:pt idx="3298">
                  <c:v>-289.38893023288699</c:v>
                </c:pt>
                <c:pt idx="3299">
                  <c:v>-289.91469423032402</c:v>
                </c:pt>
                <c:pt idx="3300">
                  <c:v>-290.44045822775973</c:v>
                </c:pt>
                <c:pt idx="3301">
                  <c:v>-290.96622222519511</c:v>
                </c:pt>
                <c:pt idx="3302">
                  <c:v>-292.49198622263123</c:v>
                </c:pt>
                <c:pt idx="3303">
                  <c:v>-294.01775022006791</c:v>
                </c:pt>
                <c:pt idx="3304">
                  <c:v>-294.54351421750363</c:v>
                </c:pt>
                <c:pt idx="3305">
                  <c:v>-295.06927821494008</c:v>
                </c:pt>
                <c:pt idx="3306">
                  <c:v>-296.59504221237609</c:v>
                </c:pt>
                <c:pt idx="3307">
                  <c:v>-296.12080620981232</c:v>
                </c:pt>
                <c:pt idx="3308">
                  <c:v>-297.6465702072482</c:v>
                </c:pt>
                <c:pt idx="3309">
                  <c:v>-296.17233420468369</c:v>
                </c:pt>
                <c:pt idx="3310">
                  <c:v>-294.69809820211924</c:v>
                </c:pt>
                <c:pt idx="3311">
                  <c:v>-294.2238621995574</c:v>
                </c:pt>
                <c:pt idx="3312">
                  <c:v>-294.74962619699272</c:v>
                </c:pt>
                <c:pt idx="3313">
                  <c:v>-296.27539019442872</c:v>
                </c:pt>
                <c:pt idx="3314">
                  <c:v>-296.80115419186455</c:v>
                </c:pt>
                <c:pt idx="3315">
                  <c:v>-294.32691818930061</c:v>
                </c:pt>
                <c:pt idx="3316">
                  <c:v>-293.85268218673838</c:v>
                </c:pt>
                <c:pt idx="3317">
                  <c:v>-294.37844618417273</c:v>
                </c:pt>
                <c:pt idx="3318">
                  <c:v>-295.90421018160879</c:v>
                </c:pt>
                <c:pt idx="3319">
                  <c:v>-296.42997417904485</c:v>
                </c:pt>
                <c:pt idx="3320">
                  <c:v>-297.95573817648022</c:v>
                </c:pt>
                <c:pt idx="3321">
                  <c:v>-297.48150217391697</c:v>
                </c:pt>
                <c:pt idx="3322">
                  <c:v>-297.00726617135393</c:v>
                </c:pt>
                <c:pt idx="3323">
                  <c:v>-297.53303016878863</c:v>
                </c:pt>
                <c:pt idx="3324">
                  <c:v>-297.05879416622514</c:v>
                </c:pt>
                <c:pt idx="3325">
                  <c:v>-295.58455816366131</c:v>
                </c:pt>
                <c:pt idx="3326">
                  <c:v>-294.11032216109726</c:v>
                </c:pt>
                <c:pt idx="3327">
                  <c:v>-291.63608615853326</c:v>
                </c:pt>
                <c:pt idx="3328">
                  <c:v>-288.16185015596938</c:v>
                </c:pt>
                <c:pt idx="3329">
                  <c:v>-288.68761415340572</c:v>
                </c:pt>
                <c:pt idx="3330">
                  <c:v>-289.21337815084149</c:v>
                </c:pt>
                <c:pt idx="3331">
                  <c:v>-289.73914214827624</c:v>
                </c:pt>
                <c:pt idx="3332">
                  <c:v>-287.26490614571372</c:v>
                </c:pt>
                <c:pt idx="3333">
                  <c:v>-285.79067014314967</c:v>
                </c:pt>
                <c:pt idx="3334">
                  <c:v>-284.31643414058505</c:v>
                </c:pt>
                <c:pt idx="3335">
                  <c:v>-284.84219813802201</c:v>
                </c:pt>
                <c:pt idx="3336">
                  <c:v>-281.36796213545927</c:v>
                </c:pt>
                <c:pt idx="3337">
                  <c:v>-272.8937261328939</c:v>
                </c:pt>
                <c:pt idx="3338">
                  <c:v>-261.41949013033087</c:v>
                </c:pt>
                <c:pt idx="3339">
                  <c:v>-258.94525412776693</c:v>
                </c:pt>
                <c:pt idx="3340">
                  <c:v>-259.47101812520134</c:v>
                </c:pt>
                <c:pt idx="3341">
                  <c:v>-259.99678212263814</c:v>
                </c:pt>
                <c:pt idx="3342">
                  <c:v>-261.53712562903218</c:v>
                </c:pt>
                <c:pt idx="3343">
                  <c:v>-263.07746913542735</c:v>
                </c:pt>
                <c:pt idx="3344">
                  <c:v>-263.61781264182031</c:v>
                </c:pt>
                <c:pt idx="3345">
                  <c:v>-265.15815614821344</c:v>
                </c:pt>
                <c:pt idx="3346">
                  <c:v>-266.69849965460833</c:v>
                </c:pt>
                <c:pt idx="3347">
                  <c:v>-268.23884316100225</c:v>
                </c:pt>
                <c:pt idx="3348">
                  <c:v>-267.7791866673964</c:v>
                </c:pt>
                <c:pt idx="3349">
                  <c:v>-269.31953017379072</c:v>
                </c:pt>
                <c:pt idx="3350">
                  <c:v>-270.85987368018448</c:v>
                </c:pt>
                <c:pt idx="3351">
                  <c:v>-270.40021718657829</c:v>
                </c:pt>
                <c:pt idx="3352">
                  <c:v>-270.94056069297255</c:v>
                </c:pt>
                <c:pt idx="3353">
                  <c:v>-272.48090419936739</c:v>
                </c:pt>
                <c:pt idx="3354">
                  <c:v>-274.02124770576074</c:v>
                </c:pt>
                <c:pt idx="3355">
                  <c:v>-274.56159121215393</c:v>
                </c:pt>
                <c:pt idx="3356">
                  <c:v>-276.10193471854865</c:v>
                </c:pt>
                <c:pt idx="3357">
                  <c:v>-277.64227822494365</c:v>
                </c:pt>
                <c:pt idx="3358">
                  <c:v>-278.18262173133763</c:v>
                </c:pt>
                <c:pt idx="3359">
                  <c:v>-279.72296523773082</c:v>
                </c:pt>
                <c:pt idx="3360">
                  <c:v>-281.26330874412378</c:v>
                </c:pt>
                <c:pt idx="3361">
                  <c:v>-282.80365225051889</c:v>
                </c:pt>
                <c:pt idx="3362">
                  <c:v>-282.34399575691293</c:v>
                </c:pt>
                <c:pt idx="3363">
                  <c:v>-282.88433926330697</c:v>
                </c:pt>
                <c:pt idx="3364">
                  <c:v>-284.4246827697018</c:v>
                </c:pt>
                <c:pt idx="3365">
                  <c:v>-285.96502627609414</c:v>
                </c:pt>
                <c:pt idx="3366">
                  <c:v>-286.50536978248869</c:v>
                </c:pt>
                <c:pt idx="3367">
                  <c:v>-288.04571328888238</c:v>
                </c:pt>
                <c:pt idx="3368">
                  <c:v>-289.58605679527614</c:v>
                </c:pt>
                <c:pt idx="3369">
                  <c:v>-290.1264003016712</c:v>
                </c:pt>
                <c:pt idx="3370">
                  <c:v>-291.66674380806535</c:v>
                </c:pt>
                <c:pt idx="3371">
                  <c:v>-293.20708731445978</c:v>
                </c:pt>
                <c:pt idx="3372">
                  <c:v>-294.74743082085416</c:v>
                </c:pt>
                <c:pt idx="3373">
                  <c:v>-296.28777432724729</c:v>
                </c:pt>
                <c:pt idx="3374">
                  <c:v>-297.82811783364139</c:v>
                </c:pt>
                <c:pt idx="3375">
                  <c:v>-299.36846134003542</c:v>
                </c:pt>
                <c:pt idx="3376">
                  <c:v>-297.90880484642929</c:v>
                </c:pt>
                <c:pt idx="3377">
                  <c:v>-296.4491483528235</c:v>
                </c:pt>
                <c:pt idx="3378">
                  <c:v>-297.98949185921754</c:v>
                </c:pt>
                <c:pt idx="3379">
                  <c:v>-299.52983536561158</c:v>
                </c:pt>
                <c:pt idx="3380">
                  <c:v>-301.07017887200493</c:v>
                </c:pt>
                <c:pt idx="3381">
                  <c:v>-302.61052237839965</c:v>
                </c:pt>
                <c:pt idx="3382">
                  <c:v>-304.15086588479494</c:v>
                </c:pt>
                <c:pt idx="3383">
                  <c:v>-305.69120939118704</c:v>
                </c:pt>
                <c:pt idx="3384">
                  <c:v>-307.23155289758074</c:v>
                </c:pt>
                <c:pt idx="3385">
                  <c:v>-307.77189640397569</c:v>
                </c:pt>
                <c:pt idx="3386">
                  <c:v>-309.31223991036984</c:v>
                </c:pt>
                <c:pt idx="3387">
                  <c:v>-310.85258341676462</c:v>
                </c:pt>
                <c:pt idx="3388">
                  <c:v>-312.39292692315792</c:v>
                </c:pt>
                <c:pt idx="3389">
                  <c:v>-313.93327042955195</c:v>
                </c:pt>
                <c:pt idx="3390">
                  <c:v>-314.47361393594599</c:v>
                </c:pt>
                <c:pt idx="3391">
                  <c:v>-315.01395744233889</c:v>
                </c:pt>
                <c:pt idx="3392">
                  <c:v>-315.55430094873395</c:v>
                </c:pt>
                <c:pt idx="3393">
                  <c:v>-315.0946444551281</c:v>
                </c:pt>
                <c:pt idx="3394">
                  <c:v>-316.63498796152214</c:v>
                </c:pt>
                <c:pt idx="3395">
                  <c:v>-314.17533146791544</c:v>
                </c:pt>
                <c:pt idx="3396">
                  <c:v>-311.71567497431022</c:v>
                </c:pt>
                <c:pt idx="3397">
                  <c:v>-313.25601848070369</c:v>
                </c:pt>
                <c:pt idx="3398">
                  <c:v>-313.79636198709699</c:v>
                </c:pt>
                <c:pt idx="3399">
                  <c:v>-315.33670549349199</c:v>
                </c:pt>
                <c:pt idx="3400">
                  <c:v>-315.87704899988637</c:v>
                </c:pt>
                <c:pt idx="3401">
                  <c:v>-317.4173925062791</c:v>
                </c:pt>
                <c:pt idx="3402">
                  <c:v>-318.95773601267337</c:v>
                </c:pt>
                <c:pt idx="3403">
                  <c:v>-319.49807951906843</c:v>
                </c:pt>
                <c:pt idx="3404">
                  <c:v>-319.03842302546252</c:v>
                </c:pt>
                <c:pt idx="3405">
                  <c:v>-319.57876653185701</c:v>
                </c:pt>
                <c:pt idx="3406">
                  <c:v>-318.1191100382506</c:v>
                </c:pt>
                <c:pt idx="3407">
                  <c:v>-317.65945354464475</c:v>
                </c:pt>
                <c:pt idx="3408">
                  <c:v>-319.19979705103867</c:v>
                </c:pt>
                <c:pt idx="3409">
                  <c:v>-318.74014055743265</c:v>
                </c:pt>
                <c:pt idx="3410">
                  <c:v>-320.28048406382732</c:v>
                </c:pt>
                <c:pt idx="3411">
                  <c:v>-319.82082757022079</c:v>
                </c:pt>
                <c:pt idx="3412">
                  <c:v>-321.36117107661386</c:v>
                </c:pt>
                <c:pt idx="3413">
                  <c:v>-321.90151458300869</c:v>
                </c:pt>
                <c:pt idx="3414">
                  <c:v>-321.4418580894029</c:v>
                </c:pt>
                <c:pt idx="3415">
                  <c:v>-322.98220159579705</c:v>
                </c:pt>
                <c:pt idx="3416">
                  <c:v>-322.52254510219069</c:v>
                </c:pt>
                <c:pt idx="3417">
                  <c:v>-324.06288860858501</c:v>
                </c:pt>
                <c:pt idx="3418">
                  <c:v>-323.60323211497905</c:v>
                </c:pt>
                <c:pt idx="3419">
                  <c:v>-325.14357562137332</c:v>
                </c:pt>
                <c:pt idx="3420">
                  <c:v>-326.68391912776718</c:v>
                </c:pt>
                <c:pt idx="3421">
                  <c:v>-328.22426263416241</c:v>
                </c:pt>
                <c:pt idx="3422">
                  <c:v>-327.76460614055532</c:v>
                </c:pt>
                <c:pt idx="3423">
                  <c:v>-326.3049496469493</c:v>
                </c:pt>
                <c:pt idx="3424">
                  <c:v>-323.84529315334447</c:v>
                </c:pt>
                <c:pt idx="3425">
                  <c:v>-325.38563665973732</c:v>
                </c:pt>
                <c:pt idx="3426">
                  <c:v>-323.92598016613135</c:v>
                </c:pt>
                <c:pt idx="3427">
                  <c:v>-324.4663236725246</c:v>
                </c:pt>
                <c:pt idx="3428">
                  <c:v>-320.00666717891943</c:v>
                </c:pt>
                <c:pt idx="3429">
                  <c:v>-320.54701068531421</c:v>
                </c:pt>
                <c:pt idx="3430">
                  <c:v>-319.0873541917075</c:v>
                </c:pt>
                <c:pt idx="3431">
                  <c:v>-309.62769769810171</c:v>
                </c:pt>
                <c:pt idx="3432">
                  <c:v>-299.16804120449558</c:v>
                </c:pt>
                <c:pt idx="3433">
                  <c:v>-289.70838471088899</c:v>
                </c:pt>
                <c:pt idx="3434">
                  <c:v>-289.24872821728286</c:v>
                </c:pt>
                <c:pt idx="3435">
                  <c:v>-289.80363067263636</c:v>
                </c:pt>
                <c:pt idx="3436">
                  <c:v>-291.35853312798895</c:v>
                </c:pt>
                <c:pt idx="3437">
                  <c:v>-292.91343558334177</c:v>
                </c:pt>
                <c:pt idx="3438">
                  <c:v>-294.46833803869293</c:v>
                </c:pt>
                <c:pt idx="3439">
                  <c:v>-296.02324049404717</c:v>
                </c:pt>
                <c:pt idx="3440">
                  <c:v>-297.57814294939891</c:v>
                </c:pt>
                <c:pt idx="3441">
                  <c:v>-299.13304540475258</c:v>
                </c:pt>
                <c:pt idx="3442">
                  <c:v>-300.68794786010528</c:v>
                </c:pt>
                <c:pt idx="3443">
                  <c:v>-302.24285031545918</c:v>
                </c:pt>
                <c:pt idx="3444">
                  <c:v>-303.79775277081069</c:v>
                </c:pt>
                <c:pt idx="3445">
                  <c:v>-305.35265522616402</c:v>
                </c:pt>
                <c:pt idx="3446">
                  <c:v>-306.9075576815161</c:v>
                </c:pt>
                <c:pt idx="3447">
                  <c:v>-307.46246013686988</c:v>
                </c:pt>
                <c:pt idx="3448">
                  <c:v>-309.0173625922215</c:v>
                </c:pt>
                <c:pt idx="3449">
                  <c:v>-310.57226504757369</c:v>
                </c:pt>
                <c:pt idx="3450">
                  <c:v>-311.12716750292691</c:v>
                </c:pt>
                <c:pt idx="3451">
                  <c:v>-312.68206995827848</c:v>
                </c:pt>
                <c:pt idx="3452">
                  <c:v>-314.23697241363169</c:v>
                </c:pt>
                <c:pt idx="3453">
                  <c:v>-315.79187486898365</c:v>
                </c:pt>
                <c:pt idx="3454">
                  <c:v>-315.34677732433772</c:v>
                </c:pt>
                <c:pt idx="3455">
                  <c:v>-316.90167977968935</c:v>
                </c:pt>
                <c:pt idx="3456">
                  <c:v>-318.4565822350433</c:v>
                </c:pt>
                <c:pt idx="3457">
                  <c:v>-320.01148469039657</c:v>
                </c:pt>
                <c:pt idx="3458">
                  <c:v>-321.56638714574871</c:v>
                </c:pt>
                <c:pt idx="3459">
                  <c:v>-323.1212896011013</c:v>
                </c:pt>
                <c:pt idx="3460">
                  <c:v>-323.67619205645394</c:v>
                </c:pt>
                <c:pt idx="3461">
                  <c:v>-325.23109451180665</c:v>
                </c:pt>
                <c:pt idx="3462">
                  <c:v>-326.78599696715844</c:v>
                </c:pt>
                <c:pt idx="3463">
                  <c:v>-328.34089942251205</c:v>
                </c:pt>
                <c:pt idx="3464">
                  <c:v>-329.89580187786476</c:v>
                </c:pt>
                <c:pt idx="3465">
                  <c:v>-329.45070433321746</c:v>
                </c:pt>
                <c:pt idx="3466">
                  <c:v>-331.00560678856999</c:v>
                </c:pt>
                <c:pt idx="3467">
                  <c:v>-331.56050924392264</c:v>
                </c:pt>
                <c:pt idx="3468">
                  <c:v>-332.11541169927557</c:v>
                </c:pt>
                <c:pt idx="3469">
                  <c:v>-333.67031415462827</c:v>
                </c:pt>
                <c:pt idx="3470">
                  <c:v>-334.22521660998069</c:v>
                </c:pt>
                <c:pt idx="3471">
                  <c:v>-334.780119065333</c:v>
                </c:pt>
                <c:pt idx="3472">
                  <c:v>-334.33502152068633</c:v>
                </c:pt>
                <c:pt idx="3473">
                  <c:v>-335.88992397603909</c:v>
                </c:pt>
                <c:pt idx="3474">
                  <c:v>-336.44482643139202</c:v>
                </c:pt>
                <c:pt idx="3475">
                  <c:v>-337.99972888674449</c:v>
                </c:pt>
                <c:pt idx="3476">
                  <c:v>-339.5546313420972</c:v>
                </c:pt>
                <c:pt idx="3477">
                  <c:v>-341.1095337974499</c:v>
                </c:pt>
                <c:pt idx="3478">
                  <c:v>-342.6644362528026</c:v>
                </c:pt>
                <c:pt idx="3479">
                  <c:v>-344.21933870815405</c:v>
                </c:pt>
                <c:pt idx="3480">
                  <c:v>-343.7742411635088</c:v>
                </c:pt>
                <c:pt idx="3481">
                  <c:v>-344.32914361886071</c:v>
                </c:pt>
                <c:pt idx="3482">
                  <c:v>-342.88404607421342</c:v>
                </c:pt>
                <c:pt idx="3483">
                  <c:v>-343.43894852956612</c:v>
                </c:pt>
                <c:pt idx="3484">
                  <c:v>-342.99385098491865</c:v>
                </c:pt>
                <c:pt idx="3485">
                  <c:v>-344.54875344027027</c:v>
                </c:pt>
                <c:pt idx="3486">
                  <c:v>-343.10365589562434</c:v>
                </c:pt>
                <c:pt idx="3487">
                  <c:v>-342.65855835097693</c:v>
                </c:pt>
                <c:pt idx="3488">
                  <c:v>-342.21346080632975</c:v>
                </c:pt>
                <c:pt idx="3489">
                  <c:v>-337.76836326168137</c:v>
                </c:pt>
                <c:pt idx="3490">
                  <c:v>-337.32326571703504</c:v>
                </c:pt>
                <c:pt idx="3491">
                  <c:v>-335.87816817238769</c:v>
                </c:pt>
                <c:pt idx="3492">
                  <c:v>-337.44760926631204</c:v>
                </c:pt>
                <c:pt idx="3493">
                  <c:v>-339.01705036023628</c:v>
                </c:pt>
                <c:pt idx="3494">
                  <c:v>-340.58649145416024</c:v>
                </c:pt>
                <c:pt idx="3495">
                  <c:v>-340.1559325480838</c:v>
                </c:pt>
                <c:pt idx="3496">
                  <c:v>-338.72537364200815</c:v>
                </c:pt>
                <c:pt idx="3497">
                  <c:v>-340.2948147359333</c:v>
                </c:pt>
                <c:pt idx="3498">
                  <c:v>-341.86425582985873</c:v>
                </c:pt>
                <c:pt idx="3499">
                  <c:v>-342.43369692378167</c:v>
                </c:pt>
                <c:pt idx="3500">
                  <c:v>-344.00313801770523</c:v>
                </c:pt>
                <c:pt idx="3501">
                  <c:v>-345.57257911163015</c:v>
                </c:pt>
                <c:pt idx="3502">
                  <c:v>-347.14202020555507</c:v>
                </c:pt>
                <c:pt idx="3503">
                  <c:v>-348.71146129947874</c:v>
                </c:pt>
                <c:pt idx="3504">
                  <c:v>-348.28090239340287</c:v>
                </c:pt>
                <c:pt idx="3505">
                  <c:v>-347.85034348732711</c:v>
                </c:pt>
                <c:pt idx="3506">
                  <c:v>-349.41978458125135</c:v>
                </c:pt>
                <c:pt idx="3507">
                  <c:v>-350.98922567517559</c:v>
                </c:pt>
                <c:pt idx="3508">
                  <c:v>-352.55866676909983</c:v>
                </c:pt>
                <c:pt idx="3509">
                  <c:v>-354.12810786302396</c:v>
                </c:pt>
                <c:pt idx="3510">
                  <c:v>-355.69754895694825</c:v>
                </c:pt>
                <c:pt idx="3511">
                  <c:v>-354.26699005087193</c:v>
                </c:pt>
                <c:pt idx="3512">
                  <c:v>-354.83643114479679</c:v>
                </c:pt>
                <c:pt idx="3513">
                  <c:v>-354.40587223872132</c:v>
                </c:pt>
                <c:pt idx="3514">
                  <c:v>-354.97531333264448</c:v>
                </c:pt>
                <c:pt idx="3515">
                  <c:v>-356.54475442656951</c:v>
                </c:pt>
                <c:pt idx="3516">
                  <c:v>-356.11419552049375</c:v>
                </c:pt>
                <c:pt idx="3517">
                  <c:v>-353.68363661441867</c:v>
                </c:pt>
                <c:pt idx="3518">
                  <c:v>-353.25307770834223</c:v>
                </c:pt>
                <c:pt idx="3519">
                  <c:v>-352.82251880226625</c:v>
                </c:pt>
                <c:pt idx="3520">
                  <c:v>-354.39195989618986</c:v>
                </c:pt>
                <c:pt idx="3521">
                  <c:v>-354.96140099011416</c:v>
                </c:pt>
                <c:pt idx="3522">
                  <c:v>-355.53084208403931</c:v>
                </c:pt>
                <c:pt idx="3523">
                  <c:v>-351.10028317796446</c:v>
                </c:pt>
                <c:pt idx="3524">
                  <c:v>-352.66972427188767</c:v>
                </c:pt>
                <c:pt idx="3525">
                  <c:v>-353.23916536581191</c:v>
                </c:pt>
                <c:pt idx="3526">
                  <c:v>-353.80860645973632</c:v>
                </c:pt>
                <c:pt idx="3527">
                  <c:v>-338.37804755366039</c:v>
                </c:pt>
                <c:pt idx="3528">
                  <c:v>-335.94748864758463</c:v>
                </c:pt>
                <c:pt idx="3529">
                  <c:v>-337.53144831365341</c:v>
                </c:pt>
                <c:pt idx="3530">
                  <c:v>-339.11540797972231</c:v>
                </c:pt>
                <c:pt idx="3531">
                  <c:v>-340.69936764579097</c:v>
                </c:pt>
                <c:pt idx="3532">
                  <c:v>-342.28332731185969</c:v>
                </c:pt>
                <c:pt idx="3533">
                  <c:v>-342.8672869779287</c:v>
                </c:pt>
                <c:pt idx="3534">
                  <c:v>-344.45124664399725</c:v>
                </c:pt>
                <c:pt idx="3535">
                  <c:v>-346.03520631006631</c:v>
                </c:pt>
                <c:pt idx="3536">
                  <c:v>-347.61916597613464</c:v>
                </c:pt>
                <c:pt idx="3537">
                  <c:v>-349.20312564220262</c:v>
                </c:pt>
                <c:pt idx="3538">
                  <c:v>-350.78708530827163</c:v>
                </c:pt>
                <c:pt idx="3539">
                  <c:v>-352.37104497434132</c:v>
                </c:pt>
                <c:pt idx="3540">
                  <c:v>-352.95500464040964</c:v>
                </c:pt>
                <c:pt idx="3541">
                  <c:v>-351.53896430647865</c:v>
                </c:pt>
                <c:pt idx="3542">
                  <c:v>-352.12292397254754</c:v>
                </c:pt>
                <c:pt idx="3543">
                  <c:v>-351.70688363861632</c:v>
                </c:pt>
                <c:pt idx="3544">
                  <c:v>-352.2908433046851</c:v>
                </c:pt>
                <c:pt idx="3545">
                  <c:v>-352.87480297075462</c:v>
                </c:pt>
                <c:pt idx="3546">
                  <c:v>-353.45876263682271</c:v>
                </c:pt>
                <c:pt idx="3547">
                  <c:v>-355.04272230289172</c:v>
                </c:pt>
                <c:pt idx="3548">
                  <c:v>-354.62668196896021</c:v>
                </c:pt>
                <c:pt idx="3549">
                  <c:v>-354.21064163502973</c:v>
                </c:pt>
                <c:pt idx="3550">
                  <c:v>-355.79460130109766</c:v>
                </c:pt>
                <c:pt idx="3551">
                  <c:v>-357.37856096716655</c:v>
                </c:pt>
                <c:pt idx="3552">
                  <c:v>-358.96252063323578</c:v>
                </c:pt>
                <c:pt idx="3553">
                  <c:v>-360.54648029930479</c:v>
                </c:pt>
                <c:pt idx="3554">
                  <c:v>-360.13043996537209</c:v>
                </c:pt>
                <c:pt idx="3555">
                  <c:v>-359.71439963144172</c:v>
                </c:pt>
                <c:pt idx="3556">
                  <c:v>-357.29835929750885</c:v>
                </c:pt>
                <c:pt idx="3557">
                  <c:v>-352.88231896357814</c:v>
                </c:pt>
                <c:pt idx="3558">
                  <c:v>-353.466278629648</c:v>
                </c:pt>
                <c:pt idx="3559">
                  <c:v>-354.05023829571678</c:v>
                </c:pt>
                <c:pt idx="3560">
                  <c:v>-353.63419796178488</c:v>
                </c:pt>
                <c:pt idx="3561">
                  <c:v>-349.21815762785423</c:v>
                </c:pt>
                <c:pt idx="3562">
                  <c:v>-348.80211729392312</c:v>
                </c:pt>
                <c:pt idx="3563">
                  <c:v>-348.38607695999116</c:v>
                </c:pt>
                <c:pt idx="3564">
                  <c:v>-348.98453537027149</c:v>
                </c:pt>
                <c:pt idx="3565">
                  <c:v>-350.58299378055312</c:v>
                </c:pt>
                <c:pt idx="3566">
                  <c:v>-351.18145219083402</c:v>
                </c:pt>
                <c:pt idx="3567">
                  <c:v>-352.77991060111424</c:v>
                </c:pt>
                <c:pt idx="3568">
                  <c:v>-354.37836901139428</c:v>
                </c:pt>
                <c:pt idx="3569">
                  <c:v>-355.97682742167427</c:v>
                </c:pt>
                <c:pt idx="3570">
                  <c:v>-355.5752858319571</c:v>
                </c:pt>
                <c:pt idx="3571">
                  <c:v>-357.17374424223669</c:v>
                </c:pt>
                <c:pt idx="3572">
                  <c:v>-357.77220265251725</c:v>
                </c:pt>
                <c:pt idx="3573">
                  <c:v>-359.37066106279832</c:v>
                </c:pt>
                <c:pt idx="3574">
                  <c:v>-360.96911947307763</c:v>
                </c:pt>
                <c:pt idx="3575">
                  <c:v>-362.56757788335932</c:v>
                </c:pt>
                <c:pt idx="3576">
                  <c:v>-363.16603629363965</c:v>
                </c:pt>
                <c:pt idx="3577">
                  <c:v>-364.76449470392072</c:v>
                </c:pt>
                <c:pt idx="3578">
                  <c:v>-366.36295311420179</c:v>
                </c:pt>
                <c:pt idx="3579">
                  <c:v>-366.96141152448166</c:v>
                </c:pt>
                <c:pt idx="3580">
                  <c:v>-366.55986993476381</c:v>
                </c:pt>
                <c:pt idx="3581">
                  <c:v>-366.15832834504295</c:v>
                </c:pt>
                <c:pt idx="3582">
                  <c:v>-365.75678675532356</c:v>
                </c:pt>
                <c:pt idx="3583">
                  <c:v>-366.35524516560417</c:v>
                </c:pt>
                <c:pt idx="3584">
                  <c:v>-362.95370357588411</c:v>
                </c:pt>
                <c:pt idx="3585">
                  <c:v>-364.5521619861654</c:v>
                </c:pt>
                <c:pt idx="3586">
                  <c:v>-366.16509954593141</c:v>
                </c:pt>
                <c:pt idx="3587">
                  <c:v>-367.77803710569663</c:v>
                </c:pt>
                <c:pt idx="3588">
                  <c:v>-369.39097466546372</c:v>
                </c:pt>
                <c:pt idx="3589">
                  <c:v>-371.00391222522899</c:v>
                </c:pt>
                <c:pt idx="3590">
                  <c:v>-372.61684978499545</c:v>
                </c:pt>
                <c:pt idx="3591">
                  <c:v>-373.2297873447622</c:v>
                </c:pt>
                <c:pt idx="3592">
                  <c:v>-374.84272490452747</c:v>
                </c:pt>
                <c:pt idx="3593">
                  <c:v>-376.45566246429343</c:v>
                </c:pt>
                <c:pt idx="3594">
                  <c:v>-378.06860002405972</c:v>
                </c:pt>
                <c:pt idx="3595">
                  <c:v>-379.6815375838255</c:v>
                </c:pt>
                <c:pt idx="3596">
                  <c:v>-380.29447514359151</c:v>
                </c:pt>
                <c:pt idx="3597">
                  <c:v>-381.90741270335752</c:v>
                </c:pt>
                <c:pt idx="3598">
                  <c:v>-383.52035026312353</c:v>
                </c:pt>
                <c:pt idx="3599">
                  <c:v>-385.13328782288954</c:v>
                </c:pt>
                <c:pt idx="3600">
                  <c:v>-385.74622538265555</c:v>
                </c:pt>
                <c:pt idx="3601">
                  <c:v>-385.35916294242156</c:v>
                </c:pt>
                <c:pt idx="3602">
                  <c:v>-385.97210050218655</c:v>
                </c:pt>
                <c:pt idx="3603">
                  <c:v>-387.58503806195353</c:v>
                </c:pt>
                <c:pt idx="3604">
                  <c:v>-385.19797562171971</c:v>
                </c:pt>
                <c:pt idx="3605">
                  <c:v>-386.8109131814856</c:v>
                </c:pt>
                <c:pt idx="3606">
                  <c:v>-385.42385074125093</c:v>
                </c:pt>
                <c:pt idx="3607">
                  <c:v>-386.03678830101694</c:v>
                </c:pt>
                <c:pt idx="3608">
                  <c:v>-387.64972586078432</c:v>
                </c:pt>
                <c:pt idx="3609">
                  <c:v>-383.2626634205497</c:v>
                </c:pt>
                <c:pt idx="3610">
                  <c:v>-382.87560098031571</c:v>
                </c:pt>
                <c:pt idx="3611">
                  <c:v>-374.48853854008001</c:v>
                </c:pt>
                <c:pt idx="3612">
                  <c:v>-362.10147609984847</c:v>
                </c:pt>
                <c:pt idx="3613">
                  <c:v>-363.71441365961368</c:v>
                </c:pt>
                <c:pt idx="3614">
                  <c:v>-363.32735121937969</c:v>
                </c:pt>
                <c:pt idx="3615">
                  <c:v>-360.9402887791457</c:v>
                </c:pt>
                <c:pt idx="3616">
                  <c:v>-361.55322633891171</c:v>
                </c:pt>
                <c:pt idx="3617">
                  <c:v>-363.18062368152653</c:v>
                </c:pt>
                <c:pt idx="3618">
                  <c:v>-364.80802102413975</c:v>
                </c:pt>
                <c:pt idx="3619">
                  <c:v>-366.43541836675365</c:v>
                </c:pt>
                <c:pt idx="3620">
                  <c:v>-367.06281570936778</c:v>
                </c:pt>
                <c:pt idx="3621">
                  <c:v>-367.69021305198169</c:v>
                </c:pt>
                <c:pt idx="3622">
                  <c:v>-369.31761039459582</c:v>
                </c:pt>
                <c:pt idx="3623">
                  <c:v>-370.94500773720904</c:v>
                </c:pt>
                <c:pt idx="3624">
                  <c:v>-371.57240507982402</c:v>
                </c:pt>
                <c:pt idx="3625">
                  <c:v>-371.19980242243787</c:v>
                </c:pt>
                <c:pt idx="3626">
                  <c:v>-369.82719976505189</c:v>
                </c:pt>
                <c:pt idx="3627">
                  <c:v>-370.4545971076659</c:v>
                </c:pt>
                <c:pt idx="3628">
                  <c:v>-372.08199445027827</c:v>
                </c:pt>
                <c:pt idx="3629">
                  <c:v>-372.70939179289394</c:v>
                </c:pt>
                <c:pt idx="3630">
                  <c:v>-373.33678913550796</c:v>
                </c:pt>
                <c:pt idx="3631">
                  <c:v>-374.96418647812169</c:v>
                </c:pt>
                <c:pt idx="3632">
                  <c:v>-375.59158382073667</c:v>
                </c:pt>
                <c:pt idx="3633">
                  <c:v>-375.23342180269458</c:v>
                </c:pt>
                <c:pt idx="3634">
                  <c:v>-376.87525978465499</c:v>
                </c:pt>
                <c:pt idx="3635">
                  <c:v>-378.51709776661369</c:v>
                </c:pt>
                <c:pt idx="3636">
                  <c:v>-380.15893574857284</c:v>
                </c:pt>
                <c:pt idx="3637">
                  <c:v>-379.80077373053348</c:v>
                </c:pt>
                <c:pt idx="3638">
                  <c:v>-380.44261171249269</c:v>
                </c:pt>
                <c:pt idx="3639">
                  <c:v>-382.08444969445355</c:v>
                </c:pt>
                <c:pt idx="3640">
                  <c:v>-373.72628767641197</c:v>
                </c:pt>
                <c:pt idx="3641">
                  <c:v>-375.36812565837124</c:v>
                </c:pt>
                <c:pt idx="3642">
                  <c:v>-373.00996364033188</c:v>
                </c:pt>
                <c:pt idx="3643">
                  <c:v>-373.65180162229046</c:v>
                </c:pt>
                <c:pt idx="3644">
                  <c:v>-375.30806131843048</c:v>
                </c:pt>
                <c:pt idx="3645">
                  <c:v>-374.96432101457049</c:v>
                </c:pt>
                <c:pt idx="3646">
                  <c:v>-376.62058071071078</c:v>
                </c:pt>
                <c:pt idx="3647">
                  <c:v>-377.27684040685051</c:v>
                </c:pt>
                <c:pt idx="3648">
                  <c:v>-377.93310010298927</c:v>
                </c:pt>
                <c:pt idx="3649">
                  <c:v>-379.58935979913053</c:v>
                </c:pt>
                <c:pt idx="3650">
                  <c:v>-381.24561949526981</c:v>
                </c:pt>
                <c:pt idx="3651">
                  <c:v>-381.90187919141056</c:v>
                </c:pt>
                <c:pt idx="3652">
                  <c:v>-382.55813888755029</c:v>
                </c:pt>
                <c:pt idx="3653">
                  <c:v>-384.21439858369024</c:v>
                </c:pt>
                <c:pt idx="3654">
                  <c:v>-382.87065827983071</c:v>
                </c:pt>
                <c:pt idx="3655">
                  <c:v>-384.52691797596924</c:v>
                </c:pt>
                <c:pt idx="3656">
                  <c:v>-366.18317767210993</c:v>
                </c:pt>
                <c:pt idx="3657">
                  <c:v>-364.83943736825063</c:v>
                </c:pt>
                <c:pt idx="3658">
                  <c:v>-361.49569706439064</c:v>
                </c:pt>
                <c:pt idx="3659">
                  <c:v>-363.15195676053065</c:v>
                </c:pt>
                <c:pt idx="3660">
                  <c:v>-364.80821645666924</c:v>
                </c:pt>
                <c:pt idx="3661">
                  <c:v>-360.46447615281068</c:v>
                </c:pt>
                <c:pt idx="3662">
                  <c:v>-360.12073584895069</c:v>
                </c:pt>
                <c:pt idx="3663">
                  <c:v>-361.77699554508962</c:v>
                </c:pt>
                <c:pt idx="3664">
                  <c:v>-363.43325524122895</c:v>
                </c:pt>
                <c:pt idx="3665">
                  <c:v>-365.10391794007523</c:v>
                </c:pt>
                <c:pt idx="3666">
                  <c:v>-366.77458063892232</c:v>
                </c:pt>
                <c:pt idx="3667">
                  <c:v>-366.44524333776815</c:v>
                </c:pt>
                <c:pt idx="3668">
                  <c:v>-368.1159060366129</c:v>
                </c:pt>
                <c:pt idx="3669">
                  <c:v>-369.78656873545845</c:v>
                </c:pt>
                <c:pt idx="3670">
                  <c:v>-371.45723143430405</c:v>
                </c:pt>
                <c:pt idx="3671">
                  <c:v>-372.12789413315073</c:v>
                </c:pt>
                <c:pt idx="3672">
                  <c:v>-373.79855683199395</c:v>
                </c:pt>
                <c:pt idx="3673">
                  <c:v>-373.46921953084075</c:v>
                </c:pt>
                <c:pt idx="3674">
                  <c:v>-373.13988222968698</c:v>
                </c:pt>
                <c:pt idx="3675">
                  <c:v>-372.81054492853173</c:v>
                </c:pt>
                <c:pt idx="3676">
                  <c:v>-373.48120762737699</c:v>
                </c:pt>
                <c:pt idx="3677">
                  <c:v>-370.15187032622282</c:v>
                </c:pt>
                <c:pt idx="3678">
                  <c:v>-367.82253302506837</c:v>
                </c:pt>
                <c:pt idx="3679">
                  <c:v>-368.49319572391369</c:v>
                </c:pt>
                <c:pt idx="3680">
                  <c:v>-362.16385842275946</c:v>
                </c:pt>
                <c:pt idx="3681">
                  <c:v>-362.83452112160501</c:v>
                </c:pt>
                <c:pt idx="3682">
                  <c:v>-363.50518382045072</c:v>
                </c:pt>
                <c:pt idx="3683">
                  <c:v>-365.17584651929678</c:v>
                </c:pt>
                <c:pt idx="3684">
                  <c:v>-360.84650921814165</c:v>
                </c:pt>
                <c:pt idx="3685">
                  <c:v>-362.53155641740307</c:v>
                </c:pt>
                <c:pt idx="3686">
                  <c:v>-364.2166036166671</c:v>
                </c:pt>
                <c:pt idx="3687">
                  <c:v>-364.90165081592983</c:v>
                </c:pt>
                <c:pt idx="3688">
                  <c:v>-364.58669801519193</c:v>
                </c:pt>
                <c:pt idx="3689">
                  <c:v>-365.27174521445528</c:v>
                </c:pt>
                <c:pt idx="3690">
                  <c:v>-365.95679241371801</c:v>
                </c:pt>
                <c:pt idx="3691">
                  <c:v>-367.64183961298073</c:v>
                </c:pt>
                <c:pt idx="3692">
                  <c:v>-369.32688681224346</c:v>
                </c:pt>
                <c:pt idx="3693">
                  <c:v>-370.01193401150613</c:v>
                </c:pt>
                <c:pt idx="3694">
                  <c:v>-369.69698121076902</c:v>
                </c:pt>
                <c:pt idx="3695">
                  <c:v>-365.38202841003175</c:v>
                </c:pt>
                <c:pt idx="3696">
                  <c:v>-365.06707560929425</c:v>
                </c:pt>
                <c:pt idx="3697">
                  <c:v>-358.75212280855709</c:v>
                </c:pt>
                <c:pt idx="3698">
                  <c:v>-357.43717000781885</c:v>
                </c:pt>
                <c:pt idx="3699">
                  <c:v>-351.1222172070818</c:v>
                </c:pt>
                <c:pt idx="3700">
                  <c:v>-338.80726440634538</c:v>
                </c:pt>
                <c:pt idx="3701">
                  <c:v>-339.49231160560709</c:v>
                </c:pt>
                <c:pt idx="3702">
                  <c:v>-338.17735880487066</c:v>
                </c:pt>
                <c:pt idx="3703">
                  <c:v>-339.86240600413402</c:v>
                </c:pt>
                <c:pt idx="3704">
                  <c:v>-341.54745320339697</c:v>
                </c:pt>
                <c:pt idx="3705">
                  <c:v>-342.23250040265822</c:v>
                </c:pt>
                <c:pt idx="3706">
                  <c:v>-340.91754760192168</c:v>
                </c:pt>
                <c:pt idx="3707">
                  <c:v>-339.60259480118424</c:v>
                </c:pt>
                <c:pt idx="3708">
                  <c:v>-340.28764200044708</c:v>
                </c:pt>
                <c:pt idx="3709">
                  <c:v>-341.9870554026586</c:v>
                </c:pt>
                <c:pt idx="3710">
                  <c:v>-343.68646880487262</c:v>
                </c:pt>
                <c:pt idx="3711">
                  <c:v>-345.38588220708539</c:v>
                </c:pt>
                <c:pt idx="3712">
                  <c:v>-346.08529560929816</c:v>
                </c:pt>
                <c:pt idx="3713">
                  <c:v>-346.78470901151093</c:v>
                </c:pt>
                <c:pt idx="3714">
                  <c:v>-346.4841224137237</c:v>
                </c:pt>
                <c:pt idx="3715">
                  <c:v>-348.18353581593647</c:v>
                </c:pt>
                <c:pt idx="3716">
                  <c:v>-348.88294921814924</c:v>
                </c:pt>
                <c:pt idx="3717">
                  <c:v>-342.5823626203628</c:v>
                </c:pt>
                <c:pt idx="3718">
                  <c:v>-340.28177602257335</c:v>
                </c:pt>
                <c:pt idx="3719">
                  <c:v>-335.98118942478681</c:v>
                </c:pt>
                <c:pt idx="3720">
                  <c:v>-324.68060282700031</c:v>
                </c:pt>
                <c:pt idx="3721">
                  <c:v>-326.38001622921303</c:v>
                </c:pt>
                <c:pt idx="3722">
                  <c:v>-327.09377773749628</c:v>
                </c:pt>
                <c:pt idx="3723">
                  <c:v>-328.80753924578028</c:v>
                </c:pt>
                <c:pt idx="3724">
                  <c:v>-330.5213007540641</c:v>
                </c:pt>
                <c:pt idx="3725">
                  <c:v>-330.23506226234883</c:v>
                </c:pt>
                <c:pt idx="3726">
                  <c:v>-329.94882377063266</c:v>
                </c:pt>
                <c:pt idx="3727">
                  <c:v>-326.66258527891671</c:v>
                </c:pt>
                <c:pt idx="3728">
                  <c:v>-327.37634678719962</c:v>
                </c:pt>
                <c:pt idx="3729">
                  <c:v>-319.09010829548367</c:v>
                </c:pt>
                <c:pt idx="3730">
                  <c:v>-320.80386980376983</c:v>
                </c:pt>
                <c:pt idx="3731">
                  <c:v>-321.53196151772767</c:v>
                </c:pt>
                <c:pt idx="3732">
                  <c:v>-323.26005323168664</c:v>
                </c:pt>
                <c:pt idx="3733">
                  <c:v>-322.98814494564493</c:v>
                </c:pt>
                <c:pt idx="3734">
                  <c:v>-321.71623665960487</c:v>
                </c:pt>
                <c:pt idx="3735">
                  <c:v>-315.44432837356482</c:v>
                </c:pt>
                <c:pt idx="3736">
                  <c:v>-313.17242008752407</c:v>
                </c:pt>
                <c:pt idx="3737">
                  <c:v>-313.90051180148254</c:v>
                </c:pt>
                <c:pt idx="3738">
                  <c:v>-310.62860351544271</c:v>
                </c:pt>
                <c:pt idx="3739">
                  <c:v>-304.35669522940202</c:v>
                </c:pt>
                <c:pt idx="3740">
                  <c:v>-306.08478694336179</c:v>
                </c:pt>
                <c:pt idx="3741">
                  <c:v>-304.81287865732037</c:v>
                </c:pt>
                <c:pt idx="3742">
                  <c:v>-306.55528286905957</c:v>
                </c:pt>
                <c:pt idx="3743">
                  <c:v>-307.297687080797</c:v>
                </c:pt>
                <c:pt idx="3744">
                  <c:v>-308.04009129253535</c:v>
                </c:pt>
                <c:pt idx="3745">
                  <c:v>-308.78249550427353</c:v>
                </c:pt>
                <c:pt idx="3746">
                  <c:v>-308.52489971601182</c:v>
                </c:pt>
                <c:pt idx="3747">
                  <c:v>-309.26730392775011</c:v>
                </c:pt>
                <c:pt idx="3748">
                  <c:v>-309.00970813948902</c:v>
                </c:pt>
                <c:pt idx="3749">
                  <c:v>-307.75211235122669</c:v>
                </c:pt>
                <c:pt idx="3750">
                  <c:v>-307.49451656296384</c:v>
                </c:pt>
                <c:pt idx="3751">
                  <c:v>-309.23692077470326</c:v>
                </c:pt>
                <c:pt idx="3752">
                  <c:v>-308.97932498644155</c:v>
                </c:pt>
                <c:pt idx="3753">
                  <c:v>-310.73602417669599</c:v>
                </c:pt>
                <c:pt idx="3754">
                  <c:v>-312.49272336695179</c:v>
                </c:pt>
                <c:pt idx="3755">
                  <c:v>-314.24942255720691</c:v>
                </c:pt>
                <c:pt idx="3756">
                  <c:v>-316.00612174746169</c:v>
                </c:pt>
                <c:pt idx="3757">
                  <c:v>-317.76282093771732</c:v>
                </c:pt>
                <c:pt idx="3758">
                  <c:v>-318.51952012797227</c:v>
                </c:pt>
                <c:pt idx="3759">
                  <c:v>-315.27621931822625</c:v>
                </c:pt>
                <c:pt idx="3760">
                  <c:v>-316.03291850848143</c:v>
                </c:pt>
                <c:pt idx="3761">
                  <c:v>-307.78961769873774</c:v>
                </c:pt>
                <c:pt idx="3762">
                  <c:v>-309.54631688899167</c:v>
                </c:pt>
                <c:pt idx="3763">
                  <c:v>-311.31729372338401</c:v>
                </c:pt>
                <c:pt idx="3764">
                  <c:v>-313.08827055777425</c:v>
                </c:pt>
                <c:pt idx="3765">
                  <c:v>-313.85924739216722</c:v>
                </c:pt>
                <c:pt idx="3766">
                  <c:v>-315.63022422655757</c:v>
                </c:pt>
                <c:pt idx="3767">
                  <c:v>-314.40120106094867</c:v>
                </c:pt>
                <c:pt idx="3768">
                  <c:v>-311.17217789533998</c:v>
                </c:pt>
                <c:pt idx="3769">
                  <c:v>-312.9431547297313</c:v>
                </c:pt>
                <c:pt idx="3770">
                  <c:v>-310.71413156412223</c:v>
                </c:pt>
                <c:pt idx="3771">
                  <c:v>-311.48510839851275</c:v>
                </c:pt>
                <c:pt idx="3772">
                  <c:v>-313.27034572389766</c:v>
                </c:pt>
                <c:pt idx="3773">
                  <c:v>-315.05558304928167</c:v>
                </c:pt>
                <c:pt idx="3774">
                  <c:v>-316.8408203746672</c:v>
                </c:pt>
                <c:pt idx="3775">
                  <c:v>-317.6260577000491</c:v>
                </c:pt>
                <c:pt idx="3776">
                  <c:v>-317.4112950254339</c:v>
                </c:pt>
                <c:pt idx="3777">
                  <c:v>-314.19653235081728</c:v>
                </c:pt>
                <c:pt idx="3778">
                  <c:v>-311.98176967620128</c:v>
                </c:pt>
                <c:pt idx="3779">
                  <c:v>-296.76700700158563</c:v>
                </c:pt>
                <c:pt idx="3780">
                  <c:v>-297.55224432697031</c:v>
                </c:pt>
                <c:pt idx="3781">
                  <c:v>-298.35172516790186</c:v>
                </c:pt>
                <c:pt idx="3782">
                  <c:v>-299.15120600883358</c:v>
                </c:pt>
                <c:pt idx="3783">
                  <c:v>-299.95068684976627</c:v>
                </c:pt>
                <c:pt idx="3784">
                  <c:v>-301.75016769069703</c:v>
                </c:pt>
                <c:pt idx="3785">
                  <c:v>-303.54964853162932</c:v>
                </c:pt>
                <c:pt idx="3786">
                  <c:v>-305.34912937256047</c:v>
                </c:pt>
                <c:pt idx="3787">
                  <c:v>-306.1486102134923</c:v>
                </c:pt>
                <c:pt idx="3788">
                  <c:v>-305.94809105442391</c:v>
                </c:pt>
                <c:pt idx="3789">
                  <c:v>-305.74757189535666</c:v>
                </c:pt>
                <c:pt idx="3790">
                  <c:v>-307.54705273628724</c:v>
                </c:pt>
                <c:pt idx="3791">
                  <c:v>-308.34653357721834</c:v>
                </c:pt>
                <c:pt idx="3792">
                  <c:v>-305.14601441815063</c:v>
                </c:pt>
                <c:pt idx="3793">
                  <c:v>-303.94549525908229</c:v>
                </c:pt>
                <c:pt idx="3794">
                  <c:v>-302.7449761000143</c:v>
                </c:pt>
                <c:pt idx="3795">
                  <c:v>-303.54445694094596</c:v>
                </c:pt>
                <c:pt idx="3796">
                  <c:v>-305.34393778187763</c:v>
                </c:pt>
                <c:pt idx="3797">
                  <c:v>-306.14341862280941</c:v>
                </c:pt>
                <c:pt idx="3798">
                  <c:v>-307.94289946374204</c:v>
                </c:pt>
                <c:pt idx="3799">
                  <c:v>-309.74238030467285</c:v>
                </c:pt>
                <c:pt idx="3800">
                  <c:v>-311.55608785996702</c:v>
                </c:pt>
                <c:pt idx="3801">
                  <c:v>-313.36979541526006</c:v>
                </c:pt>
                <c:pt idx="3802">
                  <c:v>-313.18350297055366</c:v>
                </c:pt>
                <c:pt idx="3803">
                  <c:v>-314.99721052584727</c:v>
                </c:pt>
                <c:pt idx="3804">
                  <c:v>-316.81091808114064</c:v>
                </c:pt>
                <c:pt idx="3805">
                  <c:v>-315.62462563643555</c:v>
                </c:pt>
                <c:pt idx="3806">
                  <c:v>-317.43833319172739</c:v>
                </c:pt>
                <c:pt idx="3807">
                  <c:v>-319.25204074702168</c:v>
                </c:pt>
                <c:pt idx="3808">
                  <c:v>-318.06574830231528</c:v>
                </c:pt>
                <c:pt idx="3809">
                  <c:v>-317.87945585760889</c:v>
                </c:pt>
                <c:pt idx="3810">
                  <c:v>-319.69316341290175</c:v>
                </c:pt>
                <c:pt idx="3811">
                  <c:v>-315.50687096819513</c:v>
                </c:pt>
                <c:pt idx="3812">
                  <c:v>-316.32057852348964</c:v>
                </c:pt>
                <c:pt idx="3813">
                  <c:v>-316.1342860787833</c:v>
                </c:pt>
                <c:pt idx="3814">
                  <c:v>-314.94799363407702</c:v>
                </c:pt>
                <c:pt idx="3815">
                  <c:v>-310.76170118937051</c:v>
                </c:pt>
                <c:pt idx="3816">
                  <c:v>-311.58961882875781</c:v>
                </c:pt>
                <c:pt idx="3817">
                  <c:v>-313.41753646814351</c:v>
                </c:pt>
                <c:pt idx="3818">
                  <c:v>-312.2454541075324</c:v>
                </c:pt>
                <c:pt idx="3819">
                  <c:v>-311.07337174691867</c:v>
                </c:pt>
                <c:pt idx="3820">
                  <c:v>-306.90128938630698</c:v>
                </c:pt>
                <c:pt idx="3821">
                  <c:v>-306.72920702569394</c:v>
                </c:pt>
                <c:pt idx="3822">
                  <c:v>-303.55712466508157</c:v>
                </c:pt>
                <c:pt idx="3823">
                  <c:v>-297.38504230446932</c:v>
                </c:pt>
                <c:pt idx="3824">
                  <c:v>-298.21295994385616</c:v>
                </c:pt>
                <c:pt idx="3825">
                  <c:v>-296.04087758324408</c:v>
                </c:pt>
                <c:pt idx="3826">
                  <c:v>-295.86879522263069</c:v>
                </c:pt>
                <c:pt idx="3827">
                  <c:v>-297.71090648351264</c:v>
                </c:pt>
                <c:pt idx="3828">
                  <c:v>-299.5530177443938</c:v>
                </c:pt>
                <c:pt idx="3829">
                  <c:v>-300.39512900527575</c:v>
                </c:pt>
                <c:pt idx="3830">
                  <c:v>-302.23724026615855</c:v>
                </c:pt>
                <c:pt idx="3831">
                  <c:v>-304.0793515270405</c:v>
                </c:pt>
                <c:pt idx="3832">
                  <c:v>-301.92146278792194</c:v>
                </c:pt>
                <c:pt idx="3833">
                  <c:v>-302.76357404880349</c:v>
                </c:pt>
                <c:pt idx="3834">
                  <c:v>-303.60568530968709</c:v>
                </c:pt>
                <c:pt idx="3835">
                  <c:v>-303.46197389397429</c:v>
                </c:pt>
                <c:pt idx="3836">
                  <c:v>-304.31826247826223</c:v>
                </c:pt>
                <c:pt idx="3837">
                  <c:v>-304.17455106255102</c:v>
                </c:pt>
                <c:pt idx="3838">
                  <c:v>-298.03083964683924</c:v>
                </c:pt>
                <c:pt idx="3839">
                  <c:v>-297.88712823112729</c:v>
                </c:pt>
                <c:pt idx="3840">
                  <c:v>-299.74341681541574</c:v>
                </c:pt>
                <c:pt idx="3841">
                  <c:v>-300.61386658646126</c:v>
                </c:pt>
                <c:pt idx="3842">
                  <c:v>-302.48431635750376</c:v>
                </c:pt>
                <c:pt idx="3843">
                  <c:v>-303.35476612855058</c:v>
                </c:pt>
                <c:pt idx="3844">
                  <c:v>-304.22521589959399</c:v>
                </c:pt>
                <c:pt idx="3845">
                  <c:v>-304.09566567063928</c:v>
                </c:pt>
                <c:pt idx="3846">
                  <c:v>-301.9661154416815</c:v>
                </c:pt>
                <c:pt idx="3847">
                  <c:v>-302.83656521272866</c:v>
                </c:pt>
                <c:pt idx="3848">
                  <c:v>-299.70701498377343</c:v>
                </c:pt>
                <c:pt idx="3849">
                  <c:v>-298.57746475481832</c:v>
                </c:pt>
                <c:pt idx="3850">
                  <c:v>-295.44791452586287</c:v>
                </c:pt>
                <c:pt idx="3851">
                  <c:v>-297.31836429690759</c:v>
                </c:pt>
                <c:pt idx="3852">
                  <c:v>-299.20295927650881</c:v>
                </c:pt>
                <c:pt idx="3853">
                  <c:v>-298.08755425611076</c:v>
                </c:pt>
                <c:pt idx="3854">
                  <c:v>-295.97214923571346</c:v>
                </c:pt>
                <c:pt idx="3855">
                  <c:v>-294.85674421531542</c:v>
                </c:pt>
                <c:pt idx="3856">
                  <c:v>-295.74133919491726</c:v>
                </c:pt>
                <c:pt idx="3857">
                  <c:v>-293.62593417451933</c:v>
                </c:pt>
                <c:pt idx="3858">
                  <c:v>-289.51052915412134</c:v>
                </c:pt>
                <c:pt idx="3859">
                  <c:v>-291.39512413372415</c:v>
                </c:pt>
                <c:pt idx="3860">
                  <c:v>-293.27971911332531</c:v>
                </c:pt>
                <c:pt idx="3861">
                  <c:v>-295.17844347882766</c:v>
                </c:pt>
                <c:pt idx="3862">
                  <c:v>-297.07716784433035</c:v>
                </c:pt>
                <c:pt idx="3863">
                  <c:v>-298.97589220983275</c:v>
                </c:pt>
                <c:pt idx="3864">
                  <c:v>-299.87461657533532</c:v>
                </c:pt>
                <c:pt idx="3865">
                  <c:v>-301.77334094083704</c:v>
                </c:pt>
                <c:pt idx="3866">
                  <c:v>-303.67206530634127</c:v>
                </c:pt>
                <c:pt idx="3867">
                  <c:v>-304.57078967184282</c:v>
                </c:pt>
                <c:pt idx="3868">
                  <c:v>-305.46951403734533</c:v>
                </c:pt>
                <c:pt idx="3869">
                  <c:v>-306.36823840284723</c:v>
                </c:pt>
                <c:pt idx="3870">
                  <c:v>-307.26696276835025</c:v>
                </c:pt>
                <c:pt idx="3871">
                  <c:v>-306.1656871338547</c:v>
                </c:pt>
                <c:pt idx="3872">
                  <c:v>-300.06441149935625</c:v>
                </c:pt>
                <c:pt idx="3873">
                  <c:v>-301.96313586485769</c:v>
                </c:pt>
                <c:pt idx="3874">
                  <c:v>-303.86186023036186</c:v>
                </c:pt>
                <c:pt idx="3875">
                  <c:v>-301.76058459586375</c:v>
                </c:pt>
                <c:pt idx="3876">
                  <c:v>-303.65930896136547</c:v>
                </c:pt>
                <c:pt idx="3877">
                  <c:v>-305.57214704282399</c:v>
                </c:pt>
                <c:pt idx="3878">
                  <c:v>-307.48498512428398</c:v>
                </c:pt>
                <c:pt idx="3879">
                  <c:v>-309.39782320574403</c:v>
                </c:pt>
                <c:pt idx="3880">
                  <c:v>-309.31066128720249</c:v>
                </c:pt>
                <c:pt idx="3881">
                  <c:v>-308.22349936866169</c:v>
                </c:pt>
                <c:pt idx="3882">
                  <c:v>-309.13633745011941</c:v>
                </c:pt>
                <c:pt idx="3883">
                  <c:v>-310.06327372755084</c:v>
                </c:pt>
                <c:pt idx="3884">
                  <c:v>-311.99021000497993</c:v>
                </c:pt>
                <c:pt idx="3885">
                  <c:v>-311.91714628240976</c:v>
                </c:pt>
                <c:pt idx="3886">
                  <c:v>-312.84408255984181</c:v>
                </c:pt>
                <c:pt idx="3887">
                  <c:v>-314.77101883726914</c:v>
                </c:pt>
                <c:pt idx="3888">
                  <c:v>-312.69795511469999</c:v>
                </c:pt>
                <c:pt idx="3889">
                  <c:v>-309.62489139212988</c:v>
                </c:pt>
                <c:pt idx="3890">
                  <c:v>-309.55182766955971</c:v>
                </c:pt>
                <c:pt idx="3891">
                  <c:v>-310.47876394698818</c:v>
                </c:pt>
                <c:pt idx="3892">
                  <c:v>-309.40570022441926</c:v>
                </c:pt>
                <c:pt idx="3893">
                  <c:v>-308.33263650184915</c:v>
                </c:pt>
                <c:pt idx="3894">
                  <c:v>-309.27365560253867</c:v>
                </c:pt>
                <c:pt idx="3895">
                  <c:v>-310.21467470322818</c:v>
                </c:pt>
                <c:pt idx="3896">
                  <c:v>-311.15569380391878</c:v>
                </c:pt>
                <c:pt idx="3897">
                  <c:v>-312.09671290460619</c:v>
                </c:pt>
                <c:pt idx="3898">
                  <c:v>-313.03773200529605</c:v>
                </c:pt>
                <c:pt idx="3899">
                  <c:v>-314.97875110598625</c:v>
                </c:pt>
                <c:pt idx="3900">
                  <c:v>-313.91977020667474</c:v>
                </c:pt>
                <c:pt idx="3901">
                  <c:v>-299.86078930736596</c:v>
                </c:pt>
                <c:pt idx="3902">
                  <c:v>-300.80180840805463</c:v>
                </c:pt>
                <c:pt idx="3903">
                  <c:v>-299.74282750874431</c:v>
                </c:pt>
                <c:pt idx="3904">
                  <c:v>-298.68384660943468</c:v>
                </c:pt>
                <c:pt idx="3905">
                  <c:v>-295.62486571012408</c:v>
                </c:pt>
                <c:pt idx="3906">
                  <c:v>-297.56588481081394</c:v>
                </c:pt>
                <c:pt idx="3907">
                  <c:v>-296.50690391150169</c:v>
                </c:pt>
                <c:pt idx="3908">
                  <c:v>-296.46199060740327</c:v>
                </c:pt>
                <c:pt idx="3909">
                  <c:v>-297.41707730330427</c:v>
                </c:pt>
                <c:pt idx="3910">
                  <c:v>-296.37216399920521</c:v>
                </c:pt>
                <c:pt idx="3911">
                  <c:v>-294.32725069510678</c:v>
                </c:pt>
                <c:pt idx="3912">
                  <c:v>-296.28233739100699</c:v>
                </c:pt>
                <c:pt idx="3913">
                  <c:v>-294.23742408690805</c:v>
                </c:pt>
                <c:pt idx="3914">
                  <c:v>-294.19251078280899</c:v>
                </c:pt>
                <c:pt idx="3915">
                  <c:v>-296.16164998799064</c:v>
                </c:pt>
                <c:pt idx="3916">
                  <c:v>-298.1307891931724</c:v>
                </c:pt>
                <c:pt idx="3917">
                  <c:v>-300.09992839835411</c:v>
                </c:pt>
                <c:pt idx="3918">
                  <c:v>-300.06906760353695</c:v>
                </c:pt>
                <c:pt idx="3919">
                  <c:v>-301.03820680871729</c:v>
                </c:pt>
                <c:pt idx="3920">
                  <c:v>-303.00734601389922</c:v>
                </c:pt>
                <c:pt idx="3921">
                  <c:v>-304.97648521908093</c:v>
                </c:pt>
                <c:pt idx="3922">
                  <c:v>-302.94562442426275</c:v>
                </c:pt>
                <c:pt idx="3923">
                  <c:v>-302.91476362944502</c:v>
                </c:pt>
                <c:pt idx="3924">
                  <c:v>-299.88390283462638</c:v>
                </c:pt>
                <c:pt idx="3925">
                  <c:v>-301.85304203980877</c:v>
                </c:pt>
                <c:pt idx="3926">
                  <c:v>-302.82218124498894</c:v>
                </c:pt>
                <c:pt idx="3927">
                  <c:v>-304.80535801315904</c:v>
                </c:pt>
                <c:pt idx="3928">
                  <c:v>-304.78853478132794</c:v>
                </c:pt>
                <c:pt idx="3929">
                  <c:v>-303.77171154949718</c:v>
                </c:pt>
                <c:pt idx="3930">
                  <c:v>-303.75488831766864</c:v>
                </c:pt>
                <c:pt idx="3931">
                  <c:v>-304.73806508583726</c:v>
                </c:pt>
                <c:pt idx="3932">
                  <c:v>-306.72124185400696</c:v>
                </c:pt>
                <c:pt idx="3933">
                  <c:v>-308.70441862217655</c:v>
                </c:pt>
                <c:pt idx="3934">
                  <c:v>-307.6875953903471</c:v>
                </c:pt>
                <c:pt idx="3935">
                  <c:v>-308.68479491243181</c:v>
                </c:pt>
                <c:pt idx="3936">
                  <c:v>-309.68199443451749</c:v>
                </c:pt>
                <c:pt idx="3937">
                  <c:v>-310.67919395660243</c:v>
                </c:pt>
                <c:pt idx="3938">
                  <c:v>-311.67639347868743</c:v>
                </c:pt>
                <c:pt idx="3939">
                  <c:v>-299.67359300077453</c:v>
                </c:pt>
                <c:pt idx="3940">
                  <c:v>-296.67079252286032</c:v>
                </c:pt>
                <c:pt idx="3941">
                  <c:v>-298.68200012465655</c:v>
                </c:pt>
                <c:pt idx="3942">
                  <c:v>-300.69320772645074</c:v>
                </c:pt>
                <c:pt idx="3943">
                  <c:v>-302.704415328246</c:v>
                </c:pt>
                <c:pt idx="3944">
                  <c:v>-303.71562293004132</c:v>
                </c:pt>
                <c:pt idx="3945">
                  <c:v>-304.72683053183658</c:v>
                </c:pt>
                <c:pt idx="3946">
                  <c:v>-305.73803813363179</c:v>
                </c:pt>
                <c:pt idx="3947">
                  <c:v>-302.74924573542773</c:v>
                </c:pt>
                <c:pt idx="3948">
                  <c:v>-292.76045333722226</c:v>
                </c:pt>
                <c:pt idx="3949">
                  <c:v>-281.77166093901758</c:v>
                </c:pt>
                <c:pt idx="3950">
                  <c:v>-272.78286854081284</c:v>
                </c:pt>
                <c:pt idx="3951">
                  <c:v>-274.80806968067964</c:v>
                </c:pt>
                <c:pt idx="3952">
                  <c:v>-275.83327082054672</c:v>
                </c:pt>
                <c:pt idx="3953">
                  <c:v>-277.85847196041328</c:v>
                </c:pt>
                <c:pt idx="3954">
                  <c:v>-278.88367310027934</c:v>
                </c:pt>
                <c:pt idx="3955">
                  <c:v>-280.90887424014664</c:v>
                </c:pt>
                <c:pt idx="3956">
                  <c:v>-281.93407538001361</c:v>
                </c:pt>
                <c:pt idx="3957">
                  <c:v>-283.9592765198804</c:v>
                </c:pt>
                <c:pt idx="3958">
                  <c:v>-283.98447765974731</c:v>
                </c:pt>
                <c:pt idx="3959">
                  <c:v>-284.00967879961405</c:v>
                </c:pt>
                <c:pt idx="3960">
                  <c:v>-271.03487993948079</c:v>
                </c:pt>
                <c:pt idx="3961">
                  <c:v>-273.06008107934855</c:v>
                </c:pt>
                <c:pt idx="3962">
                  <c:v>-273.08528221921426</c:v>
                </c:pt>
                <c:pt idx="3963">
                  <c:v>-258.11048335908197</c:v>
                </c:pt>
                <c:pt idx="3964">
                  <c:v>-258.13568449894797</c:v>
                </c:pt>
                <c:pt idx="3965">
                  <c:v>-260.16088563881596</c:v>
                </c:pt>
                <c:pt idx="3966">
                  <c:v>-261.18608677868087</c:v>
                </c:pt>
                <c:pt idx="3967">
                  <c:v>-262.22526704531066</c:v>
                </c:pt>
                <c:pt idx="3968">
                  <c:v>-263.26444731193976</c:v>
                </c:pt>
                <c:pt idx="3969">
                  <c:v>-264.30362757856886</c:v>
                </c:pt>
                <c:pt idx="3970">
                  <c:v>-261.34280784519797</c:v>
                </c:pt>
                <c:pt idx="3971">
                  <c:v>-263.39595295542364</c:v>
                </c:pt>
                <c:pt idx="3972">
                  <c:v>-263.44909806565056</c:v>
                </c:pt>
                <c:pt idx="3973">
                  <c:v>-264.50224317587708</c:v>
                </c:pt>
                <c:pt idx="3974">
                  <c:v>-264.55538828610315</c:v>
                </c:pt>
                <c:pt idx="3975">
                  <c:v>-262.60853339632945</c:v>
                </c:pt>
                <c:pt idx="3976">
                  <c:v>-263.66167850655575</c:v>
                </c:pt>
                <c:pt idx="3977">
                  <c:v>-265.71482361678238</c:v>
                </c:pt>
                <c:pt idx="3978">
                  <c:v>-267.76796872700834</c:v>
                </c:pt>
                <c:pt idx="3979">
                  <c:v>-269.83506452367965</c:v>
                </c:pt>
                <c:pt idx="3980">
                  <c:v>-270.90216032035187</c:v>
                </c:pt>
                <c:pt idx="3981">
                  <c:v>-271.96925611702227</c:v>
                </c:pt>
                <c:pt idx="3982">
                  <c:v>-272.03635191369227</c:v>
                </c:pt>
                <c:pt idx="3983">
                  <c:v>-273.10344771036563</c:v>
                </c:pt>
                <c:pt idx="3984">
                  <c:v>-275.17054350703631</c:v>
                </c:pt>
                <c:pt idx="3985">
                  <c:v>-277.23763930370751</c:v>
                </c:pt>
                <c:pt idx="3986">
                  <c:v>-275.30473510037882</c:v>
                </c:pt>
                <c:pt idx="3987">
                  <c:v>-274.3718308970503</c:v>
                </c:pt>
                <c:pt idx="3988">
                  <c:v>-275.43892669372178</c:v>
                </c:pt>
                <c:pt idx="3989">
                  <c:v>-277.51995914361896</c:v>
                </c:pt>
                <c:pt idx="3990">
                  <c:v>-268.60099159351739</c:v>
                </c:pt>
                <c:pt idx="3991">
                  <c:v>-270.68202404341417</c:v>
                </c:pt>
                <c:pt idx="3992">
                  <c:v>-272.76305649331175</c:v>
                </c:pt>
                <c:pt idx="3993">
                  <c:v>-273.84408894320933</c:v>
                </c:pt>
                <c:pt idx="3994">
                  <c:v>-274.92512139310691</c:v>
                </c:pt>
                <c:pt idx="3995">
                  <c:v>-275.00615384300369</c:v>
                </c:pt>
                <c:pt idx="3996">
                  <c:v>-271.08718629290195</c:v>
                </c:pt>
                <c:pt idx="3997">
                  <c:v>-260.16821874279862</c:v>
                </c:pt>
                <c:pt idx="3998">
                  <c:v>-262.24925119269716</c:v>
                </c:pt>
                <c:pt idx="3999">
                  <c:v>-264.33028364259405</c:v>
                </c:pt>
                <c:pt idx="4000">
                  <c:v>-266.42523883440367</c:v>
                </c:pt>
                <c:pt idx="4001">
                  <c:v>-267.52019402621193</c:v>
                </c:pt>
                <c:pt idx="4002">
                  <c:v>-269.61514921802154</c:v>
                </c:pt>
                <c:pt idx="4003">
                  <c:v>-270.71010440983025</c:v>
                </c:pt>
                <c:pt idx="4004">
                  <c:v>-269.80505960163924</c:v>
                </c:pt>
                <c:pt idx="4005">
                  <c:v>-267.90001479344835</c:v>
                </c:pt>
                <c:pt idx="4006">
                  <c:v>-266.99496998525723</c:v>
                </c:pt>
                <c:pt idx="4007">
                  <c:v>-265.0899251770669</c:v>
                </c:pt>
                <c:pt idx="4008">
                  <c:v>-265.18488036887538</c:v>
                </c:pt>
                <c:pt idx="4009">
                  <c:v>-265.27983556068369</c:v>
                </c:pt>
                <c:pt idx="4010">
                  <c:v>-267.37479075249303</c:v>
                </c:pt>
                <c:pt idx="4011">
                  <c:v>-269.48365489482137</c:v>
                </c:pt>
                <c:pt idx="4012">
                  <c:v>-271.59251903714892</c:v>
                </c:pt>
                <c:pt idx="4013">
                  <c:v>-273.70138317947806</c:v>
                </c:pt>
                <c:pt idx="4014">
                  <c:v>-271.81024732180708</c:v>
                </c:pt>
                <c:pt idx="4015">
                  <c:v>-273.91911146413366</c:v>
                </c:pt>
                <c:pt idx="4016">
                  <c:v>-275.02797560646331</c:v>
                </c:pt>
                <c:pt idx="4017">
                  <c:v>-277.13683974879046</c:v>
                </c:pt>
                <c:pt idx="4018">
                  <c:v>-277.24570389111966</c:v>
                </c:pt>
                <c:pt idx="4019">
                  <c:v>-274.35456803344954</c:v>
                </c:pt>
                <c:pt idx="4020">
                  <c:v>-276.46343217577646</c:v>
                </c:pt>
                <c:pt idx="4021">
                  <c:v>-278.58619159522027</c:v>
                </c:pt>
                <c:pt idx="4022">
                  <c:v>-277.70895101466567</c:v>
                </c:pt>
                <c:pt idx="4023">
                  <c:v>-277.83171043410948</c:v>
                </c:pt>
                <c:pt idx="4024">
                  <c:v>-274.95446985355488</c:v>
                </c:pt>
                <c:pt idx="4025">
                  <c:v>-275.07722927299875</c:v>
                </c:pt>
                <c:pt idx="4026">
                  <c:v>-277.21387041225699</c:v>
                </c:pt>
                <c:pt idx="4027">
                  <c:v>-275.35051155151564</c:v>
                </c:pt>
                <c:pt idx="4028">
                  <c:v>-275.48715269077366</c:v>
                </c:pt>
                <c:pt idx="4029">
                  <c:v>-276.62379383003201</c:v>
                </c:pt>
                <c:pt idx="4030">
                  <c:v>-273.76043496928878</c:v>
                </c:pt>
                <c:pt idx="4031">
                  <c:v>-272.89707610854794</c:v>
                </c:pt>
                <c:pt idx="4032">
                  <c:v>-268.03371724780442</c:v>
                </c:pt>
                <c:pt idx="4033">
                  <c:v>-260.18422666383174</c:v>
                </c:pt>
                <c:pt idx="4034">
                  <c:v>-261.33473607985496</c:v>
                </c:pt>
                <c:pt idx="4035">
                  <c:v>-262.48524549587893</c:v>
                </c:pt>
                <c:pt idx="4036">
                  <c:v>-264.63575491190369</c:v>
                </c:pt>
                <c:pt idx="4037">
                  <c:v>-263.78626432792839</c:v>
                </c:pt>
                <c:pt idx="4038">
                  <c:v>-265.9367737439519</c:v>
                </c:pt>
                <c:pt idx="4039">
                  <c:v>-261.08728315997735</c:v>
                </c:pt>
                <c:pt idx="4040">
                  <c:v>-263.23779257600165</c:v>
                </c:pt>
                <c:pt idx="4041">
                  <c:v>-261.38830199202624</c:v>
                </c:pt>
                <c:pt idx="4042">
                  <c:v>-263.53881140804998</c:v>
                </c:pt>
                <c:pt idx="4043">
                  <c:v>-263.68932082407531</c:v>
                </c:pt>
                <c:pt idx="4044">
                  <c:v>-265.85368518627331</c:v>
                </c:pt>
                <c:pt idx="4045">
                  <c:v>-268.01804954846989</c:v>
                </c:pt>
                <c:pt idx="4046">
                  <c:v>-267.18241391066891</c:v>
                </c:pt>
                <c:pt idx="4047">
                  <c:v>-256.3467782728668</c:v>
                </c:pt>
                <c:pt idx="4048">
                  <c:v>-258.51114263506474</c:v>
                </c:pt>
                <c:pt idx="4049">
                  <c:v>-231.67550699726252</c:v>
                </c:pt>
                <c:pt idx="4050">
                  <c:v>-233.85371308573494</c:v>
                </c:pt>
                <c:pt idx="4051">
                  <c:v>-235.03191917420662</c:v>
                </c:pt>
                <c:pt idx="4052">
                  <c:v>-234.21012526267825</c:v>
                </c:pt>
                <c:pt idx="4053">
                  <c:v>-233.38833135115112</c:v>
                </c:pt>
                <c:pt idx="4054">
                  <c:v>-232.56653743962269</c:v>
                </c:pt>
                <c:pt idx="4055">
                  <c:v>-233.74474352809472</c:v>
                </c:pt>
                <c:pt idx="4056">
                  <c:v>-231.92294961656708</c:v>
                </c:pt>
                <c:pt idx="4057">
                  <c:v>-233.10115570503842</c:v>
                </c:pt>
                <c:pt idx="4058">
                  <c:v>-235.29319040885932</c:v>
                </c:pt>
                <c:pt idx="4059">
                  <c:v>-233.48522511268035</c:v>
                </c:pt>
                <c:pt idx="4060">
                  <c:v>-230.67725981650042</c:v>
                </c:pt>
                <c:pt idx="4061">
                  <c:v>-229.86929452032098</c:v>
                </c:pt>
                <c:pt idx="4062">
                  <c:v>-222.06132922414116</c:v>
                </c:pt>
                <c:pt idx="4063">
                  <c:v>-220.25336392796174</c:v>
                </c:pt>
                <c:pt idx="4064">
                  <c:v>-222.44539863178258</c:v>
                </c:pt>
                <c:pt idx="4065">
                  <c:v>-224.63743333560387</c:v>
                </c:pt>
                <c:pt idx="4066">
                  <c:v>-225.84328365113925</c:v>
                </c:pt>
                <c:pt idx="4067">
                  <c:v>-226.0491339666753</c:v>
                </c:pt>
                <c:pt idx="4068">
                  <c:v>-227.25498428221135</c:v>
                </c:pt>
                <c:pt idx="4069">
                  <c:v>-229.46083459774738</c:v>
                </c:pt>
                <c:pt idx="4070">
                  <c:v>-231.66668491328346</c:v>
                </c:pt>
                <c:pt idx="4071">
                  <c:v>-233.87253522881952</c:v>
                </c:pt>
                <c:pt idx="4072">
                  <c:v>-234.07838554435523</c:v>
                </c:pt>
                <c:pt idx="4073">
                  <c:v>-235.28423585989162</c:v>
                </c:pt>
                <c:pt idx="4074">
                  <c:v>-235.49008617542802</c:v>
                </c:pt>
                <c:pt idx="4075">
                  <c:v>-231.69593649096387</c:v>
                </c:pt>
                <c:pt idx="4076">
                  <c:v>-230.90178680650001</c:v>
                </c:pt>
                <c:pt idx="4077">
                  <c:v>-231.10763712203584</c:v>
                </c:pt>
                <c:pt idx="4078">
                  <c:v>-230.31348743757189</c:v>
                </c:pt>
                <c:pt idx="4079">
                  <c:v>-224.51933775310795</c:v>
                </c:pt>
                <c:pt idx="4080">
                  <c:v>-226.73899078237577</c:v>
                </c:pt>
                <c:pt idx="4081">
                  <c:v>-228.95864381164407</c:v>
                </c:pt>
                <c:pt idx="4082">
                  <c:v>-228.17829684091174</c:v>
                </c:pt>
                <c:pt idx="4083">
                  <c:v>-229.39794987017981</c:v>
                </c:pt>
                <c:pt idx="4084">
                  <c:v>-230.61760289944655</c:v>
                </c:pt>
                <c:pt idx="4085">
                  <c:v>-231.83725592871485</c:v>
                </c:pt>
                <c:pt idx="4086">
                  <c:v>-233.05690895798327</c:v>
                </c:pt>
                <c:pt idx="4087">
                  <c:v>-235.27656198725035</c:v>
                </c:pt>
                <c:pt idx="4088">
                  <c:v>-236.49621501651831</c:v>
                </c:pt>
                <c:pt idx="4089">
                  <c:v>-237.71586804578612</c:v>
                </c:pt>
                <c:pt idx="4090">
                  <c:v>-235.93552107505394</c:v>
                </c:pt>
                <c:pt idx="4091">
                  <c:v>-237.15517410432136</c:v>
                </c:pt>
                <c:pt idx="4092">
                  <c:v>-236.3748271335896</c:v>
                </c:pt>
                <c:pt idx="4093">
                  <c:v>-236.59448016285705</c:v>
                </c:pt>
                <c:pt idx="4094">
                  <c:v>-234.81413319212518</c:v>
                </c:pt>
                <c:pt idx="4095">
                  <c:v>-236.03378622139249</c:v>
                </c:pt>
                <c:pt idx="4096">
                  <c:v>-205.25343925066107</c:v>
                </c:pt>
                <c:pt idx="4097">
                  <c:v>-206.47309227992815</c:v>
                </c:pt>
                <c:pt idx="4098">
                  <c:v>-208.70653522898675</c:v>
                </c:pt>
                <c:pt idx="4099">
                  <c:v>-210.93997817804578</c:v>
                </c:pt>
                <c:pt idx="4100">
                  <c:v>-213.17342112710438</c:v>
                </c:pt>
                <c:pt idx="4101">
                  <c:v>-215.40686407616263</c:v>
                </c:pt>
                <c:pt idx="4102">
                  <c:v>-217.64030702522166</c:v>
                </c:pt>
                <c:pt idx="4103">
                  <c:v>-216.87374997428026</c:v>
                </c:pt>
                <c:pt idx="4104">
                  <c:v>-218.10719292333872</c:v>
                </c:pt>
                <c:pt idx="4105">
                  <c:v>-214.34063587239746</c:v>
                </c:pt>
                <c:pt idx="4106">
                  <c:v>-215.57407882145571</c:v>
                </c:pt>
                <c:pt idx="4107">
                  <c:v>-216.80752177051465</c:v>
                </c:pt>
                <c:pt idx="4108">
                  <c:v>-218.04096471957286</c:v>
                </c:pt>
                <c:pt idx="4109">
                  <c:v>-213.27440766863185</c:v>
                </c:pt>
                <c:pt idx="4110">
                  <c:v>-215.50785061769079</c:v>
                </c:pt>
                <c:pt idx="4111">
                  <c:v>-213.74129356674842</c:v>
                </c:pt>
                <c:pt idx="4112">
                  <c:v>-213.98851374412928</c:v>
                </c:pt>
                <c:pt idx="4113">
                  <c:v>-216.23573392150917</c:v>
                </c:pt>
                <c:pt idx="4114">
                  <c:v>-218.48295409888973</c:v>
                </c:pt>
                <c:pt idx="4115">
                  <c:v>-218.73017427626962</c:v>
                </c:pt>
                <c:pt idx="4116">
                  <c:v>-216.97739445365053</c:v>
                </c:pt>
                <c:pt idx="4117">
                  <c:v>-218.22461463103008</c:v>
                </c:pt>
                <c:pt idx="4118">
                  <c:v>-219.47183480841099</c:v>
                </c:pt>
                <c:pt idx="4119">
                  <c:v>-219.71905498579054</c:v>
                </c:pt>
                <c:pt idx="4120">
                  <c:v>-210.96627516317076</c:v>
                </c:pt>
                <c:pt idx="4121">
                  <c:v>-212.21349534055099</c:v>
                </c:pt>
                <c:pt idx="4122">
                  <c:v>-208.46071551793167</c:v>
                </c:pt>
                <c:pt idx="4123">
                  <c:v>-209.70793569531145</c:v>
                </c:pt>
                <c:pt idx="4124">
                  <c:v>-210.95515587269207</c:v>
                </c:pt>
                <c:pt idx="4125">
                  <c:v>-208.21614068786033</c:v>
                </c:pt>
                <c:pt idx="4126">
                  <c:v>-199.47712550302865</c:v>
                </c:pt>
                <c:pt idx="4127">
                  <c:v>-196.73811031819704</c:v>
                </c:pt>
                <c:pt idx="4128">
                  <c:v>-199.01284728005265</c:v>
                </c:pt>
                <c:pt idx="4129">
                  <c:v>-197.28758424190789</c:v>
                </c:pt>
                <c:pt idx="4130">
                  <c:v>-199.56232120376404</c:v>
                </c:pt>
                <c:pt idx="4131">
                  <c:v>-193.83705816562008</c:v>
                </c:pt>
                <c:pt idx="4132">
                  <c:v>-190.11179512747538</c:v>
                </c:pt>
                <c:pt idx="4133">
                  <c:v>-191.38653208933121</c:v>
                </c:pt>
                <c:pt idx="4134">
                  <c:v>-191.66126905118682</c:v>
                </c:pt>
                <c:pt idx="4135">
                  <c:v>-193.94974576659155</c:v>
                </c:pt>
                <c:pt idx="4136">
                  <c:v>-196.23822248199741</c:v>
                </c:pt>
                <c:pt idx="4137">
                  <c:v>-198.52669919740262</c:v>
                </c:pt>
                <c:pt idx="4138">
                  <c:v>-198.81517591280775</c:v>
                </c:pt>
                <c:pt idx="4139">
                  <c:v>-199.1036526282125</c:v>
                </c:pt>
                <c:pt idx="4140">
                  <c:v>-200.39212934361913</c:v>
                </c:pt>
                <c:pt idx="4141">
                  <c:v>-201.68060605902409</c:v>
                </c:pt>
                <c:pt idx="4142">
                  <c:v>-200.9690827744285</c:v>
                </c:pt>
                <c:pt idx="4143">
                  <c:v>-203.25755948983422</c:v>
                </c:pt>
                <c:pt idx="4144">
                  <c:v>-200.5597636621753</c:v>
                </c:pt>
                <c:pt idx="4145">
                  <c:v>-201.86196783451729</c:v>
                </c:pt>
                <c:pt idx="4146">
                  <c:v>-201.16417200685814</c:v>
                </c:pt>
                <c:pt idx="4147">
                  <c:v>-191.46637617920041</c:v>
                </c:pt>
                <c:pt idx="4148">
                  <c:v>-189.76858035154154</c:v>
                </c:pt>
                <c:pt idx="4149">
                  <c:v>-184.07078452388308</c:v>
                </c:pt>
                <c:pt idx="4150">
                  <c:v>-186.37298869622501</c:v>
                </c:pt>
                <c:pt idx="4151">
                  <c:v>-187.67519286856614</c:v>
                </c:pt>
                <c:pt idx="4152">
                  <c:v>-189.99111229634755</c:v>
                </c:pt>
                <c:pt idx="4153">
                  <c:v>-188.30703172412962</c:v>
                </c:pt>
                <c:pt idx="4154">
                  <c:v>-190.62295115191122</c:v>
                </c:pt>
                <c:pt idx="4155">
                  <c:v>-189.9388705796928</c:v>
                </c:pt>
                <c:pt idx="4156">
                  <c:v>-188.25479000747441</c:v>
                </c:pt>
                <c:pt idx="4157">
                  <c:v>-179.57070943525599</c:v>
                </c:pt>
                <c:pt idx="4158">
                  <c:v>-181.90033201072131</c:v>
                </c:pt>
                <c:pt idx="4159">
                  <c:v>-182.22995458618536</c:v>
                </c:pt>
                <c:pt idx="4160">
                  <c:v>-182.55957716165042</c:v>
                </c:pt>
                <c:pt idx="4161">
                  <c:v>-177.88919973711569</c:v>
                </c:pt>
                <c:pt idx="4162">
                  <c:v>-179.21882231258061</c:v>
                </c:pt>
                <c:pt idx="4163">
                  <c:v>-168.54844488804588</c:v>
                </c:pt>
                <c:pt idx="4164">
                  <c:v>-168.87806746351046</c:v>
                </c:pt>
                <c:pt idx="4165">
                  <c:v>-167.20769003897539</c:v>
                </c:pt>
                <c:pt idx="4166">
                  <c:v>-169.55100374675769</c:v>
                </c:pt>
                <c:pt idx="4167">
                  <c:v>-171.89431745454067</c:v>
                </c:pt>
                <c:pt idx="4168">
                  <c:v>-174.23763116232331</c:v>
                </c:pt>
                <c:pt idx="4169">
                  <c:v>-176.58094487010601</c:v>
                </c:pt>
                <c:pt idx="4170">
                  <c:v>-178.92425857788859</c:v>
                </c:pt>
                <c:pt idx="4171">
                  <c:v>-179.26757228567118</c:v>
                </c:pt>
                <c:pt idx="4172">
                  <c:v>-172.61088599345354</c:v>
                </c:pt>
                <c:pt idx="4173">
                  <c:v>-174.9541997012366</c:v>
                </c:pt>
                <c:pt idx="4174">
                  <c:v>-176.29751340901916</c:v>
                </c:pt>
                <c:pt idx="4175">
                  <c:v>-178.65450632482478</c:v>
                </c:pt>
                <c:pt idx="4176">
                  <c:v>-181.01149924063097</c:v>
                </c:pt>
                <c:pt idx="4177">
                  <c:v>-183.36849215643696</c:v>
                </c:pt>
                <c:pt idx="4178">
                  <c:v>-185.72548507224198</c:v>
                </c:pt>
                <c:pt idx="4179">
                  <c:v>-188.08247798804817</c:v>
                </c:pt>
                <c:pt idx="4180">
                  <c:v>-183.43947090385356</c:v>
                </c:pt>
                <c:pt idx="4181">
                  <c:v>-175.79646381965929</c:v>
                </c:pt>
                <c:pt idx="4182">
                  <c:v>-178.16712410897188</c:v>
                </c:pt>
                <c:pt idx="4183">
                  <c:v>-177.53778439828446</c:v>
                </c:pt>
                <c:pt idx="4184">
                  <c:v>-174.90844468759749</c:v>
                </c:pt>
                <c:pt idx="4185">
                  <c:v>-176.29276060441256</c:v>
                </c:pt>
                <c:pt idx="4186">
                  <c:v>-178.67707652122843</c:v>
                </c:pt>
                <c:pt idx="4187">
                  <c:v>-179.06139243804463</c:v>
                </c:pt>
                <c:pt idx="4188">
                  <c:v>-169.4457083548605</c:v>
                </c:pt>
                <c:pt idx="4189">
                  <c:v>-160.83002427167636</c:v>
                </c:pt>
                <c:pt idx="4190">
                  <c:v>-147.21434018849223</c:v>
                </c:pt>
                <c:pt idx="4191">
                  <c:v>-147.59865610530798</c:v>
                </c:pt>
                <c:pt idx="4192">
                  <c:v>-147.98297202212404</c:v>
                </c:pt>
                <c:pt idx="4193">
                  <c:v>-143.36728793894025</c:v>
                </c:pt>
                <c:pt idx="4194">
                  <c:v>-141.75160385575569</c:v>
                </c:pt>
                <c:pt idx="4195">
                  <c:v>-144.14956374134309</c:v>
                </c:pt>
                <c:pt idx="4196">
                  <c:v>-146.54752362693213</c:v>
                </c:pt>
                <c:pt idx="4197">
                  <c:v>-143.94548351252101</c:v>
                </c:pt>
                <c:pt idx="4198">
                  <c:v>-144.34344339810937</c:v>
                </c:pt>
                <c:pt idx="4199">
                  <c:v>-142.74140328369779</c:v>
                </c:pt>
                <c:pt idx="4200">
                  <c:v>-142.13936316928576</c:v>
                </c:pt>
                <c:pt idx="4201">
                  <c:v>-143.55095545097501</c:v>
                </c:pt>
                <c:pt idx="4202">
                  <c:v>-145.96254773266426</c:v>
                </c:pt>
                <c:pt idx="4203">
                  <c:v>-146.37414001435258</c:v>
                </c:pt>
                <c:pt idx="4204">
                  <c:v>-146.78573229604092</c:v>
                </c:pt>
                <c:pt idx="4205">
                  <c:v>-148.19732457773054</c:v>
                </c:pt>
                <c:pt idx="4206">
                  <c:v>-147.60891685941968</c:v>
                </c:pt>
                <c:pt idx="4207">
                  <c:v>-149.03413004940481</c:v>
                </c:pt>
                <c:pt idx="4208">
                  <c:v>-151.45934323939051</c:v>
                </c:pt>
                <c:pt idx="4209">
                  <c:v>-152.88455642937618</c:v>
                </c:pt>
                <c:pt idx="4210">
                  <c:v>-154.30976961936162</c:v>
                </c:pt>
                <c:pt idx="4211">
                  <c:v>-146.73498280934709</c:v>
                </c:pt>
                <c:pt idx="4212">
                  <c:v>-131.16019599933352</c:v>
                </c:pt>
                <c:pt idx="4213">
                  <c:v>-133.58540918931962</c:v>
                </c:pt>
                <c:pt idx="4214">
                  <c:v>-134.01062237930498</c:v>
                </c:pt>
                <c:pt idx="4215">
                  <c:v>-136.44944507348742</c:v>
                </c:pt>
                <c:pt idx="4216">
                  <c:v>-138.90186595032688</c:v>
                </c:pt>
                <c:pt idx="4217">
                  <c:v>-140.35428682716667</c:v>
                </c:pt>
                <c:pt idx="4218">
                  <c:v>-141.80670770400579</c:v>
                </c:pt>
                <c:pt idx="4219">
                  <c:v>-142.25912858084519</c:v>
                </c:pt>
                <c:pt idx="4220">
                  <c:v>-141.72513640024371</c:v>
                </c:pt>
                <c:pt idx="4221">
                  <c:v>-139.1911442196415</c:v>
                </c:pt>
                <c:pt idx="4222">
                  <c:v>-139.65715203903963</c:v>
                </c:pt>
                <c:pt idx="4223">
                  <c:v>-141.12315985843784</c:v>
                </c:pt>
                <c:pt idx="4224">
                  <c:v>-143.58916767783589</c:v>
                </c:pt>
                <c:pt idx="4225">
                  <c:v>-145.05517549723407</c:v>
                </c:pt>
                <c:pt idx="4226">
                  <c:v>-146.53475909943612</c:v>
                </c:pt>
                <c:pt idx="4227">
                  <c:v>-148.0143427016385</c:v>
                </c:pt>
                <c:pt idx="4228">
                  <c:v>-145.49392630384074</c:v>
                </c:pt>
                <c:pt idx="4229">
                  <c:v>-137.97350990604252</c:v>
                </c:pt>
                <c:pt idx="4230">
                  <c:v>-139.45309350824522</c:v>
                </c:pt>
                <c:pt idx="4231">
                  <c:v>-140.93267711044746</c:v>
                </c:pt>
                <c:pt idx="4232">
                  <c:v>-137.41226071264981</c:v>
                </c:pt>
                <c:pt idx="4233">
                  <c:v>-134.89184431485194</c:v>
                </c:pt>
                <c:pt idx="4234">
                  <c:v>-137.38499261937173</c:v>
                </c:pt>
                <c:pt idx="4235">
                  <c:v>-138.87814092389161</c:v>
                </c:pt>
                <c:pt idx="4236">
                  <c:v>-133.37128922841131</c:v>
                </c:pt>
                <c:pt idx="4237">
                  <c:v>-134.86443753293176</c:v>
                </c:pt>
                <c:pt idx="4238">
                  <c:v>-137.37113953749582</c:v>
                </c:pt>
                <c:pt idx="4239">
                  <c:v>-137.87784154205951</c:v>
                </c:pt>
                <c:pt idx="4240">
                  <c:v>-139.38454354662366</c:v>
                </c:pt>
                <c:pt idx="4241">
                  <c:v>-137.89124555118724</c:v>
                </c:pt>
                <c:pt idx="4242">
                  <c:v>-139.41149033070121</c:v>
                </c:pt>
                <c:pt idx="4243">
                  <c:v>-141.93173511021521</c:v>
                </c:pt>
                <c:pt idx="4244">
                  <c:v>-133.45197988972964</c:v>
                </c:pt>
                <c:pt idx="4245">
                  <c:v>-130.97222466924302</c:v>
                </c:pt>
                <c:pt idx="4246">
                  <c:v>-133.50600137477718</c:v>
                </c:pt>
                <c:pt idx="4247">
                  <c:v>-136.03977808031138</c:v>
                </c:pt>
                <c:pt idx="4248">
                  <c:v>-137.57355478584478</c:v>
                </c:pt>
                <c:pt idx="4249">
                  <c:v>-136.10733149137991</c:v>
                </c:pt>
                <c:pt idx="4250">
                  <c:v>-137.65462934917466</c:v>
                </c:pt>
                <c:pt idx="4251">
                  <c:v>-140.2019272069694</c:v>
                </c:pt>
                <c:pt idx="4252">
                  <c:v>-141.74922506476369</c:v>
                </c:pt>
                <c:pt idx="4253">
                  <c:v>-142.29652292255838</c:v>
                </c:pt>
                <c:pt idx="4254">
                  <c:v>-141.84382078035358</c:v>
                </c:pt>
                <c:pt idx="4255">
                  <c:v>-141.39111863814838</c:v>
                </c:pt>
                <c:pt idx="4256">
                  <c:v>-141.95192694863866</c:v>
                </c:pt>
                <c:pt idx="4257">
                  <c:v>-144.51273525912706</c:v>
                </c:pt>
                <c:pt idx="4258">
                  <c:v>-146.08704339598287</c:v>
                </c:pt>
                <c:pt idx="4259">
                  <c:v>-147.66135153283778</c:v>
                </c:pt>
                <c:pt idx="4260">
                  <c:v>-150.23565966969264</c:v>
                </c:pt>
                <c:pt idx="4261">
                  <c:v>-150.80996780654812</c:v>
                </c:pt>
                <c:pt idx="4262">
                  <c:v>-147.38427594340385</c:v>
                </c:pt>
                <c:pt idx="4263">
                  <c:v>-149.97207335259284</c:v>
                </c:pt>
                <c:pt idx="4264">
                  <c:v>-149.55987076178153</c:v>
                </c:pt>
                <c:pt idx="4265">
                  <c:v>-143.14766817097112</c:v>
                </c:pt>
                <c:pt idx="4266">
                  <c:v>-144.73546558016017</c:v>
                </c:pt>
                <c:pt idx="4267">
                  <c:v>-139.32326298934976</c:v>
                </c:pt>
                <c:pt idx="4268">
                  <c:v>-141.92453918821707</c:v>
                </c:pt>
                <c:pt idx="4269">
                  <c:v>-141.52581538708486</c:v>
                </c:pt>
                <c:pt idx="4270">
                  <c:v>-135.12709158595169</c:v>
                </c:pt>
                <c:pt idx="4271">
                  <c:v>-137.74183616231218</c:v>
                </c:pt>
                <c:pt idx="4272">
                  <c:v>-140.35658073867279</c:v>
                </c:pt>
                <c:pt idx="4273">
                  <c:v>-139.97132531503402</c:v>
                </c:pt>
                <c:pt idx="4274">
                  <c:v>-142.58606989139389</c:v>
                </c:pt>
                <c:pt idx="4275">
                  <c:v>-145.20081446775438</c:v>
                </c:pt>
                <c:pt idx="4276">
                  <c:v>-145.81555904411465</c:v>
                </c:pt>
                <c:pt idx="4277">
                  <c:v>-148.44376165536681</c:v>
                </c:pt>
                <c:pt idx="4278">
                  <c:v>-149.07196426661955</c:v>
                </c:pt>
                <c:pt idx="4279">
                  <c:v>-151.70016687787191</c:v>
                </c:pt>
                <c:pt idx="4280">
                  <c:v>-151.32836948912467</c:v>
                </c:pt>
                <c:pt idx="4281">
                  <c:v>-153.97001986137872</c:v>
                </c:pt>
                <c:pt idx="4282">
                  <c:v>-154.61167023363322</c:v>
                </c:pt>
                <c:pt idx="4283">
                  <c:v>-152.25332060588772</c:v>
                </c:pt>
                <c:pt idx="4284">
                  <c:v>-147.89497097814188</c:v>
                </c:pt>
                <c:pt idx="4285">
                  <c:v>-149.5500589053658</c:v>
                </c:pt>
                <c:pt idx="4286">
                  <c:v>-152.21857424854099</c:v>
                </c:pt>
                <c:pt idx="4287">
                  <c:v>-154.88708959171777</c:v>
                </c:pt>
                <c:pt idx="4288">
                  <c:v>-156.55560493489375</c:v>
                </c:pt>
                <c:pt idx="4289">
                  <c:v>-155.22412027806973</c:v>
                </c:pt>
                <c:pt idx="4290">
                  <c:v>-154.89263562124572</c:v>
                </c:pt>
                <c:pt idx="4291">
                  <c:v>-156.5611509644217</c:v>
                </c:pt>
                <c:pt idx="4292">
                  <c:v>-158.22966630759768</c:v>
                </c:pt>
                <c:pt idx="4293">
                  <c:v>-159.91159899390098</c:v>
                </c:pt>
                <c:pt idx="4294">
                  <c:v>-162.59353168020451</c:v>
                </c:pt>
                <c:pt idx="4295">
                  <c:v>-163.27546436650744</c:v>
                </c:pt>
                <c:pt idx="4296">
                  <c:v>-164.95739705281184</c:v>
                </c:pt>
                <c:pt idx="4297">
                  <c:v>-166.63932973911452</c:v>
                </c:pt>
                <c:pt idx="4298">
                  <c:v>-168.32126242541821</c:v>
                </c:pt>
                <c:pt idx="4299">
                  <c:v>-165.00319511172123</c:v>
                </c:pt>
                <c:pt idx="4300">
                  <c:v>-166.69853513370919</c:v>
                </c:pt>
                <c:pt idx="4301">
                  <c:v>-168.39387515569697</c:v>
                </c:pt>
                <c:pt idx="4302">
                  <c:v>-169.08921517768493</c:v>
                </c:pt>
                <c:pt idx="4303">
                  <c:v>-167.78455519967147</c:v>
                </c:pt>
                <c:pt idx="4304">
                  <c:v>-166.47989522165938</c:v>
                </c:pt>
                <c:pt idx="4305">
                  <c:v>-162.17523524364728</c:v>
                </c:pt>
                <c:pt idx="4306">
                  <c:v>-154.8705752656353</c:v>
                </c:pt>
                <c:pt idx="4307">
                  <c:v>-150.56591528762297</c:v>
                </c:pt>
                <c:pt idx="4308">
                  <c:v>-153.27465270243758</c:v>
                </c:pt>
                <c:pt idx="4309">
                  <c:v>-155.98339011725366</c:v>
                </c:pt>
                <c:pt idx="4310">
                  <c:v>-150.69212753206841</c:v>
                </c:pt>
                <c:pt idx="4311">
                  <c:v>-151.40086494688342</c:v>
                </c:pt>
                <c:pt idx="4312">
                  <c:v>-154.10960236169822</c:v>
                </c:pt>
                <c:pt idx="4313">
                  <c:v>-156.81833977651402</c:v>
                </c:pt>
                <c:pt idx="4314">
                  <c:v>-154.52707719132852</c:v>
                </c:pt>
                <c:pt idx="4315">
                  <c:v>-156.23581460614344</c:v>
                </c:pt>
                <c:pt idx="4316">
                  <c:v>-157.95793953473517</c:v>
                </c:pt>
                <c:pt idx="4317">
                  <c:v>-156.68006446332538</c:v>
                </c:pt>
                <c:pt idx="4318">
                  <c:v>-155.40218939191624</c:v>
                </c:pt>
                <c:pt idx="4319">
                  <c:v>-158.13769201826838</c:v>
                </c:pt>
                <c:pt idx="4320">
                  <c:v>-159.87319464462058</c:v>
                </c:pt>
                <c:pt idx="4321">
                  <c:v>-151.60869727097278</c:v>
                </c:pt>
                <c:pt idx="4322">
                  <c:v>-153.3575678413558</c:v>
                </c:pt>
                <c:pt idx="4323">
                  <c:v>-156.10643841173919</c:v>
                </c:pt>
                <c:pt idx="4324">
                  <c:v>-158.86866723396454</c:v>
                </c:pt>
                <c:pt idx="4325">
                  <c:v>-160.63089605619041</c:v>
                </c:pt>
                <c:pt idx="4326">
                  <c:v>-144.39312487841607</c:v>
                </c:pt>
                <c:pt idx="4327">
                  <c:v>-143.15535370064151</c:v>
                </c:pt>
                <c:pt idx="4328">
                  <c:v>-145.93093114333726</c:v>
                </c:pt>
                <c:pt idx="4329">
                  <c:v>-146.70650858603258</c:v>
                </c:pt>
                <c:pt idx="4330">
                  <c:v>-146.48208602872842</c:v>
                </c:pt>
                <c:pt idx="4331">
                  <c:v>-145.25766347142348</c:v>
                </c:pt>
                <c:pt idx="4332">
                  <c:v>-141.03324091411878</c:v>
                </c:pt>
                <c:pt idx="4333">
                  <c:v>-142.80881835681481</c:v>
                </c:pt>
                <c:pt idx="4334">
                  <c:v>-138.58439579950937</c:v>
                </c:pt>
                <c:pt idx="4335">
                  <c:v>-141.37331229140068</c:v>
                </c:pt>
                <c:pt idx="4336">
                  <c:v>-144.16222878329268</c:v>
                </c:pt>
                <c:pt idx="4337">
                  <c:v>-146.95114527518399</c:v>
                </c:pt>
                <c:pt idx="4338">
                  <c:v>-145.74006176707462</c:v>
                </c:pt>
                <c:pt idx="4339">
                  <c:v>-148.54230779628483</c:v>
                </c:pt>
                <c:pt idx="4340">
                  <c:v>-151.3445538254947</c:v>
                </c:pt>
                <c:pt idx="4341">
                  <c:v>-154.14679985470457</c:v>
                </c:pt>
                <c:pt idx="4342">
                  <c:v>-155.94904588391444</c:v>
                </c:pt>
                <c:pt idx="4343">
                  <c:v>-147.75129191312465</c:v>
                </c:pt>
                <c:pt idx="4344">
                  <c:v>-149.55353794233454</c:v>
                </c:pt>
                <c:pt idx="4345">
                  <c:v>-152.36910405569083</c:v>
                </c:pt>
                <c:pt idx="4346">
                  <c:v>-155.18467016904611</c:v>
                </c:pt>
                <c:pt idx="4347">
                  <c:v>-157.00023628240379</c:v>
                </c:pt>
                <c:pt idx="4348">
                  <c:v>-158.81580239575942</c:v>
                </c:pt>
                <c:pt idx="4349">
                  <c:v>-158.63136850911573</c:v>
                </c:pt>
                <c:pt idx="4350">
                  <c:v>-158.44693462247199</c:v>
                </c:pt>
                <c:pt idx="4351">
                  <c:v>-151.2625007358279</c:v>
                </c:pt>
                <c:pt idx="4352">
                  <c:v>-148.07806684918467</c:v>
                </c:pt>
                <c:pt idx="4353">
                  <c:v>-147.89363296254098</c:v>
                </c:pt>
                <c:pt idx="4354">
                  <c:v>-150.72250976489727</c:v>
                </c:pt>
                <c:pt idx="4355">
                  <c:v>-149.55138656725492</c:v>
                </c:pt>
                <c:pt idx="4356">
                  <c:v>-148.38026336961121</c:v>
                </c:pt>
                <c:pt idx="4357">
                  <c:v>-146.20914017196759</c:v>
                </c:pt>
                <c:pt idx="4358">
                  <c:v>-149.05131832553784</c:v>
                </c:pt>
                <c:pt idx="4359">
                  <c:v>-149.89349647910669</c:v>
                </c:pt>
                <c:pt idx="4360">
                  <c:v>-152.73567463267571</c:v>
                </c:pt>
                <c:pt idx="4361">
                  <c:v>-154.57785278624502</c:v>
                </c:pt>
                <c:pt idx="4362">
                  <c:v>-155.42003093981481</c:v>
                </c:pt>
                <c:pt idx="4363">
                  <c:v>-157.26220909338414</c:v>
                </c:pt>
                <c:pt idx="4364">
                  <c:v>-158.10438724695351</c:v>
                </c:pt>
                <c:pt idx="4365">
                  <c:v>-158.94656540052242</c:v>
                </c:pt>
                <c:pt idx="4366">
                  <c:v>-158.78874355409224</c:v>
                </c:pt>
                <c:pt idx="4367">
                  <c:v>-134.6309217076616</c:v>
                </c:pt>
                <c:pt idx="4368">
                  <c:v>-133.47309986123096</c:v>
                </c:pt>
                <c:pt idx="4369">
                  <c:v>-134.31527801480033</c:v>
                </c:pt>
                <c:pt idx="4370">
                  <c:v>-137.17074823849617</c:v>
                </c:pt>
                <c:pt idx="4371">
                  <c:v>-140.02621846219225</c:v>
                </c:pt>
                <c:pt idx="4372">
                  <c:v>-137.88168868588781</c:v>
                </c:pt>
                <c:pt idx="4373">
                  <c:v>-139.73715890958348</c:v>
                </c:pt>
                <c:pt idx="4374">
                  <c:v>-142.60591197837559</c:v>
                </c:pt>
                <c:pt idx="4375">
                  <c:v>-145.47466504716718</c:v>
                </c:pt>
                <c:pt idx="4376">
                  <c:v>-148.34341811596013</c:v>
                </c:pt>
                <c:pt idx="4377">
                  <c:v>-151.21217118475141</c:v>
                </c:pt>
                <c:pt idx="4378">
                  <c:v>-153.080924253544</c:v>
                </c:pt>
                <c:pt idx="4379">
                  <c:v>-150.9496773223361</c:v>
                </c:pt>
                <c:pt idx="4380">
                  <c:v>-153.8184303911282</c:v>
                </c:pt>
                <c:pt idx="4381">
                  <c:v>-156.68718345992065</c:v>
                </c:pt>
                <c:pt idx="4382">
                  <c:v>-159.55593652871241</c:v>
                </c:pt>
                <c:pt idx="4383">
                  <c:v>-157.42468959750451</c:v>
                </c:pt>
                <c:pt idx="4384">
                  <c:v>-156.29344266629658</c:v>
                </c:pt>
                <c:pt idx="4385">
                  <c:v>-159.17546941057614</c:v>
                </c:pt>
                <c:pt idx="4386">
                  <c:v>-161.05749615485567</c:v>
                </c:pt>
                <c:pt idx="4387">
                  <c:v>-163.93952289913486</c:v>
                </c:pt>
                <c:pt idx="4388">
                  <c:v>-166.82154964341524</c:v>
                </c:pt>
                <c:pt idx="4389">
                  <c:v>-169.7035763876946</c:v>
                </c:pt>
                <c:pt idx="4390">
                  <c:v>-171.58560313197378</c:v>
                </c:pt>
                <c:pt idx="4391">
                  <c:v>-174.46762987625365</c:v>
                </c:pt>
                <c:pt idx="4392">
                  <c:v>-177.34965662053236</c:v>
                </c:pt>
                <c:pt idx="4393">
                  <c:v>-180.23168336481169</c:v>
                </c:pt>
                <c:pt idx="4394">
                  <c:v>-183.11371010909141</c:v>
                </c:pt>
                <c:pt idx="4395">
                  <c:v>-184.99573685337177</c:v>
                </c:pt>
                <c:pt idx="4396">
                  <c:v>-187.87776359765095</c:v>
                </c:pt>
                <c:pt idx="4397">
                  <c:v>-190.75979034193048</c:v>
                </c:pt>
                <c:pt idx="4398">
                  <c:v>-191.64181708621001</c:v>
                </c:pt>
                <c:pt idx="4399">
                  <c:v>-192.52384383048988</c:v>
                </c:pt>
                <c:pt idx="4400">
                  <c:v>-193.40587057476867</c:v>
                </c:pt>
                <c:pt idx="4401">
                  <c:v>-190.2878973190486</c:v>
                </c:pt>
                <c:pt idx="4402">
                  <c:v>-192.16992406332767</c:v>
                </c:pt>
                <c:pt idx="4403">
                  <c:v>-195.06521536828342</c:v>
                </c:pt>
                <c:pt idx="4404">
                  <c:v>-197.96050667323803</c:v>
                </c:pt>
                <c:pt idx="4405">
                  <c:v>-200.85579797819344</c:v>
                </c:pt>
                <c:pt idx="4406">
                  <c:v>-203.75108928314759</c:v>
                </c:pt>
                <c:pt idx="4407">
                  <c:v>-206.64638058810272</c:v>
                </c:pt>
                <c:pt idx="4408">
                  <c:v>-208.54167189305736</c:v>
                </c:pt>
                <c:pt idx="4409">
                  <c:v>-211.43696319801245</c:v>
                </c:pt>
                <c:pt idx="4410">
                  <c:v>-214.33225450296774</c:v>
                </c:pt>
                <c:pt idx="4411">
                  <c:v>-217.22754580792281</c:v>
                </c:pt>
                <c:pt idx="4412">
                  <c:v>-220.12283711287787</c:v>
                </c:pt>
                <c:pt idx="4413">
                  <c:v>-222.01812841783294</c:v>
                </c:pt>
                <c:pt idx="4414">
                  <c:v>-221.91341972278755</c:v>
                </c:pt>
                <c:pt idx="4415">
                  <c:v>-223.8087110277425</c:v>
                </c:pt>
                <c:pt idx="4416">
                  <c:v>-226.70400233269746</c:v>
                </c:pt>
                <c:pt idx="4417">
                  <c:v>-229.59929363765238</c:v>
                </c:pt>
                <c:pt idx="4418">
                  <c:v>-232.49458494260736</c:v>
                </c:pt>
                <c:pt idx="4419">
                  <c:v>-235.38987624756231</c:v>
                </c:pt>
                <c:pt idx="4420">
                  <c:v>-237.28516755251727</c:v>
                </c:pt>
                <c:pt idx="4421">
                  <c:v>-240.18045885747281</c:v>
                </c:pt>
                <c:pt idx="4422">
                  <c:v>-243.07575016242683</c:v>
                </c:pt>
                <c:pt idx="4423">
                  <c:v>-245.97104146738221</c:v>
                </c:pt>
                <c:pt idx="4424">
                  <c:v>-246.86633277233707</c:v>
                </c:pt>
                <c:pt idx="4425">
                  <c:v>-249.76162407729203</c:v>
                </c:pt>
                <c:pt idx="4426">
                  <c:v>-249.65691538224701</c:v>
                </c:pt>
                <c:pt idx="4427">
                  <c:v>-250.55220668720247</c:v>
                </c:pt>
                <c:pt idx="4428">
                  <c:v>-250.44749799215688</c:v>
                </c:pt>
                <c:pt idx="4429">
                  <c:v>-253.34278929711178</c:v>
                </c:pt>
                <c:pt idx="4430">
                  <c:v>-249.23808060206679</c:v>
                </c:pt>
                <c:pt idx="4431">
                  <c:v>-250.13337190702174</c:v>
                </c:pt>
                <c:pt idx="4432">
                  <c:v>-252.02866321197658</c:v>
                </c:pt>
                <c:pt idx="4433">
                  <c:v>-254.92395451693162</c:v>
                </c:pt>
                <c:pt idx="4434">
                  <c:v>-255.81924582188626</c:v>
                </c:pt>
                <c:pt idx="4435">
                  <c:v>-255.71453712684072</c:v>
                </c:pt>
                <c:pt idx="4436">
                  <c:v>-255.6098284317965</c:v>
                </c:pt>
                <c:pt idx="4437">
                  <c:v>-254.50511973675111</c:v>
                </c:pt>
                <c:pt idx="4438">
                  <c:v>-226.40041104170641</c:v>
                </c:pt>
                <c:pt idx="4439">
                  <c:v>-229.29570234666136</c:v>
                </c:pt>
                <c:pt idx="4440">
                  <c:v>-230.19099365161631</c:v>
                </c:pt>
                <c:pt idx="4441">
                  <c:v>-232.08628495657126</c:v>
                </c:pt>
                <c:pt idx="4442">
                  <c:v>-234.99483176157199</c:v>
                </c:pt>
                <c:pt idx="4443">
                  <c:v>-237.90337856657368</c:v>
                </c:pt>
                <c:pt idx="4444">
                  <c:v>-240.81192537157489</c:v>
                </c:pt>
                <c:pt idx="4445">
                  <c:v>-243.7204721765761</c:v>
                </c:pt>
                <c:pt idx="4446">
                  <c:v>-244.6290189815773</c:v>
                </c:pt>
                <c:pt idx="4447">
                  <c:v>-247.53756578657783</c:v>
                </c:pt>
                <c:pt idx="4448">
                  <c:v>-250.44611259157972</c:v>
                </c:pt>
                <c:pt idx="4449">
                  <c:v>-251.35465939658093</c:v>
                </c:pt>
                <c:pt idx="4450">
                  <c:v>-252.2632062015818</c:v>
                </c:pt>
                <c:pt idx="4451">
                  <c:v>-255.17175300658332</c:v>
                </c:pt>
                <c:pt idx="4452">
                  <c:v>-257.08029981158393</c:v>
                </c:pt>
                <c:pt idx="4453">
                  <c:v>-258.98884661658565</c:v>
                </c:pt>
                <c:pt idx="4454">
                  <c:v>-261.89739342158663</c:v>
                </c:pt>
                <c:pt idx="4455">
                  <c:v>-264.80594022658818</c:v>
                </c:pt>
                <c:pt idx="4456">
                  <c:v>-267.71448703158939</c:v>
                </c:pt>
                <c:pt idx="4457">
                  <c:v>-270.62303383659059</c:v>
                </c:pt>
                <c:pt idx="4458">
                  <c:v>-272.53158064159169</c:v>
                </c:pt>
                <c:pt idx="4459">
                  <c:v>-274.44012744659165</c:v>
                </c:pt>
                <c:pt idx="4460">
                  <c:v>-276.34867425159399</c:v>
                </c:pt>
                <c:pt idx="4461">
                  <c:v>-278.25722105659543</c:v>
                </c:pt>
                <c:pt idx="4462">
                  <c:v>-280.16576786159675</c:v>
                </c:pt>
                <c:pt idx="4463">
                  <c:v>-283.07431466659716</c:v>
                </c:pt>
                <c:pt idx="4464">
                  <c:v>-283.98286147159899</c:v>
                </c:pt>
                <c:pt idx="4465">
                  <c:v>-284.89140827659924</c:v>
                </c:pt>
                <c:pt idx="4466">
                  <c:v>-287.79995508160124</c:v>
                </c:pt>
                <c:pt idx="4467">
                  <c:v>-289.70850188660199</c:v>
                </c:pt>
                <c:pt idx="4468">
                  <c:v>-286.61704869160388</c:v>
                </c:pt>
                <c:pt idx="4469">
                  <c:v>-288.52559549660396</c:v>
                </c:pt>
                <c:pt idx="4470">
                  <c:v>-288.43414230160624</c:v>
                </c:pt>
                <c:pt idx="4471">
                  <c:v>-289.34268910660825</c:v>
                </c:pt>
                <c:pt idx="4472">
                  <c:v>-286.25123591160786</c:v>
                </c:pt>
                <c:pt idx="4473">
                  <c:v>-287.15978271660998</c:v>
                </c:pt>
                <c:pt idx="4474">
                  <c:v>-289.06832952161113</c:v>
                </c:pt>
                <c:pt idx="4475">
                  <c:v>-291.97687632661223</c:v>
                </c:pt>
                <c:pt idx="4476">
                  <c:v>-294.88542313161372</c:v>
                </c:pt>
                <c:pt idx="4477">
                  <c:v>-297.80721642961066</c:v>
                </c:pt>
                <c:pt idx="4478">
                  <c:v>-300.72900972760698</c:v>
                </c:pt>
                <c:pt idx="4479">
                  <c:v>-302.65080302560563</c:v>
                </c:pt>
                <c:pt idx="4480">
                  <c:v>-304.572596323602</c:v>
                </c:pt>
                <c:pt idx="4481">
                  <c:v>-305.49438962159894</c:v>
                </c:pt>
                <c:pt idx="4482">
                  <c:v>-306.41618291959543</c:v>
                </c:pt>
                <c:pt idx="4483">
                  <c:v>-308.33797621759254</c:v>
                </c:pt>
                <c:pt idx="4484">
                  <c:v>-309.25976951559045</c:v>
                </c:pt>
                <c:pt idx="4485">
                  <c:v>-310.18156281358756</c:v>
                </c:pt>
                <c:pt idx="4486">
                  <c:v>-312.10335611158399</c:v>
                </c:pt>
                <c:pt idx="4487">
                  <c:v>-315.0251494095811</c:v>
                </c:pt>
                <c:pt idx="4488">
                  <c:v>-316.94694270757816</c:v>
                </c:pt>
                <c:pt idx="4489">
                  <c:v>-317.86873600557527</c:v>
                </c:pt>
                <c:pt idx="4490">
                  <c:v>-317.79052930357238</c:v>
                </c:pt>
                <c:pt idx="4491">
                  <c:v>-320.71232260157024</c:v>
                </c:pt>
                <c:pt idx="4492">
                  <c:v>-321.63411589956735</c:v>
                </c:pt>
                <c:pt idx="4493">
                  <c:v>-318.55590919756446</c:v>
                </c:pt>
                <c:pt idx="4494">
                  <c:v>-320.47770249556157</c:v>
                </c:pt>
                <c:pt idx="4495">
                  <c:v>-318.39949579355908</c:v>
                </c:pt>
                <c:pt idx="4496">
                  <c:v>-320.3212890915558</c:v>
                </c:pt>
                <c:pt idx="4497">
                  <c:v>-323.24308238955382</c:v>
                </c:pt>
                <c:pt idx="4498">
                  <c:v>-325.16487568755093</c:v>
                </c:pt>
                <c:pt idx="4499">
                  <c:v>-327.08666898554713</c:v>
                </c:pt>
                <c:pt idx="4500">
                  <c:v>-330.02169982247381</c:v>
                </c:pt>
                <c:pt idx="4501">
                  <c:v>-332.95673065940196</c:v>
                </c:pt>
                <c:pt idx="4502">
                  <c:v>-335.89176149632925</c:v>
                </c:pt>
                <c:pt idx="4503">
                  <c:v>-338.82679233325678</c:v>
                </c:pt>
                <c:pt idx="4504">
                  <c:v>-341.76182317018419</c:v>
                </c:pt>
                <c:pt idx="4505">
                  <c:v>-340.6968540071116</c:v>
                </c:pt>
                <c:pt idx="4506">
                  <c:v>-343.63188484403901</c:v>
                </c:pt>
                <c:pt idx="4507">
                  <c:v>-346.56691568096642</c:v>
                </c:pt>
                <c:pt idx="4508">
                  <c:v>-347.50194651789383</c:v>
                </c:pt>
                <c:pt idx="4509">
                  <c:v>-348.43697735482124</c:v>
                </c:pt>
                <c:pt idx="4510">
                  <c:v>-349.37200819174944</c:v>
                </c:pt>
                <c:pt idx="4511">
                  <c:v>-352.30703902867526</c:v>
                </c:pt>
                <c:pt idx="4512">
                  <c:v>-354.24206986560347</c:v>
                </c:pt>
                <c:pt idx="4513">
                  <c:v>-356.17710070253065</c:v>
                </c:pt>
                <c:pt idx="4514">
                  <c:v>-357.11213153945909</c:v>
                </c:pt>
                <c:pt idx="4515">
                  <c:v>-354.0471623763857</c:v>
                </c:pt>
                <c:pt idx="4516">
                  <c:v>-335.98219321331317</c:v>
                </c:pt>
                <c:pt idx="4517">
                  <c:v>-334.91722405024029</c:v>
                </c:pt>
                <c:pt idx="4518">
                  <c:v>-336.85225488716867</c:v>
                </c:pt>
                <c:pt idx="4519">
                  <c:v>-338.7872857240954</c:v>
                </c:pt>
                <c:pt idx="4520">
                  <c:v>-341.73554519828667</c:v>
                </c:pt>
                <c:pt idx="4521">
                  <c:v>-344.68380467247999</c:v>
                </c:pt>
                <c:pt idx="4522">
                  <c:v>-347.63206414667229</c:v>
                </c:pt>
                <c:pt idx="4523">
                  <c:v>-350.5803236208647</c:v>
                </c:pt>
                <c:pt idx="4524">
                  <c:v>-353.528583095057</c:v>
                </c:pt>
                <c:pt idx="4525">
                  <c:v>-356.47684256924919</c:v>
                </c:pt>
                <c:pt idx="4526">
                  <c:v>-357.42510204344143</c:v>
                </c:pt>
                <c:pt idx="4527">
                  <c:v>-356.37336151763373</c:v>
                </c:pt>
                <c:pt idx="4528">
                  <c:v>-353.32162099182608</c:v>
                </c:pt>
                <c:pt idx="4529">
                  <c:v>-356.26988046601838</c:v>
                </c:pt>
                <c:pt idx="4530">
                  <c:v>-359.21813994020857</c:v>
                </c:pt>
                <c:pt idx="4531">
                  <c:v>-360.16639941440269</c:v>
                </c:pt>
                <c:pt idx="4532">
                  <c:v>-363.11465888859527</c:v>
                </c:pt>
                <c:pt idx="4533">
                  <c:v>-366.07613815021114</c:v>
                </c:pt>
                <c:pt idx="4534">
                  <c:v>-369.03761741182893</c:v>
                </c:pt>
                <c:pt idx="4535">
                  <c:v>-370.99909667344576</c:v>
                </c:pt>
                <c:pt idx="4536">
                  <c:v>-372.96057593506259</c:v>
                </c:pt>
                <c:pt idx="4537">
                  <c:v>-375.92205519667863</c:v>
                </c:pt>
                <c:pt idx="4538">
                  <c:v>-378.88353445829438</c:v>
                </c:pt>
                <c:pt idx="4539">
                  <c:v>-381.84501371991308</c:v>
                </c:pt>
                <c:pt idx="4540">
                  <c:v>-383.80649298152969</c:v>
                </c:pt>
                <c:pt idx="4541">
                  <c:v>-385.76797224314674</c:v>
                </c:pt>
                <c:pt idx="4542">
                  <c:v>-388.72945150476431</c:v>
                </c:pt>
                <c:pt idx="4543">
                  <c:v>-390.69093076638029</c:v>
                </c:pt>
                <c:pt idx="4544">
                  <c:v>-392.65241002799735</c:v>
                </c:pt>
                <c:pt idx="4545">
                  <c:v>-391.61388928961406</c:v>
                </c:pt>
                <c:pt idx="4546">
                  <c:v>-389.5753685512301</c:v>
                </c:pt>
                <c:pt idx="4547">
                  <c:v>-388.53684781284767</c:v>
                </c:pt>
                <c:pt idx="4548">
                  <c:v>-389.49832707446399</c:v>
                </c:pt>
                <c:pt idx="4549">
                  <c:v>-389.45980633608178</c:v>
                </c:pt>
                <c:pt idx="4550">
                  <c:v>-387.42128559769736</c:v>
                </c:pt>
                <c:pt idx="4551">
                  <c:v>-390.39597584815829</c:v>
                </c:pt>
                <c:pt idx="4552">
                  <c:v>-392.3706660986187</c:v>
                </c:pt>
                <c:pt idx="4553">
                  <c:v>-394.34535634907866</c:v>
                </c:pt>
                <c:pt idx="4554">
                  <c:v>-395.32004659953901</c:v>
                </c:pt>
                <c:pt idx="4555">
                  <c:v>-396.29473684999869</c:v>
                </c:pt>
                <c:pt idx="4556">
                  <c:v>-398.26942710045932</c:v>
                </c:pt>
                <c:pt idx="4557">
                  <c:v>-401.24411735091923</c:v>
                </c:pt>
                <c:pt idx="4558">
                  <c:v>-397.21880760137969</c:v>
                </c:pt>
                <c:pt idx="4559">
                  <c:v>-397.19349785183965</c:v>
                </c:pt>
                <c:pt idx="4560">
                  <c:v>-400.18139034326464</c:v>
                </c:pt>
                <c:pt idx="4561">
                  <c:v>-403.16928283469042</c:v>
                </c:pt>
                <c:pt idx="4562">
                  <c:v>-405.1571753261145</c:v>
                </c:pt>
                <c:pt idx="4563">
                  <c:v>-408.14506781753937</c:v>
                </c:pt>
                <c:pt idx="4564">
                  <c:v>-408.1329603089643</c:v>
                </c:pt>
                <c:pt idx="4565">
                  <c:v>-405.12085280038912</c:v>
                </c:pt>
                <c:pt idx="4566">
                  <c:v>-405.10874529181405</c:v>
                </c:pt>
                <c:pt idx="4567">
                  <c:v>-398.09663778323869</c:v>
                </c:pt>
                <c:pt idx="4568">
                  <c:v>-389.08453027466373</c:v>
                </c:pt>
                <c:pt idx="4569">
                  <c:v>-391.07242276608861</c:v>
                </c:pt>
                <c:pt idx="4570">
                  <c:v>-386.06031525751234</c:v>
                </c:pt>
                <c:pt idx="4571">
                  <c:v>-389.04820774893824</c:v>
                </c:pt>
                <c:pt idx="4572">
                  <c:v>-391.04929378360401</c:v>
                </c:pt>
                <c:pt idx="4573">
                  <c:v>-388.05037981826865</c:v>
                </c:pt>
                <c:pt idx="4574">
                  <c:v>-390.05146585293397</c:v>
                </c:pt>
                <c:pt idx="4575">
                  <c:v>-392.05255188759895</c:v>
                </c:pt>
                <c:pt idx="4576">
                  <c:v>-393.05363792226399</c:v>
                </c:pt>
                <c:pt idx="4577">
                  <c:v>-395.05472395692959</c:v>
                </c:pt>
                <c:pt idx="4578">
                  <c:v>-389.05580999159469</c:v>
                </c:pt>
                <c:pt idx="4579">
                  <c:v>-392.05689602626001</c:v>
                </c:pt>
                <c:pt idx="4580">
                  <c:v>-395.05798206092538</c:v>
                </c:pt>
                <c:pt idx="4581">
                  <c:v>-392.05906809559042</c:v>
                </c:pt>
                <c:pt idx="4582">
                  <c:v>-388.06015413025568</c:v>
                </c:pt>
                <c:pt idx="4583">
                  <c:v>-391.07442506005202</c:v>
                </c:pt>
                <c:pt idx="4584">
                  <c:v>-393.0886959898483</c:v>
                </c:pt>
                <c:pt idx="4585">
                  <c:v>-393.1029669196447</c:v>
                </c:pt>
                <c:pt idx="4586">
                  <c:v>-387.11723784944098</c:v>
                </c:pt>
                <c:pt idx="4587">
                  <c:v>-366.13150877923664</c:v>
                </c:pt>
                <c:pt idx="4588">
                  <c:v>-368.14577970903372</c:v>
                </c:pt>
                <c:pt idx="4589">
                  <c:v>-371.17322693493685</c:v>
                </c:pt>
                <c:pt idx="4590">
                  <c:v>-374.20067416083901</c:v>
                </c:pt>
                <c:pt idx="4591">
                  <c:v>-377.22812138674118</c:v>
                </c:pt>
                <c:pt idx="4592">
                  <c:v>-378.25556861264374</c:v>
                </c:pt>
                <c:pt idx="4593">
                  <c:v>-380.28301583854619</c:v>
                </c:pt>
                <c:pt idx="4594">
                  <c:v>-383.31046306444932</c:v>
                </c:pt>
                <c:pt idx="4595">
                  <c:v>-384.33791029035132</c:v>
                </c:pt>
                <c:pt idx="4596">
                  <c:v>-380.36535751625365</c:v>
                </c:pt>
                <c:pt idx="4597">
                  <c:v>-379.40597248779869</c:v>
                </c:pt>
                <c:pt idx="4598">
                  <c:v>-375.44658745934424</c:v>
                </c:pt>
                <c:pt idx="4599">
                  <c:v>-378.50036167411702</c:v>
                </c:pt>
                <c:pt idx="4600">
                  <c:v>-380.55413588888865</c:v>
                </c:pt>
                <c:pt idx="4601">
                  <c:v>-382.60791010366194</c:v>
                </c:pt>
                <c:pt idx="4602">
                  <c:v>-382.66168431843397</c:v>
                </c:pt>
                <c:pt idx="4603">
                  <c:v>-384.71545853320526</c:v>
                </c:pt>
                <c:pt idx="4604">
                  <c:v>-383.76923274797662</c:v>
                </c:pt>
                <c:pt idx="4605">
                  <c:v>-381.8230069627491</c:v>
                </c:pt>
                <c:pt idx="4606">
                  <c:v>-384.88993196587364</c:v>
                </c:pt>
                <c:pt idx="4607">
                  <c:v>-387.95685696899648</c:v>
                </c:pt>
                <c:pt idx="4608">
                  <c:v>-391.02378197212153</c:v>
                </c:pt>
                <c:pt idx="4609">
                  <c:v>-394.09070697524453</c:v>
                </c:pt>
                <c:pt idx="4610">
                  <c:v>-396.15763197836935</c:v>
                </c:pt>
                <c:pt idx="4611">
                  <c:v>-397.22455698149224</c:v>
                </c:pt>
                <c:pt idx="4612">
                  <c:v>-400.29148198461695</c:v>
                </c:pt>
                <c:pt idx="4613">
                  <c:v>-403.35840698774132</c:v>
                </c:pt>
                <c:pt idx="4614">
                  <c:v>-406.42533199086421</c:v>
                </c:pt>
                <c:pt idx="4615">
                  <c:v>-408.49225699398869</c:v>
                </c:pt>
                <c:pt idx="4616">
                  <c:v>-410.57232437763162</c:v>
                </c:pt>
                <c:pt idx="4617">
                  <c:v>-413.65239176127369</c:v>
                </c:pt>
                <c:pt idx="4618">
                  <c:v>-416.73245914491696</c:v>
                </c:pt>
                <c:pt idx="4619">
                  <c:v>-419.81252652855966</c:v>
                </c:pt>
                <c:pt idx="4620">
                  <c:v>-418.89259391220156</c:v>
                </c:pt>
                <c:pt idx="4621">
                  <c:v>-420.97266129584591</c:v>
                </c:pt>
                <c:pt idx="4622">
                  <c:v>-416.05272867948781</c:v>
                </c:pt>
                <c:pt idx="4623">
                  <c:v>-419.14593008236778</c:v>
                </c:pt>
                <c:pt idx="4624">
                  <c:v>-420.23913148524656</c:v>
                </c:pt>
                <c:pt idx="4625">
                  <c:v>-417.33233288812693</c:v>
                </c:pt>
                <c:pt idx="4626">
                  <c:v>-414.42553429100622</c:v>
                </c:pt>
                <c:pt idx="4627">
                  <c:v>-417.53186139791001</c:v>
                </c:pt>
                <c:pt idx="4628">
                  <c:v>-419.638188504813</c:v>
                </c:pt>
                <c:pt idx="4629">
                  <c:v>-420.74451561171668</c:v>
                </c:pt>
                <c:pt idx="4630">
                  <c:v>-421.85084271861905</c:v>
                </c:pt>
                <c:pt idx="4631">
                  <c:v>-423.97028725992266</c:v>
                </c:pt>
                <c:pt idx="4632">
                  <c:v>-424.08973180122655</c:v>
                </c:pt>
                <c:pt idx="4633">
                  <c:v>-427.2222855524314</c:v>
                </c:pt>
                <c:pt idx="4634">
                  <c:v>-424.35483930363716</c:v>
                </c:pt>
                <c:pt idx="4635">
                  <c:v>-423.48739305484111</c:v>
                </c:pt>
                <c:pt idx="4636">
                  <c:v>-384.61994680604687</c:v>
                </c:pt>
                <c:pt idx="4637">
                  <c:v>-387.76560158731291</c:v>
                </c:pt>
                <c:pt idx="4638">
                  <c:v>-390.91125636857828</c:v>
                </c:pt>
                <c:pt idx="4639">
                  <c:v>-394.05691114984688</c:v>
                </c:pt>
                <c:pt idx="4640">
                  <c:v>-395.20256593111367</c:v>
                </c:pt>
                <c:pt idx="4641">
                  <c:v>-395.34822071238074</c:v>
                </c:pt>
                <c:pt idx="4642">
                  <c:v>-397.49387549364769</c:v>
                </c:pt>
                <c:pt idx="4643">
                  <c:v>-400.65262316934502</c:v>
                </c:pt>
                <c:pt idx="4644">
                  <c:v>-403.81137084503899</c:v>
                </c:pt>
                <c:pt idx="4645">
                  <c:v>-404.97011852073524</c:v>
                </c:pt>
                <c:pt idx="4646">
                  <c:v>-406.12886619643234</c:v>
                </c:pt>
                <c:pt idx="4647">
                  <c:v>-407.28761387212694</c:v>
                </c:pt>
                <c:pt idx="4648">
                  <c:v>-407.44636154782313</c:v>
                </c:pt>
                <c:pt idx="4649">
                  <c:v>-399.60510922351904</c:v>
                </c:pt>
                <c:pt idx="4650">
                  <c:v>-397.76385689921494</c:v>
                </c:pt>
                <c:pt idx="4651">
                  <c:v>-398.93568937746409</c:v>
                </c:pt>
                <c:pt idx="4652">
                  <c:v>-374.10752185571403</c:v>
                </c:pt>
                <c:pt idx="4653">
                  <c:v>-356.27935433396237</c:v>
                </c:pt>
                <c:pt idx="4654">
                  <c:v>-359.47733231452003</c:v>
                </c:pt>
                <c:pt idx="4655">
                  <c:v>-360.67531029507711</c:v>
                </c:pt>
                <c:pt idx="4656">
                  <c:v>-363.8732882756355</c:v>
                </c:pt>
                <c:pt idx="4657">
                  <c:v>-360.07126625619225</c:v>
                </c:pt>
                <c:pt idx="4658">
                  <c:v>-362.28230502183925</c:v>
                </c:pt>
                <c:pt idx="4659">
                  <c:v>-362.49334378748443</c:v>
                </c:pt>
                <c:pt idx="4660">
                  <c:v>-331.70438255313206</c:v>
                </c:pt>
                <c:pt idx="4661">
                  <c:v>-332.91542131877833</c:v>
                </c:pt>
                <c:pt idx="4662">
                  <c:v>-333.12646008442471</c:v>
                </c:pt>
                <c:pt idx="4663">
                  <c:v>-334.33749885007069</c:v>
                </c:pt>
                <c:pt idx="4664">
                  <c:v>-337.56159047960864</c:v>
                </c:pt>
                <c:pt idx="4665">
                  <c:v>-339.78568210914858</c:v>
                </c:pt>
                <c:pt idx="4666">
                  <c:v>-343.00977373868625</c:v>
                </c:pt>
                <c:pt idx="4667">
                  <c:v>-346.24691035253369</c:v>
                </c:pt>
                <c:pt idx="4668">
                  <c:v>-349.48404696638164</c:v>
                </c:pt>
                <c:pt idx="4669">
                  <c:v>-351.72118358022897</c:v>
                </c:pt>
                <c:pt idx="4670">
                  <c:v>-353.95832019407783</c:v>
                </c:pt>
                <c:pt idx="4671">
                  <c:v>-356.19545680792567</c:v>
                </c:pt>
                <c:pt idx="4672">
                  <c:v>-356.43259342177294</c:v>
                </c:pt>
                <c:pt idx="4673">
                  <c:v>-353.66973003562202</c:v>
                </c:pt>
                <c:pt idx="4674">
                  <c:v>-352.91990379539959</c:v>
                </c:pt>
                <c:pt idx="4675">
                  <c:v>-347.17007755517699</c:v>
                </c:pt>
                <c:pt idx="4676">
                  <c:v>-342.43328066330588</c:v>
                </c:pt>
                <c:pt idx="4677">
                  <c:v>-343.69648377143409</c:v>
                </c:pt>
                <c:pt idx="4678">
                  <c:v>-329.97270847073315</c:v>
                </c:pt>
                <c:pt idx="4679">
                  <c:v>-333.26194704403167</c:v>
                </c:pt>
                <c:pt idx="4680">
                  <c:v>-334.5511856173303</c:v>
                </c:pt>
                <c:pt idx="4681">
                  <c:v>-337.84042419062945</c:v>
                </c:pt>
                <c:pt idx="4682">
                  <c:v>-341.14266896037674</c:v>
                </c:pt>
                <c:pt idx="4683">
                  <c:v>-326.44491373012335</c:v>
                </c:pt>
                <c:pt idx="4684">
                  <c:v>-326.74715849987024</c:v>
                </c:pt>
                <c:pt idx="4685">
                  <c:v>-329.06240182775588</c:v>
                </c:pt>
                <c:pt idx="4686">
                  <c:v>-332.37764515563936</c:v>
                </c:pt>
                <c:pt idx="4687">
                  <c:v>-333.69288848352431</c:v>
                </c:pt>
                <c:pt idx="4688">
                  <c:v>-335.00813181140813</c:v>
                </c:pt>
                <c:pt idx="4689">
                  <c:v>-338.33636609797964</c:v>
                </c:pt>
                <c:pt idx="4690">
                  <c:v>-340.66460038455438</c:v>
                </c:pt>
                <c:pt idx="4691">
                  <c:v>-331.99283467112525</c:v>
                </c:pt>
                <c:pt idx="4692">
                  <c:v>-332.32106895769635</c:v>
                </c:pt>
                <c:pt idx="4693">
                  <c:v>-334.64930324427019</c:v>
                </c:pt>
                <c:pt idx="4694">
                  <c:v>-337.9775375308426</c:v>
                </c:pt>
                <c:pt idx="4695">
                  <c:v>-340.31875521514564</c:v>
                </c:pt>
                <c:pt idx="4696">
                  <c:v>-343.65997289944994</c:v>
                </c:pt>
                <c:pt idx="4697">
                  <c:v>-344.00119058375202</c:v>
                </c:pt>
                <c:pt idx="4698">
                  <c:v>-345.34240826805473</c:v>
                </c:pt>
                <c:pt idx="4699">
                  <c:v>-334.6966018272567</c:v>
                </c:pt>
                <c:pt idx="4700">
                  <c:v>-338.06376377628965</c:v>
                </c:pt>
                <c:pt idx="4701">
                  <c:v>-340.43092572532424</c:v>
                </c:pt>
                <c:pt idx="4702">
                  <c:v>-294.81104861653228</c:v>
                </c:pt>
                <c:pt idx="4703">
                  <c:v>-286.19117150774025</c:v>
                </c:pt>
                <c:pt idx="4704">
                  <c:v>-287.57129439894834</c:v>
                </c:pt>
                <c:pt idx="4705">
                  <c:v>-288.95141729015626</c:v>
                </c:pt>
                <c:pt idx="4706">
                  <c:v>-292.34449371293908</c:v>
                </c:pt>
                <c:pt idx="4707">
                  <c:v>-288.73757013572202</c:v>
                </c:pt>
                <c:pt idx="4708">
                  <c:v>-291.13064655850394</c:v>
                </c:pt>
                <c:pt idx="4709">
                  <c:v>-294.52372298128608</c:v>
                </c:pt>
                <c:pt idx="4710">
                  <c:v>-296.9167994040688</c:v>
                </c:pt>
                <c:pt idx="4711">
                  <c:v>-298.30987582685327</c:v>
                </c:pt>
                <c:pt idx="4712">
                  <c:v>-295.70295224963428</c:v>
                </c:pt>
                <c:pt idx="4713">
                  <c:v>-289.12191365027439</c:v>
                </c:pt>
                <c:pt idx="4714">
                  <c:v>-291.54087505091638</c:v>
                </c:pt>
                <c:pt idx="4715">
                  <c:v>-294.95983645155667</c:v>
                </c:pt>
                <c:pt idx="4716">
                  <c:v>-290.37879785219639</c:v>
                </c:pt>
                <c:pt idx="4717">
                  <c:v>-288.79775925283678</c:v>
                </c:pt>
                <c:pt idx="4718">
                  <c:v>-269.22965217216648</c:v>
                </c:pt>
                <c:pt idx="4719">
                  <c:v>-260.66154509149516</c:v>
                </c:pt>
                <c:pt idx="4720">
                  <c:v>-263.10636226373202</c:v>
                </c:pt>
                <c:pt idx="4721">
                  <c:v>-266.55117943596724</c:v>
                </c:pt>
                <c:pt idx="4722">
                  <c:v>-267.99599660820257</c:v>
                </c:pt>
                <c:pt idx="4723">
                  <c:v>-271.45373080294064</c:v>
                </c:pt>
                <c:pt idx="4724">
                  <c:v>-272.91146499767689</c:v>
                </c:pt>
                <c:pt idx="4725">
                  <c:v>-273.36919919241535</c:v>
                </c:pt>
                <c:pt idx="4726">
                  <c:v>-264.82693338715194</c:v>
                </c:pt>
                <c:pt idx="4727">
                  <c:v>-268.29757740903563</c:v>
                </c:pt>
                <c:pt idx="4728">
                  <c:v>-268.76822143091874</c:v>
                </c:pt>
                <c:pt idx="4729">
                  <c:v>-272.25176811932431</c:v>
                </c:pt>
                <c:pt idx="4730">
                  <c:v>-260.74821034804643</c:v>
                </c:pt>
                <c:pt idx="4731">
                  <c:v>-263.25754102498632</c:v>
                </c:pt>
                <c:pt idx="4732">
                  <c:v>-258.76687170192565</c:v>
                </c:pt>
                <c:pt idx="4733">
                  <c:v>-254.27620237886558</c:v>
                </c:pt>
                <c:pt idx="4734">
                  <c:v>-256.79841444572321</c:v>
                </c:pt>
                <c:pt idx="4735">
                  <c:v>-257.32062651258269</c:v>
                </c:pt>
                <c:pt idx="4736">
                  <c:v>-260.84283857944234</c:v>
                </c:pt>
                <c:pt idx="4737">
                  <c:v>-254.36505064629984</c:v>
                </c:pt>
                <c:pt idx="4738">
                  <c:v>-257.91300445179286</c:v>
                </c:pt>
                <c:pt idx="4739">
                  <c:v>-261.46095825728628</c:v>
                </c:pt>
                <c:pt idx="4740">
                  <c:v>-263.00891206278169</c:v>
                </c:pt>
                <c:pt idx="4741">
                  <c:v>-266.569726283097</c:v>
                </c:pt>
                <c:pt idx="4742">
                  <c:v>-264.13054050341231</c:v>
                </c:pt>
                <c:pt idx="4743">
                  <c:v>-265.70420821246688</c:v>
                </c:pt>
                <c:pt idx="4744">
                  <c:v>-266.27787592152157</c:v>
                </c:pt>
                <c:pt idx="4745">
                  <c:v>-262.85154363057632</c:v>
                </c:pt>
                <c:pt idx="4746">
                  <c:v>-266.43805793461513</c:v>
                </c:pt>
                <c:pt idx="4747">
                  <c:v>-256.02457223865594</c:v>
                </c:pt>
                <c:pt idx="4748">
                  <c:v>-257.61108654269498</c:v>
                </c:pt>
                <c:pt idx="4749">
                  <c:v>-252.21044058001061</c:v>
                </c:pt>
                <c:pt idx="4750">
                  <c:v>-254.82262752065492</c:v>
                </c:pt>
                <c:pt idx="4751">
                  <c:v>-257.44764056617015</c:v>
                </c:pt>
                <c:pt idx="4752">
                  <c:v>-260.07265361168584</c:v>
                </c:pt>
                <c:pt idx="4753">
                  <c:v>-227.69766665720161</c:v>
                </c:pt>
                <c:pt idx="4754">
                  <c:v>-217.32267970271721</c:v>
                </c:pt>
                <c:pt idx="4755">
                  <c:v>-219.96051208586314</c:v>
                </c:pt>
                <c:pt idx="4756">
                  <c:v>-223.59834446900936</c:v>
                </c:pt>
                <c:pt idx="4757">
                  <c:v>-224.24898945349071</c:v>
                </c:pt>
                <c:pt idx="4758">
                  <c:v>-217.89963443797171</c:v>
                </c:pt>
                <c:pt idx="4759">
                  <c:v>-220.55027942245343</c:v>
                </c:pt>
                <c:pt idx="4760">
                  <c:v>-218.2009244069344</c:v>
                </c:pt>
                <c:pt idx="4761">
                  <c:v>-221.86437528713739</c:v>
                </c:pt>
                <c:pt idx="4762">
                  <c:v>-222.52782616734041</c:v>
                </c:pt>
                <c:pt idx="4763">
                  <c:v>-226.19127704754371</c:v>
                </c:pt>
                <c:pt idx="4764">
                  <c:v>-228.85472792774641</c:v>
                </c:pt>
                <c:pt idx="4765">
                  <c:v>-230.51817880794968</c:v>
                </c:pt>
                <c:pt idx="4766">
                  <c:v>-231.18162968815233</c:v>
                </c:pt>
                <c:pt idx="4767">
                  <c:v>-222.84508056835512</c:v>
                </c:pt>
                <c:pt idx="4768">
                  <c:v>-222.5085314485583</c:v>
                </c:pt>
                <c:pt idx="4769">
                  <c:v>-224.17198232876115</c:v>
                </c:pt>
                <c:pt idx="4770">
                  <c:v>-221.83543320896447</c:v>
                </c:pt>
                <c:pt idx="4771">
                  <c:v>-222.49888408916718</c:v>
                </c:pt>
                <c:pt idx="4772">
                  <c:v>-223.17513418989651</c:v>
                </c:pt>
                <c:pt idx="4773">
                  <c:v>-223.85138429062644</c:v>
                </c:pt>
                <c:pt idx="4774">
                  <c:v>-226.54042696684698</c:v>
                </c:pt>
                <c:pt idx="4775">
                  <c:v>-223.22946964306772</c:v>
                </c:pt>
                <c:pt idx="4776">
                  <c:v>-205.9185123192884</c:v>
                </c:pt>
                <c:pt idx="4777">
                  <c:v>-199.60755499550842</c:v>
                </c:pt>
                <c:pt idx="4778">
                  <c:v>-201.2965976717297</c:v>
                </c:pt>
                <c:pt idx="4779">
                  <c:v>-184.99842630831048</c:v>
                </c:pt>
                <c:pt idx="4780">
                  <c:v>-188.70025494488937</c:v>
                </c:pt>
                <c:pt idx="4781">
                  <c:v>-183.40208358146981</c:v>
                </c:pt>
                <c:pt idx="4782">
                  <c:v>-182.10391221804952</c:v>
                </c:pt>
                <c:pt idx="4783">
                  <c:v>-180.8185202295079</c:v>
                </c:pt>
                <c:pt idx="4784">
                  <c:v>-169.53312824096702</c:v>
                </c:pt>
                <c:pt idx="4785">
                  <c:v>-171.26050907122519</c:v>
                </c:pt>
                <c:pt idx="4786">
                  <c:v>-173.98788990148384</c:v>
                </c:pt>
                <c:pt idx="4787">
                  <c:v>-177.71527073174073</c:v>
                </c:pt>
                <c:pt idx="4788">
                  <c:v>-181.4554178538757</c:v>
                </c:pt>
                <c:pt idx="4789">
                  <c:v>-182.19556497600794</c:v>
                </c:pt>
                <c:pt idx="4790">
                  <c:v>-184.93571209814172</c:v>
                </c:pt>
                <c:pt idx="4791">
                  <c:v>-186.67585922027527</c:v>
                </c:pt>
                <c:pt idx="4792">
                  <c:v>-188.4160063424099</c:v>
                </c:pt>
                <c:pt idx="4793">
                  <c:v>-189.16891325840569</c:v>
                </c:pt>
                <c:pt idx="4794">
                  <c:v>-186.92182017440211</c:v>
                </c:pt>
                <c:pt idx="4795">
                  <c:v>-189.67472709039819</c:v>
                </c:pt>
                <c:pt idx="4796">
                  <c:v>-190.44038733091676</c:v>
                </c:pt>
                <c:pt idx="4797">
                  <c:v>-189.20604757143465</c:v>
                </c:pt>
                <c:pt idx="4798">
                  <c:v>-190.9717078119522</c:v>
                </c:pt>
                <c:pt idx="4799">
                  <c:v>-194.73736805247049</c:v>
                </c:pt>
                <c:pt idx="4800">
                  <c:v>-194.51577517660115</c:v>
                </c:pt>
                <c:pt idx="4801">
                  <c:v>-192.30692277163791</c:v>
                </c:pt>
                <c:pt idx="4802">
                  <c:v>-191.09807036667453</c:v>
                </c:pt>
                <c:pt idx="4803">
                  <c:v>-194.88921796171047</c:v>
                </c:pt>
                <c:pt idx="4804">
                  <c:v>-197.69309964290963</c:v>
                </c:pt>
                <c:pt idx="4805">
                  <c:v>-191.50970905326778</c:v>
                </c:pt>
                <c:pt idx="4806">
                  <c:v>-191.33903986329364</c:v>
                </c:pt>
                <c:pt idx="4807">
                  <c:v>-194.16837067331838</c:v>
                </c:pt>
                <c:pt idx="4808">
                  <c:v>-195.99770148334363</c:v>
                </c:pt>
                <c:pt idx="4809">
                  <c:v>-191.82703229336875</c:v>
                </c:pt>
                <c:pt idx="4810">
                  <c:v>-192.66907820085657</c:v>
                </c:pt>
                <c:pt idx="4811">
                  <c:v>-186.53653550471032</c:v>
                </c:pt>
                <c:pt idx="4812">
                  <c:v>-189.40399280856386</c:v>
                </c:pt>
                <c:pt idx="4813">
                  <c:v>-177.27145011241717</c:v>
                </c:pt>
                <c:pt idx="4814">
                  <c:v>-179.15160376865438</c:v>
                </c:pt>
                <c:pt idx="4815">
                  <c:v>-178.03175742489137</c:v>
                </c:pt>
                <c:pt idx="4816">
                  <c:v>-180.92460123827794</c:v>
                </c:pt>
                <c:pt idx="4817">
                  <c:v>-173.81744505166529</c:v>
                </c:pt>
                <c:pt idx="4818">
                  <c:v>-172.71028886505138</c:v>
                </c:pt>
                <c:pt idx="4819">
                  <c:v>-173.60313267843802</c:v>
                </c:pt>
                <c:pt idx="4820">
                  <c:v>-175.49597649182459</c:v>
                </c:pt>
                <c:pt idx="4821">
                  <c:v>-161.40150429333474</c:v>
                </c:pt>
                <c:pt idx="4822">
                  <c:v>-148.30703209484523</c:v>
                </c:pt>
                <c:pt idx="4823">
                  <c:v>-151.2252377414556</c:v>
                </c:pt>
                <c:pt idx="4824">
                  <c:v>-155.14344338806563</c:v>
                </c:pt>
                <c:pt idx="4825">
                  <c:v>-155.06164903467567</c:v>
                </c:pt>
                <c:pt idx="4826">
                  <c:v>-156.99252640915608</c:v>
                </c:pt>
                <c:pt idx="4827">
                  <c:v>-159.92340378363664</c:v>
                </c:pt>
                <c:pt idx="4828">
                  <c:v>-159.854281158117</c:v>
                </c:pt>
                <c:pt idx="4829">
                  <c:v>-163.79782416883035</c:v>
                </c:pt>
                <c:pt idx="4830">
                  <c:v>-162.74136717954372</c:v>
                </c:pt>
                <c:pt idx="4831">
                  <c:v>-166.68491019025694</c:v>
                </c:pt>
                <c:pt idx="4832">
                  <c:v>-168.64111277095679</c:v>
                </c:pt>
                <c:pt idx="4833">
                  <c:v>-171.59731535165704</c:v>
                </c:pt>
                <c:pt idx="4834">
                  <c:v>-174.57881897416078</c:v>
                </c:pt>
                <c:pt idx="4835">
                  <c:v>-173.56032259666469</c:v>
                </c:pt>
                <c:pt idx="4836">
                  <c:v>-176.5418262191682</c:v>
                </c:pt>
                <c:pt idx="4837">
                  <c:v>-177.52332984167273</c:v>
                </c:pt>
                <c:pt idx="4838">
                  <c:v>-166.50483346417582</c:v>
                </c:pt>
                <c:pt idx="4839">
                  <c:v>-165.49897860829483</c:v>
                </c:pt>
                <c:pt idx="4840">
                  <c:v>-169.50575930737779</c:v>
                </c:pt>
                <c:pt idx="4841">
                  <c:v>-168.51254000646122</c:v>
                </c:pt>
                <c:pt idx="4842">
                  <c:v>-161.51932070554452</c:v>
                </c:pt>
                <c:pt idx="4843">
                  <c:v>-161.53873101736414</c:v>
                </c:pt>
                <c:pt idx="4844">
                  <c:v>-165.55814132918289</c:v>
                </c:pt>
                <c:pt idx="4845">
                  <c:v>-168.57755164100152</c:v>
                </c:pt>
                <c:pt idx="4846">
                  <c:v>-167.5969619528212</c:v>
                </c:pt>
                <c:pt idx="4847">
                  <c:v>-169.61637226463998</c:v>
                </c:pt>
                <c:pt idx="4848">
                  <c:v>-171.63578257645935</c:v>
                </c:pt>
                <c:pt idx="4849">
                  <c:v>-174.66781658301642</c:v>
                </c:pt>
                <c:pt idx="4850">
                  <c:v>-174.69985058957232</c:v>
                </c:pt>
                <c:pt idx="4851">
                  <c:v>-164.73188459612919</c:v>
                </c:pt>
                <c:pt idx="4852">
                  <c:v>-168.77653640347179</c:v>
                </c:pt>
                <c:pt idx="4853">
                  <c:v>-157.83380014150998</c:v>
                </c:pt>
                <c:pt idx="4854">
                  <c:v>-160.89106387954783</c:v>
                </c:pt>
                <c:pt idx="4855">
                  <c:v>-159.94832761758684</c:v>
                </c:pt>
                <c:pt idx="4856">
                  <c:v>-161.00559135562497</c:v>
                </c:pt>
                <c:pt idx="4857">
                  <c:v>-165.07546117794999</c:v>
                </c:pt>
                <c:pt idx="4858">
                  <c:v>-167.14533100027546</c:v>
                </c:pt>
                <c:pt idx="4859">
                  <c:v>-160.21520082260093</c:v>
                </c:pt>
                <c:pt idx="4860">
                  <c:v>-163.28507064492638</c:v>
                </c:pt>
                <c:pt idx="4861">
                  <c:v>-165.36754072863206</c:v>
                </c:pt>
                <c:pt idx="4862">
                  <c:v>-169.45001081233823</c:v>
                </c:pt>
                <c:pt idx="4863">
                  <c:v>-171.54507535784055</c:v>
                </c:pt>
                <c:pt idx="4864">
                  <c:v>-165.64013990334337</c:v>
                </c:pt>
                <c:pt idx="4865">
                  <c:v>-130.73520444884585</c:v>
                </c:pt>
                <c:pt idx="4866">
                  <c:v>-134.84285767971178</c:v>
                </c:pt>
                <c:pt idx="4867">
                  <c:v>-137.95051091057741</c:v>
                </c:pt>
                <c:pt idx="4868">
                  <c:v>-126.05816414144297</c:v>
                </c:pt>
                <c:pt idx="4869">
                  <c:v>-129.16581737230857</c:v>
                </c:pt>
                <c:pt idx="4870">
                  <c:v>-113.2860535350777</c:v>
                </c:pt>
                <c:pt idx="4871">
                  <c:v>-103.40628969784669</c:v>
                </c:pt>
                <c:pt idx="4872">
                  <c:v>-101.52652586061546</c:v>
                </c:pt>
                <c:pt idx="4873">
                  <c:v>-105.65933922463152</c:v>
                </c:pt>
                <c:pt idx="4874">
                  <c:v>-109.79215258864809</c:v>
                </c:pt>
                <c:pt idx="4875">
                  <c:v>-104.92496595266435</c:v>
                </c:pt>
                <c:pt idx="4876">
                  <c:v>-107.05777931668025</c:v>
                </c:pt>
                <c:pt idx="4877">
                  <c:v>-111.20316417392188</c:v>
                </c:pt>
                <c:pt idx="4878">
                  <c:v>-115.3485490311631</c:v>
                </c:pt>
                <c:pt idx="4879">
                  <c:v>-119.49393388840433</c:v>
                </c:pt>
                <c:pt idx="4880">
                  <c:v>-85.639318745645539</c:v>
                </c:pt>
                <c:pt idx="4881">
                  <c:v>-77.784703602886751</c:v>
                </c:pt>
                <c:pt idx="4882">
                  <c:v>-81.942654267796328</c:v>
                </c:pt>
                <c:pt idx="4883">
                  <c:v>-84.100604932705508</c:v>
                </c:pt>
                <c:pt idx="4884">
                  <c:v>-87.258555597614858</c:v>
                </c:pt>
                <c:pt idx="4885">
                  <c:v>-91.429066406935235</c:v>
                </c:pt>
                <c:pt idx="4886">
                  <c:v>-89.599577216255355</c:v>
                </c:pt>
                <c:pt idx="4887">
                  <c:v>-37.770088025575994</c:v>
                </c:pt>
                <c:pt idx="4888">
                  <c:v>-39.940598834896221</c:v>
                </c:pt>
                <c:pt idx="4889">
                  <c:v>-30.111109644216608</c:v>
                </c:pt>
                <c:pt idx="4890">
                  <c:v>-34.294174956826012</c:v>
                </c:pt>
                <c:pt idx="4891">
                  <c:v>-37.47724026943515</c:v>
                </c:pt>
                <c:pt idx="4892">
                  <c:v>-41.660305582044579</c:v>
                </c:pt>
                <c:pt idx="4893">
                  <c:v>-44.843370894653923</c:v>
                </c:pt>
                <c:pt idx="4894">
                  <c:v>-47.026436207263245</c:v>
                </c:pt>
                <c:pt idx="4895">
                  <c:v>-45.209501519872596</c:v>
                </c:pt>
                <c:pt idx="4896">
                  <c:v>-42.392566832482011</c:v>
                </c:pt>
                <c:pt idx="4897">
                  <c:v>-43.588181029231094</c:v>
                </c:pt>
                <c:pt idx="4898">
                  <c:v>-46.783795225980263</c:v>
                </c:pt>
                <c:pt idx="4899">
                  <c:v>-50.97940942272939</c:v>
                </c:pt>
                <c:pt idx="4900">
                  <c:v>-54.175023619478537</c:v>
                </c:pt>
                <c:pt idx="4901">
                  <c:v>-54.3706378162276</c:v>
                </c:pt>
                <c:pt idx="4902">
                  <c:v>-55.56625201297696</c:v>
                </c:pt>
                <c:pt idx="4903">
                  <c:v>-58.774409496528506</c:v>
                </c:pt>
                <c:pt idx="4904">
                  <c:v>-61.982566980080193</c:v>
                </c:pt>
                <c:pt idx="4905">
                  <c:v>-66.190724463631852</c:v>
                </c:pt>
                <c:pt idx="4906">
                  <c:v>-69.398881947183327</c:v>
                </c:pt>
                <c:pt idx="4907">
                  <c:v>-71.607039430735213</c:v>
                </c:pt>
                <c:pt idx="4908">
                  <c:v>-75.815196914286858</c:v>
                </c:pt>
                <c:pt idx="4909">
                  <c:v>-79.023354397838489</c:v>
                </c:pt>
                <c:pt idx="4910">
                  <c:v>-81.231511881390446</c:v>
                </c:pt>
                <c:pt idx="4911">
                  <c:v>-80.439669364942191</c:v>
                </c:pt>
                <c:pt idx="4912">
                  <c:v>-82.660364559611708</c:v>
                </c:pt>
                <c:pt idx="4913">
                  <c:v>-82.881059754281551</c:v>
                </c:pt>
                <c:pt idx="4914">
                  <c:v>-87.101754948951381</c:v>
                </c:pt>
                <c:pt idx="4915">
                  <c:v>-83.322450143620827</c:v>
                </c:pt>
                <c:pt idx="4916">
                  <c:v>-87.555677495220351</c:v>
                </c:pt>
                <c:pt idx="4917">
                  <c:v>-90.801431470899658</c:v>
                </c:pt>
                <c:pt idx="4918">
                  <c:v>-92.047185446579135</c:v>
                </c:pt>
                <c:pt idx="4919">
                  <c:v>-95.305460534675518</c:v>
                </c:pt>
                <c:pt idx="4920">
                  <c:v>-97.563735622772015</c:v>
                </c:pt>
                <c:pt idx="4921">
                  <c:v>-101.83452633265551</c:v>
                </c:pt>
                <c:pt idx="4922">
                  <c:v>-106.10531704253901</c:v>
                </c:pt>
                <c:pt idx="4923">
                  <c:v>-96.376107752422627</c:v>
                </c:pt>
                <c:pt idx="4924">
                  <c:v>-100.64689846230668</c:v>
                </c:pt>
                <c:pt idx="4925">
                  <c:v>-104.93019932423051</c:v>
                </c:pt>
                <c:pt idx="4926">
                  <c:v>-109.21350018615398</c:v>
                </c:pt>
                <c:pt idx="4927">
                  <c:v>-110.49680104807781</c:v>
                </c:pt>
                <c:pt idx="4928">
                  <c:v>-113.78010191000128</c:v>
                </c:pt>
                <c:pt idx="4929">
                  <c:v>-116.06340277192477</c:v>
                </c:pt>
                <c:pt idx="4930">
                  <c:v>-115.34670363384859</c:v>
                </c:pt>
                <c:pt idx="4931">
                  <c:v>-98.630004495772297</c:v>
                </c:pt>
                <c:pt idx="4932">
                  <c:v>-63.913305357695904</c:v>
                </c:pt>
                <c:pt idx="4933">
                  <c:v>-66.196606219619568</c:v>
                </c:pt>
                <c:pt idx="4934">
                  <c:v>-70.492411784569356</c:v>
                </c:pt>
                <c:pt idx="4935">
                  <c:v>-68.788217349519144</c:v>
                </c:pt>
                <c:pt idx="4936">
                  <c:v>-65.084022914468918</c:v>
                </c:pt>
                <c:pt idx="4937">
                  <c:v>-65.392327754016648</c:v>
                </c:pt>
                <c:pt idx="4938">
                  <c:v>-65.700632593564194</c:v>
                </c:pt>
                <c:pt idx="4939">
                  <c:v>-69.021431299721527</c:v>
                </c:pt>
                <c:pt idx="4940">
                  <c:v>-70.342230005878946</c:v>
                </c:pt>
                <c:pt idx="4941">
                  <c:v>-73.663028712035896</c:v>
                </c:pt>
                <c:pt idx="4942">
                  <c:v>-55.983827418193236</c:v>
                </c:pt>
                <c:pt idx="4943">
                  <c:v>-60.304626124350534</c:v>
                </c:pt>
                <c:pt idx="4944">
                  <c:v>-39.637913309423887</c:v>
                </c:pt>
                <c:pt idx="4945">
                  <c:v>-43.983683605871157</c:v>
                </c:pt>
                <c:pt idx="4946">
                  <c:v>-30.329453902318697</c:v>
                </c:pt>
                <c:pt idx="4947">
                  <c:v>-34.687701962609104</c:v>
                </c:pt>
                <c:pt idx="4948">
                  <c:v>-39.045950022899561</c:v>
                </c:pt>
                <c:pt idx="4949">
                  <c:v>-42.416670519371721</c:v>
                </c:pt>
                <c:pt idx="4950">
                  <c:v>-45.799858144096007</c:v>
                </c:pt>
                <c:pt idx="4951">
                  <c:v>-49.183045768819966</c:v>
                </c:pt>
                <c:pt idx="4952">
                  <c:v>-48.578695233460309</c:v>
                </c:pt>
                <c:pt idx="4953">
                  <c:v>-52.974344698100644</c:v>
                </c:pt>
                <c:pt idx="4954">
                  <c:v>-56.382450733779685</c:v>
                </c:pt>
                <c:pt idx="4955">
                  <c:v>-58.790556769458838</c:v>
                </c:pt>
                <c:pt idx="4956">
                  <c:v>-63.198662805137836</c:v>
                </c:pt>
                <c:pt idx="4957">
                  <c:v>-59.606768840816812</c:v>
                </c:pt>
                <c:pt idx="4958">
                  <c:v>-42.014874876495796</c:v>
                </c:pt>
                <c:pt idx="4959">
                  <c:v>-41.422980912175021</c:v>
                </c:pt>
                <c:pt idx="4960">
                  <c:v>-38.843538269338701</c:v>
                </c:pt>
                <c:pt idx="4961">
                  <c:v>-22.264095626502591</c:v>
                </c:pt>
                <c:pt idx="4962">
                  <c:v>-23.684652983666403</c:v>
                </c:pt>
                <c:pt idx="4963">
                  <c:v>-27.130097311768431</c:v>
                </c:pt>
                <c:pt idx="4964">
                  <c:v>-30.587977327310686</c:v>
                </c:pt>
                <c:pt idx="4965">
                  <c:v>-35.045857342852862</c:v>
                </c:pt>
                <c:pt idx="4966">
                  <c:v>-34.503737358395085</c:v>
                </c:pt>
                <c:pt idx="4967">
                  <c:v>-37.974047887799884</c:v>
                </c:pt>
                <c:pt idx="4968">
                  <c:v>-38.444358417204896</c:v>
                </c:pt>
                <c:pt idx="4969">
                  <c:v>-41.914668946609801</c:v>
                </c:pt>
                <c:pt idx="4970">
                  <c:v>-43.397404834971013</c:v>
                </c:pt>
                <c:pt idx="4971">
                  <c:v>-46.88014072333204</c:v>
                </c:pt>
                <c:pt idx="4972">
                  <c:v>-49.362876611693174</c:v>
                </c:pt>
                <c:pt idx="4973">
                  <c:v>-52.858032722648851</c:v>
                </c:pt>
                <c:pt idx="4974">
                  <c:v>-57.37801394325961</c:v>
                </c:pt>
                <c:pt idx="4975">
                  <c:v>-58.910400087398273</c:v>
                </c:pt>
                <c:pt idx="4976">
                  <c:v>-61.467580906247377</c:v>
                </c:pt>
                <c:pt idx="4977">
                  <c:v>-66.049536288949867</c:v>
                </c:pt>
                <c:pt idx="4978">
                  <c:v>-68.631491671652199</c:v>
                </c:pt>
                <c:pt idx="4979">
                  <c:v>-68.225826838868258</c:v>
                </c:pt>
                <c:pt idx="4980">
                  <c:v>-48.820162006084487</c:v>
                </c:pt>
                <c:pt idx="4981">
                  <c:v>-51.41449717330039</c:v>
                </c:pt>
                <c:pt idx="4982">
                  <c:v>-56.021207150073394</c:v>
                </c:pt>
                <c:pt idx="4983">
                  <c:v>-58.627917126846199</c:v>
                </c:pt>
                <c:pt idx="4984">
                  <c:v>-61.234627103618877</c:v>
                </c:pt>
                <c:pt idx="4985">
                  <c:v>-64.841337080391753</c:v>
                </c:pt>
                <c:pt idx="4986">
                  <c:v>-51.448047057164395</c:v>
                </c:pt>
                <c:pt idx="4987">
                  <c:v>-51.06712688588167</c:v>
                </c:pt>
                <c:pt idx="4988">
                  <c:v>-55.698571626162149</c:v>
                </c:pt>
                <c:pt idx="4989">
                  <c:v>-60.330016366442372</c:v>
                </c:pt>
                <c:pt idx="4990">
                  <c:v>-64.961461106722851</c:v>
                </c:pt>
                <c:pt idx="4991">
                  <c:v>-68.605265835304081</c:v>
                </c:pt>
                <c:pt idx="4992">
                  <c:v>-72.24907056388534</c:v>
                </c:pt>
                <c:pt idx="4993">
                  <c:v>-76.905230374512186</c:v>
                </c:pt>
                <c:pt idx="4994">
                  <c:v>-61.573740377826155</c:v>
                </c:pt>
                <c:pt idx="4995">
                  <c:v>-59.242250381140153</c:v>
                </c:pt>
                <c:pt idx="4996">
                  <c:v>-56.923105704570347</c:v>
                </c:pt>
                <c:pt idx="4997">
                  <c:v>-59.616301492224345</c:v>
                </c:pt>
                <c:pt idx="4998">
                  <c:v>-61.309497279878421</c:v>
                </c:pt>
                <c:pt idx="4999">
                  <c:v>-53.00269306753254</c:v>
                </c:pt>
                <c:pt idx="5000">
                  <c:v>-55.695888855186801</c:v>
                </c:pt>
                <c:pt idx="5001">
                  <c:v>-59.401420267744719</c:v>
                </c:pt>
                <c:pt idx="5002">
                  <c:v>-63.119282482351998</c:v>
                </c:pt>
                <c:pt idx="5003">
                  <c:v>-66.837144696959271</c:v>
                </c:pt>
                <c:pt idx="5004">
                  <c:v>-68.567332907120971</c:v>
                </c:pt>
                <c:pt idx="5005">
                  <c:v>-72.29752111728304</c:v>
                </c:pt>
                <c:pt idx="5006">
                  <c:v>-76.027709327444654</c:v>
                </c:pt>
                <c:pt idx="5007">
                  <c:v>-76.757897537606524</c:v>
                </c:pt>
                <c:pt idx="5008">
                  <c:v>-80.500406953084436</c:v>
                </c:pt>
                <c:pt idx="5009">
                  <c:v>-85.255232799792651</c:v>
                </c:pt>
                <c:pt idx="5010">
                  <c:v>-89.010058646500568</c:v>
                </c:pt>
                <c:pt idx="5011">
                  <c:v>-87.764884493208527</c:v>
                </c:pt>
                <c:pt idx="5012">
                  <c:v>-85.519710339916401</c:v>
                </c:pt>
                <c:pt idx="5013">
                  <c:v>-89.286847859818451</c:v>
                </c:pt>
                <c:pt idx="5014">
                  <c:v>-94.066292310827549</c:v>
                </c:pt>
                <c:pt idx="5015">
                  <c:v>-97.845736761836648</c:v>
                </c:pt>
                <c:pt idx="5016">
                  <c:v>-100.62518121284546</c:v>
                </c:pt>
                <c:pt idx="5017">
                  <c:v>-94.404625663855086</c:v>
                </c:pt>
                <c:pt idx="5018">
                  <c:v>-99.184070114863616</c:v>
                </c:pt>
                <c:pt idx="5019">
                  <c:v>-93.988114265119776</c:v>
                </c:pt>
                <c:pt idx="5020">
                  <c:v>-98.829022791582958</c:v>
                </c:pt>
                <c:pt idx="5021">
                  <c:v>-98.669931318046267</c:v>
                </c:pt>
                <c:pt idx="5022">
                  <c:v>-103.52311865245618</c:v>
                </c:pt>
                <c:pt idx="5023">
                  <c:v>-84.388580161604665</c:v>
                </c:pt>
                <c:pt idx="5024">
                  <c:v>-88.254041670753409</c:v>
                </c:pt>
                <c:pt idx="5025">
                  <c:v>-90.131772736602457</c:v>
                </c:pt>
                <c:pt idx="5026">
                  <c:v>-92.021768756192458</c:v>
                </c:pt>
                <c:pt idx="5027">
                  <c:v>-84.911764775782515</c:v>
                </c:pt>
                <c:pt idx="5028">
                  <c:v>-89.814021161136196</c:v>
                </c:pt>
                <c:pt idx="5029">
                  <c:v>-88.716277546489678</c:v>
                </c:pt>
                <c:pt idx="5030">
                  <c:v>-90.643040958923379</c:v>
                </c:pt>
                <c:pt idx="5031">
                  <c:v>-91.569804371356753</c:v>
                </c:pt>
                <c:pt idx="5032">
                  <c:v>-92.496567783790226</c:v>
                </c:pt>
                <c:pt idx="5033">
                  <c:v>-91.423331196223245</c:v>
                </c:pt>
                <c:pt idx="5034">
                  <c:v>-93.350094608656889</c:v>
                </c:pt>
                <c:pt idx="5035">
                  <c:v>-98.289104711919407</c:v>
                </c:pt>
                <c:pt idx="5036">
                  <c:v>-103.24035697706368</c:v>
                </c:pt>
                <c:pt idx="5037">
                  <c:v>-102.19160924220814</c:v>
                </c:pt>
                <c:pt idx="5038">
                  <c:v>-106.14286150735224</c:v>
                </c:pt>
                <c:pt idx="5039">
                  <c:v>-98.118584567466598</c:v>
                </c:pt>
                <c:pt idx="5040">
                  <c:v>-90.094307627581358</c:v>
                </c:pt>
                <c:pt idx="5041">
                  <c:v>-86.082259349590473</c:v>
                </c:pt>
                <c:pt idx="5042">
                  <c:v>-90.082435262159706</c:v>
                </c:pt>
                <c:pt idx="5043">
                  <c:v>-86.094830908144132</c:v>
                </c:pt>
                <c:pt idx="5044">
                  <c:v>-86.10722655412826</c:v>
                </c:pt>
                <c:pt idx="5045">
                  <c:v>-87.131837490484088</c:v>
                </c:pt>
                <c:pt idx="5046">
                  <c:v>-92.168659288189417</c:v>
                </c:pt>
                <c:pt idx="5047">
                  <c:v>-94.205481085894448</c:v>
                </c:pt>
                <c:pt idx="5048">
                  <c:v>-94.242302883599194</c:v>
                </c:pt>
                <c:pt idx="5049">
                  <c:v>-98.291331127566366</c:v>
                </c:pt>
                <c:pt idx="5050">
                  <c:v>-93.340359371533808</c:v>
                </c:pt>
                <c:pt idx="5051">
                  <c:v>-97.401589660530448</c:v>
                </c:pt>
                <c:pt idx="5052">
                  <c:v>-101.5237646353843</c:v>
                </c:pt>
                <c:pt idx="5053">
                  <c:v>-101.64593961023836</c:v>
                </c:pt>
                <c:pt idx="5054">
                  <c:v>-105.78029050912852</c:v>
                </c:pt>
                <c:pt idx="5055">
                  <c:v>-103.91464140801897</c:v>
                </c:pt>
                <c:pt idx="5056">
                  <c:v>-92.061163924440308</c:v>
                </c:pt>
                <c:pt idx="5057">
                  <c:v>-93.207686440861366</c:v>
                </c:pt>
                <c:pt idx="5058">
                  <c:v>-96.378539325632019</c:v>
                </c:pt>
                <c:pt idx="5059">
                  <c:v>-99.598001845623358</c:v>
                </c:pt>
                <c:pt idx="5060">
                  <c:v>-102.82960620352898</c:v>
                </c:pt>
                <c:pt idx="5061">
                  <c:v>-103.06121056143496</c:v>
                </c:pt>
                <c:pt idx="5062">
                  <c:v>-103.30495255440545</c:v>
                </c:pt>
                <c:pt idx="5063">
                  <c:v>-104.56082799221799</c:v>
                </c:pt>
                <c:pt idx="5064">
                  <c:v>-87.828832697204675</c:v>
                </c:pt>
                <c:pt idx="5065">
                  <c:v>-85.108962504183665</c:v>
                </c:pt>
                <c:pt idx="5066">
                  <c:v>-85.401213260387351</c:v>
                </c:pt>
                <c:pt idx="5067">
                  <c:v>-87.693464016589658</c:v>
                </c:pt>
                <c:pt idx="5068">
                  <c:v>-93.009944262248396</c:v>
                </c:pt>
                <c:pt idx="5069">
                  <c:v>-98.338533072621459</c:v>
                </c:pt>
                <c:pt idx="5070">
                  <c:v>-102.6792263439107</c:v>
                </c:pt>
                <c:pt idx="5071">
                  <c:v>-103.0199196151998</c:v>
                </c:pt>
                <c:pt idx="5072">
                  <c:v>-98.360612886488326</c:v>
                </c:pt>
                <c:pt idx="5073">
                  <c:v>-94.713406526965912</c:v>
                </c:pt>
                <c:pt idx="5074">
                  <c:v>-100.07829645691034</c:v>
                </c:pt>
                <c:pt idx="5075">
                  <c:v>-101.45527860853961</c:v>
                </c:pt>
                <c:pt idx="5076">
                  <c:v>-106.85643304762282</c:v>
                </c:pt>
                <c:pt idx="5077">
                  <c:v>-110.25758748670619</c:v>
                </c:pt>
                <c:pt idx="5078">
                  <c:v>-107.65874192578904</c:v>
                </c:pt>
                <c:pt idx="5079">
                  <c:v>-103.05989636487259</c:v>
                </c:pt>
                <c:pt idx="5080">
                  <c:v>-107.47313089327695</c:v>
                </c:pt>
                <c:pt idx="5081">
                  <c:v>-88.886365421681319</c:v>
                </c:pt>
                <c:pt idx="5082">
                  <c:v>-94.31167601873095</c:v>
                </c:pt>
                <c:pt idx="5083">
                  <c:v>-97.736986615780538</c:v>
                </c:pt>
                <c:pt idx="5084">
                  <c:v>-99.174369272415419</c:v>
                </c:pt>
                <c:pt idx="5085">
                  <c:v>-103.64794416866529</c:v>
                </c:pt>
                <c:pt idx="5086">
                  <c:v>-109.12151906491538</c:v>
                </c:pt>
                <c:pt idx="5087">
                  <c:v>-114.60715009941806</c:v>
                </c:pt>
                <c:pt idx="5088">
                  <c:v>-120.09278113392058</c:v>
                </c:pt>
                <c:pt idx="5089">
                  <c:v>-123.59046435476144</c:v>
                </c:pt>
                <c:pt idx="5090">
                  <c:v>-127.10019582126881</c:v>
                </c:pt>
                <c:pt idx="5091">
                  <c:v>-132.63401200177762</c:v>
                </c:pt>
                <c:pt idx="5092">
                  <c:v>-135.17986467281219</c:v>
                </c:pt>
                <c:pt idx="5093">
                  <c:v>-137.73774993808641</c:v>
                </c:pt>
                <c:pt idx="5094">
                  <c:v>-131.30766391225924</c:v>
                </c:pt>
                <c:pt idx="5095">
                  <c:v>-135.88960272088372</c:v>
                </c:pt>
                <c:pt idx="5096">
                  <c:v>-140.50759289422803</c:v>
                </c:pt>
                <c:pt idx="5097">
                  <c:v>-143.12558306757262</c:v>
                </c:pt>
                <c:pt idx="5098">
                  <c:v>-146.77959012222138</c:v>
                </c:pt>
                <c:pt idx="5099">
                  <c:v>-148.44559519036787</c:v>
                </c:pt>
                <c:pt idx="5100">
                  <c:v>-149.11160025851538</c:v>
                </c:pt>
                <c:pt idx="5101">
                  <c:v>-152.81357667256202</c:v>
                </c:pt>
                <c:pt idx="5102">
                  <c:v>-152.51555308660915</c:v>
                </c:pt>
                <c:pt idx="5103">
                  <c:v>-157.22951241887998</c:v>
                </c:pt>
                <c:pt idx="5104">
                  <c:v>-68.943471751150781</c:v>
                </c:pt>
                <c:pt idx="5105">
                  <c:v>-73.669410253535219</c:v>
                </c:pt>
                <c:pt idx="5106">
                  <c:v>-78.419295892477166</c:v>
                </c:pt>
                <c:pt idx="5107">
                  <c:v>-77.169181531418872</c:v>
                </c:pt>
                <c:pt idx="5108">
                  <c:v>-82.931035157005169</c:v>
                </c:pt>
                <c:pt idx="5109">
                  <c:v>-72.692888782590884</c:v>
                </c:pt>
                <c:pt idx="5110">
                  <c:v>-77.454742408177424</c:v>
                </c:pt>
                <c:pt idx="5111">
                  <c:v>-82.228560312699216</c:v>
                </c:pt>
                <c:pt idx="5112">
                  <c:v>-84.0262956918085</c:v>
                </c:pt>
                <c:pt idx="5113">
                  <c:v>-87.83598428636175</c:v>
                </c:pt>
                <c:pt idx="5114">
                  <c:v>-93.669568317218548</c:v>
                </c:pt>
                <c:pt idx="5115">
                  <c:v>-90.503152348075403</c:v>
                </c:pt>
                <c:pt idx="5116">
                  <c:v>-94.348678619287853</c:v>
                </c:pt>
                <c:pt idx="5117">
                  <c:v>-95.206143491908762</c:v>
                </c:pt>
                <c:pt idx="5118">
                  <c:v>-99.075543336617159</c:v>
                </c:pt>
                <c:pt idx="5119">
                  <c:v>-101.94494318132614</c:v>
                </c:pt>
                <c:pt idx="5120">
                  <c:v>-105.83820212051845</c:v>
                </c:pt>
                <c:pt idx="5121">
                  <c:v>-108.73146105971122</c:v>
                </c:pt>
                <c:pt idx="5122">
                  <c:v>-103.62471999890393</c:v>
                </c:pt>
                <c:pt idx="5123">
                  <c:v>-97.529903079508841</c:v>
                </c:pt>
                <c:pt idx="5124">
                  <c:v>-65.447006710238497</c:v>
                </c:pt>
                <c:pt idx="5125">
                  <c:v>30.588243184277911</c:v>
                </c:pt>
                <c:pt idx="5126">
                  <c:v>31.623493078794464</c:v>
                </c:pt>
                <c:pt idx="5127">
                  <c:v>40.646840239676806</c:v>
                </c:pt>
                <c:pt idx="5128">
                  <c:v>37.670187400559143</c:v>
                </c:pt>
                <c:pt idx="5129">
                  <c:v>35.681635363434765</c:v>
                </c:pt>
                <c:pt idx="5130">
                  <c:v>29.669295500747893</c:v>
                </c:pt>
                <c:pt idx="5131">
                  <c:v>24.645066992400036</c:v>
                </c:pt>
                <c:pt idx="5132">
                  <c:v>32.60895333780725</c:v>
                </c:pt>
                <c:pt idx="5133">
                  <c:v>33.549079853240244</c:v>
                </c:pt>
                <c:pt idx="5134">
                  <c:v>29.465460429595623</c:v>
                </c:pt>
                <c:pt idx="5135">
                  <c:v>45.369973223484621</c:v>
                </c:pt>
                <c:pt idx="5136">
                  <c:v>53.227049264732791</c:v>
                </c:pt>
                <c:pt idx="5137">
                  <c:v>54.072274668982921</c:v>
                </c:pt>
                <c:pt idx="5138">
                  <c:v>52.905652839584924</c:v>
                </c:pt>
                <c:pt idx="5139">
                  <c:v>46.72718717140117</c:v>
                </c:pt>
                <c:pt idx="5140">
                  <c:v>41.548721503217358</c:v>
                </c:pt>
                <c:pt idx="5141">
                  <c:v>43.358415382663786</c:v>
                </c:pt>
                <c:pt idx="5142">
                  <c:v>37.144438483024395</c:v>
                </c:pt>
                <c:pt idx="5143">
                  <c:v>42.93046158338489</c:v>
                </c:pt>
                <c:pt idx="5144">
                  <c:v>36.692827349937559</c:v>
                </c:pt>
                <c:pt idx="5145">
                  <c:v>36.431549161786798</c:v>
                </c:pt>
                <c:pt idx="5146">
                  <c:v>36.158453992937403</c:v>
                </c:pt>
                <c:pt idx="5147">
                  <c:v>36.8735451636269</c:v>
                </c:pt>
                <c:pt idx="5148">
                  <c:v>34.55321519353712</c:v>
                </c:pt>
                <c:pt idx="5149">
                  <c:v>29.209287583251989</c:v>
                </c:pt>
                <c:pt idx="5150">
                  <c:v>28.865359972966797</c:v>
                </c:pt>
                <c:pt idx="5151">
                  <c:v>22.509638454819758</c:v>
                </c:pt>
                <c:pt idx="5152">
                  <c:v>17.130338906011367</c:v>
                </c:pt>
                <c:pt idx="5153">
                  <c:v>14.739255218747306</c:v>
                </c:pt>
                <c:pt idx="5154">
                  <c:v>22.348171531483189</c:v>
                </c:pt>
                <c:pt idx="5155">
                  <c:v>17.945306946634641</c:v>
                </c:pt>
                <c:pt idx="5156">
                  <c:v>13.530664697332742</c:v>
                </c:pt>
                <c:pt idx="5157">
                  <c:v>11.104248009002937</c:v>
                </c:pt>
                <c:pt idx="5158">
                  <c:v>46.642527279605254</c:v>
                </c:pt>
                <c:pt idx="5159">
                  <c:v>43.133779189936028</c:v>
                </c:pt>
                <c:pt idx="5160">
                  <c:v>48.613282191345348</c:v>
                </c:pt>
                <c:pt idx="5161">
                  <c:v>50.092785192754988</c:v>
                </c:pt>
                <c:pt idx="5162">
                  <c:v>46.537060383577803</c:v>
                </c:pt>
                <c:pt idx="5163">
                  <c:v>40.981335574400738</c:v>
                </c:pt>
                <c:pt idx="5164">
                  <c:v>44.390411175148856</c:v>
                </c:pt>
                <c:pt idx="5165">
                  <c:v>40.787759816560623</c:v>
                </c:pt>
                <c:pt idx="5166">
                  <c:v>38.173384605322525</c:v>
                </c:pt>
                <c:pt idx="5167">
                  <c:v>33.547288640973861</c:v>
                </c:pt>
                <c:pt idx="5168">
                  <c:v>27.897760440583188</c:v>
                </c:pt>
                <c:pt idx="5169">
                  <c:v>23.236520743119922</c:v>
                </c:pt>
                <c:pt idx="5170">
                  <c:v>42.540164954019545</c:v>
                </c:pt>
                <c:pt idx="5171">
                  <c:v>52.832109911016751</c:v>
                </c:pt>
                <c:pt idx="5172">
                  <c:v>46.112358657565487</c:v>
                </c:pt>
                <c:pt idx="5173">
                  <c:v>41.380914230243533</c:v>
                </c:pt>
                <c:pt idx="5174">
                  <c:v>40.637779658782001</c:v>
                </c:pt>
                <c:pt idx="5175">
                  <c:v>38.882957966093294</c:v>
                </c:pt>
                <c:pt idx="5176">
                  <c:v>33.116452168301301</c:v>
                </c:pt>
                <c:pt idx="5177">
                  <c:v>27.338265274769089</c:v>
                </c:pt>
                <c:pt idx="5178">
                  <c:v>24.56007838123692</c:v>
                </c:pt>
                <c:pt idx="5179">
                  <c:v>20.781891487704733</c:v>
                </c:pt>
                <c:pt idx="5180">
                  <c:v>17.003704594172529</c:v>
                </c:pt>
                <c:pt idx="5181">
                  <c:v>13.22551770064036</c:v>
                </c:pt>
                <c:pt idx="5182">
                  <c:v>15.447330807108173</c:v>
                </c:pt>
                <c:pt idx="5183">
                  <c:v>10.645790723285906</c:v>
                </c:pt>
                <c:pt idx="5184">
                  <c:v>9.8442506394636524</c:v>
                </c:pt>
                <c:pt idx="5185">
                  <c:v>7.019369322388191</c:v>
                </c:pt>
                <c:pt idx="5186">
                  <c:v>10.194488005312714</c:v>
                </c:pt>
                <c:pt idx="5187">
                  <c:v>16.276360270819129</c:v>
                </c:pt>
                <c:pt idx="5188">
                  <c:v>21.334950300989895</c:v>
                </c:pt>
                <c:pt idx="5189">
                  <c:v>28.393540331160505</c:v>
                </c:pt>
                <c:pt idx="5190">
                  <c:v>63.428859771147025</c:v>
                </c:pt>
                <c:pt idx="5191">
                  <c:v>56.452548267177576</c:v>
                </c:pt>
                <c:pt idx="5192">
                  <c:v>52.476236763208036</c:v>
                </c:pt>
                <c:pt idx="5193">
                  <c:v>48.488297207667294</c:v>
                </c:pt>
                <c:pt idx="5194">
                  <c:v>50.48873248669257</c:v>
                </c:pt>
                <c:pt idx="5195">
                  <c:v>43.431085013707055</c:v>
                </c:pt>
                <c:pt idx="5196">
                  <c:v>38.350224427028884</c:v>
                </c:pt>
                <c:pt idx="5197">
                  <c:v>40.269363840350934</c:v>
                </c:pt>
                <c:pt idx="5198">
                  <c:v>34.130520012946207</c:v>
                </c:pt>
                <c:pt idx="5199">
                  <c:v>27.922188870290288</c:v>
                </c:pt>
                <c:pt idx="5200">
                  <c:v>21.702286244649429</c:v>
                </c:pt>
                <c:pt idx="5201">
                  <c:v>28.482383619008559</c:v>
                </c:pt>
                <c:pt idx="5202">
                  <c:v>22.250912276705389</c:v>
                </c:pt>
                <c:pt idx="5203">
                  <c:v>21.961638645652869</c:v>
                </c:pt>
                <c:pt idx="5204">
                  <c:v>23.660812776018091</c:v>
                </c:pt>
                <c:pt idx="5205">
                  <c:v>29.336890603359908</c:v>
                </c:pt>
                <c:pt idx="5206">
                  <c:v>22.012968430701733</c:v>
                </c:pt>
                <c:pt idx="5207">
                  <c:v>16.677502182443511</c:v>
                </c:pt>
                <c:pt idx="5208">
                  <c:v>30.318955907072588</c:v>
                </c:pt>
                <c:pt idx="5209">
                  <c:v>26.891234147855531</c:v>
                </c:pt>
                <c:pt idx="5210">
                  <c:v>20.428960714197132</c:v>
                </c:pt>
                <c:pt idx="5211">
                  <c:v>17.966687280538679</c:v>
                </c:pt>
                <c:pt idx="5212">
                  <c:v>18.492901929631987</c:v>
                </c:pt>
                <c:pt idx="5213">
                  <c:v>11.019116578725274</c:v>
                </c:pt>
                <c:pt idx="5214">
                  <c:v>3.5453312278184774</c:v>
                </c:pt>
                <c:pt idx="5215">
                  <c:v>4.048529971938529</c:v>
                </c:pt>
                <c:pt idx="5216">
                  <c:v>4.4482869452825735</c:v>
                </c:pt>
                <c:pt idx="5217">
                  <c:v>5.8480439186265949</c:v>
                </c:pt>
                <c:pt idx="5218">
                  <c:v>4.2478008919706314</c:v>
                </c:pt>
                <c:pt idx="5219">
                  <c:v>0.60165125375731665</c:v>
                </c:pt>
                <c:pt idx="5220">
                  <c:v>-6.0444983844559959</c:v>
                </c:pt>
                <c:pt idx="5221">
                  <c:v>42.297881756444255</c:v>
                </c:pt>
                <c:pt idx="5222">
                  <c:v>36.617329138961502</c:v>
                </c:pt>
                <c:pt idx="5223">
                  <c:v>36.925313974050916</c:v>
                </c:pt>
                <c:pt idx="5224">
                  <c:v>48.221838809630782</c:v>
                </c:pt>
                <c:pt idx="5225">
                  <c:v>43.518363645210854</c:v>
                </c:pt>
                <c:pt idx="5226">
                  <c:v>48.814888480790728</c:v>
                </c:pt>
                <c:pt idx="5227">
                  <c:v>44.077048556241891</c:v>
                </c:pt>
                <c:pt idx="5228">
                  <c:v>43.270547246586013</c:v>
                </c:pt>
                <c:pt idx="5229">
                  <c:v>37.384054645892377</c:v>
                </c:pt>
                <c:pt idx="5230">
                  <c:v>34.48614462180339</c:v>
                </c:pt>
                <c:pt idx="5231">
                  <c:v>40.57681963633155</c:v>
                </c:pt>
                <c:pt idx="5232">
                  <c:v>39.621859333449763</c:v>
                </c:pt>
                <c:pt idx="5233">
                  <c:v>60.655496310385573</c:v>
                </c:pt>
                <c:pt idx="5234">
                  <c:v>52.677733001719005</c:v>
                </c:pt>
                <c:pt idx="5235">
                  <c:v>51.688571837513862</c:v>
                </c:pt>
                <c:pt idx="5236">
                  <c:v>47.642457689605045</c:v>
                </c:pt>
                <c:pt idx="5237">
                  <c:v>43.573579202346494</c:v>
                </c:pt>
                <c:pt idx="5238">
                  <c:v>42.493322139351967</c:v>
                </c:pt>
                <c:pt idx="5239">
                  <c:v>35.401688890739074</c:v>
                </c:pt>
                <c:pt idx="5240">
                  <c:v>42.275941382433558</c:v>
                </c:pt>
                <c:pt idx="5241">
                  <c:v>43.138827205510204</c:v>
                </c:pt>
                <c:pt idx="5242">
                  <c:v>44.001713028586863</c:v>
                </c:pt>
                <c:pt idx="5243">
                  <c:v>41.853234551502027</c:v>
                </c:pt>
                <c:pt idx="5244">
                  <c:v>55.682034562327495</c:v>
                </c:pt>
                <c:pt idx="5245">
                  <c:v>67.510834573152849</c:v>
                </c:pt>
                <c:pt idx="5246">
                  <c:v>75.294219793582471</c:v>
                </c:pt>
                <c:pt idx="5247">
                  <c:v>69.975558147395859</c:v>
                </c:pt>
                <c:pt idx="5248">
                  <c:v>65.656896501209559</c:v>
                </c:pt>
                <c:pt idx="5249">
                  <c:v>63.326907876771983</c:v>
                </c:pt>
                <c:pt idx="5250">
                  <c:v>65.996919252334393</c:v>
                </c:pt>
                <c:pt idx="5251">
                  <c:v>60.666930627896782</c:v>
                </c:pt>
                <c:pt idx="5252">
                  <c:v>53.325617322708112</c:v>
                </c:pt>
                <c:pt idx="5253">
                  <c:v>54.961661532334404</c:v>
                </c:pt>
                <c:pt idx="5254">
                  <c:v>49.563759144640933</c:v>
                </c:pt>
                <c:pt idx="5255">
                  <c:v>47.165856756947299</c:v>
                </c:pt>
                <c:pt idx="5256">
                  <c:v>39.767954369253644</c:v>
                </c:pt>
                <c:pt idx="5257">
                  <c:v>32.336125844966602</c:v>
                </c:pt>
                <c:pt idx="5258">
                  <c:v>27.847798938297824</c:v>
                </c:pt>
                <c:pt idx="5259">
                  <c:v>23.31431370553495</c:v>
                </c:pt>
                <c:pt idx="5260">
                  <c:v>25.701886981131409</c:v>
                </c:pt>
                <c:pt idx="5261">
                  <c:v>20.078191731473186</c:v>
                </c:pt>
                <c:pt idx="5262">
                  <c:v>16.364427040007026</c:v>
                </c:pt>
                <c:pt idx="5263">
                  <c:v>27.571965420372983</c:v>
                </c:pt>
                <c:pt idx="5264">
                  <c:v>20.745808745004247</c:v>
                </c:pt>
                <c:pt idx="5265">
                  <c:v>18.740266763628497</c:v>
                </c:pt>
                <c:pt idx="5266">
                  <c:v>17.611706566052579</c:v>
                </c:pt>
                <c:pt idx="5267">
                  <c:v>10.360375006282014</c:v>
                </c:pt>
                <c:pt idx="5268">
                  <c:v>5.0533187331838798</c:v>
                </c:pt>
                <c:pt idx="5269">
                  <c:v>5.7017185168231563</c:v>
                </c:pt>
                <c:pt idx="5270">
                  <c:v>1.3389872649854861</c:v>
                </c:pt>
                <c:pt idx="5271">
                  <c:v>-7.0348730483096515</c:v>
                </c:pt>
                <c:pt idx="5272">
                  <c:v>-3.5976282957346566</c:v>
                </c:pt>
                <c:pt idx="5273">
                  <c:v>9.8396164568403641</c:v>
                </c:pt>
                <c:pt idx="5274">
                  <c:v>5.2324965402125887</c:v>
                </c:pt>
                <c:pt idx="5275">
                  <c:v>-0.62913299119524657</c:v>
                </c:pt>
                <c:pt idx="5276">
                  <c:v>-4.4907625226030934</c:v>
                </c:pt>
                <c:pt idx="5277">
                  <c:v>1.6255232859387918</c:v>
                </c:pt>
                <c:pt idx="5278">
                  <c:v>4.6314957698591694</c:v>
                </c:pt>
                <c:pt idx="5279">
                  <c:v>6.5493483062714803</c:v>
                </c:pt>
                <c:pt idx="5280">
                  <c:v>8.3791956566267274</c:v>
                </c:pt>
                <c:pt idx="5281">
                  <c:v>5.1540974696624842</c:v>
                </c:pt>
                <c:pt idx="5282">
                  <c:v>1.7753849729472706</c:v>
                </c:pt>
                <c:pt idx="5283">
                  <c:v>7.3747553577353484</c:v>
                </c:pt>
                <c:pt idx="5284">
                  <c:v>5.7771794275196182</c:v>
                </c:pt>
                <c:pt idx="5285">
                  <c:v>3.1796034973038649</c:v>
                </c:pt>
                <c:pt idx="5286">
                  <c:v>3.254987568933406</c:v>
                </c:pt>
                <c:pt idx="5287">
                  <c:v>1.3194956690579458</c:v>
                </c:pt>
                <c:pt idx="5288">
                  <c:v>-4.615996230817478</c:v>
                </c:pt>
                <c:pt idx="5289">
                  <c:v>2.3941561740890966</c:v>
                </c:pt>
                <c:pt idx="5290">
                  <c:v>16.393442257917069</c:v>
                </c:pt>
                <c:pt idx="5291">
                  <c:v>46.381863621845937</c:v>
                </c:pt>
                <c:pt idx="5292">
                  <c:v>41.305130176645505</c:v>
                </c:pt>
                <c:pt idx="5293">
                  <c:v>37.184991957691075</c:v>
                </c:pt>
                <c:pt idx="5294">
                  <c:v>31.06485373873695</c:v>
                </c:pt>
                <c:pt idx="5295">
                  <c:v>26.901336008340692</c:v>
                </c:pt>
                <c:pt idx="5296">
                  <c:v>22.661964537892636</c:v>
                </c:pt>
                <c:pt idx="5297">
                  <c:v>13.238693197356401</c:v>
                </c:pt>
                <c:pt idx="5298">
                  <c:v>39.739826987091647</c:v>
                </c:pt>
                <c:pt idx="5299">
                  <c:v>30.143876128754499</c:v>
                </c:pt>
                <c:pt idx="5300">
                  <c:v>28.537145587941559</c:v>
                </c:pt>
                <c:pt idx="5301">
                  <c:v>21.887311234137268</c:v>
                </c:pt>
                <c:pt idx="5302">
                  <c:v>18.205164633207829</c:v>
                </c:pt>
                <c:pt idx="5303">
                  <c:v>38.45843347690429</c:v>
                </c:pt>
                <c:pt idx="5304">
                  <c:v>56.571950215019733</c:v>
                </c:pt>
                <c:pt idx="5305">
                  <c:v>45.492367265142427</c:v>
                </c:pt>
                <c:pt idx="5306">
                  <c:v>47.295005745388593</c:v>
                </c:pt>
                <c:pt idx="5307">
                  <c:v>65.553761108360078</c:v>
                </c:pt>
                <c:pt idx="5308">
                  <c:v>57.685051375746525</c:v>
                </c:pt>
                <c:pt idx="5309">
                  <c:v>47.763286838838617</c:v>
                </c:pt>
                <c:pt idx="5310">
                  <c:v>53.820309484441104</c:v>
                </c:pt>
                <c:pt idx="5311">
                  <c:v>40.739574730510668</c:v>
                </c:pt>
                <c:pt idx="5312">
                  <c:v>29.489588777559767</c:v>
                </c:pt>
                <c:pt idx="5313">
                  <c:v>45.618231398641811</c:v>
                </c:pt>
                <c:pt idx="5314">
                  <c:v>31.004572496742973</c:v>
                </c:pt>
                <c:pt idx="5315">
                  <c:v>30.861179320416554</c:v>
                </c:pt>
                <c:pt idx="5316">
                  <c:v>35.386816270570584</c:v>
                </c:pt>
                <c:pt idx="5317">
                  <c:v>19.36443516493269</c:v>
                </c:pt>
                <c:pt idx="5318">
                  <c:v>13.53047406053064</c:v>
                </c:pt>
                <c:pt idx="5319">
                  <c:v>11.739848006342735</c:v>
                </c:pt>
                <c:pt idx="5320">
                  <c:v>5.5886069845832624</c:v>
                </c:pt>
                <c:pt idx="5321">
                  <c:v>-0.80248120968899173</c:v>
                </c:pt>
                <c:pt idx="5322">
                  <c:v>1.0895107038777587E-10</c:v>
                </c:pt>
              </c:numCache>
            </c:numRef>
          </c:yVal>
        </c:ser>
        <c:axId val="64146048"/>
        <c:axId val="64148608"/>
      </c:scatterChart>
      <c:valAx>
        <c:axId val="64146048"/>
        <c:scaling>
          <c:orientation val="minMax"/>
          <c:max val="3"/>
          <c:min val="0"/>
        </c:scaling>
        <c:axPos val="b"/>
        <c:numFmt formatCode="#,##0" sourceLinked="0"/>
        <c:tickLblPos val="nextTo"/>
        <c:crossAx val="64148608"/>
        <c:crosses val="autoZero"/>
        <c:crossBetween val="midCat"/>
        <c:majorUnit val="1"/>
      </c:valAx>
      <c:valAx>
        <c:axId val="64148608"/>
        <c:scaling>
          <c:orientation val="minMax"/>
          <c:max val="400"/>
          <c:min val="-500"/>
        </c:scaling>
        <c:axPos val="l"/>
        <c:majorGridlines/>
        <c:numFmt formatCode="0" sourceLinked="0"/>
        <c:tickLblPos val="nextTo"/>
        <c:crossAx val="64146048"/>
        <c:crosses val="autoZero"/>
        <c:crossBetween val="midCat"/>
        <c:majorUnit val="900"/>
      </c:valAx>
      <c:spPr>
        <a:solidFill>
          <a:schemeClr val="bg1"/>
        </a:solidFill>
      </c:spPr>
    </c:plotArea>
    <c:plotVisOnly val="1"/>
  </c:chart>
  <c:spPr>
    <a:ln>
      <a:noFill/>
    </a:ln>
  </c:sp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0.46104</cdr:x>
      <cdr:y>0.82716</cdr:y>
    </cdr:from>
    <cdr:to>
      <cdr:x>0.70162</cdr:x>
      <cdr:y>0.93692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95355" y="3015335"/>
          <a:ext cx="1667444" cy="40011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19050">
          <a:solidFill>
            <a:schemeClr val="bg1"/>
          </a:solidFill>
        </a:ln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r>
            <a:rPr lang="en-US" sz="2000" dirty="0" smtClean="0"/>
            <a:t>Variable value</a:t>
          </a:r>
        </a:p>
      </cdr:txBody>
    </cdr:sp>
  </cdr:relSizeAnchor>
  <cdr:relSizeAnchor xmlns:cdr="http://schemas.openxmlformats.org/drawingml/2006/chartDrawing">
    <cdr:from>
      <cdr:x>0.94227</cdr:x>
      <cdr:y>0.08642</cdr:y>
    </cdr:from>
    <cdr:to>
      <cdr:x>1</cdr:x>
      <cdr:y>0.90969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5855279" y="1615552"/>
          <a:ext cx="3001143" cy="40011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19050">
          <a:noFill/>
        </a:ln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r>
            <a:rPr lang="en-US" sz="2000" dirty="0" smtClean="0"/>
            <a:t>Residual: Observed - Fitted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75813-67BB-4B5A-B7A2-D98234FF696A}" type="datetimeFigureOut">
              <a:rPr lang="en-CA" smtClean="0"/>
              <a:pPr/>
              <a:t>13/02/2014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F57B5-2028-4D11-B0AE-DFCB2FDF5F5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75AE-E911-4A0B-994A-135656540640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E3D9B-BBE2-4C74-A3C2-648714C021C9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E863-0133-470F-9D13-6277F169EADD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3D0BE-D72E-4058-97D4-AA08CB6ECC97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4B8A-86C2-46F8-B6B2-144DE4939875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AB70-75AF-4929-A49A-FE88C44D947F}" type="datetime1">
              <a:rPr lang="en-CA" smtClean="0"/>
              <a:t>13/02/2014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A2459-E08F-4F18-AFC2-2E801B586860}" type="datetime1">
              <a:rPr lang="en-CA" smtClean="0"/>
              <a:t>13/02/2014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B164C-0E8A-431C-B185-3BC7EC044D32}" type="datetime1">
              <a:rPr lang="en-CA" smtClean="0"/>
              <a:t>13/02/2014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A98D6-F84E-466D-9F16-594DA06801EC}" type="datetime1">
              <a:rPr lang="en-CA" smtClean="0"/>
              <a:t>13/02/2014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1E1A-7F76-4069-B6A7-A691F37C977A}" type="datetime1">
              <a:rPr lang="en-CA" smtClean="0"/>
              <a:t>13/02/2014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008E-6CDA-4254-A956-04762D8F7C72}" type="datetime1">
              <a:rPr lang="en-CA" smtClean="0"/>
              <a:t>13/02/2014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1DEFB-2D1A-4B8B-AA00-A89D3029EC5A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C83EC-3011-4FAA-86AC-27FE3315CB3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3174" y="773705"/>
            <a:ext cx="4878941" cy="317009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CH1. What is what</a:t>
            </a:r>
          </a:p>
          <a:p>
            <a:r>
              <a:rPr lang="en-CA" sz="2000" dirty="0" smtClean="0"/>
              <a:t>  CH2. A simple SPF</a:t>
            </a:r>
          </a:p>
          <a:p>
            <a:r>
              <a:rPr lang="en-CA" sz="2000" dirty="0" smtClean="0"/>
              <a:t>    CH3</a:t>
            </a:r>
            <a:r>
              <a:rPr lang="en-CA" sz="2000" b="1" dirty="0" smtClean="0"/>
              <a:t>. </a:t>
            </a:r>
            <a:r>
              <a:rPr lang="en-CA" sz="2000" dirty="0" smtClean="0"/>
              <a:t>EDA</a:t>
            </a:r>
          </a:p>
          <a:p>
            <a:r>
              <a:rPr lang="en-CA" sz="2000" dirty="0" smtClean="0"/>
              <a:t>      CH4. Curve fitting</a:t>
            </a:r>
          </a:p>
          <a:p>
            <a:r>
              <a:rPr lang="en-CA" sz="2000" dirty="0" smtClean="0"/>
              <a:t>        CH5. A first SPF</a:t>
            </a:r>
          </a:p>
          <a:p>
            <a:r>
              <a:rPr lang="en-CA" sz="2000" dirty="0" smtClean="0"/>
              <a:t>          CH6: </a:t>
            </a:r>
            <a:r>
              <a:rPr lang="en-CA" sz="2000" b="1" dirty="0" smtClean="0">
                <a:solidFill>
                  <a:srgbClr val="FF0000"/>
                </a:solidFill>
              </a:rPr>
              <a:t>Which fit is fitter</a:t>
            </a:r>
          </a:p>
          <a:p>
            <a:r>
              <a:rPr lang="en-CA" sz="2000" dirty="0" smtClean="0"/>
              <a:t>            CH7: Choosing the objective function</a:t>
            </a:r>
          </a:p>
          <a:p>
            <a:r>
              <a:rPr lang="en-CA" sz="2000" dirty="0" smtClean="0"/>
              <a:t>              CH8: Theoretical stuff</a:t>
            </a:r>
          </a:p>
          <a:p>
            <a:r>
              <a:rPr lang="en-CA" sz="2000" dirty="0" smtClean="0"/>
              <a:t>                 Ch9: Adding variables</a:t>
            </a:r>
            <a:endParaRPr lang="en-CA" sz="2000" b="1" dirty="0" smtClean="0">
              <a:solidFill>
                <a:srgbClr val="FF0000"/>
              </a:solidFill>
            </a:endParaRPr>
          </a:p>
          <a:p>
            <a:r>
              <a:rPr lang="en-CA" sz="2000" b="1" dirty="0" smtClean="0">
                <a:solidFill>
                  <a:schemeClr val="bg1">
                    <a:lumMod val="65000"/>
                  </a:schemeClr>
                </a:solidFill>
              </a:rPr>
              <a:t>                    </a:t>
            </a:r>
            <a:r>
              <a:rPr lang="en-CA" sz="2000" b="1" dirty="0" smtClean="0">
                <a:solidFill>
                  <a:srgbClr val="FF0000"/>
                </a:solidFill>
              </a:rPr>
              <a:t> </a:t>
            </a:r>
            <a:r>
              <a:rPr lang="en-CA" sz="2000" dirty="0" smtClean="0"/>
              <a:t>CH11. Choosing a model equation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1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161510" y="143635"/>
            <a:ext cx="297033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6. Which fit is fitter</a:t>
            </a:r>
            <a:endParaRPr lang="en-CA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229630" y="4081714"/>
            <a:ext cx="4482830" cy="267765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514350" indent="-514350"/>
            <a:r>
              <a:rPr lang="en-CA" sz="2800" u="sng" dirty="0" smtClean="0"/>
              <a:t>In this session: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What makes for a good fit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Introducing the CURE plot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Eliminating ‘overall bias’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The bias of a fit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Using the CURE plot </a:t>
            </a:r>
          </a:p>
        </p:txBody>
      </p:sp>
      <p:sp>
        <p:nvSpPr>
          <p:cNvPr id="10" name="Down Arrow 9"/>
          <p:cNvSpPr/>
          <p:nvPr/>
        </p:nvSpPr>
        <p:spPr>
          <a:xfrm rot="20460457">
            <a:off x="304803" y="865124"/>
            <a:ext cx="208470" cy="1745202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10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365537" y="233645"/>
            <a:ext cx="3756413" cy="523220"/>
          </a:xfrm>
          <a:prstGeom prst="rect">
            <a:avLst/>
          </a:prstGeom>
          <a:solidFill>
            <a:srgbClr val="FFFFD9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How much bias is there?</a:t>
            </a:r>
          </a:p>
        </p:txBody>
      </p:sp>
      <p:pic>
        <p:nvPicPr>
          <p:cNvPr id="6" name="Picture 5" descr="Cumulative residuals.jpg"/>
          <p:cNvPicPr/>
          <p:nvPr/>
        </p:nvPicPr>
        <p:blipFill>
          <a:blip r:embed="rId2" cstate="print"/>
          <a:srcRect l="6090" t="10581" r="7853" b="26141"/>
          <a:stretch>
            <a:fillRect/>
          </a:stretch>
        </p:blipFill>
        <p:spPr>
          <a:xfrm>
            <a:off x="4481989" y="188640"/>
            <a:ext cx="4140459" cy="198022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65537" y="2663915"/>
          <a:ext cx="81009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180"/>
                <a:gridCol w="1845205"/>
                <a:gridCol w="1485165"/>
                <a:gridCol w="810090"/>
                <a:gridCol w="234026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Accumulated Accidents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Fitted Accidents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Bias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Bias/</a:t>
                      </a:r>
                    </a:p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Fitted Accident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Origin to A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1899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1596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303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0.19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A to B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854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1532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-688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-0.44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 to C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...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...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...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...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...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71700" y="5769260"/>
            <a:ext cx="6712671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TAB=Total Accumulated Bias =303+|-688|+...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057165" y="4014065"/>
            <a:ext cx="765085" cy="1710191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11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76545" y="4734145"/>
            <a:ext cx="8169965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When the scale parameter is determined by ‘Solver’ the sum of fitted values is usually not the same as the sum of crash counts. This is a blemish.</a:t>
            </a: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550" y="6174305"/>
            <a:ext cx="5815823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To remove this blemish, add constraint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550" y="368660"/>
            <a:ext cx="3859646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Levelling the playing field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6545" y="1043735"/>
            <a:ext cx="6435715" cy="523220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Open spreadsheet #7. OLS </a:t>
            </a:r>
            <a:r>
              <a:rPr lang="en-CA" sz="2800" u="sng" dirty="0" smtClean="0"/>
              <a:t>with</a:t>
            </a:r>
            <a:r>
              <a:rPr lang="en-CA" sz="2800" dirty="0" smtClean="0"/>
              <a:t> constraint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545" y="1673805"/>
            <a:ext cx="74199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flipV="1">
            <a:off x="2501770" y="2708920"/>
            <a:ext cx="3195355" cy="216024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771800" y="3879050"/>
            <a:ext cx="3195355" cy="144016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041830" y="3924056"/>
            <a:ext cx="1440160" cy="1845204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510" y="773705"/>
            <a:ext cx="6350000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12</a:t>
            </a:fld>
            <a:endParaRPr lang="en-CA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022050" y="3474005"/>
            <a:ext cx="3150350" cy="81009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812360" y="2888940"/>
            <a:ext cx="816249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click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1520" y="188640"/>
            <a:ext cx="3557192" cy="523220"/>
          </a:xfrm>
          <a:prstGeom prst="rect">
            <a:avLst/>
          </a:prstGeom>
          <a:solidFill>
            <a:srgbClr val="FFFFD9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How to add constraints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3544" t="6750" r="776" b="5501"/>
          <a:stretch>
            <a:fillRect/>
          </a:stretch>
        </p:blipFill>
        <p:spPr bwMode="auto">
          <a:xfrm>
            <a:off x="2816805" y="4959170"/>
            <a:ext cx="6075675" cy="1755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>
          <a:xfrm flipH="1" flipV="1">
            <a:off x="4211960" y="2438890"/>
            <a:ext cx="2340260" cy="324036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401870" y="2528900"/>
            <a:ext cx="1665185" cy="324036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13</a:t>
            </a:fld>
            <a:endParaRPr lang="en-CA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620" y="3519010"/>
            <a:ext cx="47244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68660"/>
            <a:ext cx="57435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2231740" y="5004175"/>
            <a:ext cx="2475275" cy="495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6057165" y="4779150"/>
            <a:ext cx="1755195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With constraint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6505" y="638690"/>
            <a:ext cx="2745306" cy="95410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Now click ‘Solve’ to get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36585" y="1538790"/>
            <a:ext cx="1440160" cy="211523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636785" y="863715"/>
            <a:ext cx="4635515" cy="9001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14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206515" y="143635"/>
            <a:ext cx="5319854" cy="523220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When is a CURE plot good enough?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1510" y="863715"/>
            <a:ext cx="5580620" cy="523220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Open (again): #7 OLS with constraint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510" y="2123855"/>
            <a:ext cx="71056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1510" y="5229200"/>
            <a:ext cx="4680520" cy="523220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Open: #8 CURE computations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451" y="1493785"/>
            <a:ext cx="8872044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After SOLVER with constraint was used you should now see: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510" y="5904275"/>
            <a:ext cx="886598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Copy values in columns A, B, D and E into CURE spreadsheet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106615" y="5004175"/>
            <a:ext cx="2700300" cy="99011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1781690" y="5049180"/>
            <a:ext cx="2385265" cy="99011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4436985" y="5049180"/>
            <a:ext cx="90010" cy="85509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427095" y="5004175"/>
            <a:ext cx="360040" cy="99011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15</a:t>
            </a:fld>
            <a:endParaRPr lang="en-C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515" y="1988840"/>
            <a:ext cx="48482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740" y="0"/>
            <a:ext cx="46863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427095" y="998730"/>
            <a:ext cx="1202573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Copied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52120" y="3789040"/>
            <a:ext cx="3240360" cy="224676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u="sng" dirty="0" smtClean="0"/>
              <a:t>Important step:</a:t>
            </a:r>
          </a:p>
          <a:p>
            <a:r>
              <a:rPr lang="en-CA" sz="2800" dirty="0" smtClean="0"/>
              <a:t>On ‘DATA’ tab choose ‘Sort’ and sort in ascending order by ‘miles’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515" y="3609020"/>
            <a:ext cx="46958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own Arrow 9"/>
          <p:cNvSpPr/>
          <p:nvPr/>
        </p:nvSpPr>
        <p:spPr>
          <a:xfrm>
            <a:off x="2276745" y="3158970"/>
            <a:ext cx="180020" cy="3150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16</a:t>
            </a:fld>
            <a:endParaRPr lang="en-C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490" y="1943835"/>
            <a:ext cx="79629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00" y="4164775"/>
            <a:ext cx="79343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6505" y="98630"/>
            <a:ext cx="8190910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Now add columns E, F, and G,</a:t>
            </a:r>
          </a:p>
          <a:p>
            <a:r>
              <a:rPr lang="en-CA" sz="2800" dirty="0" smtClean="0"/>
              <a:t>Note that for the last row (n=5323) the Cumulated Residuals=0. Why?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71270" y="3669720"/>
            <a:ext cx="1072730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C4-D4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607115" y="3248980"/>
            <a:ext cx="2464155" cy="71166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071270" y="2933945"/>
            <a:ext cx="1069524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F3+E4</a:t>
            </a:r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 flipV="1">
            <a:off x="6822250" y="3068960"/>
            <a:ext cx="1249020" cy="12659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/>
        </p:nvGraphicFramePr>
        <p:xfrm>
          <a:off x="1196625" y="1853825"/>
          <a:ext cx="6885765" cy="3510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17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139149" y="119270"/>
            <a:ext cx="6728790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Below is a plot of segment length (column B) against cumulative residuals (column F)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06915" y="3383995"/>
            <a:ext cx="1869551" cy="40011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000" dirty="0" smtClean="0"/>
              <a:t>Segment Length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182378" y="3402495"/>
            <a:ext cx="2348463" cy="40011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000" dirty="0" smtClean="0"/>
              <a:t>Cumulative residuals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51520" y="1178750"/>
            <a:ext cx="5382040" cy="70788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 smtClean="0">
                <a:solidFill>
                  <a:srgbClr val="FF0000"/>
                </a:solidFill>
              </a:rPr>
              <a:t>Upward drift means that in this range ‘observed’ </a:t>
            </a:r>
          </a:p>
          <a:p>
            <a:r>
              <a:rPr lang="en-CA" sz="2000" dirty="0" smtClean="0">
                <a:solidFill>
                  <a:srgbClr val="FF0000"/>
                </a:solidFill>
              </a:rPr>
              <a:t>tends to be consistently larger than ‘fitted’.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660951" y="5409220"/>
            <a:ext cx="3692388" cy="40011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 smtClean="0">
                <a:solidFill>
                  <a:srgbClr val="0070C0"/>
                </a:solidFill>
              </a:rPr>
              <a:t>Vertical gap is possible ‘outlier’</a:t>
            </a: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V="1">
            <a:off x="2507145" y="3293985"/>
            <a:ext cx="984735" cy="2115235"/>
          </a:xfrm>
          <a:prstGeom prst="straightConnector1">
            <a:avLst/>
          </a:prstGeom>
          <a:ln w="31750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681790" y="1943835"/>
            <a:ext cx="225025" cy="72008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906815" y="1943835"/>
            <a:ext cx="1395155" cy="234026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906815" y="1943835"/>
            <a:ext cx="4140460" cy="211523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5400000">
            <a:off x="7533583" y="2897687"/>
            <a:ext cx="1871700" cy="95410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Truncated at 3 miles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6525" y="5859270"/>
            <a:ext cx="7798032" cy="523220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question was when a CURE plot is good enough.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8217405" y="6039290"/>
            <a:ext cx="495055" cy="27003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00" y="3231230"/>
            <a:ext cx="9000000" cy="22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13765"/>
            <a:ext cx="9144000" cy="164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18</a:t>
            </a:fld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4887036" y="1268760"/>
            <a:ext cx="4005444" cy="1845205"/>
          </a:xfrm>
          <a:prstGeom prst="rect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161511" y="143635"/>
            <a:ext cx="6390709" cy="954107"/>
          </a:xfrm>
          <a:prstGeom prst="rect">
            <a:avLst/>
          </a:prstGeom>
          <a:solidFill>
            <a:srgbClr val="FFFFD9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Computing the limits which a random walk should seldom exceed. Details in text.</a:t>
            </a:r>
          </a:p>
        </p:txBody>
      </p:sp>
      <p:sp>
        <p:nvSpPr>
          <p:cNvPr id="15" name="Down Arrow 14"/>
          <p:cNvSpPr/>
          <p:nvPr/>
        </p:nvSpPr>
        <p:spPr>
          <a:xfrm rot="1818433">
            <a:off x="5599906" y="3106756"/>
            <a:ext cx="450050" cy="45005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1" name="Straight Arrow Connector 10"/>
          <p:cNvCxnSpPr>
            <a:endCxn id="12" idx="0"/>
          </p:cNvCxnSpPr>
          <p:nvPr/>
        </p:nvCxnSpPr>
        <p:spPr>
          <a:xfrm flipH="1">
            <a:off x="3095272" y="4464115"/>
            <a:ext cx="3673538" cy="139515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6525" y="5859270"/>
            <a:ext cx="5597494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last ‘cumulated squared residual’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32340" y="5634245"/>
            <a:ext cx="853119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+2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dirty="0" smtClean="0">
                <a:latin typeface="+mj-lt"/>
              </a:rPr>
              <a:t>’</a:t>
            </a:r>
            <a:endParaRPr lang="en-US" sz="28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8359811" y="5859270"/>
            <a:ext cx="784189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-2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dirty="0" smtClean="0">
                <a:latin typeface="+mj-lt"/>
              </a:rPr>
              <a:t>’</a:t>
            </a:r>
            <a:endParaRPr lang="en-US" sz="2800" dirty="0" smtClean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562110" y="4329100"/>
            <a:ext cx="2835315" cy="130514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19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51520" y="4815153"/>
            <a:ext cx="4995555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40% within ±0.5</a:t>
            </a:r>
            <a:r>
              <a:rPr lang="en-CA" sz="2800" dirty="0" smtClean="0">
                <a:latin typeface="Symbol" pitchFamily="18" charset="2"/>
              </a:rPr>
              <a:t>s</a:t>
            </a:r>
            <a:r>
              <a:rPr lang="en-CA" sz="2800" dirty="0" smtClean="0"/>
              <a:t>’</a:t>
            </a:r>
          </a:p>
          <a:p>
            <a:r>
              <a:rPr lang="en-CA" sz="2800" dirty="0" smtClean="0"/>
              <a:t>Stop, you are in danger of overfitting.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3704110"/>
            <a:ext cx="5078634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Rule of thumb: 95% within ±2</a:t>
            </a:r>
            <a:r>
              <a:rPr lang="en-CA" sz="2800" dirty="0" smtClean="0">
                <a:latin typeface="Symbol" pitchFamily="18" charset="2"/>
              </a:rPr>
              <a:t>s</a:t>
            </a:r>
            <a:r>
              <a:rPr lang="en-CA" sz="2800" dirty="0" smtClean="0"/>
              <a:t>’. </a:t>
            </a:r>
          </a:p>
          <a:p>
            <a:r>
              <a:rPr lang="en-CA" sz="2800" dirty="0" smtClean="0"/>
              <a:t>This fit does not pass muster.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3023955"/>
            <a:ext cx="1657826" cy="523220"/>
          </a:xfrm>
          <a:prstGeom prst="rect">
            <a:avLst/>
          </a:prstGeom>
          <a:solidFill>
            <a:srgbClr val="FFFFD9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Guidance:</a:t>
            </a:r>
          </a:p>
        </p:txBody>
      </p:sp>
      <p:pic>
        <p:nvPicPr>
          <p:cNvPr id="10" name="Picture 9" descr="Chapter 6. Cumulative residuals and 2 sigma limits 2.jpg"/>
          <p:cNvPicPr>
            <a:picLocks noChangeAspect="1"/>
          </p:cNvPicPr>
          <p:nvPr/>
        </p:nvPicPr>
        <p:blipFill>
          <a:blip r:embed="rId2" cstate="print"/>
          <a:srcRect l="4361" r="3854" b="58531"/>
          <a:stretch>
            <a:fillRect/>
          </a:stretch>
        </p:blipFill>
        <p:spPr>
          <a:xfrm>
            <a:off x="521550" y="0"/>
            <a:ext cx="8145905" cy="284393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1466655" y="2348880"/>
            <a:ext cx="3465385" cy="0"/>
          </a:xfrm>
          <a:prstGeom prst="straightConnector1">
            <a:avLst/>
          </a:prstGeom>
          <a:ln w="25400"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2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06515" y="143635"/>
            <a:ext cx="4117602" cy="523220"/>
          </a:xfrm>
          <a:prstGeom prst="rect">
            <a:avLst/>
          </a:prstGeom>
          <a:solidFill>
            <a:srgbClr val="FFFFCC"/>
          </a:solidFill>
          <a:ln w="158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What makes for a good fit?</a:t>
            </a:r>
            <a:endParaRPr lang="en-CA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06515" y="908720"/>
            <a:ext cx="7380820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Common ‘goodness-of-fit’ measures: R</a:t>
            </a:r>
            <a:r>
              <a:rPr lang="en-CA" sz="2800" baseline="30000" dirty="0" smtClean="0"/>
              <a:t>2</a:t>
            </a:r>
            <a:r>
              <a:rPr lang="en-CA" sz="2800" dirty="0" smtClean="0"/>
              <a:t>, </a:t>
            </a:r>
            <a:r>
              <a:rPr lang="el-GR" sz="2800" dirty="0" smtClean="0">
                <a:latin typeface="Cambria Math"/>
                <a:ea typeface="Cambria Math"/>
              </a:rPr>
              <a:t>χ</a:t>
            </a:r>
            <a:r>
              <a:rPr lang="en-CA" sz="2800" baseline="30000" dirty="0" smtClean="0">
                <a:latin typeface="Cambria Math"/>
                <a:ea typeface="Cambria Math"/>
              </a:rPr>
              <a:t>2</a:t>
            </a:r>
            <a:r>
              <a:rPr lang="en-CA" sz="2800" dirty="0" smtClean="0">
                <a:latin typeface="Cambria Math"/>
                <a:ea typeface="Cambria Math"/>
              </a:rPr>
              <a:t>, AIC,...</a:t>
            </a:r>
          </a:p>
          <a:p>
            <a:r>
              <a:rPr lang="en-CA" sz="2800" dirty="0" smtClean="0">
                <a:ea typeface="Cambria Math"/>
              </a:rPr>
              <a:t>These are ‘overall’ (single-number) measures.</a:t>
            </a:r>
            <a:endParaRPr lang="en-CA" sz="2800" baseline="300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06515" y="2033845"/>
            <a:ext cx="7200304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For application SPF they are insufficient. Recall…</a:t>
            </a:r>
          </a:p>
        </p:txBody>
      </p:sp>
      <p:pic>
        <p:nvPicPr>
          <p:cNvPr id="16" name="Picture 2" descr="http://www.holidayinsights.com/moreholidays/December/flash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963691">
            <a:off x="2317467" y="4283663"/>
            <a:ext cx="1707148" cy="1268980"/>
          </a:xfrm>
          <a:prstGeom prst="rect">
            <a:avLst/>
          </a:prstGeom>
          <a:noFill/>
        </p:spPr>
      </p:pic>
      <p:pic>
        <p:nvPicPr>
          <p:cNvPr id="17" name="Picture 16" descr="http://vlab.ethz.ch/flashlight/images/flashligh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088590">
            <a:off x="5731987" y="3869697"/>
            <a:ext cx="1586426" cy="1530170"/>
          </a:xfrm>
          <a:prstGeom prst="rect">
            <a:avLst/>
          </a:prstGeom>
          <a:solidFill>
            <a:srgbClr val="002060"/>
          </a:solidFill>
        </p:spPr>
      </p:pic>
      <p:sp>
        <p:nvSpPr>
          <p:cNvPr id="18" name="TextBox 17"/>
          <p:cNvSpPr txBox="1"/>
          <p:nvPr/>
        </p:nvSpPr>
        <p:spPr>
          <a:xfrm>
            <a:off x="3851920" y="2815770"/>
            <a:ext cx="1961710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Two perspectives on SPF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56865" y="3265820"/>
            <a:ext cx="2882136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E{</a:t>
            </a:r>
            <a:r>
              <a:rPr lang="en-US" sz="1400" dirty="0" smtClean="0">
                <a:latin typeface="Symbol" pitchFamily="18" charset="2"/>
              </a:rPr>
              <a:t>m</a:t>
            </a:r>
            <a:r>
              <a:rPr lang="en-US" sz="1400" dirty="0" smtClean="0"/>
              <a:t>} and </a:t>
            </a:r>
            <a:r>
              <a:rPr lang="en-US" sz="1400" dirty="0" smtClean="0">
                <a:latin typeface="Symbol" pitchFamily="18" charset="2"/>
              </a:rPr>
              <a:t>s{m}</a:t>
            </a:r>
            <a:r>
              <a:rPr lang="en-US" sz="1400" dirty="0" smtClean="0"/>
              <a:t> = f(Traits, parameters)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51721" y="6056130"/>
            <a:ext cx="1800200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Applications centered perspective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07115" y="5516070"/>
            <a:ext cx="2115235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Cause and effect centered  perspective</a:t>
            </a:r>
          </a:p>
        </p:txBody>
      </p:sp>
      <p:sp>
        <p:nvSpPr>
          <p:cNvPr id="22" name="Curved Left Arrow 21"/>
          <p:cNvSpPr/>
          <p:nvPr/>
        </p:nvSpPr>
        <p:spPr>
          <a:xfrm>
            <a:off x="7587335" y="1178750"/>
            <a:ext cx="1215135" cy="328536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Left Arrow 22"/>
          <p:cNvSpPr/>
          <p:nvPr/>
        </p:nvSpPr>
        <p:spPr>
          <a:xfrm rot="5590056">
            <a:off x="595656" y="4047564"/>
            <a:ext cx="3510390" cy="49505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3716905" y="3699030"/>
            <a:ext cx="315035" cy="67507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607115" y="3609020"/>
            <a:ext cx="495055" cy="45005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20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51520" y="188640"/>
            <a:ext cx="2961452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Which fit is better?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520" y="773705"/>
          <a:ext cx="7053445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6355"/>
                <a:gridCol w="1435942"/>
                <a:gridCol w="2351148"/>
              </a:tblGrid>
              <a:tr h="5583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Objective Function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CA" sz="24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b</a:t>
                      </a:r>
                      <a:r>
                        <a:rPr lang="en-CA" sz="24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0</a:t>
                      </a:r>
                      <a:endParaRPr lang="en-CA" sz="2400" baseline="-250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CA" sz="24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b</a:t>
                      </a:r>
                      <a:r>
                        <a:rPr lang="en-CA" sz="24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1</a:t>
                      </a:r>
                      <a:endParaRPr lang="en-CA" sz="2400" baseline="-250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483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∑ squared differences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1.656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0.870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81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∑ absolute differences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1.618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CA" sz="2400" dirty="0" smtClean="0">
                          <a:solidFill>
                            <a:schemeClr val="tx1"/>
                          </a:solidFill>
                        </a:rPr>
                        <a:t>0.911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 descr="Compare two CURE plots.jpg"/>
          <p:cNvPicPr/>
          <p:nvPr/>
        </p:nvPicPr>
        <p:blipFill>
          <a:blip r:embed="rId2" cstate="print"/>
          <a:srcRect l="9455" t="7261" r="3526" b="15145"/>
          <a:stretch>
            <a:fillRect/>
          </a:stretch>
        </p:blipFill>
        <p:spPr>
          <a:xfrm>
            <a:off x="206515" y="2798930"/>
            <a:ext cx="5490610" cy="39154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20" y="3383995"/>
            <a:ext cx="3240359" cy="224676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The steeper the run the larger the bias;</a:t>
            </a:r>
          </a:p>
          <a:p>
            <a:r>
              <a:rPr lang="en-CA" sz="2800" dirty="0" smtClean="0"/>
              <a:t>Red increased A to B bias.</a:t>
            </a:r>
          </a:p>
          <a:p>
            <a:r>
              <a:rPr lang="en-CA" sz="2800" dirty="0" smtClean="0"/>
              <a:t>Black is better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21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308113" y="437322"/>
            <a:ext cx="6461705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Summary for section 6. (Which fit is fitter?)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6525" y="1313765"/>
            <a:ext cx="8514081" cy="483209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For SPFs the main figure of merit is when the fit is </a:t>
            </a:r>
          </a:p>
          <a:p>
            <a:r>
              <a:rPr lang="en-CA" sz="2800" dirty="0" smtClean="0"/>
              <a:t>      unbiased everywhere;</a:t>
            </a:r>
          </a:p>
          <a:p>
            <a:pPr marL="514350" indent="-514350">
              <a:buAutoNum type="arabicPeriod" startAt="2"/>
            </a:pPr>
            <a:r>
              <a:rPr lang="en-CA" sz="2800" dirty="0" smtClean="0"/>
              <a:t>For applications R</a:t>
            </a:r>
            <a:r>
              <a:rPr lang="en-CA" sz="2800" baseline="30000" dirty="0" smtClean="0"/>
              <a:t>2</a:t>
            </a:r>
            <a:r>
              <a:rPr lang="en-CA" sz="2800" dirty="0" smtClean="0"/>
              <a:t>, </a:t>
            </a:r>
            <a:r>
              <a:rPr lang="el-GR" sz="2800" dirty="0" smtClean="0">
                <a:latin typeface="Cambria Math"/>
                <a:ea typeface="Cambria Math"/>
              </a:rPr>
              <a:t>χ</a:t>
            </a:r>
            <a:r>
              <a:rPr lang="en-CA" sz="2800" baseline="30000" dirty="0" smtClean="0">
                <a:latin typeface="Cambria Math"/>
                <a:ea typeface="Cambria Math"/>
              </a:rPr>
              <a:t>2</a:t>
            </a:r>
            <a:r>
              <a:rPr lang="en-CA" sz="2800" dirty="0" smtClean="0">
                <a:latin typeface="Cambria Math"/>
                <a:ea typeface="Cambria Math"/>
              </a:rPr>
              <a:t>, AIC,... </a:t>
            </a:r>
            <a:r>
              <a:rPr lang="en-CA" sz="2800" dirty="0" smtClean="0">
                <a:ea typeface="Cambria Math"/>
              </a:rPr>
              <a:t>‘overall’ measures are of limited use;</a:t>
            </a:r>
          </a:p>
          <a:p>
            <a:pPr marL="514350" indent="-514350">
              <a:buAutoNum type="arabicPeriod" startAt="2"/>
            </a:pPr>
            <a:r>
              <a:rPr lang="en-CA" sz="2800" dirty="0" smtClean="0">
                <a:ea typeface="Cambria Math"/>
              </a:rPr>
              <a:t>The usual plot of residuals is not informative; the CURE plot opens one’s eyes;</a:t>
            </a:r>
          </a:p>
          <a:p>
            <a:pPr marL="514350" indent="-514350">
              <a:buAutoNum type="arabicPeriod" startAt="2"/>
            </a:pPr>
            <a:r>
              <a:rPr lang="en-CA" sz="2800" dirty="0" smtClean="0">
                <a:ea typeface="Cambria Math"/>
              </a:rPr>
              <a:t>We show how to compute bias and Total Accumulated Bias. The cost of parametric C-F was manifest; </a:t>
            </a:r>
          </a:p>
          <a:p>
            <a:pPr marL="514350" indent="-514350">
              <a:buAutoNum type="arabicPeriod" startAt="2"/>
            </a:pPr>
            <a:r>
              <a:rPr lang="en-CA" sz="2800" dirty="0" smtClean="0">
                <a:ea typeface="Cambria Math"/>
              </a:rPr>
              <a:t>It is clear what a good CURE plot should look like;</a:t>
            </a:r>
          </a:p>
          <a:p>
            <a:pPr marL="514350" indent="-514350">
              <a:buAutoNum type="arabicPeriod" startAt="2"/>
            </a:pPr>
            <a:r>
              <a:rPr lang="en-CA" sz="2800" dirty="0" smtClean="0">
                <a:ea typeface="Cambria Math"/>
              </a:rPr>
              <a:t>By adding a constraint we eliminated overall bias;</a:t>
            </a:r>
            <a:endParaRPr lang="en-CA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22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116505" y="548680"/>
            <a:ext cx="8685965" cy="353943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CA" sz="2800" dirty="0" smtClean="0"/>
              <a:t>We computed ±2</a:t>
            </a:r>
            <a:r>
              <a:rPr lang="en-CA" sz="2800" dirty="0" smtClean="0">
                <a:latin typeface="Symbol" pitchFamily="18" charset="2"/>
              </a:rPr>
              <a:t>s</a:t>
            </a:r>
            <a:r>
              <a:rPr lang="en-CA" sz="2800" dirty="0" smtClean="0"/>
              <a:t>’ limits and provided guidance on when a CURE plot is acceptable and when overfitting is a danger;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CA" sz="2800" dirty="0" smtClean="0"/>
              <a:t>We showed how to decide which of two CURE plots is better.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CA" sz="2800" dirty="0" smtClean="0"/>
              <a:t> All fits were bad. Perhaps, partly, because minimizing SSD is not good since crash count distributions are not symmetrical. What should be optimized? Next.</a:t>
            </a:r>
          </a:p>
        </p:txBody>
      </p:sp>
      <p:pic>
        <p:nvPicPr>
          <p:cNvPr id="4098" name="Picture 2" descr="http://farm4.static.flickr.com/3038/2714776562_640f5b22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2210" y="4239090"/>
            <a:ext cx="2375677" cy="2123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3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161510" y="233645"/>
            <a:ext cx="8550950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800" dirty="0" smtClean="0"/>
              <a:t>  One judges the fit of a model by its residuals. 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 smtClean="0"/>
              <a:t>   In SPFs for applications a fit is thought good only if the</a:t>
            </a:r>
          </a:p>
          <a:p>
            <a:r>
              <a:rPr lang="en-CA" sz="2800" dirty="0" smtClean="0"/>
              <a:t>    residuals are closely packed around 0 </a:t>
            </a:r>
            <a:r>
              <a:rPr lang="en-CA" sz="2800" u="sng" dirty="0" smtClean="0"/>
              <a:t>everywhere</a:t>
            </a:r>
            <a:r>
              <a:rPr lang="en-CA" sz="2800" dirty="0" smtClean="0"/>
              <a:t>.</a:t>
            </a:r>
            <a:endParaRPr lang="en-CA" sz="2800" dirty="0"/>
          </a:p>
        </p:txBody>
      </p:sp>
      <p:pic>
        <p:nvPicPr>
          <p:cNvPr id="1026" name="Picture 2" descr="https://cdn2.content.compendiumblog.com/uploads/user/458939f4-fe08-4dbc-b271-efca0f5a2682/742d7708-efd3-492c-abff-6044d78e3bbd/Image/37fef6c95e1bba07052c8eb18c23dbaf/hetero_resids.gif"/>
          <p:cNvPicPr>
            <a:picLocks noChangeAspect="1" noChangeArrowheads="1"/>
          </p:cNvPicPr>
          <p:nvPr/>
        </p:nvPicPr>
        <p:blipFill>
          <a:blip r:embed="rId2" cstate="print"/>
          <a:srcRect t="14063"/>
          <a:stretch>
            <a:fillRect/>
          </a:stretch>
        </p:blipFill>
        <p:spPr bwMode="auto">
          <a:xfrm>
            <a:off x="161510" y="2033845"/>
            <a:ext cx="6284329" cy="36004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787135" y="3609020"/>
            <a:ext cx="3015121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Perhaps acceptable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4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386534" y="5094185"/>
            <a:ext cx="841593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The main figure of merit for SPFs: </a:t>
            </a:r>
            <a:r>
              <a:rPr lang="en-CA" sz="2800" b="1" dirty="0" smtClean="0">
                <a:solidFill>
                  <a:srgbClr val="FF0000"/>
                </a:solidFill>
              </a:rPr>
              <a:t>Unbiased Everywhere</a:t>
            </a:r>
          </a:p>
        </p:txBody>
      </p:sp>
      <p:graphicFrame>
        <p:nvGraphicFramePr>
          <p:cNvPr id="6" name="Chart 5"/>
          <p:cNvGraphicFramePr/>
          <p:nvPr/>
        </p:nvGraphicFramePr>
        <p:xfrm>
          <a:off x="1331640" y="368660"/>
          <a:ext cx="6930770" cy="3645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Oval 6"/>
          <p:cNvSpPr/>
          <p:nvPr/>
        </p:nvSpPr>
        <p:spPr>
          <a:xfrm>
            <a:off x="1601670" y="1403775"/>
            <a:ext cx="1800200" cy="24752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5400000">
            <a:off x="3986935" y="256148"/>
            <a:ext cx="1800200" cy="24752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86442" y="1223755"/>
            <a:ext cx="2709909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Fitted is too large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77045" y="638690"/>
            <a:ext cx="2756267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Fitted is too small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520" y="233645"/>
            <a:ext cx="2943434" cy="523220"/>
          </a:xfrm>
          <a:prstGeom prst="rect">
            <a:avLst/>
          </a:prstGeom>
          <a:solidFill>
            <a:srgbClr val="FFFFD9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But this one is not!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041830" y="6492875"/>
            <a:ext cx="2895600" cy="365125"/>
          </a:xfrm>
        </p:spPr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5</a:t>
            </a:fld>
            <a:endParaRPr lang="en-CA"/>
          </a:p>
        </p:txBody>
      </p:sp>
      <p:pic>
        <p:nvPicPr>
          <p:cNvPr id="5" name="Picture 4" descr="Plot of residuals.jpg"/>
          <p:cNvPicPr/>
          <p:nvPr/>
        </p:nvPicPr>
        <p:blipFill>
          <a:blip r:embed="rId2" cstate="print"/>
          <a:srcRect l="5128" t="4357" r="8974" b="28838"/>
          <a:stretch>
            <a:fillRect/>
          </a:stretch>
        </p:blipFill>
        <p:spPr>
          <a:xfrm>
            <a:off x="701570" y="1043735"/>
            <a:ext cx="7806165" cy="47705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1580" y="5904275"/>
            <a:ext cx="2037224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Informative?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233645"/>
            <a:ext cx="3477299" cy="523220"/>
          </a:xfrm>
          <a:prstGeom prst="rect">
            <a:avLst/>
          </a:prstGeom>
          <a:solidFill>
            <a:srgbClr val="FFFFD9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usual residual plot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6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161510" y="143635"/>
            <a:ext cx="6661760" cy="523220"/>
          </a:xfrm>
          <a:prstGeom prst="rect">
            <a:avLst/>
          </a:prstGeom>
          <a:solidFill>
            <a:srgbClr val="FFFFD9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But, when the same residuals are cumulated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/>
          <a:srcRect r="13564"/>
          <a:stretch>
            <a:fillRect/>
          </a:stretch>
        </p:blipFill>
        <p:spPr bwMode="auto">
          <a:xfrm>
            <a:off x="251520" y="1268760"/>
            <a:ext cx="688278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eft Brace 9"/>
          <p:cNvSpPr/>
          <p:nvPr/>
        </p:nvSpPr>
        <p:spPr>
          <a:xfrm rot="16200000">
            <a:off x="2287999" y="1617548"/>
            <a:ext cx="517556" cy="4230471"/>
          </a:xfrm>
          <a:prstGeom prst="leftBrace">
            <a:avLst>
              <a:gd name="adj1" fmla="val 8333"/>
              <a:gd name="adj2" fmla="val 48761"/>
            </a:avLst>
          </a:prstGeom>
          <a:ln w="25400">
            <a:solidFill>
              <a:srgbClr val="FF0000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61610" y="4059070"/>
            <a:ext cx="2820387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From spreadsheet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2501770" y="5049180"/>
            <a:ext cx="6119967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Compute Residual → Cumulate → Plot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851920" y="3203975"/>
            <a:ext cx="1395155" cy="184520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372200" y="3158970"/>
            <a:ext cx="180020" cy="184520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7</a:t>
            </a:fld>
            <a:endParaRPr lang="en-CA"/>
          </a:p>
        </p:txBody>
      </p:sp>
      <p:pic>
        <p:nvPicPr>
          <p:cNvPr id="4" name="Picture 3" descr="Cumulative residuals.jpg"/>
          <p:cNvPicPr/>
          <p:nvPr/>
        </p:nvPicPr>
        <p:blipFill>
          <a:blip r:embed="rId2" cstate="print"/>
          <a:srcRect l="6090" t="10581" r="7853" b="26141"/>
          <a:stretch>
            <a:fillRect/>
          </a:stretch>
        </p:blipFill>
        <p:spPr>
          <a:xfrm>
            <a:off x="2096725" y="773705"/>
            <a:ext cx="6525724" cy="32853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2120" y="1313765"/>
            <a:ext cx="2258952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CURE Plot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4268413"/>
            <a:ext cx="7887608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Now one can see!</a:t>
            </a:r>
          </a:p>
          <a:p>
            <a:r>
              <a:rPr lang="en-CA" sz="2800" dirty="0" smtClean="0"/>
              <a:t>0-A, B-C, E-F: Observed&gt;Fitted, not good;</a:t>
            </a:r>
          </a:p>
          <a:p>
            <a:r>
              <a:rPr lang="en-CA" sz="2800" dirty="0" smtClean="0"/>
              <a:t>A-B, D-E, Fitted&gt;Observed, bad;</a:t>
            </a:r>
          </a:p>
          <a:p>
            <a:r>
              <a:rPr lang="en-US" sz="2800" dirty="0" smtClean="0"/>
              <a:t> Where the drop is precipitous there may be outliers.</a:t>
            </a:r>
            <a:endParaRPr lang="en-CA" sz="2800" dirty="0" smtClean="0"/>
          </a:p>
        </p:txBody>
      </p:sp>
      <p:sp>
        <p:nvSpPr>
          <p:cNvPr id="8" name="TextBox 1"/>
          <p:cNvSpPr txBox="1"/>
          <p:nvPr/>
        </p:nvSpPr>
        <p:spPr>
          <a:xfrm rot="16200000">
            <a:off x="211144" y="2209236"/>
            <a:ext cx="3001143" cy="40011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Residual: Observed - Fitted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8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701570" y="683695"/>
            <a:ext cx="8190910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Benefits: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Chaos is replaced by clarity.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We can recognize a good model.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The cost of parameterization is clear..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2478" y="2918263"/>
            <a:ext cx="7044877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(2) What should a good CURE plot look like?</a:t>
            </a:r>
          </a:p>
          <a:p>
            <a:pPr lvl="1">
              <a:buFont typeface="Arial" pitchFamily="34" charset="0"/>
              <a:buChar char="•"/>
            </a:pPr>
            <a:r>
              <a:rPr lang="en-CA" sz="2800" dirty="0" smtClean="0"/>
              <a:t>Should not have long up or down runs</a:t>
            </a:r>
          </a:p>
          <a:p>
            <a:pPr lvl="1">
              <a:buFont typeface="Arial" pitchFamily="34" charset="0"/>
              <a:buChar char="•"/>
            </a:pPr>
            <a:r>
              <a:rPr lang="en-CA" sz="2800" dirty="0" smtClean="0"/>
              <a:t>Should not have vertical drops</a:t>
            </a:r>
          </a:p>
          <a:p>
            <a:pPr lvl="1">
              <a:buFont typeface="Arial" pitchFamily="34" charset="0"/>
              <a:buChar char="•"/>
            </a:pPr>
            <a:r>
              <a:rPr lang="en-CA" sz="2800" dirty="0" smtClean="0"/>
              <a:t>Should meander around the horizontal axis</a:t>
            </a:r>
          </a:p>
        </p:txBody>
      </p:sp>
      <p:pic>
        <p:nvPicPr>
          <p:cNvPr id="14338" name="Picture 2" descr="http://thumbs.dreamstime.com/z/right-wrong-81196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2170" y="4959170"/>
            <a:ext cx="1870928" cy="1404000"/>
          </a:xfrm>
          <a:prstGeom prst="rect">
            <a:avLst/>
          </a:prstGeom>
          <a:noFill/>
        </p:spPr>
      </p:pic>
      <p:pic>
        <p:nvPicPr>
          <p:cNvPr id="7" name="Picture 2" descr="http://www.girlwiththecane.com/wp-content/uploads/2011/12/7936961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7265" y="728700"/>
            <a:ext cx="1739770" cy="1739770"/>
          </a:xfrm>
          <a:prstGeom prst="rect">
            <a:avLst/>
          </a:prstGeom>
          <a:noFill/>
        </p:spPr>
      </p:pic>
      <p:sp>
        <p:nvSpPr>
          <p:cNvPr id="8" name="Curved Right Arrow 7"/>
          <p:cNvSpPr/>
          <p:nvPr/>
        </p:nvSpPr>
        <p:spPr>
          <a:xfrm>
            <a:off x="386535" y="1808820"/>
            <a:ext cx="270030" cy="1440160"/>
          </a:xfrm>
          <a:prstGeom prst="curvedRightArrow">
            <a:avLst/>
          </a:prstGeom>
          <a:ln w="25400">
            <a:solidFill>
              <a:srgbClr val="FF0000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C83EC-3011-4FAA-86AC-27FE3315CB30}" type="slidenum">
              <a:rPr lang="en-CA" smtClean="0"/>
              <a:pPr/>
              <a:t>9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251520" y="98630"/>
            <a:ext cx="8141331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(3) The cost of parametric curve fitting is now manifest</a:t>
            </a:r>
          </a:p>
        </p:txBody>
      </p:sp>
      <p:sp>
        <p:nvSpPr>
          <p:cNvPr id="6" name="Rectangle 5"/>
          <p:cNvSpPr/>
          <p:nvPr/>
        </p:nvSpPr>
        <p:spPr>
          <a:xfrm>
            <a:off x="206515" y="773705"/>
            <a:ext cx="87759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Imposing the function 1.675×(Segment Length)</a:t>
            </a:r>
            <a:r>
              <a:rPr lang="en-US" sz="2800" baseline="30000" dirty="0" smtClean="0"/>
              <a:t>0.866</a:t>
            </a:r>
            <a:r>
              <a:rPr lang="en-US" sz="2800" dirty="0" smtClean="0"/>
              <a:t> on the data causes bias almost everywhere!</a:t>
            </a:r>
          </a:p>
        </p:txBody>
      </p:sp>
      <p:pic>
        <p:nvPicPr>
          <p:cNvPr id="7" name="Picture 6" descr="Cumulative residuals.jpg"/>
          <p:cNvPicPr/>
          <p:nvPr/>
        </p:nvPicPr>
        <p:blipFill>
          <a:blip r:embed="rId2" cstate="print"/>
          <a:srcRect l="6090" t="10581" r="7853" b="26141"/>
          <a:stretch>
            <a:fillRect/>
          </a:stretch>
        </p:blipFill>
        <p:spPr>
          <a:xfrm>
            <a:off x="4526996" y="3338990"/>
            <a:ext cx="4275474" cy="229525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6761831" y="4239090"/>
            <a:ext cx="540060" cy="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36806" y="3744035"/>
            <a:ext cx="960519" cy="40011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000" dirty="0" smtClean="0"/>
              <a:t>No bias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1520" y="3474005"/>
            <a:ext cx="263084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Biased estimates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41630" y="4261593"/>
            <a:ext cx="216597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Bad decisions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21750" y="5049180"/>
            <a:ext cx="1623714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Real costs</a:t>
            </a:r>
          </a:p>
        </p:txBody>
      </p:sp>
      <p:sp>
        <p:nvSpPr>
          <p:cNvPr id="19" name="Down Arrow 18"/>
          <p:cNvSpPr/>
          <p:nvPr/>
        </p:nvSpPr>
        <p:spPr>
          <a:xfrm rot="19182731">
            <a:off x="2363645" y="4726879"/>
            <a:ext cx="24879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Down Arrow 19"/>
          <p:cNvSpPr/>
          <p:nvPr/>
        </p:nvSpPr>
        <p:spPr>
          <a:xfrm rot="19182731">
            <a:off x="1508550" y="3916788"/>
            <a:ext cx="24879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2150" y="1325927"/>
            <a:ext cx="1565621" cy="210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FF0000"/>
          </a:solidFill>
          <a:prstDash val="solid"/>
          <a:headEnd type="triangle"/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rgbClr val="FF0000"/>
          </a:solidFill>
          <a:prstDash val="dash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  <a:ln w="19050">
          <a:solidFill>
            <a:srgbClr val="FF0000"/>
          </a:solidFill>
        </a:ln>
      </a:spPr>
      <a:bodyPr wrap="square" rtlCol="0">
        <a:spAutoFit/>
      </a:bodyPr>
      <a:lstStyle>
        <a:defPPr>
          <a:defRPr sz="28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1037</Words>
  <Application>Microsoft Office PowerPoint</Application>
  <PresentationFormat>On-screen Show (4:3)</PresentationFormat>
  <Paragraphs>183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Ezra</dc:creator>
  <cp:lastModifiedBy>Ezra</cp:lastModifiedBy>
  <cp:revision>126</cp:revision>
  <dcterms:created xsi:type="dcterms:W3CDTF">2012-12-22T14:44:55Z</dcterms:created>
  <dcterms:modified xsi:type="dcterms:W3CDTF">2014-02-13T15:34:01Z</dcterms:modified>
</cp:coreProperties>
</file>