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9" r:id="rId3"/>
    <p:sldId id="257" r:id="rId4"/>
    <p:sldId id="258" r:id="rId5"/>
    <p:sldId id="264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</p:sldIdLst>
  <p:sldSz cx="9144000" cy="6858000" type="screen4x3"/>
  <p:notesSz cx="6858000" cy="9144000"/>
  <p:custShowLst>
    <p:custShow name="Richtig" id="0">
      <p:sldLst>
        <p:sld r:id="rId4"/>
      </p:sldLst>
    </p:custShow>
    <p:custShow name="Falsch" id="1">
      <p:sldLst>
        <p:sld r:id="rId5"/>
      </p:sldLst>
    </p:custShow>
  </p:custShowLst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F1C20"/>
    <a:srgbClr val="50A94A"/>
    <a:srgbClr val="60973B"/>
    <a:srgbClr val="77BB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44" d="100"/>
          <a:sy n="144" d="100"/>
        </p:scale>
        <p:origin x="-880" y="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presProps" Target="presProps.xml"/><Relationship Id="rId64" Type="http://schemas.openxmlformats.org/officeDocument/2006/relationships/viewProps" Target="viewProps.xml"/><Relationship Id="rId65" Type="http://schemas.openxmlformats.org/officeDocument/2006/relationships/theme" Target="theme/theme1.xml"/><Relationship Id="rId66" Type="http://schemas.openxmlformats.org/officeDocument/2006/relationships/tableStyles" Target="tableStyle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printerSettings" Target="printerSettings/printerSettings1.bin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lie 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Bild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215" y="-1"/>
            <a:ext cx="9263058" cy="7045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841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lie Rich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Bild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215" y="-1"/>
            <a:ext cx="9263058" cy="7045143"/>
          </a:xfrm>
          <a:prstGeom prst="rect">
            <a:avLst/>
          </a:prstGeom>
        </p:spPr>
      </p:pic>
      <p:sp>
        <p:nvSpPr>
          <p:cNvPr id="2" name="Textfeld 1"/>
          <p:cNvSpPr txBox="1"/>
          <p:nvPr userDrawn="1"/>
        </p:nvSpPr>
        <p:spPr>
          <a:xfrm>
            <a:off x="3293974" y="3670035"/>
            <a:ext cx="23743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rgbClr val="FFFFFF"/>
                </a:solidFill>
                <a:latin typeface="Arial"/>
                <a:cs typeface="Arial"/>
              </a:rPr>
              <a:t>Zur nächsten</a:t>
            </a:r>
            <a:r>
              <a:rPr lang="de-DE" sz="1200" baseline="0" dirty="0" smtClean="0">
                <a:solidFill>
                  <a:srgbClr val="FFFFFF"/>
                </a:solidFill>
                <a:latin typeface="Arial"/>
                <a:cs typeface="Arial"/>
              </a:rPr>
              <a:t> Frage bitte klicken</a:t>
            </a:r>
            <a:endParaRPr lang="de-DE" sz="1200" dirty="0">
              <a:solidFill>
                <a:srgbClr val="FFFFFF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82532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lie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ild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215" y="0"/>
            <a:ext cx="9272981" cy="7052689"/>
          </a:xfrm>
          <a:prstGeom prst="rect">
            <a:avLst/>
          </a:prstGeom>
        </p:spPr>
      </p:pic>
      <p:sp>
        <p:nvSpPr>
          <p:cNvPr id="3" name="Textfeld 2"/>
          <p:cNvSpPr txBox="1"/>
          <p:nvPr userDrawn="1"/>
        </p:nvSpPr>
        <p:spPr>
          <a:xfrm>
            <a:off x="3293974" y="3670035"/>
            <a:ext cx="23743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rgbClr val="FFFFFF"/>
                </a:solidFill>
                <a:latin typeface="Arial"/>
                <a:cs typeface="Arial"/>
              </a:rPr>
              <a:t>Zur nächsten</a:t>
            </a:r>
            <a:r>
              <a:rPr lang="de-DE" sz="1200" baseline="0" dirty="0" smtClean="0">
                <a:solidFill>
                  <a:srgbClr val="FFFFFF"/>
                </a:solidFill>
                <a:latin typeface="Arial"/>
                <a:cs typeface="Arial"/>
              </a:rPr>
              <a:t> Frage bitte klicken</a:t>
            </a:r>
            <a:endParaRPr lang="de-DE" sz="1200" dirty="0">
              <a:solidFill>
                <a:srgbClr val="FFFFFF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82193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8008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" Target="slide4.xml"/><Relationship Id="rId3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4" Type="http://schemas.openxmlformats.org/officeDocument/2006/relationships/slide" Target="slide6.xml"/><Relationship Id="rId5" Type="http://schemas.openxmlformats.org/officeDocument/2006/relationships/slide" Target="slide12.xml"/><Relationship Id="rId6" Type="http://schemas.openxmlformats.org/officeDocument/2006/relationships/slide" Target="slide11.xml"/><Relationship Id="rId1" Type="http://schemas.openxmlformats.org/officeDocument/2006/relationships/slideLayout" Target="../slideLayouts/slideLayout1.xml"/><Relationship Id="rId2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" Target="slide16.xml"/><Relationship Id="rId3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4" Type="http://schemas.openxmlformats.org/officeDocument/2006/relationships/slide" Target="slide6.xml"/><Relationship Id="rId5" Type="http://schemas.openxmlformats.org/officeDocument/2006/relationships/slide" Target="slide15.xml"/><Relationship Id="rId6" Type="http://schemas.openxmlformats.org/officeDocument/2006/relationships/slide" Target="slide16.xml"/><Relationship Id="rId1" Type="http://schemas.openxmlformats.org/officeDocument/2006/relationships/slideLayout" Target="../slideLayouts/slideLayout1.xml"/><Relationship Id="rId2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" Target="slide20.xml"/><Relationship Id="rId3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4" Type="http://schemas.openxmlformats.org/officeDocument/2006/relationships/slide" Target="slide6.xml"/><Relationship Id="rId5" Type="http://schemas.openxmlformats.org/officeDocument/2006/relationships/slide" Target="slide19.xml"/><Relationship Id="rId6" Type="http://schemas.openxmlformats.org/officeDocument/2006/relationships/slide" Target="slide20.xml"/><Relationship Id="rId1" Type="http://schemas.openxmlformats.org/officeDocument/2006/relationships/slideLayout" Target="../slideLayouts/slideLayout1.xml"/><Relationship Id="rId2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4" Type="http://schemas.openxmlformats.org/officeDocument/2006/relationships/slide" Target="slide6.xml"/><Relationship Id="rId5" Type="http://schemas.openxmlformats.org/officeDocument/2006/relationships/slide" Target="slide3.xml"/><Relationship Id="rId6" Type="http://schemas.openxmlformats.org/officeDocument/2006/relationships/slide" Target="slide4.xml"/><Relationship Id="rId1" Type="http://schemas.openxmlformats.org/officeDocument/2006/relationships/slideLayout" Target="../slideLayouts/slideLayout1.xml"/><Relationship Id="rId2" Type="http://schemas.openxmlformats.org/officeDocument/2006/relationships/slide" Target="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" Target="slide24.xml"/><Relationship Id="rId3" Type="http://schemas.openxmlformats.org/officeDocument/2006/relationships/slide" Target="slide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4" Type="http://schemas.openxmlformats.org/officeDocument/2006/relationships/slide" Target="slide6.xml"/><Relationship Id="rId5" Type="http://schemas.openxmlformats.org/officeDocument/2006/relationships/slide" Target="slide23.xml"/><Relationship Id="rId6" Type="http://schemas.openxmlformats.org/officeDocument/2006/relationships/slide" Target="slide24.xml"/><Relationship Id="rId1" Type="http://schemas.openxmlformats.org/officeDocument/2006/relationships/slideLayout" Target="../slideLayouts/slideLayout1.xml"/><Relationship Id="rId2" Type="http://schemas.openxmlformats.org/officeDocument/2006/relationships/slide" Target="slide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2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" Target="slide28.xml"/><Relationship Id="rId3" Type="http://schemas.openxmlformats.org/officeDocument/2006/relationships/slide" Target="slide2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4" Type="http://schemas.openxmlformats.org/officeDocument/2006/relationships/slide" Target="slide6.xml"/><Relationship Id="rId5" Type="http://schemas.openxmlformats.org/officeDocument/2006/relationships/slide" Target="slide27.xml"/><Relationship Id="rId6" Type="http://schemas.openxmlformats.org/officeDocument/2006/relationships/slide" Target="slide28.xml"/><Relationship Id="rId1" Type="http://schemas.openxmlformats.org/officeDocument/2006/relationships/slideLayout" Target="../slideLayouts/slideLayout1.xml"/><Relationship Id="rId2" Type="http://schemas.openxmlformats.org/officeDocument/2006/relationships/slide" Target="slide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2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" Target="slide32.xml"/><Relationship Id="rId3" Type="http://schemas.openxmlformats.org/officeDocument/2006/relationships/slide" Target="slide3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4" Type="http://schemas.openxmlformats.org/officeDocument/2006/relationships/slide" Target="slide6.xml"/><Relationship Id="rId5" Type="http://schemas.openxmlformats.org/officeDocument/2006/relationships/slide" Target="slide31.xml"/><Relationship Id="rId6" Type="http://schemas.openxmlformats.org/officeDocument/2006/relationships/slide" Target="slide32.xml"/><Relationship Id="rId1" Type="http://schemas.openxmlformats.org/officeDocument/2006/relationships/slideLayout" Target="../slideLayouts/slideLayout1.xml"/><Relationship Id="rId2" Type="http://schemas.openxmlformats.org/officeDocument/2006/relationships/slide" Target="slide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3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" Target="slide36.xml"/><Relationship Id="rId3" Type="http://schemas.openxmlformats.org/officeDocument/2006/relationships/slide" Target="slide3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4" Type="http://schemas.openxmlformats.org/officeDocument/2006/relationships/slide" Target="slide6.xml"/><Relationship Id="rId5" Type="http://schemas.openxmlformats.org/officeDocument/2006/relationships/slide" Target="slide36.xml"/><Relationship Id="rId6" Type="http://schemas.openxmlformats.org/officeDocument/2006/relationships/slide" Target="slide35.xml"/><Relationship Id="rId1" Type="http://schemas.openxmlformats.org/officeDocument/2006/relationships/slideLayout" Target="../slideLayouts/slideLayout1.xml"/><Relationship Id="rId2" Type="http://schemas.openxmlformats.org/officeDocument/2006/relationships/slide" Target="slide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3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" Target="slide39.xml"/><Relationship Id="rId3" Type="http://schemas.openxmlformats.org/officeDocument/2006/relationships/slide" Target="slide4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4" Type="http://schemas.openxmlformats.org/officeDocument/2006/relationships/slide" Target="slide6.xml"/><Relationship Id="rId5" Type="http://schemas.openxmlformats.org/officeDocument/2006/relationships/slide" Target="slide39.xml"/><Relationship Id="rId6" Type="http://schemas.openxmlformats.org/officeDocument/2006/relationships/slide" Target="slide40.xml"/><Relationship Id="rId1" Type="http://schemas.openxmlformats.org/officeDocument/2006/relationships/slideLayout" Target="../slideLayouts/slideLayout1.xml"/><Relationship Id="rId2" Type="http://schemas.openxmlformats.org/officeDocument/2006/relationships/slide" Target="slide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4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" Target="slide44.xml"/><Relationship Id="rId3" Type="http://schemas.openxmlformats.org/officeDocument/2006/relationships/slide" Target="slide4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4" Type="http://schemas.openxmlformats.org/officeDocument/2006/relationships/slide" Target="slide6.xml"/><Relationship Id="rId5" Type="http://schemas.openxmlformats.org/officeDocument/2006/relationships/slide" Target="slide44.xml"/><Relationship Id="rId6" Type="http://schemas.openxmlformats.org/officeDocument/2006/relationships/slide" Target="slide43.xml"/><Relationship Id="rId1" Type="http://schemas.openxmlformats.org/officeDocument/2006/relationships/slideLayout" Target="../slideLayouts/slideLayout1.xml"/><Relationship Id="rId2" Type="http://schemas.openxmlformats.org/officeDocument/2006/relationships/slide" Target="slide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4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" Target="slide48.xml"/><Relationship Id="rId3" Type="http://schemas.openxmlformats.org/officeDocument/2006/relationships/slide" Target="slide4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4" Type="http://schemas.openxmlformats.org/officeDocument/2006/relationships/slide" Target="slide6.xml"/><Relationship Id="rId5" Type="http://schemas.openxmlformats.org/officeDocument/2006/relationships/slide" Target="slide47.xml"/><Relationship Id="rId6" Type="http://schemas.openxmlformats.org/officeDocument/2006/relationships/slide" Target="slide48.xml"/><Relationship Id="rId1" Type="http://schemas.openxmlformats.org/officeDocument/2006/relationships/slideLayout" Target="../slideLayouts/slideLayout1.xml"/><Relationship Id="rId2" Type="http://schemas.openxmlformats.org/officeDocument/2006/relationships/slide" Target="slide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49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" Target="slide52.xml"/><Relationship Id="rId3" Type="http://schemas.openxmlformats.org/officeDocument/2006/relationships/slide" Target="slide5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" Target="slide7.xml"/><Relationship Id="rId3" Type="http://schemas.openxmlformats.org/officeDocument/2006/relationships/slide" Target="slide8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4" Type="http://schemas.openxmlformats.org/officeDocument/2006/relationships/slide" Target="slide6.xml"/><Relationship Id="rId5" Type="http://schemas.openxmlformats.org/officeDocument/2006/relationships/slide" Target="slide52.xml"/><Relationship Id="rId6" Type="http://schemas.openxmlformats.org/officeDocument/2006/relationships/slide" Target="slide51.xml"/><Relationship Id="rId1" Type="http://schemas.openxmlformats.org/officeDocument/2006/relationships/slideLayout" Target="../slideLayouts/slideLayout1.xml"/><Relationship Id="rId2" Type="http://schemas.openxmlformats.org/officeDocument/2006/relationships/slide" Target="slide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5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" Target="slide56.xml"/><Relationship Id="rId3" Type="http://schemas.openxmlformats.org/officeDocument/2006/relationships/slide" Target="slide5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4" Type="http://schemas.openxmlformats.org/officeDocument/2006/relationships/slide" Target="slide6.xml"/><Relationship Id="rId5" Type="http://schemas.openxmlformats.org/officeDocument/2006/relationships/slide" Target="slide56.xml"/><Relationship Id="rId6" Type="http://schemas.openxmlformats.org/officeDocument/2006/relationships/slide" Target="slide55.xml"/><Relationship Id="rId1" Type="http://schemas.openxmlformats.org/officeDocument/2006/relationships/slideLayout" Target="../slideLayouts/slideLayout1.xml"/><Relationship Id="rId2" Type="http://schemas.openxmlformats.org/officeDocument/2006/relationships/slide" Target="slide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5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" Target="slide60.xml"/><Relationship Id="rId3" Type="http://schemas.openxmlformats.org/officeDocument/2006/relationships/slide" Target="slide59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4" Type="http://schemas.openxmlformats.org/officeDocument/2006/relationships/slide" Target="slide6.xml"/><Relationship Id="rId5" Type="http://schemas.openxmlformats.org/officeDocument/2006/relationships/slide" Target="slide60.xml"/><Relationship Id="rId6" Type="http://schemas.openxmlformats.org/officeDocument/2006/relationships/slide" Target="slide59.xml"/><Relationship Id="rId1" Type="http://schemas.openxmlformats.org/officeDocument/2006/relationships/slideLayout" Target="../slideLayouts/slideLayout1.xml"/><Relationship Id="rId2" Type="http://schemas.openxmlformats.org/officeDocument/2006/relationships/slide" Target="slide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4" Type="http://schemas.openxmlformats.org/officeDocument/2006/relationships/slide" Target="slide6.xml"/><Relationship Id="rId5" Type="http://schemas.openxmlformats.org/officeDocument/2006/relationships/slide" Target="slide7.xml"/><Relationship Id="rId6" Type="http://schemas.openxmlformats.org/officeDocument/2006/relationships/slide" Target="slide8.xml"/><Relationship Id="rId1" Type="http://schemas.openxmlformats.org/officeDocument/2006/relationships/slideLayout" Target="../slideLayouts/slideLayout1.xml"/><Relationship Id="rId2" Type="http://schemas.openxmlformats.org/officeDocument/2006/relationships/slide" Target="slide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" Target="slide12.xml"/><Relationship Id="rId3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1489147" y="3136375"/>
            <a:ext cx="3122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Hier die Frage formulieren ...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7" name="Textfeld 6">
            <a:hlinkClick r:id="rId2" action="ppaction://hlinksldjump"/>
          </p:cNvPr>
          <p:cNvSpPr txBox="1"/>
          <p:nvPr/>
        </p:nvSpPr>
        <p:spPr>
          <a:xfrm>
            <a:off x="1647427" y="4433223"/>
            <a:ext cx="19065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A)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8" name="Textfeld 7">
            <a:hlinkClick r:id="rId3" action="ppaction://hlinksldjump"/>
          </p:cNvPr>
          <p:cNvSpPr txBox="1"/>
          <p:nvPr/>
        </p:nvSpPr>
        <p:spPr>
          <a:xfrm>
            <a:off x="4983315" y="4424404"/>
            <a:ext cx="19294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B) Richtige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0" name="Textfeld 9">
            <a:hlinkClick r:id="rId2" action="ppaction://hlinksldjump"/>
          </p:cNvPr>
          <p:cNvSpPr txBox="1"/>
          <p:nvPr/>
        </p:nvSpPr>
        <p:spPr>
          <a:xfrm>
            <a:off x="4983315" y="5363505"/>
            <a:ext cx="19179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D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3" name="Rechteck 12">
            <a:hlinkClick r:id="" action="ppaction://hlinkshowjump?jump=nextslide"/>
          </p:cNvPr>
          <p:cNvSpPr/>
          <p:nvPr/>
        </p:nvSpPr>
        <p:spPr>
          <a:xfrm>
            <a:off x="5303728" y="6232363"/>
            <a:ext cx="821812" cy="53359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>
            <a:hlinkClick r:id="rId2" action="ppaction://hlinksldjump"/>
          </p:cNvPr>
          <p:cNvSpPr txBox="1"/>
          <p:nvPr/>
        </p:nvSpPr>
        <p:spPr>
          <a:xfrm>
            <a:off x="1636106" y="5402747"/>
            <a:ext cx="19179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C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96604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hlinkClick r:id="rId2" action="ppaction://hlinksldjump"/>
          </p:cNvPr>
          <p:cNvSpPr/>
          <p:nvPr/>
        </p:nvSpPr>
        <p:spPr>
          <a:xfrm>
            <a:off x="506002" y="6210644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hlinkClick r:id="rId3" action="ppaction://hlinksldjump"/>
          </p:cNvPr>
          <p:cNvSpPr/>
          <p:nvPr/>
        </p:nvSpPr>
        <p:spPr>
          <a:xfrm>
            <a:off x="1392601" y="6229108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hlinkClick r:id="rId4" action="ppaction://hlinksldjump"/>
          </p:cNvPr>
          <p:cNvSpPr/>
          <p:nvPr/>
        </p:nvSpPr>
        <p:spPr>
          <a:xfrm>
            <a:off x="5444160" y="6363044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/>
          <p:cNvSpPr txBox="1"/>
          <p:nvPr/>
        </p:nvSpPr>
        <p:spPr>
          <a:xfrm>
            <a:off x="1489147" y="3136375"/>
            <a:ext cx="3122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Hier die Frage formulieren ...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7" name="Textfeld 16">
            <a:hlinkClick r:id="rId5" action="ppaction://hlinksldjump"/>
          </p:cNvPr>
          <p:cNvSpPr txBox="1"/>
          <p:nvPr/>
        </p:nvSpPr>
        <p:spPr>
          <a:xfrm>
            <a:off x="4992135" y="4398557"/>
            <a:ext cx="19065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B)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8" name="Textfeld 17">
            <a:hlinkClick r:id="rId6" action="ppaction://hlinksldjump"/>
          </p:cNvPr>
          <p:cNvSpPr txBox="1"/>
          <p:nvPr/>
        </p:nvSpPr>
        <p:spPr>
          <a:xfrm>
            <a:off x="4992135" y="5345838"/>
            <a:ext cx="19407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D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Richtige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12047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hlinkClick r:id="rId2" action="ppaction://hlinksldjump"/>
          </p:cNvPr>
          <p:cNvSpPr/>
          <p:nvPr/>
        </p:nvSpPr>
        <p:spPr>
          <a:xfrm>
            <a:off x="74710" y="0"/>
            <a:ext cx="8847827" cy="6858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Textfeld 3"/>
          <p:cNvSpPr txBox="1"/>
          <p:nvPr/>
        </p:nvSpPr>
        <p:spPr>
          <a:xfrm>
            <a:off x="1798661" y="3107603"/>
            <a:ext cx="54444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Herzlichen Glückwunsch! Diese Antwort war richtig!</a:t>
            </a:r>
          </a:p>
          <a:p>
            <a:pPr algn="ctr"/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€ 200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5884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2823259" y="3321041"/>
            <a:ext cx="3404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Diese Antwort war leider falsch!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6470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1489147" y="3136375"/>
            <a:ext cx="3122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Hier die Frage formulieren ...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7" name="Textfeld 6">
            <a:hlinkClick r:id="rId2" action="ppaction://hlinksldjump"/>
          </p:cNvPr>
          <p:cNvSpPr txBox="1"/>
          <p:nvPr/>
        </p:nvSpPr>
        <p:spPr>
          <a:xfrm>
            <a:off x="1638607" y="4416195"/>
            <a:ext cx="19065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A)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8" name="Textfeld 7">
            <a:hlinkClick r:id="rId3" action="ppaction://hlinksldjump"/>
          </p:cNvPr>
          <p:cNvSpPr txBox="1"/>
          <p:nvPr/>
        </p:nvSpPr>
        <p:spPr>
          <a:xfrm>
            <a:off x="4992135" y="4416806"/>
            <a:ext cx="19294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B) Richtige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0" name="Textfeld 9">
            <a:hlinkClick r:id="rId2" action="ppaction://hlinksldjump"/>
          </p:cNvPr>
          <p:cNvSpPr txBox="1"/>
          <p:nvPr/>
        </p:nvSpPr>
        <p:spPr>
          <a:xfrm>
            <a:off x="5003656" y="5345839"/>
            <a:ext cx="19179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D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3" name="Rechteck 12">
            <a:hlinkClick r:id="" action="ppaction://hlinkshowjump?jump=nextslide"/>
          </p:cNvPr>
          <p:cNvSpPr/>
          <p:nvPr/>
        </p:nvSpPr>
        <p:spPr>
          <a:xfrm>
            <a:off x="5277268" y="6232363"/>
            <a:ext cx="821812" cy="53359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>
            <a:hlinkClick r:id="rId2" action="ppaction://hlinksldjump"/>
          </p:cNvPr>
          <p:cNvSpPr txBox="1"/>
          <p:nvPr/>
        </p:nvSpPr>
        <p:spPr>
          <a:xfrm>
            <a:off x="1627286" y="5393361"/>
            <a:ext cx="19179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C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4713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hlinkClick r:id="rId2" action="ppaction://hlinksldjump"/>
          </p:cNvPr>
          <p:cNvSpPr/>
          <p:nvPr/>
        </p:nvSpPr>
        <p:spPr>
          <a:xfrm>
            <a:off x="506002" y="6210644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hlinkClick r:id="rId3" action="ppaction://hlinksldjump"/>
          </p:cNvPr>
          <p:cNvSpPr/>
          <p:nvPr/>
        </p:nvSpPr>
        <p:spPr>
          <a:xfrm>
            <a:off x="1392601" y="6229108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hlinkClick r:id="rId4" action="ppaction://hlinksldjump"/>
          </p:cNvPr>
          <p:cNvSpPr/>
          <p:nvPr/>
        </p:nvSpPr>
        <p:spPr>
          <a:xfrm>
            <a:off x="5461800" y="6363044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/>
          <p:cNvSpPr txBox="1"/>
          <p:nvPr/>
        </p:nvSpPr>
        <p:spPr>
          <a:xfrm>
            <a:off x="1489147" y="3136375"/>
            <a:ext cx="3122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Hier die Frage formulieren ...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8" name="Textfeld 7">
            <a:hlinkClick r:id="rId5" action="ppaction://hlinksldjump"/>
          </p:cNvPr>
          <p:cNvSpPr txBox="1"/>
          <p:nvPr/>
        </p:nvSpPr>
        <p:spPr>
          <a:xfrm>
            <a:off x="5000955" y="4398557"/>
            <a:ext cx="19294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B) Richtige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9" name="Textfeld 8">
            <a:hlinkClick r:id="rId6" action="ppaction://hlinksldjump"/>
          </p:cNvPr>
          <p:cNvSpPr txBox="1"/>
          <p:nvPr/>
        </p:nvSpPr>
        <p:spPr>
          <a:xfrm>
            <a:off x="4965677" y="5366904"/>
            <a:ext cx="19179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D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12047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hlinkClick r:id="rId2" action="ppaction://hlinksldjump"/>
          </p:cNvPr>
          <p:cNvSpPr/>
          <p:nvPr/>
        </p:nvSpPr>
        <p:spPr>
          <a:xfrm>
            <a:off x="74710" y="0"/>
            <a:ext cx="8847827" cy="6858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Textfeld 3"/>
          <p:cNvSpPr txBox="1"/>
          <p:nvPr/>
        </p:nvSpPr>
        <p:spPr>
          <a:xfrm>
            <a:off x="1798661" y="3107603"/>
            <a:ext cx="54444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Herzlichen Glückwunsch! Diese Antwort war richtig!</a:t>
            </a:r>
          </a:p>
          <a:p>
            <a:pPr algn="ctr"/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€ 300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5884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2823259" y="3321041"/>
            <a:ext cx="3404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Diese Antwort war leider falsch!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6470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1489147" y="3136375"/>
            <a:ext cx="3122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Hier die Frage formulieren ...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7" name="Textfeld 6">
            <a:hlinkClick r:id="rId2" action="ppaction://hlinksldjump"/>
          </p:cNvPr>
          <p:cNvSpPr txBox="1"/>
          <p:nvPr/>
        </p:nvSpPr>
        <p:spPr>
          <a:xfrm>
            <a:off x="1665067" y="4398558"/>
            <a:ext cx="19065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A)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8" name="Textfeld 7">
            <a:hlinkClick r:id="rId2" action="ppaction://hlinksldjump"/>
          </p:cNvPr>
          <p:cNvSpPr txBox="1"/>
          <p:nvPr/>
        </p:nvSpPr>
        <p:spPr>
          <a:xfrm>
            <a:off x="4974496" y="4407988"/>
            <a:ext cx="19065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B)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0" name="Textfeld 9">
            <a:hlinkClick r:id="rId3" action="ppaction://hlinksldjump"/>
          </p:cNvPr>
          <p:cNvSpPr txBox="1"/>
          <p:nvPr/>
        </p:nvSpPr>
        <p:spPr>
          <a:xfrm>
            <a:off x="4974496" y="5351799"/>
            <a:ext cx="19407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D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Richtige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3" name="Rechteck 12">
            <a:hlinkClick r:id="" action="ppaction://hlinkshowjump?jump=nextslide"/>
          </p:cNvPr>
          <p:cNvSpPr/>
          <p:nvPr/>
        </p:nvSpPr>
        <p:spPr>
          <a:xfrm>
            <a:off x="5286088" y="6232363"/>
            <a:ext cx="821812" cy="53359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>
            <a:hlinkClick r:id="rId2" action="ppaction://hlinksldjump"/>
          </p:cNvPr>
          <p:cNvSpPr txBox="1"/>
          <p:nvPr/>
        </p:nvSpPr>
        <p:spPr>
          <a:xfrm>
            <a:off x="1653746" y="5385648"/>
            <a:ext cx="19179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C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4713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hlinkClick r:id="rId2" action="ppaction://hlinksldjump"/>
          </p:cNvPr>
          <p:cNvSpPr/>
          <p:nvPr/>
        </p:nvSpPr>
        <p:spPr>
          <a:xfrm>
            <a:off x="506002" y="6210644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hlinkClick r:id="rId3" action="ppaction://hlinksldjump"/>
          </p:cNvPr>
          <p:cNvSpPr/>
          <p:nvPr/>
        </p:nvSpPr>
        <p:spPr>
          <a:xfrm>
            <a:off x="1392601" y="6229108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hlinkClick r:id="rId4" action="ppaction://hlinksldjump"/>
          </p:cNvPr>
          <p:cNvSpPr/>
          <p:nvPr/>
        </p:nvSpPr>
        <p:spPr>
          <a:xfrm>
            <a:off x="2295467" y="6210644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/>
          <p:cNvSpPr txBox="1"/>
          <p:nvPr/>
        </p:nvSpPr>
        <p:spPr>
          <a:xfrm>
            <a:off x="1489147" y="3136375"/>
            <a:ext cx="3122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Hier die Frage formulieren ...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8" name="Textfeld 17">
            <a:hlinkClick r:id="rId5" action="ppaction://hlinksldjump"/>
          </p:cNvPr>
          <p:cNvSpPr txBox="1"/>
          <p:nvPr/>
        </p:nvSpPr>
        <p:spPr>
          <a:xfrm>
            <a:off x="4992135" y="5345839"/>
            <a:ext cx="19407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D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Richtige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8" name="Textfeld 7">
            <a:hlinkClick r:id="rId6" action="ppaction://hlinksldjump"/>
          </p:cNvPr>
          <p:cNvSpPr txBox="1"/>
          <p:nvPr/>
        </p:nvSpPr>
        <p:spPr>
          <a:xfrm>
            <a:off x="1656247" y="4398557"/>
            <a:ext cx="19065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A)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12047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hlinkClick r:id="rId2" action="ppaction://hlinksldjump"/>
          </p:cNvPr>
          <p:cNvSpPr/>
          <p:nvPr/>
        </p:nvSpPr>
        <p:spPr>
          <a:xfrm>
            <a:off x="74710" y="0"/>
            <a:ext cx="8847827" cy="6858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feld 1"/>
          <p:cNvSpPr txBox="1"/>
          <p:nvPr/>
        </p:nvSpPr>
        <p:spPr>
          <a:xfrm>
            <a:off x="1798661" y="3107603"/>
            <a:ext cx="54444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Herzlichen Glückwunsch! Diese Antwort war richtig!</a:t>
            </a:r>
          </a:p>
          <a:p>
            <a:pPr algn="ctr"/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€ 500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5884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hlinkClick r:id="rId2" action="ppaction://hlinksldjump"/>
          </p:cNvPr>
          <p:cNvSpPr/>
          <p:nvPr/>
        </p:nvSpPr>
        <p:spPr>
          <a:xfrm>
            <a:off x="506002" y="6210644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hlinkClick r:id="rId3" action="ppaction://hlinksldjump"/>
          </p:cNvPr>
          <p:cNvSpPr/>
          <p:nvPr/>
        </p:nvSpPr>
        <p:spPr>
          <a:xfrm>
            <a:off x="1392601" y="6229108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hlinkClick r:id="rId4" action="ppaction://hlinksldjump"/>
          </p:cNvPr>
          <p:cNvSpPr/>
          <p:nvPr/>
        </p:nvSpPr>
        <p:spPr>
          <a:xfrm>
            <a:off x="5452981" y="6363044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/>
          <p:cNvSpPr txBox="1"/>
          <p:nvPr/>
        </p:nvSpPr>
        <p:spPr>
          <a:xfrm>
            <a:off x="1489147" y="3136375"/>
            <a:ext cx="3122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Hier die Frage formulieren ...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7" name="Textfeld 16">
            <a:hlinkClick r:id="rId5" action="ppaction://hlinksldjump"/>
          </p:cNvPr>
          <p:cNvSpPr txBox="1"/>
          <p:nvPr/>
        </p:nvSpPr>
        <p:spPr>
          <a:xfrm>
            <a:off x="5000955" y="4397946"/>
            <a:ext cx="19294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B) Richtige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8" name="Textfeld 17">
            <a:hlinkClick r:id="rId6" action="ppaction://hlinksldjump"/>
          </p:cNvPr>
          <p:cNvSpPr txBox="1"/>
          <p:nvPr/>
        </p:nvSpPr>
        <p:spPr>
          <a:xfrm>
            <a:off x="5000955" y="5368331"/>
            <a:ext cx="19179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D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82890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2823259" y="3321041"/>
            <a:ext cx="3404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Diese Antwort war leider falsch!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6470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1489147" y="3136375"/>
            <a:ext cx="3122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Hier die Frage formulieren ...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7" name="Textfeld 6">
            <a:hlinkClick r:id="rId2" action="ppaction://hlinksldjump"/>
          </p:cNvPr>
          <p:cNvSpPr txBox="1"/>
          <p:nvPr/>
        </p:nvSpPr>
        <p:spPr>
          <a:xfrm>
            <a:off x="1656247" y="4416195"/>
            <a:ext cx="19065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A)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8" name="Textfeld 7">
            <a:hlinkClick r:id="rId2" action="ppaction://hlinksldjump"/>
          </p:cNvPr>
          <p:cNvSpPr txBox="1"/>
          <p:nvPr/>
        </p:nvSpPr>
        <p:spPr>
          <a:xfrm>
            <a:off x="5018595" y="4407987"/>
            <a:ext cx="19065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B)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0" name="Textfeld 9">
            <a:hlinkClick r:id="rId2" action="ppaction://hlinksldjump"/>
          </p:cNvPr>
          <p:cNvSpPr txBox="1"/>
          <p:nvPr/>
        </p:nvSpPr>
        <p:spPr>
          <a:xfrm>
            <a:off x="4998454" y="5354119"/>
            <a:ext cx="19179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D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3" name="Rechteck 12">
            <a:hlinkClick r:id="" action="ppaction://hlinkshowjump?jump=nextslide"/>
          </p:cNvPr>
          <p:cNvSpPr/>
          <p:nvPr/>
        </p:nvSpPr>
        <p:spPr>
          <a:xfrm>
            <a:off x="5277269" y="6232363"/>
            <a:ext cx="821812" cy="53359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>
            <a:hlinkClick r:id="rId3" action="ppaction://hlinksldjump"/>
          </p:cNvPr>
          <p:cNvSpPr txBox="1"/>
          <p:nvPr/>
        </p:nvSpPr>
        <p:spPr>
          <a:xfrm>
            <a:off x="1656247" y="5393361"/>
            <a:ext cx="19407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C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Richtige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4713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hlinkClick r:id="rId2" action="ppaction://hlinksldjump"/>
          </p:cNvPr>
          <p:cNvSpPr/>
          <p:nvPr/>
        </p:nvSpPr>
        <p:spPr>
          <a:xfrm>
            <a:off x="506002" y="6210644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hlinkClick r:id="rId3" action="ppaction://hlinksldjump"/>
          </p:cNvPr>
          <p:cNvSpPr/>
          <p:nvPr/>
        </p:nvSpPr>
        <p:spPr>
          <a:xfrm>
            <a:off x="1392601" y="6229108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hlinkClick r:id="rId4" action="ppaction://hlinksldjump"/>
          </p:cNvPr>
          <p:cNvSpPr/>
          <p:nvPr/>
        </p:nvSpPr>
        <p:spPr>
          <a:xfrm>
            <a:off x="5452980" y="6363044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/>
          <p:cNvSpPr txBox="1"/>
          <p:nvPr/>
        </p:nvSpPr>
        <p:spPr>
          <a:xfrm>
            <a:off x="1489147" y="3136375"/>
            <a:ext cx="3122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Hier die Frage formulieren ...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8" name="Textfeld 7">
            <a:hlinkClick r:id="rId5" action="ppaction://hlinksldjump"/>
          </p:cNvPr>
          <p:cNvSpPr txBox="1"/>
          <p:nvPr/>
        </p:nvSpPr>
        <p:spPr>
          <a:xfrm>
            <a:off x="1638607" y="5393361"/>
            <a:ext cx="19407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C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Richtige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9" name="Textfeld 8">
            <a:hlinkClick r:id="rId6" action="ppaction://hlinksldjump"/>
          </p:cNvPr>
          <p:cNvSpPr txBox="1"/>
          <p:nvPr/>
        </p:nvSpPr>
        <p:spPr>
          <a:xfrm>
            <a:off x="5018597" y="5366904"/>
            <a:ext cx="19179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D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12047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hlinkClick r:id="rId2" action="ppaction://hlinksldjump"/>
          </p:cNvPr>
          <p:cNvSpPr/>
          <p:nvPr/>
        </p:nvSpPr>
        <p:spPr>
          <a:xfrm>
            <a:off x="74710" y="0"/>
            <a:ext cx="8847827" cy="6858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Textfeld 3"/>
          <p:cNvSpPr txBox="1"/>
          <p:nvPr/>
        </p:nvSpPr>
        <p:spPr>
          <a:xfrm>
            <a:off x="1798661" y="3107603"/>
            <a:ext cx="54444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Herzlichen Glückwunsch! Diese Antwort war richtig!</a:t>
            </a:r>
          </a:p>
          <a:p>
            <a:pPr algn="ctr"/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€ 1.000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5884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2823259" y="3321041"/>
            <a:ext cx="3404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Diese Antwort war leider falsch!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6470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1489147" y="3136375"/>
            <a:ext cx="3122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Hier die Frage formulieren ...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7" name="Textfeld 6">
            <a:hlinkClick r:id="rId2" action="ppaction://hlinksldjump"/>
          </p:cNvPr>
          <p:cNvSpPr txBox="1"/>
          <p:nvPr/>
        </p:nvSpPr>
        <p:spPr>
          <a:xfrm>
            <a:off x="1656247" y="4425014"/>
            <a:ext cx="19065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A)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8" name="Textfeld 7">
            <a:hlinkClick r:id="rId3" action="ppaction://hlinksldjump"/>
          </p:cNvPr>
          <p:cNvSpPr txBox="1"/>
          <p:nvPr/>
        </p:nvSpPr>
        <p:spPr>
          <a:xfrm>
            <a:off x="4989434" y="4398558"/>
            <a:ext cx="19294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B) Richtige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0" name="Textfeld 9">
            <a:hlinkClick r:id="rId2" action="ppaction://hlinksldjump"/>
          </p:cNvPr>
          <p:cNvSpPr txBox="1"/>
          <p:nvPr/>
        </p:nvSpPr>
        <p:spPr>
          <a:xfrm>
            <a:off x="5000955" y="5358085"/>
            <a:ext cx="19179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D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3" name="Rechteck 12">
            <a:hlinkClick r:id="" action="ppaction://hlinkshowjump?jump=nextslide"/>
          </p:cNvPr>
          <p:cNvSpPr/>
          <p:nvPr/>
        </p:nvSpPr>
        <p:spPr>
          <a:xfrm>
            <a:off x="5330188" y="6232363"/>
            <a:ext cx="821812" cy="53359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>
            <a:hlinkClick r:id="rId2" action="ppaction://hlinksldjump"/>
          </p:cNvPr>
          <p:cNvSpPr txBox="1"/>
          <p:nvPr/>
        </p:nvSpPr>
        <p:spPr>
          <a:xfrm>
            <a:off x="1644926" y="5393361"/>
            <a:ext cx="19179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C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4713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hlinkClick r:id="rId2" action="ppaction://hlinksldjump"/>
          </p:cNvPr>
          <p:cNvSpPr/>
          <p:nvPr/>
        </p:nvSpPr>
        <p:spPr>
          <a:xfrm>
            <a:off x="506002" y="6210644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hlinkClick r:id="rId3" action="ppaction://hlinksldjump"/>
          </p:cNvPr>
          <p:cNvSpPr/>
          <p:nvPr/>
        </p:nvSpPr>
        <p:spPr>
          <a:xfrm>
            <a:off x="1392601" y="6229108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hlinkClick r:id="rId4" action="ppaction://hlinksldjump"/>
          </p:cNvPr>
          <p:cNvSpPr/>
          <p:nvPr/>
        </p:nvSpPr>
        <p:spPr>
          <a:xfrm>
            <a:off x="5435340" y="6363044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/>
          <p:cNvSpPr txBox="1"/>
          <p:nvPr/>
        </p:nvSpPr>
        <p:spPr>
          <a:xfrm>
            <a:off x="1489147" y="3136375"/>
            <a:ext cx="3122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Hier die Frage formulieren ...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7" name="Textfeld 16">
            <a:hlinkClick r:id="rId5" action="ppaction://hlinksldjump"/>
          </p:cNvPr>
          <p:cNvSpPr txBox="1"/>
          <p:nvPr/>
        </p:nvSpPr>
        <p:spPr>
          <a:xfrm>
            <a:off x="5009775" y="4398557"/>
            <a:ext cx="19294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B) Richtige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8" name="Textfeld 7">
            <a:hlinkClick r:id="rId6" action="ppaction://hlinksldjump"/>
          </p:cNvPr>
          <p:cNvSpPr txBox="1"/>
          <p:nvPr/>
        </p:nvSpPr>
        <p:spPr>
          <a:xfrm>
            <a:off x="1665067" y="5389075"/>
            <a:ext cx="19179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C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12047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hlinkClick r:id="rId2" action="ppaction://hlinksldjump"/>
          </p:cNvPr>
          <p:cNvSpPr/>
          <p:nvPr/>
        </p:nvSpPr>
        <p:spPr>
          <a:xfrm>
            <a:off x="74710" y="0"/>
            <a:ext cx="8847827" cy="6858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Textfeld 3"/>
          <p:cNvSpPr txBox="1"/>
          <p:nvPr/>
        </p:nvSpPr>
        <p:spPr>
          <a:xfrm>
            <a:off x="1798661" y="3107603"/>
            <a:ext cx="54444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Herzlichen Glückwunsch! Diese Antwort war richtig!</a:t>
            </a:r>
          </a:p>
          <a:p>
            <a:pPr algn="ctr"/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€ 2.000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5884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2823259" y="3321041"/>
            <a:ext cx="3404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Diese Antwort war leider falsch!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6470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1489147" y="3136375"/>
            <a:ext cx="3122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Hier die Frage formulieren ...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7" name="Textfeld 6">
            <a:hlinkClick r:id="rId2" action="ppaction://hlinksldjump"/>
          </p:cNvPr>
          <p:cNvSpPr txBox="1"/>
          <p:nvPr/>
        </p:nvSpPr>
        <p:spPr>
          <a:xfrm>
            <a:off x="1647427" y="4407377"/>
            <a:ext cx="19065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A)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8" name="Textfeld 7">
            <a:hlinkClick r:id="rId2" action="ppaction://hlinksldjump"/>
          </p:cNvPr>
          <p:cNvSpPr txBox="1"/>
          <p:nvPr/>
        </p:nvSpPr>
        <p:spPr>
          <a:xfrm>
            <a:off x="4992135" y="4407377"/>
            <a:ext cx="19065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B)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0" name="Textfeld 9">
            <a:hlinkClick r:id="rId2" action="ppaction://hlinksldjump"/>
          </p:cNvPr>
          <p:cNvSpPr txBox="1"/>
          <p:nvPr/>
        </p:nvSpPr>
        <p:spPr>
          <a:xfrm>
            <a:off x="4980814" y="5345867"/>
            <a:ext cx="19179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D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3" name="Rechteck 12">
            <a:hlinkClick r:id="" action="ppaction://hlinkshowjump?jump=nextslide"/>
          </p:cNvPr>
          <p:cNvSpPr/>
          <p:nvPr/>
        </p:nvSpPr>
        <p:spPr>
          <a:xfrm>
            <a:off x="5339007" y="6232363"/>
            <a:ext cx="821812" cy="53359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>
            <a:hlinkClick r:id="rId3" action="ppaction://hlinksldjump"/>
          </p:cNvPr>
          <p:cNvSpPr txBox="1"/>
          <p:nvPr/>
        </p:nvSpPr>
        <p:spPr>
          <a:xfrm>
            <a:off x="1639723" y="5385109"/>
            <a:ext cx="19407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C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Richtige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4713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hlinkClick r:id="rId2" action="ppaction://hlinksldjump"/>
          </p:cNvPr>
          <p:cNvSpPr/>
          <p:nvPr/>
        </p:nvSpPr>
        <p:spPr>
          <a:xfrm>
            <a:off x="74710" y="0"/>
            <a:ext cx="8847827" cy="6858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Textfeld 3"/>
          <p:cNvSpPr txBox="1"/>
          <p:nvPr/>
        </p:nvSpPr>
        <p:spPr>
          <a:xfrm>
            <a:off x="1798661" y="3107603"/>
            <a:ext cx="54444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Herzlichen Glückwunsch! Diese Antwort war richtig!</a:t>
            </a:r>
          </a:p>
          <a:p>
            <a:pPr algn="ctr"/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€ 50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25019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hlinkClick r:id="rId2" action="ppaction://hlinksldjump"/>
          </p:cNvPr>
          <p:cNvSpPr/>
          <p:nvPr/>
        </p:nvSpPr>
        <p:spPr>
          <a:xfrm>
            <a:off x="506002" y="6210644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hlinkClick r:id="rId3" action="ppaction://hlinksldjump"/>
          </p:cNvPr>
          <p:cNvSpPr/>
          <p:nvPr/>
        </p:nvSpPr>
        <p:spPr>
          <a:xfrm>
            <a:off x="1392601" y="6229108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hlinkClick r:id="rId4" action="ppaction://hlinksldjump"/>
          </p:cNvPr>
          <p:cNvSpPr/>
          <p:nvPr/>
        </p:nvSpPr>
        <p:spPr>
          <a:xfrm>
            <a:off x="5470620" y="6363044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/>
          <p:cNvSpPr txBox="1"/>
          <p:nvPr/>
        </p:nvSpPr>
        <p:spPr>
          <a:xfrm>
            <a:off x="1489147" y="3136375"/>
            <a:ext cx="3122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Hier die Frage formulieren ...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8" name="Textfeld 7">
            <a:hlinkClick r:id="rId5" action="ppaction://hlinksldjump"/>
          </p:cNvPr>
          <p:cNvSpPr txBox="1"/>
          <p:nvPr/>
        </p:nvSpPr>
        <p:spPr>
          <a:xfrm>
            <a:off x="1658578" y="5380256"/>
            <a:ext cx="19407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C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Richtige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9" name="Textfeld 8">
            <a:hlinkClick r:id="rId6" action="ppaction://hlinksldjump"/>
          </p:cNvPr>
          <p:cNvSpPr txBox="1"/>
          <p:nvPr/>
        </p:nvSpPr>
        <p:spPr>
          <a:xfrm>
            <a:off x="1647427" y="4416195"/>
            <a:ext cx="19065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A)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12047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hlinkClick r:id="rId2" action="ppaction://hlinksldjump"/>
          </p:cNvPr>
          <p:cNvSpPr/>
          <p:nvPr/>
        </p:nvSpPr>
        <p:spPr>
          <a:xfrm>
            <a:off x="74710" y="0"/>
            <a:ext cx="8847827" cy="6858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Textfeld 3"/>
          <p:cNvSpPr txBox="1"/>
          <p:nvPr/>
        </p:nvSpPr>
        <p:spPr>
          <a:xfrm>
            <a:off x="1798661" y="3107603"/>
            <a:ext cx="54444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Herzlichen Glückwunsch! Diese Antwort war richtig!</a:t>
            </a:r>
          </a:p>
          <a:p>
            <a:pPr algn="ctr"/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€ </a:t>
            </a:r>
            <a:r>
              <a:rPr lang="de-DE" dirty="0">
                <a:solidFill>
                  <a:schemeClr val="bg1"/>
                </a:solidFill>
                <a:latin typeface="Arial"/>
                <a:cs typeface="Arial"/>
              </a:rPr>
              <a:t>4</a:t>
            </a:r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.000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5884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2823259" y="3321041"/>
            <a:ext cx="3404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Diese Antwort war leider falsch!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6470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1489147" y="3136375"/>
            <a:ext cx="3122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Hier die Frage formulieren ...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7" name="Textfeld 6">
            <a:hlinkClick r:id="rId2" action="ppaction://hlinksldjump"/>
          </p:cNvPr>
          <p:cNvSpPr txBox="1"/>
          <p:nvPr/>
        </p:nvSpPr>
        <p:spPr>
          <a:xfrm>
            <a:off x="1656247" y="4407377"/>
            <a:ext cx="19065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A)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8" name="Textfeld 7">
            <a:hlinkClick r:id="rId3" action="ppaction://hlinksldjump"/>
          </p:cNvPr>
          <p:cNvSpPr txBox="1"/>
          <p:nvPr/>
        </p:nvSpPr>
        <p:spPr>
          <a:xfrm>
            <a:off x="4992136" y="4407377"/>
            <a:ext cx="19294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B) Richtige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0" name="Textfeld 9">
            <a:hlinkClick r:id="rId2" action="ppaction://hlinksldjump"/>
          </p:cNvPr>
          <p:cNvSpPr txBox="1"/>
          <p:nvPr/>
        </p:nvSpPr>
        <p:spPr>
          <a:xfrm>
            <a:off x="4992136" y="5363505"/>
            <a:ext cx="19179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D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3" name="Rechteck 12">
            <a:hlinkClick r:id="" action="ppaction://hlinkshowjump?jump=nextslide"/>
          </p:cNvPr>
          <p:cNvSpPr/>
          <p:nvPr/>
        </p:nvSpPr>
        <p:spPr>
          <a:xfrm>
            <a:off x="5294908" y="6232363"/>
            <a:ext cx="821812" cy="53359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>
            <a:hlinkClick r:id="rId2" action="ppaction://hlinksldjump"/>
          </p:cNvPr>
          <p:cNvSpPr txBox="1"/>
          <p:nvPr/>
        </p:nvSpPr>
        <p:spPr>
          <a:xfrm>
            <a:off x="1656247" y="5393928"/>
            <a:ext cx="19179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C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4713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hlinkClick r:id="rId2" action="ppaction://hlinksldjump"/>
          </p:cNvPr>
          <p:cNvSpPr/>
          <p:nvPr/>
        </p:nvSpPr>
        <p:spPr>
          <a:xfrm>
            <a:off x="506002" y="6210644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hlinkClick r:id="rId3" action="ppaction://hlinksldjump"/>
          </p:cNvPr>
          <p:cNvSpPr/>
          <p:nvPr/>
        </p:nvSpPr>
        <p:spPr>
          <a:xfrm>
            <a:off x="1392601" y="6229108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hlinkClick r:id="rId4" action="ppaction://hlinksldjump"/>
          </p:cNvPr>
          <p:cNvSpPr/>
          <p:nvPr/>
        </p:nvSpPr>
        <p:spPr>
          <a:xfrm>
            <a:off x="5497080" y="6363044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/>
          <p:cNvSpPr txBox="1"/>
          <p:nvPr/>
        </p:nvSpPr>
        <p:spPr>
          <a:xfrm>
            <a:off x="1489147" y="3136375"/>
            <a:ext cx="3122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Hier die Frage formulieren ...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8" name="Textfeld 7">
            <a:hlinkClick r:id="rId5" action="ppaction://hlinksldjump"/>
          </p:cNvPr>
          <p:cNvSpPr txBox="1"/>
          <p:nvPr/>
        </p:nvSpPr>
        <p:spPr>
          <a:xfrm>
            <a:off x="1647427" y="4389738"/>
            <a:ext cx="19065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A)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9" name="Textfeld 8">
            <a:hlinkClick r:id="rId6" action="ppaction://hlinksldjump"/>
          </p:cNvPr>
          <p:cNvSpPr txBox="1"/>
          <p:nvPr/>
        </p:nvSpPr>
        <p:spPr>
          <a:xfrm>
            <a:off x="5000955" y="4381530"/>
            <a:ext cx="19294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B) Richtige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12047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hlinkClick r:id="rId2" action="ppaction://hlinksldjump"/>
          </p:cNvPr>
          <p:cNvSpPr/>
          <p:nvPr/>
        </p:nvSpPr>
        <p:spPr>
          <a:xfrm>
            <a:off x="74710" y="0"/>
            <a:ext cx="8847827" cy="6858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Textfeld 3"/>
          <p:cNvSpPr txBox="1"/>
          <p:nvPr/>
        </p:nvSpPr>
        <p:spPr>
          <a:xfrm>
            <a:off x="1798661" y="3107603"/>
            <a:ext cx="54444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Herzlichen Glückwunsch! Diese Antwort war richtig!</a:t>
            </a:r>
          </a:p>
          <a:p>
            <a:pPr algn="ctr"/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€ </a:t>
            </a:r>
            <a:r>
              <a:rPr lang="de-DE" dirty="0">
                <a:solidFill>
                  <a:schemeClr val="bg1"/>
                </a:solidFill>
                <a:latin typeface="Arial"/>
                <a:cs typeface="Arial"/>
              </a:rPr>
              <a:t>8</a:t>
            </a:r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.000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5884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2823259" y="3321041"/>
            <a:ext cx="3404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Diese Antwort war leider falsch!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6470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1489147" y="3136375"/>
            <a:ext cx="3122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Hier die Frage formulieren ...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7" name="Textfeld 6">
            <a:hlinkClick r:id="rId2" action="ppaction://hlinksldjump"/>
          </p:cNvPr>
          <p:cNvSpPr txBox="1"/>
          <p:nvPr/>
        </p:nvSpPr>
        <p:spPr>
          <a:xfrm>
            <a:off x="1638608" y="4433223"/>
            <a:ext cx="19294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A) Richtige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8" name="Textfeld 7">
            <a:hlinkClick r:id="rId3" action="ppaction://hlinksldjump"/>
          </p:cNvPr>
          <p:cNvSpPr txBox="1"/>
          <p:nvPr/>
        </p:nvSpPr>
        <p:spPr>
          <a:xfrm>
            <a:off x="4983315" y="4415585"/>
            <a:ext cx="19065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B)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0" name="Textfeld 9">
            <a:hlinkClick r:id="rId3" action="ppaction://hlinksldjump"/>
          </p:cNvPr>
          <p:cNvSpPr txBox="1"/>
          <p:nvPr/>
        </p:nvSpPr>
        <p:spPr>
          <a:xfrm>
            <a:off x="4992135" y="5354119"/>
            <a:ext cx="19179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D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3" name="Rechteck 12">
            <a:hlinkClick r:id="" action="ppaction://hlinkshowjump?jump=nextslide"/>
          </p:cNvPr>
          <p:cNvSpPr/>
          <p:nvPr/>
        </p:nvSpPr>
        <p:spPr>
          <a:xfrm>
            <a:off x="5286089" y="6232363"/>
            <a:ext cx="821812" cy="53359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>
            <a:hlinkClick r:id="rId3" action="ppaction://hlinksldjump"/>
          </p:cNvPr>
          <p:cNvSpPr txBox="1"/>
          <p:nvPr/>
        </p:nvSpPr>
        <p:spPr>
          <a:xfrm>
            <a:off x="1638608" y="5393361"/>
            <a:ext cx="19179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C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4713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hlinkClick r:id="rId2" action="ppaction://hlinksldjump"/>
          </p:cNvPr>
          <p:cNvSpPr/>
          <p:nvPr/>
        </p:nvSpPr>
        <p:spPr>
          <a:xfrm>
            <a:off x="506002" y="6210644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hlinkClick r:id="rId3" action="ppaction://hlinksldjump"/>
          </p:cNvPr>
          <p:cNvSpPr/>
          <p:nvPr/>
        </p:nvSpPr>
        <p:spPr>
          <a:xfrm>
            <a:off x="1392601" y="6229108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hlinkClick r:id="rId4" action="ppaction://hlinksldjump"/>
          </p:cNvPr>
          <p:cNvSpPr/>
          <p:nvPr/>
        </p:nvSpPr>
        <p:spPr>
          <a:xfrm>
            <a:off x="5461801" y="6363044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/>
          <p:cNvSpPr txBox="1"/>
          <p:nvPr/>
        </p:nvSpPr>
        <p:spPr>
          <a:xfrm>
            <a:off x="1489147" y="3136375"/>
            <a:ext cx="3122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Hier die Frage formulieren ...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8" name="Textfeld 7">
            <a:hlinkClick r:id="rId5" action="ppaction://hlinksldjump"/>
          </p:cNvPr>
          <p:cNvSpPr txBox="1"/>
          <p:nvPr/>
        </p:nvSpPr>
        <p:spPr>
          <a:xfrm>
            <a:off x="1665067" y="4407376"/>
            <a:ext cx="19294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A) Richtige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9" name="Textfeld 8">
            <a:hlinkClick r:id="rId6" action="ppaction://hlinksldjump"/>
          </p:cNvPr>
          <p:cNvSpPr txBox="1"/>
          <p:nvPr/>
        </p:nvSpPr>
        <p:spPr>
          <a:xfrm>
            <a:off x="4992136" y="5345839"/>
            <a:ext cx="19179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D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12047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hlinkClick r:id="rId2" action="ppaction://hlinksldjump"/>
          </p:cNvPr>
          <p:cNvSpPr/>
          <p:nvPr/>
        </p:nvSpPr>
        <p:spPr>
          <a:xfrm>
            <a:off x="74710" y="0"/>
            <a:ext cx="8847827" cy="6858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Textfeld 3"/>
          <p:cNvSpPr txBox="1"/>
          <p:nvPr/>
        </p:nvSpPr>
        <p:spPr>
          <a:xfrm>
            <a:off x="1798661" y="3107603"/>
            <a:ext cx="54444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Herzlichen Glückwunsch! Diese Antwort war richtig!</a:t>
            </a:r>
          </a:p>
          <a:p>
            <a:pPr algn="ctr"/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€ 16.000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5884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2823259" y="3321041"/>
            <a:ext cx="3404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Diese Antwort war leider falsch!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99558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2823259" y="3321041"/>
            <a:ext cx="3404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Diese Antwort war leider falsch!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6470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1489147" y="3136375"/>
            <a:ext cx="3122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Hier die Frage formulieren ...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7" name="Textfeld 6">
            <a:hlinkClick r:id="rId2" action="ppaction://hlinksldjump"/>
          </p:cNvPr>
          <p:cNvSpPr txBox="1"/>
          <p:nvPr/>
        </p:nvSpPr>
        <p:spPr>
          <a:xfrm>
            <a:off x="1647427" y="4415585"/>
            <a:ext cx="19065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A)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8" name="Textfeld 7">
            <a:hlinkClick r:id="rId2" action="ppaction://hlinksldjump"/>
          </p:cNvPr>
          <p:cNvSpPr txBox="1"/>
          <p:nvPr/>
        </p:nvSpPr>
        <p:spPr>
          <a:xfrm>
            <a:off x="4983316" y="4398558"/>
            <a:ext cx="19065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B)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0" name="Textfeld 9">
            <a:hlinkClick r:id="rId2" action="ppaction://hlinksldjump"/>
          </p:cNvPr>
          <p:cNvSpPr txBox="1"/>
          <p:nvPr/>
        </p:nvSpPr>
        <p:spPr>
          <a:xfrm>
            <a:off x="4983316" y="5337020"/>
            <a:ext cx="19179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D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3" name="Rechteck 12">
            <a:hlinkClick r:id="" action="ppaction://hlinkshowjump?jump=nextslide"/>
          </p:cNvPr>
          <p:cNvSpPr/>
          <p:nvPr/>
        </p:nvSpPr>
        <p:spPr>
          <a:xfrm>
            <a:off x="5277269" y="6232363"/>
            <a:ext cx="821812" cy="53359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>
            <a:hlinkClick r:id="rId3" action="ppaction://hlinksldjump"/>
          </p:cNvPr>
          <p:cNvSpPr txBox="1"/>
          <p:nvPr/>
        </p:nvSpPr>
        <p:spPr>
          <a:xfrm>
            <a:off x="1647427" y="5393361"/>
            <a:ext cx="19407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C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Richtige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4713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hlinkClick r:id="rId2" action="ppaction://hlinksldjump"/>
          </p:cNvPr>
          <p:cNvSpPr/>
          <p:nvPr/>
        </p:nvSpPr>
        <p:spPr>
          <a:xfrm>
            <a:off x="506002" y="6210644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hlinkClick r:id="rId3" action="ppaction://hlinksldjump"/>
          </p:cNvPr>
          <p:cNvSpPr/>
          <p:nvPr/>
        </p:nvSpPr>
        <p:spPr>
          <a:xfrm>
            <a:off x="1392601" y="6229108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hlinkClick r:id="rId4" action="ppaction://hlinksldjump"/>
          </p:cNvPr>
          <p:cNvSpPr/>
          <p:nvPr/>
        </p:nvSpPr>
        <p:spPr>
          <a:xfrm>
            <a:off x="5461800" y="6363044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/>
          <p:cNvSpPr txBox="1"/>
          <p:nvPr/>
        </p:nvSpPr>
        <p:spPr>
          <a:xfrm>
            <a:off x="1489147" y="3136375"/>
            <a:ext cx="3122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Hier die Frage formulieren ...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8" name="Textfeld 7">
            <a:hlinkClick r:id="rId5" action="ppaction://hlinksldjump"/>
          </p:cNvPr>
          <p:cNvSpPr txBox="1"/>
          <p:nvPr/>
        </p:nvSpPr>
        <p:spPr>
          <a:xfrm>
            <a:off x="5009775" y="5358085"/>
            <a:ext cx="19179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D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9" name="Textfeld 8">
            <a:hlinkClick r:id="rId6" action="ppaction://hlinksldjump"/>
          </p:cNvPr>
          <p:cNvSpPr txBox="1"/>
          <p:nvPr/>
        </p:nvSpPr>
        <p:spPr>
          <a:xfrm>
            <a:off x="1647427" y="5393361"/>
            <a:ext cx="19407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C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Richtige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12047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hlinkClick r:id="rId2" action="ppaction://hlinksldjump"/>
          </p:cNvPr>
          <p:cNvSpPr/>
          <p:nvPr/>
        </p:nvSpPr>
        <p:spPr>
          <a:xfrm>
            <a:off x="74710" y="0"/>
            <a:ext cx="8847827" cy="6858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Textfeld 3"/>
          <p:cNvSpPr txBox="1"/>
          <p:nvPr/>
        </p:nvSpPr>
        <p:spPr>
          <a:xfrm>
            <a:off x="1798661" y="3107603"/>
            <a:ext cx="54444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Herzlichen Glückwunsch! Diese Antwort war richtig!</a:t>
            </a:r>
          </a:p>
          <a:p>
            <a:pPr algn="ctr"/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€ 32.000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5884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2823259" y="3321041"/>
            <a:ext cx="3404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Diese Antwort war leider falsch!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6470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1489147" y="3136375"/>
            <a:ext cx="3122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Hier die Frage formulieren ...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7" name="Textfeld 6">
            <a:hlinkClick r:id="rId2" action="ppaction://hlinksldjump"/>
          </p:cNvPr>
          <p:cNvSpPr txBox="1"/>
          <p:nvPr/>
        </p:nvSpPr>
        <p:spPr>
          <a:xfrm>
            <a:off x="1665067" y="4416195"/>
            <a:ext cx="19065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A)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8" name="Textfeld 7">
            <a:hlinkClick r:id="rId3" action="ppaction://hlinksldjump"/>
          </p:cNvPr>
          <p:cNvSpPr txBox="1"/>
          <p:nvPr/>
        </p:nvSpPr>
        <p:spPr>
          <a:xfrm>
            <a:off x="4980614" y="4416195"/>
            <a:ext cx="19294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B) Richtige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0" name="Textfeld 9">
            <a:hlinkClick r:id="rId2" action="ppaction://hlinksldjump"/>
          </p:cNvPr>
          <p:cNvSpPr txBox="1"/>
          <p:nvPr/>
        </p:nvSpPr>
        <p:spPr>
          <a:xfrm>
            <a:off x="4992135" y="5359191"/>
            <a:ext cx="19179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D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3" name="Rechteck 12">
            <a:hlinkClick r:id="" action="ppaction://hlinkshowjump?jump=nextslide"/>
          </p:cNvPr>
          <p:cNvSpPr/>
          <p:nvPr/>
        </p:nvSpPr>
        <p:spPr>
          <a:xfrm>
            <a:off x="5330187" y="6232363"/>
            <a:ext cx="821812" cy="53359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>
            <a:hlinkClick r:id="rId2" action="ppaction://hlinksldjump"/>
          </p:cNvPr>
          <p:cNvSpPr txBox="1"/>
          <p:nvPr/>
        </p:nvSpPr>
        <p:spPr>
          <a:xfrm>
            <a:off x="1653746" y="5359191"/>
            <a:ext cx="19179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C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4713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hlinkClick r:id="rId2" action="ppaction://hlinksldjump"/>
          </p:cNvPr>
          <p:cNvSpPr/>
          <p:nvPr/>
        </p:nvSpPr>
        <p:spPr>
          <a:xfrm>
            <a:off x="506002" y="6210644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hlinkClick r:id="rId3" action="ppaction://hlinksldjump"/>
          </p:cNvPr>
          <p:cNvSpPr/>
          <p:nvPr/>
        </p:nvSpPr>
        <p:spPr>
          <a:xfrm>
            <a:off x="1392601" y="6229108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hlinkClick r:id="rId4" action="ppaction://hlinksldjump"/>
          </p:cNvPr>
          <p:cNvSpPr/>
          <p:nvPr/>
        </p:nvSpPr>
        <p:spPr>
          <a:xfrm>
            <a:off x="5452981" y="6380682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/>
          <p:cNvSpPr txBox="1"/>
          <p:nvPr/>
        </p:nvSpPr>
        <p:spPr>
          <a:xfrm>
            <a:off x="1489147" y="3136375"/>
            <a:ext cx="3122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Hier die Frage formulieren ...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8" name="Textfeld 7">
            <a:hlinkClick r:id="rId5" action="ppaction://hlinksldjump"/>
          </p:cNvPr>
          <p:cNvSpPr txBox="1"/>
          <p:nvPr/>
        </p:nvSpPr>
        <p:spPr>
          <a:xfrm>
            <a:off x="4992135" y="4415586"/>
            <a:ext cx="19294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B) Richtige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9" name="Textfeld 8">
            <a:hlinkClick r:id="rId6" action="ppaction://hlinksldjump"/>
          </p:cNvPr>
          <p:cNvSpPr txBox="1"/>
          <p:nvPr/>
        </p:nvSpPr>
        <p:spPr>
          <a:xfrm>
            <a:off x="4992135" y="5345839"/>
            <a:ext cx="19179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D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12047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hlinkClick r:id="rId2" action="ppaction://hlinksldjump"/>
          </p:cNvPr>
          <p:cNvSpPr/>
          <p:nvPr/>
        </p:nvSpPr>
        <p:spPr>
          <a:xfrm>
            <a:off x="74710" y="0"/>
            <a:ext cx="8847827" cy="6858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Textfeld 3"/>
          <p:cNvSpPr txBox="1"/>
          <p:nvPr/>
        </p:nvSpPr>
        <p:spPr>
          <a:xfrm>
            <a:off x="1798661" y="3107603"/>
            <a:ext cx="54444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Herzlichen Glückwunsch! Diese Antwort war richtig!</a:t>
            </a:r>
          </a:p>
          <a:p>
            <a:pPr algn="ctr"/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€ 64.000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5884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2823259" y="3321041"/>
            <a:ext cx="3404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Diese Antwort war leider falsch!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6470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1489147" y="3136375"/>
            <a:ext cx="3122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Hier die Frage formulieren ...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7" name="Textfeld 6">
            <a:hlinkClick r:id="rId2" action="ppaction://hlinksldjump"/>
          </p:cNvPr>
          <p:cNvSpPr txBox="1"/>
          <p:nvPr/>
        </p:nvSpPr>
        <p:spPr>
          <a:xfrm>
            <a:off x="1665067" y="4407376"/>
            <a:ext cx="19065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A)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8" name="Textfeld 7">
            <a:hlinkClick r:id="rId2" action="ppaction://hlinksldjump"/>
          </p:cNvPr>
          <p:cNvSpPr txBox="1"/>
          <p:nvPr/>
        </p:nvSpPr>
        <p:spPr>
          <a:xfrm>
            <a:off x="4983316" y="4407987"/>
            <a:ext cx="19065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B)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0" name="Textfeld 9">
            <a:hlinkClick r:id="rId3" action="ppaction://hlinksldjump"/>
          </p:cNvPr>
          <p:cNvSpPr txBox="1"/>
          <p:nvPr/>
        </p:nvSpPr>
        <p:spPr>
          <a:xfrm>
            <a:off x="4983316" y="5347513"/>
            <a:ext cx="19407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D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Richtige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3" name="Rechteck 12">
            <a:hlinkClick r:id="" action="ppaction://hlinkshowjump?jump=nextslide"/>
          </p:cNvPr>
          <p:cNvSpPr/>
          <p:nvPr/>
        </p:nvSpPr>
        <p:spPr>
          <a:xfrm>
            <a:off x="5303728" y="6280313"/>
            <a:ext cx="821812" cy="53359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>
            <a:hlinkClick r:id="rId2" action="ppaction://hlinksldjump"/>
          </p:cNvPr>
          <p:cNvSpPr txBox="1"/>
          <p:nvPr/>
        </p:nvSpPr>
        <p:spPr>
          <a:xfrm>
            <a:off x="1653746" y="5359191"/>
            <a:ext cx="19179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C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4713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1489147" y="3136375"/>
            <a:ext cx="3122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Hier die Frage formulieren ...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7" name="Textfeld 6">
            <a:hlinkClick r:id="rId2" action="ppaction://hlinksldjump"/>
          </p:cNvPr>
          <p:cNvSpPr txBox="1"/>
          <p:nvPr/>
        </p:nvSpPr>
        <p:spPr>
          <a:xfrm>
            <a:off x="1656246" y="4433223"/>
            <a:ext cx="19294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A) Richtige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8" name="Textfeld 7">
            <a:hlinkClick r:id="rId3" action="ppaction://hlinksldjump"/>
          </p:cNvPr>
          <p:cNvSpPr txBox="1"/>
          <p:nvPr/>
        </p:nvSpPr>
        <p:spPr>
          <a:xfrm>
            <a:off x="5000955" y="4425015"/>
            <a:ext cx="19065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B)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0" name="Textfeld 9">
            <a:hlinkClick r:id="rId3" action="ppaction://hlinksldjump"/>
          </p:cNvPr>
          <p:cNvSpPr txBox="1"/>
          <p:nvPr/>
        </p:nvSpPr>
        <p:spPr>
          <a:xfrm>
            <a:off x="4989634" y="5337019"/>
            <a:ext cx="19179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D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3" name="Rechteck 12">
            <a:hlinkClick r:id="" action="ppaction://hlinkshowjump?jump=nextslide"/>
          </p:cNvPr>
          <p:cNvSpPr/>
          <p:nvPr/>
        </p:nvSpPr>
        <p:spPr>
          <a:xfrm>
            <a:off x="5321367" y="6232363"/>
            <a:ext cx="821812" cy="53359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>
            <a:hlinkClick r:id="rId3" action="ppaction://hlinksldjump"/>
          </p:cNvPr>
          <p:cNvSpPr txBox="1"/>
          <p:nvPr/>
        </p:nvSpPr>
        <p:spPr>
          <a:xfrm>
            <a:off x="1656246" y="5393361"/>
            <a:ext cx="19179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C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3486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hlinkClick r:id="rId2" action="ppaction://hlinksldjump"/>
          </p:cNvPr>
          <p:cNvSpPr/>
          <p:nvPr/>
        </p:nvSpPr>
        <p:spPr>
          <a:xfrm>
            <a:off x="506002" y="6210644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hlinkClick r:id="rId3" action="ppaction://hlinksldjump"/>
          </p:cNvPr>
          <p:cNvSpPr/>
          <p:nvPr/>
        </p:nvSpPr>
        <p:spPr>
          <a:xfrm>
            <a:off x="1392601" y="6229108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hlinkClick r:id="rId4" action="ppaction://hlinksldjump"/>
          </p:cNvPr>
          <p:cNvSpPr/>
          <p:nvPr/>
        </p:nvSpPr>
        <p:spPr>
          <a:xfrm>
            <a:off x="5452980" y="6371863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/>
          <p:cNvSpPr txBox="1"/>
          <p:nvPr/>
        </p:nvSpPr>
        <p:spPr>
          <a:xfrm>
            <a:off x="1489147" y="3136375"/>
            <a:ext cx="3122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Hier die Frage formulieren ...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8" name="Textfeld 7">
            <a:hlinkClick r:id="rId5" action="ppaction://hlinksldjump"/>
          </p:cNvPr>
          <p:cNvSpPr txBox="1"/>
          <p:nvPr/>
        </p:nvSpPr>
        <p:spPr>
          <a:xfrm>
            <a:off x="5000956" y="4371489"/>
            <a:ext cx="19065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B)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9" name="Textfeld 8">
            <a:hlinkClick r:id="rId6" action="ppaction://hlinksldjump"/>
          </p:cNvPr>
          <p:cNvSpPr txBox="1"/>
          <p:nvPr/>
        </p:nvSpPr>
        <p:spPr>
          <a:xfrm>
            <a:off x="5000956" y="5345839"/>
            <a:ext cx="19407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D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Richtige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12047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hlinkClick r:id="rId2" action="ppaction://hlinksldjump"/>
          </p:cNvPr>
          <p:cNvSpPr/>
          <p:nvPr/>
        </p:nvSpPr>
        <p:spPr>
          <a:xfrm>
            <a:off x="74710" y="0"/>
            <a:ext cx="8847827" cy="6858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Textfeld 3"/>
          <p:cNvSpPr txBox="1"/>
          <p:nvPr/>
        </p:nvSpPr>
        <p:spPr>
          <a:xfrm>
            <a:off x="1798661" y="3107603"/>
            <a:ext cx="54444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Herzlichen Glückwunsch! Diese Antwort war richtig!</a:t>
            </a:r>
          </a:p>
          <a:p>
            <a:pPr algn="ctr"/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€ 125.000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5884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2823259" y="3321041"/>
            <a:ext cx="3404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Diese Antwort war leider falsch!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6470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1489147" y="3136375"/>
            <a:ext cx="3122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Hier die Frage formulieren ...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7" name="Textfeld 6">
            <a:hlinkClick r:id="rId2" action="ppaction://hlinksldjump"/>
          </p:cNvPr>
          <p:cNvSpPr txBox="1"/>
          <p:nvPr/>
        </p:nvSpPr>
        <p:spPr>
          <a:xfrm>
            <a:off x="1665067" y="4398558"/>
            <a:ext cx="19065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A)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8" name="Textfeld 7">
            <a:hlinkClick r:id="rId2" action="ppaction://hlinksldjump"/>
          </p:cNvPr>
          <p:cNvSpPr txBox="1"/>
          <p:nvPr/>
        </p:nvSpPr>
        <p:spPr>
          <a:xfrm>
            <a:off x="4965676" y="4399169"/>
            <a:ext cx="19065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B)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0" name="Textfeld 9">
            <a:hlinkClick r:id="rId2" action="ppaction://hlinksldjump"/>
          </p:cNvPr>
          <p:cNvSpPr txBox="1"/>
          <p:nvPr/>
        </p:nvSpPr>
        <p:spPr>
          <a:xfrm>
            <a:off x="4965676" y="5358085"/>
            <a:ext cx="19179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D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3" name="Rechteck 12">
            <a:hlinkClick r:id="" action="ppaction://hlinkshowjump?jump=nextslide"/>
          </p:cNvPr>
          <p:cNvSpPr/>
          <p:nvPr/>
        </p:nvSpPr>
        <p:spPr>
          <a:xfrm>
            <a:off x="5286088" y="6232363"/>
            <a:ext cx="821812" cy="53359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>
            <a:hlinkClick r:id="rId3" action="ppaction://hlinksldjump"/>
          </p:cNvPr>
          <p:cNvSpPr txBox="1"/>
          <p:nvPr/>
        </p:nvSpPr>
        <p:spPr>
          <a:xfrm>
            <a:off x="1665067" y="5384542"/>
            <a:ext cx="19407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C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Richtige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4713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hlinkClick r:id="rId2" action="ppaction://hlinksldjump"/>
          </p:cNvPr>
          <p:cNvSpPr/>
          <p:nvPr/>
        </p:nvSpPr>
        <p:spPr>
          <a:xfrm>
            <a:off x="506002" y="6210644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hlinkClick r:id="rId3" action="ppaction://hlinksldjump"/>
          </p:cNvPr>
          <p:cNvSpPr/>
          <p:nvPr/>
        </p:nvSpPr>
        <p:spPr>
          <a:xfrm>
            <a:off x="1392601" y="6229108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hlinkClick r:id="rId4" action="ppaction://hlinksldjump"/>
          </p:cNvPr>
          <p:cNvSpPr/>
          <p:nvPr/>
        </p:nvSpPr>
        <p:spPr>
          <a:xfrm>
            <a:off x="5461800" y="6363044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/>
          <p:cNvSpPr txBox="1"/>
          <p:nvPr/>
        </p:nvSpPr>
        <p:spPr>
          <a:xfrm>
            <a:off x="1489147" y="3136375"/>
            <a:ext cx="3122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Hier die Frage formulieren ...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8" name="Textfeld 7">
            <a:hlinkClick r:id="rId5" action="ppaction://hlinksldjump"/>
          </p:cNvPr>
          <p:cNvSpPr txBox="1"/>
          <p:nvPr/>
        </p:nvSpPr>
        <p:spPr>
          <a:xfrm>
            <a:off x="5000955" y="5358085"/>
            <a:ext cx="19179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D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9" name="Textfeld 8">
            <a:hlinkClick r:id="rId6" action="ppaction://hlinksldjump"/>
          </p:cNvPr>
          <p:cNvSpPr txBox="1"/>
          <p:nvPr/>
        </p:nvSpPr>
        <p:spPr>
          <a:xfrm>
            <a:off x="1647427" y="5384542"/>
            <a:ext cx="19407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C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Richtige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12047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hlinkClick r:id="rId2" action="ppaction://hlinksldjump"/>
          </p:cNvPr>
          <p:cNvSpPr/>
          <p:nvPr/>
        </p:nvSpPr>
        <p:spPr>
          <a:xfrm>
            <a:off x="74710" y="0"/>
            <a:ext cx="8847827" cy="6858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Textfeld 3"/>
          <p:cNvSpPr txBox="1"/>
          <p:nvPr/>
        </p:nvSpPr>
        <p:spPr>
          <a:xfrm>
            <a:off x="1798661" y="3107603"/>
            <a:ext cx="54444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Herzlichen Glückwunsch! Diese Antwort war richtig!</a:t>
            </a:r>
          </a:p>
          <a:p>
            <a:pPr algn="ctr"/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€ 500.000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5884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2823259" y="3321041"/>
            <a:ext cx="3404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Diese Antwort war leider falsch!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6470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1489147" y="3136375"/>
            <a:ext cx="3122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Hier die Frage formulieren ...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7" name="Textfeld 6">
            <a:hlinkClick r:id="rId2" action="ppaction://hlinksldjump"/>
          </p:cNvPr>
          <p:cNvSpPr txBox="1"/>
          <p:nvPr/>
        </p:nvSpPr>
        <p:spPr>
          <a:xfrm>
            <a:off x="1647427" y="4407377"/>
            <a:ext cx="19065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A)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8" name="Textfeld 7">
            <a:hlinkClick r:id="rId3" action="ppaction://hlinksldjump"/>
          </p:cNvPr>
          <p:cNvSpPr txBox="1"/>
          <p:nvPr/>
        </p:nvSpPr>
        <p:spPr>
          <a:xfrm>
            <a:off x="5000955" y="4434446"/>
            <a:ext cx="19294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B) Richtige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0" name="Textfeld 9">
            <a:hlinkClick r:id="rId2" action="ppaction://hlinksldjump"/>
          </p:cNvPr>
          <p:cNvSpPr txBox="1"/>
          <p:nvPr/>
        </p:nvSpPr>
        <p:spPr>
          <a:xfrm>
            <a:off x="5000955" y="5345300"/>
            <a:ext cx="19179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D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3" name="Rechteck 12">
            <a:hlinkClick r:id="" action="ppaction://hlinkshowjump?jump=nextslide"/>
          </p:cNvPr>
          <p:cNvSpPr/>
          <p:nvPr/>
        </p:nvSpPr>
        <p:spPr>
          <a:xfrm>
            <a:off x="5268449" y="6232363"/>
            <a:ext cx="821812" cy="53359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>
            <a:hlinkClick r:id="rId2" action="ppaction://hlinksldjump"/>
          </p:cNvPr>
          <p:cNvSpPr txBox="1"/>
          <p:nvPr/>
        </p:nvSpPr>
        <p:spPr>
          <a:xfrm>
            <a:off x="1636106" y="5384542"/>
            <a:ext cx="19179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C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4713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hlinkClick r:id="rId2" action="ppaction://hlinksldjump"/>
          </p:cNvPr>
          <p:cNvSpPr/>
          <p:nvPr/>
        </p:nvSpPr>
        <p:spPr>
          <a:xfrm>
            <a:off x="506002" y="6210644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hlinkClick r:id="rId3" action="ppaction://hlinksldjump"/>
          </p:cNvPr>
          <p:cNvSpPr/>
          <p:nvPr/>
        </p:nvSpPr>
        <p:spPr>
          <a:xfrm>
            <a:off x="1392601" y="6229108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hlinkClick r:id="rId4" action="ppaction://hlinksldjump"/>
          </p:cNvPr>
          <p:cNvSpPr/>
          <p:nvPr/>
        </p:nvSpPr>
        <p:spPr>
          <a:xfrm>
            <a:off x="2295467" y="6210644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/>
          <p:cNvSpPr txBox="1"/>
          <p:nvPr/>
        </p:nvSpPr>
        <p:spPr>
          <a:xfrm>
            <a:off x="1489147" y="3136375"/>
            <a:ext cx="3122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Hier die Frage formulieren ...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8" name="Textfeld 7">
            <a:hlinkClick r:id="rId5" action="ppaction://hlinksldjump"/>
          </p:cNvPr>
          <p:cNvSpPr txBox="1"/>
          <p:nvPr/>
        </p:nvSpPr>
        <p:spPr>
          <a:xfrm>
            <a:off x="1647427" y="4416196"/>
            <a:ext cx="19065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A)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9" name="Textfeld 8">
            <a:hlinkClick r:id="rId6" action="ppaction://hlinksldjump"/>
          </p:cNvPr>
          <p:cNvSpPr txBox="1"/>
          <p:nvPr/>
        </p:nvSpPr>
        <p:spPr>
          <a:xfrm>
            <a:off x="4983315" y="4416196"/>
            <a:ext cx="19294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B) Richtige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12047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hlinkClick r:id="" action="ppaction://noaction"/>
          </p:cNvPr>
          <p:cNvSpPr/>
          <p:nvPr/>
        </p:nvSpPr>
        <p:spPr>
          <a:xfrm>
            <a:off x="74710" y="0"/>
            <a:ext cx="8847827" cy="6858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Textfeld 3"/>
          <p:cNvSpPr txBox="1"/>
          <p:nvPr/>
        </p:nvSpPr>
        <p:spPr>
          <a:xfrm>
            <a:off x="1798661" y="3107603"/>
            <a:ext cx="54444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Herzlichen Glückwunsch! Diese Antwort war richtig!</a:t>
            </a:r>
          </a:p>
          <a:p>
            <a:pPr algn="ctr"/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€ 1 MILLION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3212540" y="3741984"/>
            <a:ext cx="2390728" cy="173308"/>
          </a:xfrm>
          <a:prstGeom prst="rect">
            <a:avLst/>
          </a:prstGeom>
          <a:solidFill>
            <a:srgbClr val="50A94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5884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hlinkClick r:id="rId2" action="ppaction://hlinksldjump"/>
          </p:cNvPr>
          <p:cNvSpPr/>
          <p:nvPr/>
        </p:nvSpPr>
        <p:spPr>
          <a:xfrm>
            <a:off x="506002" y="6210644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hlinkClick r:id="rId3" action="ppaction://hlinksldjump"/>
          </p:cNvPr>
          <p:cNvSpPr/>
          <p:nvPr/>
        </p:nvSpPr>
        <p:spPr>
          <a:xfrm>
            <a:off x="1392601" y="6229108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hlinkClick r:id="rId4" action="ppaction://hlinksldjump"/>
          </p:cNvPr>
          <p:cNvSpPr/>
          <p:nvPr/>
        </p:nvSpPr>
        <p:spPr>
          <a:xfrm>
            <a:off x="5452980" y="6363044"/>
            <a:ext cx="506002" cy="2678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/>
          <p:cNvSpPr txBox="1"/>
          <p:nvPr/>
        </p:nvSpPr>
        <p:spPr>
          <a:xfrm>
            <a:off x="1489147" y="3136375"/>
            <a:ext cx="3122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Hier die Frage formulieren ...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9" name="Textfeld 8">
            <a:hlinkClick r:id="rId5" action="ppaction://hlinksldjump"/>
          </p:cNvPr>
          <p:cNvSpPr txBox="1"/>
          <p:nvPr/>
        </p:nvSpPr>
        <p:spPr>
          <a:xfrm>
            <a:off x="1647426" y="4398557"/>
            <a:ext cx="19294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A) Richtige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0" name="Textfeld 9">
            <a:hlinkClick r:id="rId6" action="ppaction://hlinksldjump"/>
          </p:cNvPr>
          <p:cNvSpPr txBox="1"/>
          <p:nvPr/>
        </p:nvSpPr>
        <p:spPr>
          <a:xfrm>
            <a:off x="4992135" y="4416196"/>
            <a:ext cx="19065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B)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97026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2823259" y="3321041"/>
            <a:ext cx="3404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Diese Antwort war leider falsch!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3212540" y="3741984"/>
            <a:ext cx="2390728" cy="173308"/>
          </a:xfrm>
          <a:prstGeom prst="rect">
            <a:avLst/>
          </a:prstGeom>
          <a:solidFill>
            <a:srgbClr val="CF1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6470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hlinkClick r:id="rId2" action="ppaction://hlinksldjump"/>
          </p:cNvPr>
          <p:cNvSpPr/>
          <p:nvPr/>
        </p:nvSpPr>
        <p:spPr>
          <a:xfrm>
            <a:off x="74710" y="0"/>
            <a:ext cx="8847827" cy="6858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Textfeld 3"/>
          <p:cNvSpPr txBox="1"/>
          <p:nvPr/>
        </p:nvSpPr>
        <p:spPr>
          <a:xfrm>
            <a:off x="1798661" y="3107603"/>
            <a:ext cx="54444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Herzlichen Glückwunsch! Diese Antwort war richtig!</a:t>
            </a:r>
          </a:p>
          <a:p>
            <a:pPr algn="ctr"/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€ 100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88452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2823259" y="3321041"/>
            <a:ext cx="3404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Diese Antwort war leider falsch!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51836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1489147" y="3136375"/>
            <a:ext cx="3122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latin typeface="Arial"/>
                <a:cs typeface="Arial"/>
              </a:rPr>
              <a:t>Hier die Frage formulieren ...</a:t>
            </a:r>
            <a:endParaRPr lang="de-DE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7" name="Textfeld 6">
            <a:hlinkClick r:id="rId2" action="ppaction://hlinksldjump"/>
          </p:cNvPr>
          <p:cNvSpPr txBox="1"/>
          <p:nvPr/>
        </p:nvSpPr>
        <p:spPr>
          <a:xfrm>
            <a:off x="1638607" y="4406765"/>
            <a:ext cx="19065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A)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8" name="Textfeld 7">
            <a:hlinkClick r:id="rId2" action="ppaction://hlinksldjump"/>
          </p:cNvPr>
          <p:cNvSpPr txBox="1"/>
          <p:nvPr/>
        </p:nvSpPr>
        <p:spPr>
          <a:xfrm>
            <a:off x="4974497" y="4397946"/>
            <a:ext cx="19065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B)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0" name="Textfeld 9">
            <a:hlinkClick r:id="rId3" action="ppaction://hlinksldjump"/>
          </p:cNvPr>
          <p:cNvSpPr txBox="1"/>
          <p:nvPr/>
        </p:nvSpPr>
        <p:spPr>
          <a:xfrm>
            <a:off x="4975613" y="5362938"/>
            <a:ext cx="19407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D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Richtige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3" name="Rechteck 12">
            <a:hlinkClick r:id="" action="ppaction://hlinkshowjump?jump=nextslide"/>
          </p:cNvPr>
          <p:cNvSpPr/>
          <p:nvPr/>
        </p:nvSpPr>
        <p:spPr>
          <a:xfrm>
            <a:off x="5303728" y="6232363"/>
            <a:ext cx="821812" cy="53359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>
            <a:hlinkClick r:id="rId2" action="ppaction://hlinksldjump"/>
          </p:cNvPr>
          <p:cNvSpPr txBox="1"/>
          <p:nvPr/>
        </p:nvSpPr>
        <p:spPr>
          <a:xfrm>
            <a:off x="1644926" y="5402180"/>
            <a:ext cx="19179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/>
                <a:cs typeface="Arial"/>
              </a:rPr>
              <a:t>C</a:t>
            </a: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) Falsche Antwort</a:t>
            </a:r>
            <a:endParaRPr lang="de-DE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4713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811</Words>
  <Application>Microsoft Macintosh PowerPoint</Application>
  <PresentationFormat>Bildschirmpräsentation (4:3)</PresentationFormat>
  <Paragraphs>165</Paragraphs>
  <Slides>60</Slides>
  <Notes>0</Notes>
  <HiddenSlides>0</HiddenSlides>
  <MMClips>0</MMClips>
  <ScaleCrop>false</ScaleCrop>
  <HeadingPairs>
    <vt:vector size="6" baseType="variant">
      <vt:variant>
        <vt:lpstr>Design</vt:lpstr>
      </vt:variant>
      <vt:variant>
        <vt:i4>1</vt:i4>
      </vt:variant>
      <vt:variant>
        <vt:lpstr>Folientitel</vt:lpstr>
      </vt:variant>
      <vt:variant>
        <vt:i4>60</vt:i4>
      </vt:variant>
      <vt:variant>
        <vt:lpstr>Zielgruppenorientierte Präsentationen</vt:lpstr>
      </vt:variant>
      <vt:variant>
        <vt:i4>2</vt:i4>
      </vt:variant>
    </vt:vector>
  </HeadingPairs>
  <TitlesOfParts>
    <vt:vector size="63" baseType="lpstr">
      <vt:lpstr>Office-Design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Richtig</vt:lpstr>
      <vt:lpstr>Falsch</vt:lpstr>
    </vt:vector>
  </TitlesOfParts>
  <Company>familie redlich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Laura Stumpf</dc:creator>
  <cp:lastModifiedBy>familie redlich</cp:lastModifiedBy>
  <cp:revision>26</cp:revision>
  <dcterms:created xsi:type="dcterms:W3CDTF">2012-07-13T07:46:49Z</dcterms:created>
  <dcterms:modified xsi:type="dcterms:W3CDTF">2014-08-06T16:29:50Z</dcterms:modified>
</cp:coreProperties>
</file>