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  <p:sldId id="264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</p:sldIdLst>
  <p:sldSz cx="9144000" cy="6858000" type="screen4x3"/>
  <p:notesSz cx="6858000" cy="9144000"/>
  <p:custShowLst>
    <p:custShow name="Richtig" id="0">
      <p:sldLst>
        <p:sld r:id="rId4"/>
      </p:sldLst>
    </p:custShow>
    <p:custShow name="Falsch" id="1">
      <p:sldLst>
        <p:sld r:id="rId5"/>
      </p:sldLst>
    </p:custShow>
  </p:custShow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97" d="100"/>
          <a:sy n="197" d="100"/>
        </p:scale>
        <p:origin x="-28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presProps" Target="presProps.xml"/><Relationship Id="rId64" Type="http://schemas.openxmlformats.org/officeDocument/2006/relationships/viewProps" Target="viewProps.xml"/><Relationship Id="rId65" Type="http://schemas.openxmlformats.org/officeDocument/2006/relationships/theme" Target="theme/theme1.xml"/><Relationship Id="rId66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Bild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15" y="-1"/>
            <a:ext cx="9263058" cy="704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4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Rich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15" y="-1"/>
            <a:ext cx="9263058" cy="7045143"/>
          </a:xfrm>
          <a:prstGeom prst="rect">
            <a:avLst/>
          </a:prstGeom>
        </p:spPr>
      </p:pic>
      <p:sp>
        <p:nvSpPr>
          <p:cNvPr id="3" name="Textfeld 2"/>
          <p:cNvSpPr txBox="1"/>
          <p:nvPr userDrawn="1"/>
        </p:nvSpPr>
        <p:spPr>
          <a:xfrm>
            <a:off x="3293974" y="3670035"/>
            <a:ext cx="23743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FFFFFF"/>
                </a:solidFill>
                <a:latin typeface="Arial"/>
                <a:cs typeface="Arial"/>
              </a:rPr>
              <a:t>Zur nächsten</a:t>
            </a:r>
            <a:r>
              <a:rPr lang="de-DE" sz="1200" baseline="0" dirty="0" smtClean="0">
                <a:solidFill>
                  <a:srgbClr val="FFFFFF"/>
                </a:solidFill>
                <a:latin typeface="Arial"/>
                <a:cs typeface="Arial"/>
              </a:rPr>
              <a:t> Frage bitte klicken</a:t>
            </a:r>
            <a:endParaRPr lang="de-DE" sz="12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253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15" y="0"/>
            <a:ext cx="9272981" cy="7052689"/>
          </a:xfrm>
          <a:prstGeom prst="rect">
            <a:avLst/>
          </a:prstGeom>
        </p:spPr>
      </p:pic>
      <p:sp>
        <p:nvSpPr>
          <p:cNvPr id="3" name="Textfeld 2"/>
          <p:cNvSpPr txBox="1"/>
          <p:nvPr userDrawn="1"/>
        </p:nvSpPr>
        <p:spPr>
          <a:xfrm>
            <a:off x="3293974" y="3670035"/>
            <a:ext cx="23743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FFFFFF"/>
                </a:solidFill>
                <a:latin typeface="Arial"/>
                <a:cs typeface="Arial"/>
              </a:rPr>
              <a:t>Zur nächsten</a:t>
            </a:r>
            <a:r>
              <a:rPr lang="de-DE" sz="1200" baseline="0" dirty="0" smtClean="0">
                <a:solidFill>
                  <a:srgbClr val="FFFFFF"/>
                </a:solidFill>
                <a:latin typeface="Arial"/>
                <a:cs typeface="Arial"/>
              </a:rPr>
              <a:t> Frage bitte klicken</a:t>
            </a:r>
            <a:endParaRPr lang="de-DE" sz="12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219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008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4.xml"/><Relationship Id="rId3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12.xml"/><Relationship Id="rId6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16.xml"/><Relationship Id="rId3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15.xml"/><Relationship Id="rId6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20.xml"/><Relationship Id="rId3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19.xml"/><Relationship Id="rId6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3.xml"/><Relationship Id="rId6" Type="http://schemas.openxmlformats.org/officeDocument/2006/relationships/slide" Target="slide4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24.xml"/><Relationship Id="rId3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23.xml"/><Relationship Id="rId6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28.xml"/><Relationship Id="rId3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27.xml"/><Relationship Id="rId6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32.xml"/><Relationship Id="rId3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32.xml"/><Relationship Id="rId6" Type="http://schemas.openxmlformats.org/officeDocument/2006/relationships/slide" Target="slide31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36.xml"/><Relationship Id="rId3" Type="http://schemas.openxmlformats.org/officeDocument/2006/relationships/slide" Target="slide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36.xml"/><Relationship Id="rId6" Type="http://schemas.openxmlformats.org/officeDocument/2006/relationships/slide" Target="slide35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39.xml"/><Relationship Id="rId3" Type="http://schemas.openxmlformats.org/officeDocument/2006/relationships/slide" Target="slide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39.xml"/><Relationship Id="rId6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44.xml"/><Relationship Id="rId3" Type="http://schemas.openxmlformats.org/officeDocument/2006/relationships/slide" Target="slide4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44.xml"/><Relationship Id="rId6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48.xml"/><Relationship Id="rId3" Type="http://schemas.openxmlformats.org/officeDocument/2006/relationships/slide" Target="slide4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47.xml"/><Relationship Id="rId6" Type="http://schemas.openxmlformats.org/officeDocument/2006/relationships/slide" Target="slide48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4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52.xml"/><Relationship Id="rId3" Type="http://schemas.openxmlformats.org/officeDocument/2006/relationships/slide" Target="slide5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7.xml"/><Relationship Id="rId3" Type="http://schemas.openxmlformats.org/officeDocument/2006/relationships/slide" Target="slide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52.xml"/><Relationship Id="rId6" Type="http://schemas.openxmlformats.org/officeDocument/2006/relationships/slide" Target="slide51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5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56.xml"/><Relationship Id="rId3" Type="http://schemas.openxmlformats.org/officeDocument/2006/relationships/slide" Target="slide5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56.xml"/><Relationship Id="rId6" Type="http://schemas.openxmlformats.org/officeDocument/2006/relationships/slide" Target="slide55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5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60.xml"/><Relationship Id="rId3" Type="http://schemas.openxmlformats.org/officeDocument/2006/relationships/slide" Target="slide5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60.xml"/><Relationship Id="rId6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7.xml"/><Relationship Id="rId6" Type="http://schemas.openxmlformats.org/officeDocument/2006/relationships/slide" Target="slide8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12.xml"/><Relationship Id="rId3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268660"/>
            <a:ext cx="3374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Welche Farbe hat der Himmel?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29791" y="4371489"/>
            <a:ext cx="7661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Rot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74497" y="4415584"/>
            <a:ext cx="8575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Blau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74497" y="5351794"/>
            <a:ext cx="8915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Gelb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12548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38611" y="5376824"/>
            <a:ext cx="9143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Grün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660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80193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2622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Ein Lipizzaner ist ein...? </a:t>
            </a:r>
          </a:p>
        </p:txBody>
      </p:sp>
      <p:sp>
        <p:nvSpPr>
          <p:cNvPr id="17" name="Textfeld 16">
            <a:hlinkClick r:id="rId5" action="ppaction://hlinksldjump"/>
          </p:cNvPr>
          <p:cNvSpPr txBox="1"/>
          <p:nvPr/>
        </p:nvSpPr>
        <p:spPr>
          <a:xfrm>
            <a:off x="4983315" y="4424404"/>
            <a:ext cx="1462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Automodell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8" name="Textfeld 17">
            <a:hlinkClick r:id="rId6" action="ppaction://hlinksldjump"/>
          </p:cNvPr>
          <p:cNvSpPr txBox="1"/>
          <p:nvPr/>
        </p:nvSpPr>
        <p:spPr>
          <a:xfrm>
            <a:off x="4992135" y="5337020"/>
            <a:ext cx="948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Pferd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321041"/>
            <a:ext cx="544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4277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Das Jahr der französischen Revolution?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47426" y="4442043"/>
            <a:ext cx="903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1879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83316" y="4433224"/>
            <a:ext cx="903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1789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92136" y="5371757"/>
            <a:ext cx="9146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1897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55900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36105" y="5393361"/>
            <a:ext cx="9146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1798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6730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4277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Das Jahr der französischen Revolution?</a:t>
            </a: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5006413" y="4391251"/>
            <a:ext cx="903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1789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5006413" y="5370970"/>
            <a:ext cx="9146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1897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321041"/>
            <a:ext cx="544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1557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Hanni und...</a:t>
            </a:r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?</a:t>
            </a: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83458" y="4429512"/>
            <a:ext cx="9716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</a:t>
            </a:r>
            <a:r>
              <a:rPr lang="de-DE" sz="1600" dirty="0" err="1" smtClean="0">
                <a:solidFill>
                  <a:schemeClr val="bg1"/>
                </a:solidFill>
                <a:latin typeface="Arial"/>
                <a:cs typeface="Arial"/>
              </a:rPr>
              <a:t>Banni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5006413" y="4429512"/>
            <a:ext cx="10057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</a:t>
            </a:r>
            <a:r>
              <a:rPr lang="de-DE" sz="1600" dirty="0" err="1" smtClean="0">
                <a:solidFill>
                  <a:schemeClr val="bg1"/>
                </a:solidFill>
                <a:latin typeface="Arial"/>
                <a:cs typeface="Arial"/>
              </a:rPr>
              <a:t>Manni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3" action="ppaction://hlinksldjump"/>
          </p:cNvPr>
          <p:cNvSpPr txBox="1"/>
          <p:nvPr/>
        </p:nvSpPr>
        <p:spPr>
          <a:xfrm>
            <a:off x="5017834" y="5362560"/>
            <a:ext cx="994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Nanni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62858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83458" y="5410999"/>
            <a:ext cx="9827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Heike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60853" y="6344580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1557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Hanni und...?</a:t>
            </a:r>
          </a:p>
        </p:txBody>
      </p:sp>
      <p:sp>
        <p:nvSpPr>
          <p:cNvPr id="18" name="Textfeld 17">
            <a:hlinkClick r:id="rId5" action="ppaction://hlinksldjump"/>
          </p:cNvPr>
          <p:cNvSpPr txBox="1"/>
          <p:nvPr/>
        </p:nvSpPr>
        <p:spPr>
          <a:xfrm>
            <a:off x="5019307" y="5356113"/>
            <a:ext cx="994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Nanni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6" action="ppaction://hlinksldjump"/>
          </p:cNvPr>
          <p:cNvSpPr txBox="1"/>
          <p:nvPr/>
        </p:nvSpPr>
        <p:spPr>
          <a:xfrm>
            <a:off x="1689905" y="4423065"/>
            <a:ext cx="9716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</a:t>
            </a:r>
            <a:r>
              <a:rPr lang="de-DE" sz="1600" dirty="0" err="1" smtClean="0">
                <a:solidFill>
                  <a:schemeClr val="bg1"/>
                </a:solidFill>
                <a:latin typeface="Arial"/>
                <a:cs typeface="Arial"/>
              </a:rPr>
              <a:t>Banni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€ 500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6730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374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Welche Farbe hat der Himmel?</a:t>
            </a:r>
          </a:p>
        </p:txBody>
      </p:sp>
      <p:sp>
        <p:nvSpPr>
          <p:cNvPr id="17" name="Textfeld 16">
            <a:hlinkClick r:id="rId5" action="ppaction://hlinksldjump"/>
          </p:cNvPr>
          <p:cNvSpPr txBox="1"/>
          <p:nvPr/>
        </p:nvSpPr>
        <p:spPr>
          <a:xfrm>
            <a:off x="4983316" y="4416195"/>
            <a:ext cx="8575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Blau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8" name="Textfeld 17">
            <a:hlinkClick r:id="rId6" action="ppaction://hlinksldjump"/>
          </p:cNvPr>
          <p:cNvSpPr txBox="1"/>
          <p:nvPr/>
        </p:nvSpPr>
        <p:spPr>
          <a:xfrm>
            <a:off x="4974497" y="5328196"/>
            <a:ext cx="8915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Gelb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289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456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In welchen Monat ist Muttertag?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77011" y="4429512"/>
            <a:ext cx="846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April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5012860" y="4429512"/>
            <a:ext cx="82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Juni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5020192" y="5360646"/>
            <a:ext cx="7660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Juli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79050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3" action="ppaction://hlinksldjump"/>
          </p:cNvPr>
          <p:cNvSpPr txBox="1"/>
          <p:nvPr/>
        </p:nvSpPr>
        <p:spPr>
          <a:xfrm>
            <a:off x="1677011" y="5360646"/>
            <a:ext cx="7887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Mai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67300" y="6351027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456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In welchen Monat ist Muttertag?</a:t>
            </a:r>
          </a:p>
        </p:txBody>
      </p:sp>
      <p:sp>
        <p:nvSpPr>
          <p:cNvPr id="10" name="Textfeld 9">
            <a:hlinkClick r:id="rId5" action="ppaction://hlinksldjump"/>
          </p:cNvPr>
          <p:cNvSpPr txBox="1"/>
          <p:nvPr/>
        </p:nvSpPr>
        <p:spPr>
          <a:xfrm>
            <a:off x="1683459" y="5360646"/>
            <a:ext cx="7887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Mai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Textfeld 13">
            <a:hlinkClick r:id="rId6" action="ppaction://hlinksldjump"/>
          </p:cNvPr>
          <p:cNvSpPr txBox="1"/>
          <p:nvPr/>
        </p:nvSpPr>
        <p:spPr>
          <a:xfrm>
            <a:off x="5025754" y="5360646"/>
            <a:ext cx="7660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Juli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321041"/>
            <a:ext cx="544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2048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Was ist ein Nitrat?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44778" y="4423065"/>
            <a:ext cx="10475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Pfeffer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5012861" y="4423065"/>
            <a:ext cx="846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Salz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5012861" y="5360646"/>
            <a:ext cx="10627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Safran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53760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44778" y="5405775"/>
            <a:ext cx="9597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Curry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8664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2048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Was ist ein Nitrat?</a:t>
            </a:r>
          </a:p>
        </p:txBody>
      </p:sp>
      <p:sp>
        <p:nvSpPr>
          <p:cNvPr id="9" name="Textfeld 8">
            <a:hlinkClick r:id="rId5" action="ppaction://hlinksldjump"/>
          </p:cNvPr>
          <p:cNvSpPr txBox="1"/>
          <p:nvPr/>
        </p:nvSpPr>
        <p:spPr>
          <a:xfrm>
            <a:off x="4987072" y="4403724"/>
            <a:ext cx="846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Salz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6" action="ppaction://hlinksldjump"/>
          </p:cNvPr>
          <p:cNvSpPr txBox="1"/>
          <p:nvPr/>
        </p:nvSpPr>
        <p:spPr>
          <a:xfrm>
            <a:off x="1657671" y="5360646"/>
            <a:ext cx="9597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Curry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321041"/>
            <a:ext cx="544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743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Was ist das Gegenteil von analog?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61116" y="4423066"/>
            <a:ext cx="1165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</a:t>
            </a:r>
            <a:r>
              <a:rPr lang="de-DE" sz="1600" dirty="0" err="1" smtClean="0">
                <a:solidFill>
                  <a:schemeClr val="bg1"/>
                </a:solidFill>
                <a:latin typeface="Arial"/>
                <a:cs typeface="Arial"/>
              </a:rPr>
              <a:t>dekalog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4980626" y="4423066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gleich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80626" y="5354199"/>
            <a:ext cx="1131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</a:t>
            </a:r>
            <a:r>
              <a:rPr lang="de-DE" sz="1600" dirty="0" err="1" smtClean="0">
                <a:solidFill>
                  <a:schemeClr val="bg1"/>
                </a:solidFill>
                <a:latin typeface="Arial"/>
                <a:cs typeface="Arial"/>
              </a:rPr>
              <a:t>betalog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90153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3" action="ppaction://hlinksldjump"/>
          </p:cNvPr>
          <p:cNvSpPr txBox="1"/>
          <p:nvPr/>
        </p:nvSpPr>
        <p:spPr>
          <a:xfrm>
            <a:off x="1661116" y="5367093"/>
            <a:ext cx="994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digital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321041"/>
            <a:ext cx="544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501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80193" y="6344580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743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Was ist das Gegenteil von analog?</a:t>
            </a:r>
          </a:p>
        </p:txBody>
      </p:sp>
      <p:sp>
        <p:nvSpPr>
          <p:cNvPr id="10" name="Textfeld 9">
            <a:hlinkClick r:id="rId5" action="ppaction://hlinksldjump"/>
          </p:cNvPr>
          <p:cNvSpPr txBox="1"/>
          <p:nvPr/>
        </p:nvSpPr>
        <p:spPr>
          <a:xfrm>
            <a:off x="1635865" y="4371489"/>
            <a:ext cx="1165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</a:t>
            </a:r>
            <a:r>
              <a:rPr lang="de-DE" sz="1600" dirty="0" err="1" smtClean="0">
                <a:solidFill>
                  <a:schemeClr val="bg1"/>
                </a:solidFill>
                <a:latin typeface="Arial"/>
                <a:cs typeface="Arial"/>
              </a:rPr>
              <a:t>dekalog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Textfeld 13">
            <a:hlinkClick r:id="rId6" action="ppaction://hlinksldjump"/>
          </p:cNvPr>
          <p:cNvSpPr txBox="1"/>
          <p:nvPr/>
        </p:nvSpPr>
        <p:spPr>
          <a:xfrm>
            <a:off x="1635865" y="5347752"/>
            <a:ext cx="994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digital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19341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321041"/>
            <a:ext cx="544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2511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Was sind Eingeweide?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44778" y="4371489"/>
            <a:ext cx="14048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Eierspeise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87073" y="4371489"/>
            <a:ext cx="11312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Organe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87073" y="5334858"/>
            <a:ext cx="13590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Wissende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82199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56343" y="5334858"/>
            <a:ext cx="11768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Anwälte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60853" y="6344580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2511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Was sind Eingeweide?</a:t>
            </a:r>
          </a:p>
        </p:txBody>
      </p:sp>
      <p:sp>
        <p:nvSpPr>
          <p:cNvPr id="10" name="Textfeld 9">
            <a:hlinkClick r:id="rId5" action="ppaction://hlinksldjump"/>
          </p:cNvPr>
          <p:cNvSpPr txBox="1"/>
          <p:nvPr/>
        </p:nvSpPr>
        <p:spPr>
          <a:xfrm>
            <a:off x="1651224" y="4371489"/>
            <a:ext cx="14048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Eierspeise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Textfeld 13">
            <a:hlinkClick r:id="rId6" action="ppaction://hlinksldjump"/>
          </p:cNvPr>
          <p:cNvSpPr txBox="1"/>
          <p:nvPr/>
        </p:nvSpPr>
        <p:spPr>
          <a:xfrm>
            <a:off x="4987073" y="4371489"/>
            <a:ext cx="11312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Organe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321041"/>
            <a:ext cx="544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404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Was ist der HP </a:t>
            </a:r>
            <a:r>
              <a:rPr lang="de-DE" dirty="0" err="1" smtClean="0">
                <a:solidFill>
                  <a:schemeClr val="bg1"/>
                </a:solidFill>
                <a:latin typeface="Arial"/>
                <a:cs typeface="Arial"/>
              </a:rPr>
              <a:t>Deskjekt</a:t>
            </a:r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 930C?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51224" y="4371489"/>
            <a:ext cx="11651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Drucker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93520" y="4371489"/>
            <a:ext cx="13364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Laufwerk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3" action="ppaction://hlinksldjump"/>
          </p:cNvPr>
          <p:cNvSpPr txBox="1"/>
          <p:nvPr/>
        </p:nvSpPr>
        <p:spPr>
          <a:xfrm>
            <a:off x="4958525" y="5341305"/>
            <a:ext cx="20092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Brotbackautomat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98390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3" action="ppaction://hlinksldjump"/>
          </p:cNvPr>
          <p:cNvSpPr txBox="1"/>
          <p:nvPr/>
        </p:nvSpPr>
        <p:spPr>
          <a:xfrm>
            <a:off x="1651224" y="5341305"/>
            <a:ext cx="1302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C) Flugzeug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73746" y="6344580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404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Was ist der HP </a:t>
            </a:r>
            <a:r>
              <a:rPr lang="de-DE" dirty="0" err="1">
                <a:solidFill>
                  <a:schemeClr val="bg1"/>
                </a:solidFill>
                <a:latin typeface="Arial"/>
                <a:cs typeface="Arial"/>
              </a:rPr>
              <a:t>Deskjekt</a:t>
            </a:r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 930C?</a:t>
            </a:r>
          </a:p>
        </p:txBody>
      </p:sp>
      <p:sp>
        <p:nvSpPr>
          <p:cNvPr id="10" name="Textfeld 9">
            <a:hlinkClick r:id="rId5" action="ppaction://hlinksldjump"/>
          </p:cNvPr>
          <p:cNvSpPr txBox="1"/>
          <p:nvPr/>
        </p:nvSpPr>
        <p:spPr>
          <a:xfrm>
            <a:off x="1636366" y="4371489"/>
            <a:ext cx="11651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Drucker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Textfeld 13">
            <a:hlinkClick r:id="rId6" action="ppaction://hlinksldjump"/>
          </p:cNvPr>
          <p:cNvSpPr txBox="1"/>
          <p:nvPr/>
        </p:nvSpPr>
        <p:spPr>
          <a:xfrm>
            <a:off x="4993520" y="5317431"/>
            <a:ext cx="20092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Brotbackautomat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€ 16.000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955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4136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Wie heißt Schwedens Kronprinzessin?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44777" y="4371489"/>
            <a:ext cx="994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Sylvia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4993520" y="4371489"/>
            <a:ext cx="868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Kate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93520" y="5298090"/>
            <a:ext cx="1222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Cornelia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04837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3" action="ppaction://hlinksldjump"/>
          </p:cNvPr>
          <p:cNvSpPr txBox="1"/>
          <p:nvPr/>
        </p:nvSpPr>
        <p:spPr>
          <a:xfrm>
            <a:off x="1644777" y="5347752"/>
            <a:ext cx="1138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Victoria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80193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4136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Wie heißt Schwedens Kronprinzessin?</a:t>
            </a:r>
          </a:p>
        </p:txBody>
      </p:sp>
      <p:sp>
        <p:nvSpPr>
          <p:cNvPr id="10" name="Textfeld 9">
            <a:hlinkClick r:id="rId5" action="ppaction://hlinksldjump"/>
          </p:cNvPr>
          <p:cNvSpPr txBox="1"/>
          <p:nvPr/>
        </p:nvSpPr>
        <p:spPr>
          <a:xfrm>
            <a:off x="4954839" y="5302623"/>
            <a:ext cx="1222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Cornelia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Textfeld 13">
            <a:hlinkClick r:id="rId6" action="ppaction://hlinksldjump"/>
          </p:cNvPr>
          <p:cNvSpPr txBox="1"/>
          <p:nvPr/>
        </p:nvSpPr>
        <p:spPr>
          <a:xfrm>
            <a:off x="1630671" y="5347752"/>
            <a:ext cx="1138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Victoria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321041"/>
            <a:ext cx="544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255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Was ist kein Kinderspielzeug?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51224" y="4371489"/>
            <a:ext cx="948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Jo-Jo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80626" y="4371489"/>
            <a:ext cx="14162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</a:t>
            </a:r>
            <a:r>
              <a:rPr lang="de-DE" sz="1600" dirty="0" err="1" smtClean="0">
                <a:solidFill>
                  <a:schemeClr val="bg1"/>
                </a:solidFill>
                <a:latin typeface="Arial"/>
                <a:cs typeface="Arial"/>
              </a:rPr>
              <a:t>Plentium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 3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80626" y="5298090"/>
            <a:ext cx="10853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Kreisel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56411" y="6277492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51224" y="5347752"/>
            <a:ext cx="17699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Schaukelpferd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54406" y="6344580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255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Was ist kein Kinderspielzeug?</a:t>
            </a:r>
          </a:p>
        </p:txBody>
      </p:sp>
      <p:sp>
        <p:nvSpPr>
          <p:cNvPr id="10" name="Textfeld 9">
            <a:hlinkClick r:id="rId5" action="ppaction://hlinksldjump"/>
          </p:cNvPr>
          <p:cNvSpPr txBox="1"/>
          <p:nvPr/>
        </p:nvSpPr>
        <p:spPr>
          <a:xfrm>
            <a:off x="4980626" y="4371489"/>
            <a:ext cx="14162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</a:t>
            </a:r>
            <a:r>
              <a:rPr lang="de-DE" sz="1600" dirty="0" err="1" smtClean="0">
                <a:solidFill>
                  <a:schemeClr val="bg1"/>
                </a:solidFill>
                <a:latin typeface="Arial"/>
                <a:cs typeface="Arial"/>
              </a:rPr>
              <a:t>Plentium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 3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Textfeld 13">
            <a:hlinkClick r:id="rId6" action="ppaction://hlinksldjump"/>
          </p:cNvPr>
          <p:cNvSpPr txBox="1"/>
          <p:nvPr/>
        </p:nvSpPr>
        <p:spPr>
          <a:xfrm>
            <a:off x="4980626" y="5310984"/>
            <a:ext cx="10853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Kreisel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321041"/>
            <a:ext cx="544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2100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Was ist </a:t>
            </a:r>
            <a:r>
              <a:rPr lang="de-DE" dirty="0" err="1" smtClean="0">
                <a:solidFill>
                  <a:schemeClr val="bg1"/>
                </a:solidFill>
                <a:latin typeface="Arial"/>
                <a:cs typeface="Arial"/>
              </a:rPr>
              <a:t>Pokemon</a:t>
            </a:r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?</a:t>
            </a: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57671" y="4371489"/>
            <a:ext cx="18646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Eine Krankheit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4987073" y="4371489"/>
            <a:ext cx="1770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Eine </a:t>
            </a:r>
            <a:r>
              <a:rPr lang="de-DE" sz="1600" dirty="0" err="1" smtClean="0">
                <a:solidFill>
                  <a:schemeClr val="bg1"/>
                </a:solidFill>
                <a:latin typeface="Arial"/>
                <a:cs typeface="Arial"/>
              </a:rPr>
              <a:t>Reliogion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3" action="ppaction://hlinksldjump"/>
          </p:cNvPr>
          <p:cNvSpPr txBox="1"/>
          <p:nvPr/>
        </p:nvSpPr>
        <p:spPr>
          <a:xfrm>
            <a:off x="4987073" y="5305809"/>
            <a:ext cx="24766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Eine Zeichentrickserie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79050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26277" y="5341305"/>
            <a:ext cx="20322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Eine Hunderasse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2865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Im Sommer scheint die...?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47431" y="4415584"/>
            <a:ext cx="10401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Sonne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83316" y="4425014"/>
            <a:ext cx="10932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Wonne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3" action="ppaction://hlinksldjump"/>
          </p:cNvPr>
          <p:cNvSpPr txBox="1"/>
          <p:nvPr/>
        </p:nvSpPr>
        <p:spPr>
          <a:xfrm>
            <a:off x="4983316" y="5362938"/>
            <a:ext cx="96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Liebe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62859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3" action="ppaction://hlinksldjump"/>
          </p:cNvPr>
          <p:cNvSpPr txBox="1"/>
          <p:nvPr/>
        </p:nvSpPr>
        <p:spPr>
          <a:xfrm>
            <a:off x="1647431" y="5393361"/>
            <a:ext cx="9828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Arbeit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48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60853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2100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Was ist </a:t>
            </a:r>
            <a:r>
              <a:rPr lang="de-DE" dirty="0" err="1">
                <a:solidFill>
                  <a:schemeClr val="bg1"/>
                </a:solidFill>
                <a:latin typeface="Arial"/>
                <a:cs typeface="Arial"/>
              </a:rPr>
              <a:t>Pokemon</a:t>
            </a:r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?</a:t>
            </a: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4987073" y="4371489"/>
            <a:ext cx="1770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B) Eine </a:t>
            </a:r>
            <a:r>
              <a:rPr lang="de-DE" sz="1600" dirty="0" err="1">
                <a:solidFill>
                  <a:schemeClr val="bg1"/>
                </a:solidFill>
                <a:latin typeface="Arial"/>
                <a:cs typeface="Arial"/>
              </a:rPr>
              <a:t>Reliogion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4987073" y="5323878"/>
            <a:ext cx="24766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D) Eine Zeichentrickserie</a:t>
            </a: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321041"/>
            <a:ext cx="544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58391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Welche tierische Bezeichnung gebraucht man für einen </a:t>
            </a:r>
            <a:b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Spion?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51224" y="4371489"/>
            <a:ext cx="1416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Wühlmaus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4980626" y="4371489"/>
            <a:ext cx="1188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Stinktier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80626" y="5296176"/>
            <a:ext cx="11536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Filzlaus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12495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3" action="ppaction://hlinksldjump"/>
          </p:cNvPr>
          <p:cNvSpPr txBox="1"/>
          <p:nvPr/>
        </p:nvSpPr>
        <p:spPr>
          <a:xfrm>
            <a:off x="1651224" y="5341305"/>
            <a:ext cx="13475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Maulwurf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47959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58391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Welche tierische Bezeichnung gebraucht man für einen </a:t>
            </a:r>
            <a:br>
              <a:rPr lang="de-DE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Spion?</a:t>
            </a: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4974179" y="5298090"/>
            <a:ext cx="11536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D) Filzlaus</a:t>
            </a: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1645289" y="5347752"/>
            <a:ext cx="13003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C) Maulwurf</a:t>
            </a: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321041"/>
            <a:ext cx="544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807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Was bedeutet die Abkürzung MEZ?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61131" y="4371489"/>
            <a:ext cx="24197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Meistens einer zu viel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80626" y="4371489"/>
            <a:ext cx="2454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Mitteleuropäische Zeit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80626" y="5291643"/>
            <a:ext cx="23970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Männer essen zu viel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96462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29737" y="5347752"/>
            <a:ext cx="25105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Mehrere Einzelzimmer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6730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807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Was bedeutet die Abkürzung MEZ?</a:t>
            </a: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1657671" y="4371489"/>
            <a:ext cx="24197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A) Meistens einer zu viel</a:t>
            </a: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4974179" y="4371489"/>
            <a:ext cx="2454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B) Mitteleuropäische Zeit</a:t>
            </a: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" action="ppaction://hlinkshowjump?jump=endshow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€ 1 MILLION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8664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2865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Im Sommer scheint die...?</a:t>
            </a:r>
          </a:p>
        </p:txBody>
      </p:sp>
      <p:sp>
        <p:nvSpPr>
          <p:cNvPr id="9" name="Textfeld 8">
            <a:hlinkClick r:id="rId5" action="ppaction://hlinksldjump"/>
          </p:cNvPr>
          <p:cNvSpPr txBox="1"/>
          <p:nvPr/>
        </p:nvSpPr>
        <p:spPr>
          <a:xfrm>
            <a:off x="1647427" y="4407377"/>
            <a:ext cx="10401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</a:t>
            </a:r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Sonne</a:t>
            </a:r>
          </a:p>
        </p:txBody>
      </p:sp>
      <p:sp>
        <p:nvSpPr>
          <p:cNvPr id="10" name="Textfeld 9">
            <a:hlinkClick r:id="rId6" action="ppaction://hlinksldjump"/>
          </p:cNvPr>
          <p:cNvSpPr txBox="1"/>
          <p:nvPr/>
        </p:nvSpPr>
        <p:spPr>
          <a:xfrm>
            <a:off x="4992136" y="4407377"/>
            <a:ext cx="10932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</a:t>
            </a:r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Wonne</a:t>
            </a:r>
          </a:p>
        </p:txBody>
      </p:sp>
    </p:spTree>
    <p:extLst>
      <p:ext uri="{BB962C8B-B14F-4D97-AF65-F5344CB8AC3E}">
        <p14:creationId xmlns:p14="http://schemas.microsoft.com/office/powerpoint/2010/main" val="379702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321041"/>
            <a:ext cx="544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845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183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2622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Ein Lipizzaner ist ein...</a:t>
            </a:r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?</a:t>
            </a:r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38607" y="4424405"/>
            <a:ext cx="15763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Abendessen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4983316" y="4424405"/>
            <a:ext cx="1462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Automodell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3" action="ppaction://hlinksldjump"/>
          </p:cNvPr>
          <p:cNvSpPr txBox="1"/>
          <p:nvPr/>
        </p:nvSpPr>
        <p:spPr>
          <a:xfrm>
            <a:off x="4983316" y="5345839"/>
            <a:ext cx="948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Pferd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82199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38607" y="5372863"/>
            <a:ext cx="22483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Wirtschaftsmagazin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687</Words>
  <Application>Microsoft Macintosh PowerPoint</Application>
  <PresentationFormat>Bildschirmpräsentation (4:3)</PresentationFormat>
  <Paragraphs>153</Paragraphs>
  <Slides>60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Folientitel</vt:lpstr>
      </vt:variant>
      <vt:variant>
        <vt:i4>60</vt:i4>
      </vt:variant>
      <vt:variant>
        <vt:lpstr>Zielgruppenorientierte Präsentationen</vt:lpstr>
      </vt:variant>
      <vt:variant>
        <vt:i4>2</vt:i4>
      </vt:variant>
    </vt:vector>
  </HeadingPairs>
  <TitlesOfParts>
    <vt:vector size="63" baseType="lpstr"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Richtig</vt:lpstr>
      <vt:lpstr>Falsch</vt:lpstr>
    </vt:vector>
  </TitlesOfParts>
  <Company>familie redlich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Laura Stumpf</dc:creator>
  <cp:lastModifiedBy>Victoria Wulff</cp:lastModifiedBy>
  <cp:revision>30</cp:revision>
  <dcterms:created xsi:type="dcterms:W3CDTF">2012-07-13T07:46:49Z</dcterms:created>
  <dcterms:modified xsi:type="dcterms:W3CDTF">2014-08-06T13:16:43Z</dcterms:modified>
</cp:coreProperties>
</file>