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75" r:id="rId2"/>
    <p:sldId id="47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4" r:id="rId39"/>
    <p:sldId id="295" r:id="rId40"/>
    <p:sldId id="296" r:id="rId41"/>
    <p:sldId id="298" r:id="rId42"/>
    <p:sldId id="299" r:id="rId43"/>
    <p:sldId id="300" r:id="rId44"/>
    <p:sldId id="301" r:id="rId45"/>
    <p:sldId id="302" r:id="rId46"/>
    <p:sldId id="303" r:id="rId47"/>
    <p:sldId id="304" r:id="rId48"/>
    <p:sldId id="305" r:id="rId49"/>
    <p:sldId id="306" r:id="rId50"/>
    <p:sldId id="307" r:id="rId51"/>
    <p:sldId id="308" r:id="rId52"/>
    <p:sldId id="309" r:id="rId53"/>
    <p:sldId id="315" r:id="rId54"/>
    <p:sldId id="316" r:id="rId55"/>
    <p:sldId id="318" r:id="rId56"/>
    <p:sldId id="321" r:id="rId57"/>
    <p:sldId id="322" r:id="rId58"/>
    <p:sldId id="324" r:id="rId59"/>
    <p:sldId id="325" r:id="rId60"/>
    <p:sldId id="326" r:id="rId61"/>
    <p:sldId id="327" r:id="rId62"/>
    <p:sldId id="328" r:id="rId63"/>
    <p:sldId id="329" r:id="rId64"/>
    <p:sldId id="331" r:id="rId65"/>
    <p:sldId id="332" r:id="rId66"/>
    <p:sldId id="334" r:id="rId67"/>
    <p:sldId id="336" r:id="rId68"/>
    <p:sldId id="337" r:id="rId69"/>
    <p:sldId id="338" r:id="rId70"/>
    <p:sldId id="339" r:id="rId71"/>
    <p:sldId id="340" r:id="rId72"/>
    <p:sldId id="341" r:id="rId73"/>
    <p:sldId id="342" r:id="rId74"/>
    <p:sldId id="343" r:id="rId75"/>
    <p:sldId id="344" r:id="rId76"/>
    <p:sldId id="345" r:id="rId77"/>
    <p:sldId id="346" r:id="rId78"/>
    <p:sldId id="347" r:id="rId79"/>
    <p:sldId id="348" r:id="rId80"/>
    <p:sldId id="349" r:id="rId81"/>
    <p:sldId id="350" r:id="rId82"/>
    <p:sldId id="351" r:id="rId83"/>
    <p:sldId id="352" r:id="rId84"/>
    <p:sldId id="353" r:id="rId85"/>
    <p:sldId id="354" r:id="rId86"/>
    <p:sldId id="355" r:id="rId87"/>
    <p:sldId id="356" r:id="rId88"/>
    <p:sldId id="357" r:id="rId89"/>
    <p:sldId id="358" r:id="rId90"/>
    <p:sldId id="359" r:id="rId91"/>
    <p:sldId id="360" r:id="rId92"/>
    <p:sldId id="381" r:id="rId93"/>
    <p:sldId id="382" r:id="rId94"/>
    <p:sldId id="383" r:id="rId95"/>
    <p:sldId id="384" r:id="rId96"/>
    <p:sldId id="385" r:id="rId97"/>
    <p:sldId id="386" r:id="rId98"/>
    <p:sldId id="387" r:id="rId99"/>
    <p:sldId id="388" r:id="rId100"/>
    <p:sldId id="389" r:id="rId101"/>
    <p:sldId id="390" r:id="rId102"/>
    <p:sldId id="391" r:id="rId103"/>
    <p:sldId id="392" r:id="rId104"/>
    <p:sldId id="393" r:id="rId105"/>
    <p:sldId id="394" r:id="rId106"/>
    <p:sldId id="395" r:id="rId107"/>
    <p:sldId id="396" r:id="rId108"/>
    <p:sldId id="397" r:id="rId109"/>
    <p:sldId id="398" r:id="rId110"/>
    <p:sldId id="399" r:id="rId111"/>
    <p:sldId id="400" r:id="rId112"/>
    <p:sldId id="401" r:id="rId113"/>
    <p:sldId id="402" r:id="rId114"/>
    <p:sldId id="403" r:id="rId115"/>
    <p:sldId id="404" r:id="rId116"/>
    <p:sldId id="405" r:id="rId117"/>
    <p:sldId id="406" r:id="rId118"/>
    <p:sldId id="407" r:id="rId119"/>
    <p:sldId id="408" r:id="rId120"/>
    <p:sldId id="409" r:id="rId121"/>
    <p:sldId id="410" r:id="rId122"/>
    <p:sldId id="411" r:id="rId123"/>
    <p:sldId id="412" r:id="rId124"/>
    <p:sldId id="413" r:id="rId125"/>
    <p:sldId id="414" r:id="rId126"/>
    <p:sldId id="415" r:id="rId127"/>
    <p:sldId id="416" r:id="rId128"/>
    <p:sldId id="417" r:id="rId129"/>
    <p:sldId id="418" r:id="rId130"/>
    <p:sldId id="419" r:id="rId131"/>
    <p:sldId id="420" r:id="rId132"/>
    <p:sldId id="421" r:id="rId133"/>
    <p:sldId id="422" r:id="rId134"/>
    <p:sldId id="423" r:id="rId135"/>
    <p:sldId id="424" r:id="rId136"/>
    <p:sldId id="425" r:id="rId137"/>
    <p:sldId id="426" r:id="rId138"/>
    <p:sldId id="427" r:id="rId139"/>
    <p:sldId id="428" r:id="rId140"/>
    <p:sldId id="429" r:id="rId141"/>
    <p:sldId id="430" r:id="rId142"/>
    <p:sldId id="431" r:id="rId143"/>
    <p:sldId id="432" r:id="rId144"/>
    <p:sldId id="433" r:id="rId145"/>
    <p:sldId id="434" r:id="rId146"/>
    <p:sldId id="435" r:id="rId147"/>
    <p:sldId id="436" r:id="rId148"/>
    <p:sldId id="437" r:id="rId149"/>
    <p:sldId id="438" r:id="rId150"/>
    <p:sldId id="439" r:id="rId151"/>
    <p:sldId id="440" r:id="rId152"/>
    <p:sldId id="441" r:id="rId153"/>
    <p:sldId id="442" r:id="rId154"/>
    <p:sldId id="443" r:id="rId155"/>
    <p:sldId id="444" r:id="rId156"/>
    <p:sldId id="445" r:id="rId157"/>
    <p:sldId id="446" r:id="rId158"/>
    <p:sldId id="447" r:id="rId159"/>
    <p:sldId id="448" r:id="rId160"/>
    <p:sldId id="449" r:id="rId161"/>
    <p:sldId id="450" r:id="rId162"/>
    <p:sldId id="451" r:id="rId163"/>
    <p:sldId id="452" r:id="rId164"/>
    <p:sldId id="453" r:id="rId165"/>
    <p:sldId id="454" r:id="rId166"/>
    <p:sldId id="455" r:id="rId167"/>
    <p:sldId id="456" r:id="rId168"/>
    <p:sldId id="457" r:id="rId169"/>
    <p:sldId id="458" r:id="rId170"/>
    <p:sldId id="459" r:id="rId171"/>
    <p:sldId id="460" r:id="rId172"/>
    <p:sldId id="461" r:id="rId173"/>
    <p:sldId id="462" r:id="rId174"/>
    <p:sldId id="463" r:id="rId175"/>
    <p:sldId id="464" r:id="rId176"/>
    <p:sldId id="465" r:id="rId177"/>
    <p:sldId id="466" r:id="rId178"/>
    <p:sldId id="467" r:id="rId179"/>
    <p:sldId id="468" r:id="rId180"/>
    <p:sldId id="469" r:id="rId181"/>
    <p:sldId id="470" r:id="rId182"/>
    <p:sldId id="471" r:id="rId183"/>
    <p:sldId id="472" r:id="rId184"/>
    <p:sldId id="473" r:id="rId185"/>
    <p:sldId id="474" r:id="rId186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9762" autoAdjust="0"/>
  </p:normalViewPr>
  <p:slideViewPr>
    <p:cSldViewPr>
      <p:cViewPr varScale="1">
        <p:scale>
          <a:sx n="86" d="100"/>
          <a:sy n="86" d="100"/>
        </p:scale>
        <p:origin x="1282" y="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54" Type="http://schemas.openxmlformats.org/officeDocument/2006/relationships/slide" Target="slides/slide153.xml"/><Relationship Id="rId159" Type="http://schemas.openxmlformats.org/officeDocument/2006/relationships/slide" Target="slides/slide158.xml"/><Relationship Id="rId175" Type="http://schemas.openxmlformats.org/officeDocument/2006/relationships/slide" Target="slides/slide174.xml"/><Relationship Id="rId170" Type="http://schemas.openxmlformats.org/officeDocument/2006/relationships/slide" Target="slides/slide169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slide" Target="slides/slide143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65" Type="http://schemas.openxmlformats.org/officeDocument/2006/relationships/slide" Target="slides/slide164.xml"/><Relationship Id="rId181" Type="http://schemas.openxmlformats.org/officeDocument/2006/relationships/slide" Target="slides/slide180.xml"/><Relationship Id="rId186" Type="http://schemas.openxmlformats.org/officeDocument/2006/relationships/slide" Target="slides/slide185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slide" Target="slides/slide154.xml"/><Relationship Id="rId171" Type="http://schemas.openxmlformats.org/officeDocument/2006/relationships/slide" Target="slides/slide170.xml"/><Relationship Id="rId176" Type="http://schemas.openxmlformats.org/officeDocument/2006/relationships/slide" Target="slides/slide175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61" Type="http://schemas.openxmlformats.org/officeDocument/2006/relationships/slide" Target="slides/slide160.xml"/><Relationship Id="rId166" Type="http://schemas.openxmlformats.org/officeDocument/2006/relationships/slide" Target="slides/slide165.xml"/><Relationship Id="rId182" Type="http://schemas.openxmlformats.org/officeDocument/2006/relationships/slide" Target="slides/slide181.xml"/><Relationship Id="rId187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72" Type="http://schemas.openxmlformats.org/officeDocument/2006/relationships/slide" Target="slides/slide171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183" Type="http://schemas.openxmlformats.org/officeDocument/2006/relationships/slide" Target="slides/slide182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slide" Target="slides/slide183.xml"/><Relationship Id="rId189" Type="http://schemas.openxmlformats.org/officeDocument/2006/relationships/theme" Target="theme/theme1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slide" Target="slides/slide178.xml"/><Relationship Id="rId190" Type="http://schemas.openxmlformats.org/officeDocument/2006/relationships/tableStyles" Target="tableStyles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185" Type="http://schemas.openxmlformats.org/officeDocument/2006/relationships/slide" Target="slides/slide18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80" Type="http://schemas.openxmlformats.org/officeDocument/2006/relationships/slide" Target="slides/slide17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6BC79-4CCE-4211-AD02-256F83BD4004}" type="datetimeFigureOut">
              <a:rPr lang="de-DE" smtClean="0"/>
              <a:t>18.10.2016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C5E0C-48AD-4286-8651-38BC6DCCAC6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617645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6BC79-4CCE-4211-AD02-256F83BD4004}" type="datetimeFigureOut">
              <a:rPr lang="de-DE" smtClean="0"/>
              <a:t>18.10.2016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C5E0C-48AD-4286-8651-38BC6DCCAC6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648766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6BC79-4CCE-4211-AD02-256F83BD4004}" type="datetimeFigureOut">
              <a:rPr lang="de-DE" smtClean="0"/>
              <a:t>18.10.2016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C5E0C-48AD-4286-8651-38BC6DCCAC6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303235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6BC79-4CCE-4211-AD02-256F83BD4004}" type="datetimeFigureOut">
              <a:rPr lang="de-DE" smtClean="0"/>
              <a:t>18.10.2016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C5E0C-48AD-4286-8651-38BC6DCCAC6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810160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6BC79-4CCE-4211-AD02-256F83BD4004}" type="datetimeFigureOut">
              <a:rPr lang="de-DE" smtClean="0"/>
              <a:t>18.10.2016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C5E0C-48AD-4286-8651-38BC6DCCAC6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440296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6BC79-4CCE-4211-AD02-256F83BD4004}" type="datetimeFigureOut">
              <a:rPr lang="de-DE" smtClean="0"/>
              <a:t>18.10.2016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C5E0C-48AD-4286-8651-38BC6DCCAC6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488266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6BC79-4CCE-4211-AD02-256F83BD4004}" type="datetimeFigureOut">
              <a:rPr lang="de-DE" smtClean="0"/>
              <a:t>18.10.2016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C5E0C-48AD-4286-8651-38BC6DCCAC6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672934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6BC79-4CCE-4211-AD02-256F83BD4004}" type="datetimeFigureOut">
              <a:rPr lang="de-DE" smtClean="0"/>
              <a:t>18.10.2016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C5E0C-48AD-4286-8651-38BC6DCCAC6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42926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6BC79-4CCE-4211-AD02-256F83BD4004}" type="datetimeFigureOut">
              <a:rPr lang="de-DE" smtClean="0"/>
              <a:t>18.10.2016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C5E0C-48AD-4286-8651-38BC6DCCAC6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495497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6BC79-4CCE-4211-AD02-256F83BD4004}" type="datetimeFigureOut">
              <a:rPr lang="de-DE" smtClean="0"/>
              <a:t>18.10.2016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C5E0C-48AD-4286-8651-38BC6DCCAC6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587417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6BC79-4CCE-4211-AD02-256F83BD4004}" type="datetimeFigureOut">
              <a:rPr lang="de-DE" smtClean="0"/>
              <a:t>18.10.2016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C5E0C-48AD-4286-8651-38BC6DCCAC6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134515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B6BC79-4CCE-4211-AD02-256F83BD4004}" type="datetimeFigureOut">
              <a:rPr lang="de-DE" smtClean="0"/>
              <a:t>18.10.2016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6C5E0C-48AD-4286-8651-38BC6DCCAC6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71034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7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7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7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7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7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7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5.png"/><Relationship Id="rId1" Type="http://schemas.openxmlformats.org/officeDocument/2006/relationships/slideLayout" Target="../slideLayouts/slideLayout7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7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7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9.png"/><Relationship Id="rId1" Type="http://schemas.openxmlformats.org/officeDocument/2006/relationships/slideLayout" Target="../slideLayouts/slideLayout7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7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1.png"/><Relationship Id="rId1" Type="http://schemas.openxmlformats.org/officeDocument/2006/relationships/slideLayout" Target="../slideLayouts/slideLayout7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2.png"/><Relationship Id="rId1" Type="http://schemas.openxmlformats.org/officeDocument/2006/relationships/slideLayout" Target="../slideLayouts/slideLayout7.xml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3.png"/><Relationship Id="rId1" Type="http://schemas.openxmlformats.org/officeDocument/2006/relationships/slideLayout" Target="../slideLayouts/slideLayout7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4.png"/><Relationship Id="rId1" Type="http://schemas.openxmlformats.org/officeDocument/2006/relationships/slideLayout" Target="../slideLayouts/slideLayout7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7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6.png"/><Relationship Id="rId1" Type="http://schemas.openxmlformats.org/officeDocument/2006/relationships/slideLayout" Target="../slideLayouts/slideLayout7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7.png"/><Relationship Id="rId1" Type="http://schemas.openxmlformats.org/officeDocument/2006/relationships/slideLayout" Target="../slideLayouts/slideLayout7.xml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9.png"/><Relationship Id="rId1" Type="http://schemas.openxmlformats.org/officeDocument/2006/relationships/slideLayout" Target="../slideLayouts/slideLayout7.xml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7.xml"/></Relationships>
</file>

<file path=ppt/slides/_rels/slide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1.png"/><Relationship Id="rId1" Type="http://schemas.openxmlformats.org/officeDocument/2006/relationships/slideLayout" Target="../slideLayouts/slideLayout7.xml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2.png"/><Relationship Id="rId1" Type="http://schemas.openxmlformats.org/officeDocument/2006/relationships/slideLayout" Target="../slideLayouts/slideLayout7.xml"/></Relationships>
</file>

<file path=ppt/slides/_rels/slide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3.png"/><Relationship Id="rId1" Type="http://schemas.openxmlformats.org/officeDocument/2006/relationships/slideLayout" Target="../slideLayouts/slideLayout7.xml"/></Relationships>
</file>

<file path=ppt/slides/_rels/slide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4.png"/><Relationship Id="rId1" Type="http://schemas.openxmlformats.org/officeDocument/2006/relationships/slideLayout" Target="../slideLayouts/slideLayout7.xml"/></Relationships>
</file>

<file path=ppt/slides/_rels/slide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5.png"/><Relationship Id="rId1" Type="http://schemas.openxmlformats.org/officeDocument/2006/relationships/slideLayout" Target="../slideLayouts/slideLayout7.xml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6.png"/><Relationship Id="rId1" Type="http://schemas.openxmlformats.org/officeDocument/2006/relationships/slideLayout" Target="../slideLayouts/slideLayout7.xml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7.png"/><Relationship Id="rId1" Type="http://schemas.openxmlformats.org/officeDocument/2006/relationships/slideLayout" Target="../slideLayouts/slideLayout7.xml"/></Relationships>
</file>

<file path=ppt/slides/_rels/slide1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9.png"/><Relationship Id="rId1" Type="http://schemas.openxmlformats.org/officeDocument/2006/relationships/slideLayout" Target="../slideLayouts/slideLayout7.xml"/></Relationships>
</file>

<file path=ppt/slides/_rels/slide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7.xml"/></Relationships>
</file>

<file path=ppt/slides/_rels/slide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1.png"/><Relationship Id="rId1" Type="http://schemas.openxmlformats.org/officeDocument/2006/relationships/slideLayout" Target="../slideLayouts/slideLayout7.xml"/></Relationships>
</file>

<file path=ppt/slides/_rels/slide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2.png"/><Relationship Id="rId1" Type="http://schemas.openxmlformats.org/officeDocument/2006/relationships/slideLayout" Target="../slideLayouts/slideLayout7.xml"/></Relationships>
</file>

<file path=ppt/slides/_rels/slide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3.png"/><Relationship Id="rId1" Type="http://schemas.openxmlformats.org/officeDocument/2006/relationships/slideLayout" Target="../slideLayouts/slideLayout7.xml"/></Relationships>
</file>

<file path=ppt/slides/_rels/slide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4.png"/><Relationship Id="rId1" Type="http://schemas.openxmlformats.org/officeDocument/2006/relationships/slideLayout" Target="../slideLayouts/slideLayout7.xml"/></Relationships>
</file>

<file path=ppt/slides/_rels/slide1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5.png"/><Relationship Id="rId1" Type="http://schemas.openxmlformats.org/officeDocument/2006/relationships/slideLayout" Target="../slideLayouts/slideLayout7.xml"/></Relationships>
</file>

<file path=ppt/slides/_rels/slide1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6.png"/><Relationship Id="rId1" Type="http://schemas.openxmlformats.org/officeDocument/2006/relationships/slideLayout" Target="../slideLayouts/slideLayout7.xml"/></Relationships>
</file>

<file path=ppt/slides/_rels/slide1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7.png"/><Relationship Id="rId1" Type="http://schemas.openxmlformats.org/officeDocument/2006/relationships/slideLayout" Target="../slideLayouts/slideLayout7.xml"/></Relationships>
</file>

<file path=ppt/slides/_rels/slide1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9.png"/><Relationship Id="rId1" Type="http://schemas.openxmlformats.org/officeDocument/2006/relationships/slideLayout" Target="../slideLayouts/slideLayout7.xml"/></Relationships>
</file>

<file path=ppt/slides/_rels/slide1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7.xml"/></Relationships>
</file>

<file path=ppt/slides/_rels/slide1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1.png"/><Relationship Id="rId1" Type="http://schemas.openxmlformats.org/officeDocument/2006/relationships/slideLayout" Target="../slideLayouts/slideLayout7.xml"/></Relationships>
</file>

<file path=ppt/slides/_rels/slide1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2.png"/><Relationship Id="rId1" Type="http://schemas.openxmlformats.org/officeDocument/2006/relationships/slideLayout" Target="../slideLayouts/slideLayout7.xml"/></Relationships>
</file>

<file path=ppt/slides/_rels/slide1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3.png"/><Relationship Id="rId1" Type="http://schemas.openxmlformats.org/officeDocument/2006/relationships/slideLayout" Target="../slideLayouts/slideLayout7.xml"/></Relationships>
</file>

<file path=ppt/slides/_rels/slide1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4.png"/><Relationship Id="rId1" Type="http://schemas.openxmlformats.org/officeDocument/2006/relationships/slideLayout" Target="../slideLayouts/slideLayout7.xml"/></Relationships>
</file>

<file path=ppt/slides/_rels/slide1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5.png"/><Relationship Id="rId1" Type="http://schemas.openxmlformats.org/officeDocument/2006/relationships/slideLayout" Target="../slideLayouts/slideLayout7.xml"/></Relationships>
</file>

<file path=ppt/slides/_rels/slide1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6.png"/><Relationship Id="rId1" Type="http://schemas.openxmlformats.org/officeDocument/2006/relationships/slideLayout" Target="../slideLayouts/slideLayout7.xml"/></Relationships>
</file>

<file path=ppt/slides/_rels/slide1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7.png"/><Relationship Id="rId1" Type="http://schemas.openxmlformats.org/officeDocument/2006/relationships/slideLayout" Target="../slideLayouts/slideLayout7.xml"/></Relationships>
</file>

<file path=ppt/slides/_rels/slide1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9.png"/><Relationship Id="rId1" Type="http://schemas.openxmlformats.org/officeDocument/2006/relationships/slideLayout" Target="../slideLayouts/slideLayout7.xml"/></Relationships>
</file>

<file path=ppt/slides/_rels/slide1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0.png"/><Relationship Id="rId1" Type="http://schemas.openxmlformats.org/officeDocument/2006/relationships/slideLayout" Target="../slideLayouts/slideLayout7.xml"/></Relationships>
</file>

<file path=ppt/slides/_rels/slide1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1.png"/><Relationship Id="rId1" Type="http://schemas.openxmlformats.org/officeDocument/2006/relationships/slideLayout" Target="../slideLayouts/slideLayout7.xml"/></Relationships>
</file>

<file path=ppt/slides/_rels/slide1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2.png"/><Relationship Id="rId1" Type="http://schemas.openxmlformats.org/officeDocument/2006/relationships/slideLayout" Target="../slideLayouts/slideLayout7.xml"/></Relationships>
</file>

<file path=ppt/slides/_rels/slide1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3.png"/><Relationship Id="rId1" Type="http://schemas.openxmlformats.org/officeDocument/2006/relationships/slideLayout" Target="../slideLayouts/slideLayout7.xml"/></Relationships>
</file>

<file path=ppt/slides/_rels/slide1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/>
          <p:cNvSpPr txBox="1"/>
          <p:nvPr/>
        </p:nvSpPr>
        <p:spPr>
          <a:xfrm>
            <a:off x="539552" y="764704"/>
            <a:ext cx="7992888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 smtClean="0"/>
              <a:t>Kreutzer, R./Neugebauer, T./Pattloch, A.</a:t>
            </a:r>
          </a:p>
          <a:p>
            <a:endParaRPr lang="de-DE" sz="2400" b="1" dirty="0"/>
          </a:p>
          <a:p>
            <a:r>
              <a:rPr lang="de-DE" sz="2400" b="1" dirty="0" smtClean="0"/>
              <a:t>Digital Business Leadership</a:t>
            </a:r>
          </a:p>
          <a:p>
            <a:endParaRPr lang="de-DE" sz="2400" b="1" dirty="0"/>
          </a:p>
          <a:p>
            <a:r>
              <a:rPr lang="de-DE" sz="2400" b="1" dirty="0" smtClean="0"/>
              <a:t>Digitale Transformation – Geschäftsmodell-Innovation – agile Organisation – Change-Management</a:t>
            </a:r>
          </a:p>
          <a:p>
            <a:endParaRPr lang="de-DE" dirty="0"/>
          </a:p>
          <a:p>
            <a:endParaRPr lang="de-DE" dirty="0" smtClean="0"/>
          </a:p>
          <a:p>
            <a:r>
              <a:rPr lang="de-DE" dirty="0" smtClean="0"/>
              <a:t>Wiesbaden 2017</a:t>
            </a:r>
          </a:p>
          <a:p>
            <a:endParaRPr lang="de-DE" dirty="0"/>
          </a:p>
          <a:p>
            <a:r>
              <a:rPr lang="de-DE" dirty="0" smtClean="0"/>
              <a:t>SpringerGabler</a:t>
            </a:r>
          </a:p>
          <a:p>
            <a:endParaRPr lang="de-DE" dirty="0"/>
          </a:p>
          <a:p>
            <a:r>
              <a:rPr lang="de-DE"/>
              <a:t>www.digital-business-leadership.de</a:t>
            </a:r>
            <a:endParaRPr lang="de-DE" dirty="0" smtClean="0"/>
          </a:p>
          <a:p>
            <a:endParaRPr lang="de-DE" dirty="0"/>
          </a:p>
          <a:p>
            <a:r>
              <a:rPr lang="de-DE" dirty="0" smtClean="0"/>
              <a:t>Alle Charts können mit korrekter Quellenangabe zitiert werden.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13524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2315"/>
            <a:ext cx="9144000" cy="4873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777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453" y="32078"/>
            <a:ext cx="8547095" cy="679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33420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338" y="162259"/>
            <a:ext cx="733732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2453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392" y="-5329"/>
            <a:ext cx="8641216" cy="6868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88081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348" y="166328"/>
            <a:ext cx="8209304" cy="6525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66165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986" y="24553"/>
            <a:ext cx="8566028" cy="6808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5281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411" y="129019"/>
            <a:ext cx="8303178" cy="6599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60902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389" y="-99392"/>
            <a:ext cx="7589127" cy="6957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5689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2293" y="0"/>
            <a:ext cx="5658577" cy="6957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44131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589" y="9930"/>
            <a:ext cx="8602822" cy="6838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34904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097" y="0"/>
            <a:ext cx="862780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95341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1795" y="547992"/>
            <a:ext cx="6640411" cy="5762016"/>
          </a:xfrm>
        </p:spPr>
      </p:pic>
    </p:spTree>
    <p:extLst>
      <p:ext uri="{BB962C8B-B14F-4D97-AF65-F5344CB8AC3E}">
        <p14:creationId xmlns:p14="http://schemas.microsoft.com/office/powerpoint/2010/main" val="2692526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86" y="135596"/>
            <a:ext cx="8286629" cy="6586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95856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759" y="-12986"/>
            <a:ext cx="8660482" cy="6883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54845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07" y="9388"/>
            <a:ext cx="8604186" cy="6839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37853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097" y="0"/>
            <a:ext cx="862780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81364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097" y="0"/>
            <a:ext cx="862780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12827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-99392"/>
            <a:ext cx="7434520" cy="6957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91104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332656"/>
            <a:ext cx="8001000" cy="550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27319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763" y="15632"/>
            <a:ext cx="8588474" cy="6826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57725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-5228"/>
            <a:ext cx="8640960" cy="6868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0018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097" y="0"/>
            <a:ext cx="862780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6853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987" y="368660"/>
            <a:ext cx="7604027" cy="6120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2528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097" y="0"/>
            <a:ext cx="862780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30276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808" y="0"/>
            <a:ext cx="8634384" cy="68632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58518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097" y="1"/>
            <a:ext cx="862780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56346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3821" y="-171399"/>
            <a:ext cx="6636359" cy="702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68894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163" y="692696"/>
            <a:ext cx="8067675" cy="527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79616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097" y="0"/>
            <a:ext cx="862780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03784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098" y="0"/>
            <a:ext cx="862780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28386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9198" y="-22307"/>
            <a:ext cx="5425604" cy="6902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75282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032" y="296652"/>
            <a:ext cx="8837937" cy="6264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3995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6208" y="-19617"/>
            <a:ext cx="6511584" cy="689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60411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715" y="0"/>
            <a:ext cx="743256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4765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146" y="432048"/>
            <a:ext cx="7363100" cy="6093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91847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097" y="0"/>
            <a:ext cx="862780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12224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340" y="4962"/>
            <a:ext cx="8615321" cy="6848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0754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097" y="0"/>
            <a:ext cx="862780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9732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600" y="0"/>
            <a:ext cx="8640800" cy="6868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91681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348" y="0"/>
            <a:ext cx="8799305" cy="6237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0744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70" y="202332"/>
            <a:ext cx="9104061" cy="6453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922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-65794"/>
            <a:ext cx="5937393" cy="69895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15553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292" y="-7959"/>
            <a:ext cx="8897416" cy="630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14109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439" y="557022"/>
            <a:ext cx="8889122" cy="6300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20743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476" y="0"/>
            <a:ext cx="858704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821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1885"/>
            <a:ext cx="9144000" cy="6481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63729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16" y="260647"/>
            <a:ext cx="9076928" cy="6434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6099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1"/>
            <a:ext cx="9144000" cy="6481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0192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097" y="0"/>
            <a:ext cx="862780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1861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207" y="13601"/>
            <a:ext cx="8593586" cy="6830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62528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0"/>
            <a:ext cx="862780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08831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644" y="116632"/>
            <a:ext cx="6485731" cy="68698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91208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43" y="-387424"/>
            <a:ext cx="8948514" cy="7112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92549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5182" y="-99392"/>
            <a:ext cx="5713636" cy="6792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3107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345" y="2115605"/>
            <a:ext cx="8657311" cy="2626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1489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3514"/>
            <a:ext cx="9144000" cy="6710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1557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40" y="474939"/>
            <a:ext cx="9004920" cy="6383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80149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8836"/>
            <a:ext cx="9041107" cy="6408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64076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9" y="459899"/>
            <a:ext cx="9133524" cy="6474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7698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6672"/>
            <a:ext cx="9166899" cy="6497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75221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339" y="0"/>
            <a:ext cx="733732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59745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813" y="0"/>
            <a:ext cx="862780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9034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1022" y="6131"/>
            <a:ext cx="6761956" cy="6646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90980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70966"/>
            <a:ext cx="9144000" cy="4405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92462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098" y="0"/>
            <a:ext cx="862780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91136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2640"/>
            <a:ext cx="8640960" cy="6868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78467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2609" y="334502"/>
            <a:ext cx="6498782" cy="6188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744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672" y="836712"/>
            <a:ext cx="8571666" cy="6813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9424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751" y="332656"/>
            <a:ext cx="8804498" cy="6998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0662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982" y="20461"/>
            <a:ext cx="6380036" cy="66488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4758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0710" y="1268760"/>
            <a:ext cx="6417332" cy="6797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63681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767" y="0"/>
            <a:ext cx="8516466" cy="6769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9205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001" y="332656"/>
            <a:ext cx="878845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15629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775"/>
            <a:ext cx="7497663" cy="6879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74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773" y="0"/>
            <a:ext cx="878845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17685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2251" y="43049"/>
            <a:ext cx="5359499" cy="6771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1554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688440"/>
            <a:ext cx="6624736" cy="5169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69411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20626"/>
            <a:ext cx="9144000" cy="5016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9906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536" y="0"/>
            <a:ext cx="8372450" cy="6533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8903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07894"/>
            <a:ext cx="8444458" cy="6589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13586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504" y="58316"/>
            <a:ext cx="8638993" cy="6741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91665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555" y="274340"/>
            <a:ext cx="8900890" cy="6309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65550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63" y="238336"/>
            <a:ext cx="9002475" cy="6381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585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16632"/>
            <a:ext cx="5209580" cy="6627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3839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87" y="1056754"/>
            <a:ext cx="9020522" cy="7170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36581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763" y="188640"/>
            <a:ext cx="8588474" cy="6826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92199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963" y="449288"/>
            <a:ext cx="8062573" cy="6408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79586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18493"/>
            <a:ext cx="8352928" cy="6639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5308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8651"/>
            <a:ext cx="9144000" cy="5480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0537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85115"/>
            <a:ext cx="8269114" cy="6572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10122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0"/>
            <a:ext cx="862780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5997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13209"/>
            <a:ext cx="7908074" cy="6285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94443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140" y="170904"/>
            <a:ext cx="8062573" cy="6408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90259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" y="361990"/>
            <a:ext cx="8172400" cy="6496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928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238" y="409463"/>
            <a:ext cx="8087524" cy="6428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88345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6280"/>
            <a:ext cx="9144000" cy="5625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671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36712"/>
            <a:ext cx="9144000" cy="4403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750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1352"/>
            <a:ext cx="9144000" cy="6055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900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54" y="223373"/>
            <a:ext cx="9091092" cy="6411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07458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7562" y="130324"/>
            <a:ext cx="7148877" cy="6597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9488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821" y="44624"/>
            <a:ext cx="8380359" cy="6768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05970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8340" y="0"/>
            <a:ext cx="394316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4520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211" y="99054"/>
            <a:ext cx="8245579" cy="6659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0187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196" y="22312"/>
            <a:ext cx="8435608" cy="6813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64255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02" y="235889"/>
            <a:ext cx="9055596" cy="6386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20667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80531"/>
            <a:ext cx="8928992" cy="6296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85615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3217" y="764704"/>
            <a:ext cx="7147461" cy="5040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7117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757" y="0"/>
            <a:ext cx="765848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8942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02" y="235889"/>
            <a:ext cx="9055596" cy="6386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97344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0887"/>
            <a:ext cx="8983588" cy="6308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12412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4717"/>
            <a:ext cx="9144000" cy="6448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66546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185" y="5331"/>
            <a:ext cx="7209631" cy="684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03330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142" y="65884"/>
            <a:ext cx="8327716" cy="6726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5976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53" y="216601"/>
            <a:ext cx="9110295" cy="6424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8412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366" y="476671"/>
            <a:ext cx="8270634" cy="58326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85578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4717"/>
            <a:ext cx="9144000" cy="6448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2402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07" b="-3407"/>
          <a:stretch/>
        </p:blipFill>
        <p:spPr bwMode="auto">
          <a:xfrm>
            <a:off x="340243" y="0"/>
            <a:ext cx="8499354" cy="6741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7984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87" y="125310"/>
            <a:ext cx="8330426" cy="6607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0767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0278"/>
            <a:ext cx="9144000" cy="6037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1595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800" y="0"/>
            <a:ext cx="86464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01910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800" y="0"/>
            <a:ext cx="86464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9391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98" y="338241"/>
            <a:ext cx="8959205" cy="6181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1716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185" y="66921"/>
            <a:ext cx="7209631" cy="6724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0415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110" y="130324"/>
            <a:ext cx="8317781" cy="6597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0772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" r="32305"/>
          <a:stretch/>
        </p:blipFill>
        <p:spPr bwMode="auto">
          <a:xfrm>
            <a:off x="1530000" y="377280"/>
            <a:ext cx="6084000" cy="6480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7070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329"/>
          <a:stretch/>
        </p:blipFill>
        <p:spPr bwMode="auto">
          <a:xfrm>
            <a:off x="1656000" y="177669"/>
            <a:ext cx="5832000" cy="650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0630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9558" y="0"/>
            <a:ext cx="508488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40460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884" y="33380"/>
            <a:ext cx="8562233" cy="6791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51963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30164" b="3994"/>
          <a:stretch/>
        </p:blipFill>
        <p:spPr bwMode="auto">
          <a:xfrm>
            <a:off x="1584000" y="171000"/>
            <a:ext cx="5976000" cy="65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41540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2656"/>
            <a:ext cx="9144000" cy="6147024"/>
          </a:xfrm>
        </p:spPr>
      </p:pic>
    </p:spTree>
    <p:extLst>
      <p:ext uri="{BB962C8B-B14F-4D97-AF65-F5344CB8AC3E}">
        <p14:creationId xmlns:p14="http://schemas.microsoft.com/office/powerpoint/2010/main" val="2812947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771" y="80087"/>
            <a:ext cx="8444458" cy="6697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4369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800" y="0"/>
            <a:ext cx="86464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4382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66" y="290900"/>
            <a:ext cx="9089669" cy="6276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27823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767" y="51530"/>
            <a:ext cx="8516466" cy="6754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1796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602" y="163235"/>
            <a:ext cx="8234797" cy="6531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7302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1525588" y="-1080733"/>
            <a:ext cx="6092826" cy="9019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6488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6632"/>
            <a:ext cx="8012410" cy="6355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082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128727"/>
            <a:ext cx="8455197" cy="6706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45928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354" y="-411757"/>
            <a:ext cx="8427293" cy="7681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4106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924" y="-171400"/>
            <a:ext cx="9037847" cy="7160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2022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928" y="0"/>
            <a:ext cx="735414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889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540" y="148482"/>
            <a:ext cx="8280920" cy="656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06850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364" y="0"/>
            <a:ext cx="8709273" cy="598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45707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158" y="620688"/>
            <a:ext cx="8707685" cy="6001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8330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150" y="404664"/>
            <a:ext cx="8851701" cy="610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09611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198" y="65810"/>
            <a:ext cx="8489605" cy="6726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6727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38548"/>
            <a:ext cx="8228434" cy="65194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243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197" y="0"/>
            <a:ext cx="6993607" cy="651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02924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155" y="124408"/>
            <a:ext cx="8341690" cy="6609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03967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553" y="234854"/>
            <a:ext cx="8062894" cy="6388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03277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71" y="254572"/>
            <a:ext cx="9138229" cy="6317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0717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3658"/>
            <a:ext cx="9144000" cy="6350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143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0648"/>
            <a:ext cx="9153444" cy="6327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25948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32" y="283375"/>
            <a:ext cx="9100937" cy="6291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18189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00" y="476672"/>
            <a:ext cx="9062521" cy="6264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8983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024" y="0"/>
            <a:ext cx="8784976" cy="6036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35592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" r="30845"/>
          <a:stretch/>
        </p:blipFill>
        <p:spPr bwMode="auto">
          <a:xfrm>
            <a:off x="1619672" y="512789"/>
            <a:ext cx="5508000" cy="6337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026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r="27707"/>
          <a:stretch/>
        </p:blipFill>
        <p:spPr bwMode="auto">
          <a:xfrm>
            <a:off x="1476000" y="486082"/>
            <a:ext cx="6192000" cy="5885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11572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88" y="3937"/>
            <a:ext cx="9050025" cy="6854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56967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657"/>
          <a:stretch/>
        </p:blipFill>
        <p:spPr bwMode="auto">
          <a:xfrm>
            <a:off x="49677" y="620688"/>
            <a:ext cx="9044646" cy="61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76462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8490"/>
            <a:ext cx="9144000" cy="6321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4357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0"/>
            <a:ext cx="6480720" cy="6865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39401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44513"/>
            <a:ext cx="9144000" cy="3768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360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154" y="260648"/>
            <a:ext cx="9149258" cy="6301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43153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30414"/>
          <a:stretch/>
        </p:blipFill>
        <p:spPr bwMode="auto">
          <a:xfrm>
            <a:off x="1584000" y="53286"/>
            <a:ext cx="5976000" cy="6804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26055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" y="277930"/>
            <a:ext cx="9143882" cy="6302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73395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85"/>
          <a:stretch/>
        </p:blipFill>
        <p:spPr bwMode="auto">
          <a:xfrm>
            <a:off x="1494000" y="341572"/>
            <a:ext cx="6156000" cy="6174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4505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7890"/>
            <a:ext cx="9144000" cy="6302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99280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" y="278233"/>
            <a:ext cx="9143002" cy="6301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3967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302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2385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7" y="4673"/>
            <a:ext cx="7126657" cy="6761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1746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971" y="0"/>
            <a:ext cx="7469990" cy="6696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32523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282" y="336"/>
            <a:ext cx="8499436" cy="6857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57097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04967"/>
            <a:ext cx="9144000" cy="4248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9780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185" y="17908"/>
            <a:ext cx="7209631" cy="6840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66712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067" y="0"/>
            <a:ext cx="764986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34590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6632"/>
            <a:ext cx="8372450" cy="66335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33540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4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222" y="194148"/>
            <a:ext cx="8081714" cy="6403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29945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509" y="0"/>
            <a:ext cx="779015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378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538" y="0"/>
            <a:ext cx="779015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53596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0"/>
            <a:ext cx="7762081" cy="6833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9102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494" y="0"/>
            <a:ext cx="779015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53202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801" y="-12538"/>
            <a:ext cx="7804398" cy="687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32068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996" y="184330"/>
            <a:ext cx="8164009" cy="6489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23887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</Words>
  <Application>Microsoft Office PowerPoint</Application>
  <PresentationFormat>Bildschirmpräsentation (4:3)</PresentationFormat>
  <Paragraphs>14</Paragraphs>
  <Slides>185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185</vt:i4>
      </vt:variant>
    </vt:vector>
  </HeadingPairs>
  <TitlesOfParts>
    <vt:vector size="188" baseType="lpstr">
      <vt:lpstr>Arial</vt:lpstr>
      <vt:lpstr>Calibri</vt:lpstr>
      <vt:lpstr>Larissa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Vanessa Haak</dc:creator>
  <cp:lastModifiedBy>Ralf Kreutzer</cp:lastModifiedBy>
  <cp:revision>60</cp:revision>
  <dcterms:created xsi:type="dcterms:W3CDTF">2016-08-16T09:48:51Z</dcterms:created>
  <dcterms:modified xsi:type="dcterms:W3CDTF">2016-10-18T11:38:40Z</dcterms:modified>
</cp:coreProperties>
</file>