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2.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37" r:id="rId2"/>
    <p:sldId id="370" r:id="rId3"/>
    <p:sldId id="342" r:id="rId4"/>
    <p:sldId id="348" r:id="rId5"/>
    <p:sldId id="349" r:id="rId6"/>
    <p:sldId id="350" r:id="rId7"/>
    <p:sldId id="351" r:id="rId8"/>
    <p:sldId id="352" r:id="rId9"/>
    <p:sldId id="353" r:id="rId10"/>
    <p:sldId id="354" r:id="rId11"/>
    <p:sldId id="355" r:id="rId12"/>
    <p:sldId id="356" r:id="rId13"/>
    <p:sldId id="357" r:id="rId14"/>
    <p:sldId id="358" r:id="rId15"/>
    <p:sldId id="359" r:id="rId16"/>
    <p:sldId id="360" r:id="rId17"/>
    <p:sldId id="361" r:id="rId18"/>
    <p:sldId id="362" r:id="rId19"/>
    <p:sldId id="363" r:id="rId20"/>
    <p:sldId id="364" r:id="rId21"/>
    <p:sldId id="365" r:id="rId22"/>
    <p:sldId id="366" r:id="rId23"/>
    <p:sldId id="368" r:id="rId24"/>
    <p:sldId id="369" r:id="rId2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940" autoAdjust="0"/>
    <p:restoredTop sz="86940" autoAdjust="0"/>
  </p:normalViewPr>
  <p:slideViewPr>
    <p:cSldViewPr>
      <p:cViewPr varScale="1">
        <p:scale>
          <a:sx n="81" d="100"/>
          <a:sy n="81" d="100"/>
        </p:scale>
        <p:origin x="-2344" y="-12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D9F8B6-6D85-1941-89BE-82D90A8FB215}" type="doc">
      <dgm:prSet loTypeId="urn:microsoft.com/office/officeart/2005/8/layout/list1" loCatId="" qsTypeId="urn:microsoft.com/office/officeart/2005/8/quickstyle/simple1" qsCatId="simple" csTypeId="urn:microsoft.com/office/officeart/2005/8/colors/colorful1" csCatId="colorful" phldr="1"/>
      <dgm:spPr/>
      <dgm:t>
        <a:bodyPr/>
        <a:lstStyle/>
        <a:p>
          <a:endParaRPr lang="en-US"/>
        </a:p>
      </dgm:t>
    </dgm:pt>
    <dgm:pt modelId="{B56B4940-1894-494F-8C27-75DD8DA71AE5}">
      <dgm:prSet phldrT="[Text]" custT="1"/>
      <dgm:spPr/>
      <dgm:t>
        <a:bodyPr/>
        <a:lstStyle/>
        <a:p>
          <a:r>
            <a:rPr lang="en-US" sz="1800" dirty="0" smtClean="0"/>
            <a:t>Static</a:t>
          </a:r>
          <a:endParaRPr lang="en-US" sz="1800" dirty="0"/>
        </a:p>
      </dgm:t>
    </dgm:pt>
    <dgm:pt modelId="{7D6E5C33-D2F6-5C4C-BCAA-DC142142896D}" type="parTrans" cxnId="{1739568F-7745-714D-BBFA-3CF8C3BD0F2A}">
      <dgm:prSet/>
      <dgm:spPr/>
      <dgm:t>
        <a:bodyPr/>
        <a:lstStyle/>
        <a:p>
          <a:endParaRPr lang="en-US" sz="1800"/>
        </a:p>
      </dgm:t>
    </dgm:pt>
    <dgm:pt modelId="{34450866-DD61-174E-B704-366DBF4A028C}" type="sibTrans" cxnId="{1739568F-7745-714D-BBFA-3CF8C3BD0F2A}">
      <dgm:prSet/>
      <dgm:spPr/>
      <dgm:t>
        <a:bodyPr/>
        <a:lstStyle/>
        <a:p>
          <a:endParaRPr lang="en-US" sz="1800"/>
        </a:p>
      </dgm:t>
    </dgm:pt>
    <dgm:pt modelId="{BC3A05F4-5979-AB46-BEF7-EEF384D48468}">
      <dgm:prSet phldrT="[Text]" custT="1"/>
      <dgm:spPr/>
      <dgm:t>
        <a:bodyPr/>
        <a:lstStyle/>
        <a:p>
          <a:r>
            <a:rPr lang="en-US" sz="1800" dirty="0" smtClean="0"/>
            <a:t>Dynamic</a:t>
          </a:r>
          <a:endParaRPr lang="en-US" sz="1800" dirty="0"/>
        </a:p>
      </dgm:t>
    </dgm:pt>
    <dgm:pt modelId="{D8FE4A2A-5A50-2E41-BB7C-9F723CA36661}" type="parTrans" cxnId="{B6FAC50E-4BDC-2D42-8B73-5C86CE725FCE}">
      <dgm:prSet/>
      <dgm:spPr/>
      <dgm:t>
        <a:bodyPr/>
        <a:lstStyle/>
        <a:p>
          <a:endParaRPr lang="en-US" sz="1800"/>
        </a:p>
      </dgm:t>
    </dgm:pt>
    <dgm:pt modelId="{AE64CD92-038F-684E-A7F4-3189465633D7}" type="sibTrans" cxnId="{B6FAC50E-4BDC-2D42-8B73-5C86CE725FCE}">
      <dgm:prSet/>
      <dgm:spPr/>
      <dgm:t>
        <a:bodyPr/>
        <a:lstStyle/>
        <a:p>
          <a:endParaRPr lang="en-US" sz="1800"/>
        </a:p>
      </dgm:t>
    </dgm:pt>
    <dgm:pt modelId="{DDCE7307-C83D-5442-892E-841714C66948}">
      <dgm:prSet phldrT="[Text]" custT="1"/>
      <dgm:spPr/>
      <dgm:t>
        <a:bodyPr/>
        <a:lstStyle/>
        <a:p>
          <a:r>
            <a:rPr lang="en-US" sz="1800" dirty="0" smtClean="0"/>
            <a:t>Hybrid</a:t>
          </a:r>
          <a:endParaRPr lang="en-US" sz="1800" dirty="0"/>
        </a:p>
      </dgm:t>
    </dgm:pt>
    <dgm:pt modelId="{CF00CFEF-4CC1-4C40-80ED-06B325A1CE86}" type="parTrans" cxnId="{FDA09FF6-8720-0041-BFE1-9451DDFDF08A}">
      <dgm:prSet/>
      <dgm:spPr/>
      <dgm:t>
        <a:bodyPr/>
        <a:lstStyle/>
        <a:p>
          <a:endParaRPr lang="en-US" sz="1800"/>
        </a:p>
      </dgm:t>
    </dgm:pt>
    <dgm:pt modelId="{3007FF4C-DA0B-444F-89B8-6879CD0198D7}" type="sibTrans" cxnId="{FDA09FF6-8720-0041-BFE1-9451DDFDF08A}">
      <dgm:prSet/>
      <dgm:spPr/>
      <dgm:t>
        <a:bodyPr/>
        <a:lstStyle/>
        <a:p>
          <a:endParaRPr lang="en-US" sz="1800"/>
        </a:p>
      </dgm:t>
    </dgm:pt>
    <dgm:pt modelId="{32FCE604-EA52-3644-A593-A9C36DC13380}" type="pres">
      <dgm:prSet presAssocID="{40D9F8B6-6D85-1941-89BE-82D90A8FB215}" presName="linear" presStyleCnt="0">
        <dgm:presLayoutVars>
          <dgm:dir/>
          <dgm:animLvl val="lvl"/>
          <dgm:resizeHandles val="exact"/>
        </dgm:presLayoutVars>
      </dgm:prSet>
      <dgm:spPr/>
      <dgm:t>
        <a:bodyPr/>
        <a:lstStyle/>
        <a:p>
          <a:endParaRPr lang="en-US"/>
        </a:p>
      </dgm:t>
    </dgm:pt>
    <dgm:pt modelId="{C5E6690F-CF86-EC42-B70F-1F830FA6AA3C}" type="pres">
      <dgm:prSet presAssocID="{B56B4940-1894-494F-8C27-75DD8DA71AE5}" presName="parentLin" presStyleCnt="0"/>
      <dgm:spPr/>
    </dgm:pt>
    <dgm:pt modelId="{DAE47C9B-AD68-6048-B925-17CC9519FCE6}" type="pres">
      <dgm:prSet presAssocID="{B56B4940-1894-494F-8C27-75DD8DA71AE5}" presName="parentLeftMargin" presStyleLbl="node1" presStyleIdx="0" presStyleCnt="3"/>
      <dgm:spPr/>
      <dgm:t>
        <a:bodyPr/>
        <a:lstStyle/>
        <a:p>
          <a:endParaRPr lang="en-US"/>
        </a:p>
      </dgm:t>
    </dgm:pt>
    <dgm:pt modelId="{A3AD6E22-FEC0-1A42-B900-D8C7E097CE1B}" type="pres">
      <dgm:prSet presAssocID="{B56B4940-1894-494F-8C27-75DD8DA71AE5}" presName="parentText" presStyleLbl="node1" presStyleIdx="0" presStyleCnt="3">
        <dgm:presLayoutVars>
          <dgm:chMax val="0"/>
          <dgm:bulletEnabled val="1"/>
        </dgm:presLayoutVars>
      </dgm:prSet>
      <dgm:spPr/>
      <dgm:t>
        <a:bodyPr/>
        <a:lstStyle/>
        <a:p>
          <a:endParaRPr lang="en-US"/>
        </a:p>
      </dgm:t>
    </dgm:pt>
    <dgm:pt modelId="{5B6982A2-F0E1-A54A-B04A-03F6A72E7DC9}" type="pres">
      <dgm:prSet presAssocID="{B56B4940-1894-494F-8C27-75DD8DA71AE5}" presName="negativeSpace" presStyleCnt="0"/>
      <dgm:spPr/>
    </dgm:pt>
    <dgm:pt modelId="{97DBEC94-9768-0445-AE42-0C9F5ABB463D}" type="pres">
      <dgm:prSet presAssocID="{B56B4940-1894-494F-8C27-75DD8DA71AE5}" presName="childText" presStyleLbl="conFgAcc1" presStyleIdx="0" presStyleCnt="3" custLinFactNeighborX="427">
        <dgm:presLayoutVars>
          <dgm:bulletEnabled val="1"/>
        </dgm:presLayoutVars>
      </dgm:prSet>
      <dgm:spPr/>
    </dgm:pt>
    <dgm:pt modelId="{2D382DC0-ADE2-9C4D-A85D-581B7D71D55E}" type="pres">
      <dgm:prSet presAssocID="{34450866-DD61-174E-B704-366DBF4A028C}" presName="spaceBetweenRectangles" presStyleCnt="0"/>
      <dgm:spPr/>
    </dgm:pt>
    <dgm:pt modelId="{1AAC1D5D-91FA-234F-94C5-DF6C2BC44186}" type="pres">
      <dgm:prSet presAssocID="{BC3A05F4-5979-AB46-BEF7-EEF384D48468}" presName="parentLin" presStyleCnt="0"/>
      <dgm:spPr/>
    </dgm:pt>
    <dgm:pt modelId="{E3B43FF6-557F-B24D-B318-01E38BA5DEB5}" type="pres">
      <dgm:prSet presAssocID="{BC3A05F4-5979-AB46-BEF7-EEF384D48468}" presName="parentLeftMargin" presStyleLbl="node1" presStyleIdx="0" presStyleCnt="3"/>
      <dgm:spPr/>
      <dgm:t>
        <a:bodyPr/>
        <a:lstStyle/>
        <a:p>
          <a:endParaRPr lang="en-US"/>
        </a:p>
      </dgm:t>
    </dgm:pt>
    <dgm:pt modelId="{D98996E0-E11E-8840-933E-930063F176F4}" type="pres">
      <dgm:prSet presAssocID="{BC3A05F4-5979-AB46-BEF7-EEF384D48468}" presName="parentText" presStyleLbl="node1" presStyleIdx="1" presStyleCnt="3">
        <dgm:presLayoutVars>
          <dgm:chMax val="0"/>
          <dgm:bulletEnabled val="1"/>
        </dgm:presLayoutVars>
      </dgm:prSet>
      <dgm:spPr/>
      <dgm:t>
        <a:bodyPr/>
        <a:lstStyle/>
        <a:p>
          <a:endParaRPr lang="en-US"/>
        </a:p>
      </dgm:t>
    </dgm:pt>
    <dgm:pt modelId="{D13D6EE9-DD63-9148-894D-DE9BFA8D99F5}" type="pres">
      <dgm:prSet presAssocID="{BC3A05F4-5979-AB46-BEF7-EEF384D48468}" presName="negativeSpace" presStyleCnt="0"/>
      <dgm:spPr/>
    </dgm:pt>
    <dgm:pt modelId="{59BC1445-781C-CF4F-BFE4-CA822CEEA896}" type="pres">
      <dgm:prSet presAssocID="{BC3A05F4-5979-AB46-BEF7-EEF384D48468}" presName="childText" presStyleLbl="conFgAcc1" presStyleIdx="1" presStyleCnt="3">
        <dgm:presLayoutVars>
          <dgm:bulletEnabled val="1"/>
        </dgm:presLayoutVars>
      </dgm:prSet>
      <dgm:spPr/>
    </dgm:pt>
    <dgm:pt modelId="{190357C0-5CA4-1B49-943B-D8D9BA87BCA6}" type="pres">
      <dgm:prSet presAssocID="{AE64CD92-038F-684E-A7F4-3189465633D7}" presName="spaceBetweenRectangles" presStyleCnt="0"/>
      <dgm:spPr/>
    </dgm:pt>
    <dgm:pt modelId="{35C404DC-6D98-DB4D-B68B-9ACDC4BB2555}" type="pres">
      <dgm:prSet presAssocID="{DDCE7307-C83D-5442-892E-841714C66948}" presName="parentLin" presStyleCnt="0"/>
      <dgm:spPr/>
    </dgm:pt>
    <dgm:pt modelId="{183F9649-8726-F942-AA6A-54875016AF49}" type="pres">
      <dgm:prSet presAssocID="{DDCE7307-C83D-5442-892E-841714C66948}" presName="parentLeftMargin" presStyleLbl="node1" presStyleIdx="1" presStyleCnt="3"/>
      <dgm:spPr/>
      <dgm:t>
        <a:bodyPr/>
        <a:lstStyle/>
        <a:p>
          <a:endParaRPr lang="en-US"/>
        </a:p>
      </dgm:t>
    </dgm:pt>
    <dgm:pt modelId="{3623EF73-917D-9E4D-A596-13502BEEDD60}" type="pres">
      <dgm:prSet presAssocID="{DDCE7307-C83D-5442-892E-841714C66948}" presName="parentText" presStyleLbl="node1" presStyleIdx="2" presStyleCnt="3">
        <dgm:presLayoutVars>
          <dgm:chMax val="0"/>
          <dgm:bulletEnabled val="1"/>
        </dgm:presLayoutVars>
      </dgm:prSet>
      <dgm:spPr/>
      <dgm:t>
        <a:bodyPr/>
        <a:lstStyle/>
        <a:p>
          <a:endParaRPr lang="en-US"/>
        </a:p>
      </dgm:t>
    </dgm:pt>
    <dgm:pt modelId="{83EF48A8-1A66-8645-9E55-7D397D63FB2C}" type="pres">
      <dgm:prSet presAssocID="{DDCE7307-C83D-5442-892E-841714C66948}" presName="negativeSpace" presStyleCnt="0"/>
      <dgm:spPr/>
    </dgm:pt>
    <dgm:pt modelId="{3CF7ADBB-372B-474D-9493-DE797B45A8DF}" type="pres">
      <dgm:prSet presAssocID="{DDCE7307-C83D-5442-892E-841714C66948}" presName="childText" presStyleLbl="conFgAcc1" presStyleIdx="2" presStyleCnt="3">
        <dgm:presLayoutVars>
          <dgm:bulletEnabled val="1"/>
        </dgm:presLayoutVars>
      </dgm:prSet>
      <dgm:spPr/>
    </dgm:pt>
  </dgm:ptLst>
  <dgm:cxnLst>
    <dgm:cxn modelId="{C8B60516-A23C-014D-9EAC-233148DD8331}" type="presOf" srcId="{B56B4940-1894-494F-8C27-75DD8DA71AE5}" destId="{DAE47C9B-AD68-6048-B925-17CC9519FCE6}" srcOrd="0" destOrd="0" presId="urn:microsoft.com/office/officeart/2005/8/layout/list1"/>
    <dgm:cxn modelId="{FDA09FF6-8720-0041-BFE1-9451DDFDF08A}" srcId="{40D9F8B6-6D85-1941-89BE-82D90A8FB215}" destId="{DDCE7307-C83D-5442-892E-841714C66948}" srcOrd="2" destOrd="0" parTransId="{CF00CFEF-4CC1-4C40-80ED-06B325A1CE86}" sibTransId="{3007FF4C-DA0B-444F-89B8-6879CD0198D7}"/>
    <dgm:cxn modelId="{4A0189E5-6592-1646-B8E2-C3AD37670CB4}" type="presOf" srcId="{BC3A05F4-5979-AB46-BEF7-EEF384D48468}" destId="{E3B43FF6-557F-B24D-B318-01E38BA5DEB5}" srcOrd="0" destOrd="0" presId="urn:microsoft.com/office/officeart/2005/8/layout/list1"/>
    <dgm:cxn modelId="{1739568F-7745-714D-BBFA-3CF8C3BD0F2A}" srcId="{40D9F8B6-6D85-1941-89BE-82D90A8FB215}" destId="{B56B4940-1894-494F-8C27-75DD8DA71AE5}" srcOrd="0" destOrd="0" parTransId="{7D6E5C33-D2F6-5C4C-BCAA-DC142142896D}" sibTransId="{34450866-DD61-174E-B704-366DBF4A028C}"/>
    <dgm:cxn modelId="{BF64D10E-BDBD-3E41-BDE9-2D47288CFFE4}" type="presOf" srcId="{DDCE7307-C83D-5442-892E-841714C66948}" destId="{183F9649-8726-F942-AA6A-54875016AF49}" srcOrd="0" destOrd="0" presId="urn:microsoft.com/office/officeart/2005/8/layout/list1"/>
    <dgm:cxn modelId="{B6FAC50E-4BDC-2D42-8B73-5C86CE725FCE}" srcId="{40D9F8B6-6D85-1941-89BE-82D90A8FB215}" destId="{BC3A05F4-5979-AB46-BEF7-EEF384D48468}" srcOrd="1" destOrd="0" parTransId="{D8FE4A2A-5A50-2E41-BB7C-9F723CA36661}" sibTransId="{AE64CD92-038F-684E-A7F4-3189465633D7}"/>
    <dgm:cxn modelId="{51874308-5EF7-7148-AD9B-6EBE94BB126A}" type="presOf" srcId="{DDCE7307-C83D-5442-892E-841714C66948}" destId="{3623EF73-917D-9E4D-A596-13502BEEDD60}" srcOrd="1" destOrd="0" presId="urn:microsoft.com/office/officeart/2005/8/layout/list1"/>
    <dgm:cxn modelId="{A2F393B5-3157-1945-9AB6-C99FBBC8C0C9}" type="presOf" srcId="{40D9F8B6-6D85-1941-89BE-82D90A8FB215}" destId="{32FCE604-EA52-3644-A593-A9C36DC13380}" srcOrd="0" destOrd="0" presId="urn:microsoft.com/office/officeart/2005/8/layout/list1"/>
    <dgm:cxn modelId="{76568F96-7B13-6D4E-80EC-1D34B35EE1FF}" type="presOf" srcId="{BC3A05F4-5979-AB46-BEF7-EEF384D48468}" destId="{D98996E0-E11E-8840-933E-930063F176F4}" srcOrd="1" destOrd="0" presId="urn:microsoft.com/office/officeart/2005/8/layout/list1"/>
    <dgm:cxn modelId="{A2EE9D61-2207-A744-AB01-9ED7FF9FFCD4}" type="presOf" srcId="{B56B4940-1894-494F-8C27-75DD8DA71AE5}" destId="{A3AD6E22-FEC0-1A42-B900-D8C7E097CE1B}" srcOrd="1" destOrd="0" presId="urn:microsoft.com/office/officeart/2005/8/layout/list1"/>
    <dgm:cxn modelId="{28E5069C-8287-5143-AA98-1469B45C9F93}" type="presParOf" srcId="{32FCE604-EA52-3644-A593-A9C36DC13380}" destId="{C5E6690F-CF86-EC42-B70F-1F830FA6AA3C}" srcOrd="0" destOrd="0" presId="urn:microsoft.com/office/officeart/2005/8/layout/list1"/>
    <dgm:cxn modelId="{DBE3C5AB-997D-B24D-A679-F21B4FB21DA6}" type="presParOf" srcId="{C5E6690F-CF86-EC42-B70F-1F830FA6AA3C}" destId="{DAE47C9B-AD68-6048-B925-17CC9519FCE6}" srcOrd="0" destOrd="0" presId="urn:microsoft.com/office/officeart/2005/8/layout/list1"/>
    <dgm:cxn modelId="{AC212440-5C9A-4041-9135-3E02728E92C2}" type="presParOf" srcId="{C5E6690F-CF86-EC42-B70F-1F830FA6AA3C}" destId="{A3AD6E22-FEC0-1A42-B900-D8C7E097CE1B}" srcOrd="1" destOrd="0" presId="urn:microsoft.com/office/officeart/2005/8/layout/list1"/>
    <dgm:cxn modelId="{E71B5C0C-5F24-C543-BF2C-0359971936F9}" type="presParOf" srcId="{32FCE604-EA52-3644-A593-A9C36DC13380}" destId="{5B6982A2-F0E1-A54A-B04A-03F6A72E7DC9}" srcOrd="1" destOrd="0" presId="urn:microsoft.com/office/officeart/2005/8/layout/list1"/>
    <dgm:cxn modelId="{F4EF1257-E9B9-744D-ADBA-455702FFE53D}" type="presParOf" srcId="{32FCE604-EA52-3644-A593-A9C36DC13380}" destId="{97DBEC94-9768-0445-AE42-0C9F5ABB463D}" srcOrd="2" destOrd="0" presId="urn:microsoft.com/office/officeart/2005/8/layout/list1"/>
    <dgm:cxn modelId="{99C3D90B-0E81-A046-9ABF-97560C4C5CA8}" type="presParOf" srcId="{32FCE604-EA52-3644-A593-A9C36DC13380}" destId="{2D382DC0-ADE2-9C4D-A85D-581B7D71D55E}" srcOrd="3" destOrd="0" presId="urn:microsoft.com/office/officeart/2005/8/layout/list1"/>
    <dgm:cxn modelId="{11B76C4D-EECD-9F41-839D-06600A3E95F7}" type="presParOf" srcId="{32FCE604-EA52-3644-A593-A9C36DC13380}" destId="{1AAC1D5D-91FA-234F-94C5-DF6C2BC44186}" srcOrd="4" destOrd="0" presId="urn:microsoft.com/office/officeart/2005/8/layout/list1"/>
    <dgm:cxn modelId="{87F096DE-14D8-5545-9C1F-FA4714F7E376}" type="presParOf" srcId="{1AAC1D5D-91FA-234F-94C5-DF6C2BC44186}" destId="{E3B43FF6-557F-B24D-B318-01E38BA5DEB5}" srcOrd="0" destOrd="0" presId="urn:microsoft.com/office/officeart/2005/8/layout/list1"/>
    <dgm:cxn modelId="{2C74890F-662C-8F45-87D9-60DE155ADD54}" type="presParOf" srcId="{1AAC1D5D-91FA-234F-94C5-DF6C2BC44186}" destId="{D98996E0-E11E-8840-933E-930063F176F4}" srcOrd="1" destOrd="0" presId="urn:microsoft.com/office/officeart/2005/8/layout/list1"/>
    <dgm:cxn modelId="{F56244C6-BBEB-114A-945D-F4A10923979C}" type="presParOf" srcId="{32FCE604-EA52-3644-A593-A9C36DC13380}" destId="{D13D6EE9-DD63-9148-894D-DE9BFA8D99F5}" srcOrd="5" destOrd="0" presId="urn:microsoft.com/office/officeart/2005/8/layout/list1"/>
    <dgm:cxn modelId="{C24E5A22-007F-AD4C-807D-144C7997B697}" type="presParOf" srcId="{32FCE604-EA52-3644-A593-A9C36DC13380}" destId="{59BC1445-781C-CF4F-BFE4-CA822CEEA896}" srcOrd="6" destOrd="0" presId="urn:microsoft.com/office/officeart/2005/8/layout/list1"/>
    <dgm:cxn modelId="{018DDD4B-4541-6648-97E8-CDD9A08CE7C2}" type="presParOf" srcId="{32FCE604-EA52-3644-A593-A9C36DC13380}" destId="{190357C0-5CA4-1B49-943B-D8D9BA87BCA6}" srcOrd="7" destOrd="0" presId="urn:microsoft.com/office/officeart/2005/8/layout/list1"/>
    <dgm:cxn modelId="{2BF597F7-FDBC-BF4E-91A1-9B13F2ED7B1F}" type="presParOf" srcId="{32FCE604-EA52-3644-A593-A9C36DC13380}" destId="{35C404DC-6D98-DB4D-B68B-9ACDC4BB2555}" srcOrd="8" destOrd="0" presId="urn:microsoft.com/office/officeart/2005/8/layout/list1"/>
    <dgm:cxn modelId="{D1116C87-6316-7147-A1BB-73C1164AF65E}" type="presParOf" srcId="{35C404DC-6D98-DB4D-B68B-9ACDC4BB2555}" destId="{183F9649-8726-F942-AA6A-54875016AF49}" srcOrd="0" destOrd="0" presId="urn:microsoft.com/office/officeart/2005/8/layout/list1"/>
    <dgm:cxn modelId="{1299F5B2-8C41-A448-9255-53EAB42945FA}" type="presParOf" srcId="{35C404DC-6D98-DB4D-B68B-9ACDC4BB2555}" destId="{3623EF73-917D-9E4D-A596-13502BEEDD60}" srcOrd="1" destOrd="0" presId="urn:microsoft.com/office/officeart/2005/8/layout/list1"/>
    <dgm:cxn modelId="{74493D2E-4438-0A40-A2AE-B5903D59ED33}" type="presParOf" srcId="{32FCE604-EA52-3644-A593-A9C36DC13380}" destId="{83EF48A8-1A66-8645-9E55-7D397D63FB2C}" srcOrd="9" destOrd="0" presId="urn:microsoft.com/office/officeart/2005/8/layout/list1"/>
    <dgm:cxn modelId="{1A430E7E-1358-E940-BE70-1483B61A7B0E}" type="presParOf" srcId="{32FCE604-EA52-3644-A593-A9C36DC13380}" destId="{3CF7ADBB-372B-474D-9493-DE797B45A8DF}"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8B0E11A-6E4C-9B41-AC37-D6DCB256471F}" type="doc">
      <dgm:prSet loTypeId="urn:microsoft.com/office/officeart/2005/8/layout/list1" loCatId="" qsTypeId="urn:microsoft.com/office/officeart/2005/8/quickstyle/simple4" qsCatId="simple" csTypeId="urn:microsoft.com/office/officeart/2005/8/colors/colorful1" csCatId="colorful" phldr="1"/>
      <dgm:spPr/>
      <dgm:t>
        <a:bodyPr/>
        <a:lstStyle/>
        <a:p>
          <a:endParaRPr lang="en-US"/>
        </a:p>
      </dgm:t>
    </dgm:pt>
    <dgm:pt modelId="{CF1F2946-3A7D-A44E-9E94-D9C0B9C0DC28}">
      <dgm:prSet phldrT="[Text]" custT="1"/>
      <dgm:spPr/>
      <dgm:t>
        <a:bodyPr/>
        <a:lstStyle/>
        <a:p>
          <a:r>
            <a:rPr lang="en-US" sz="1800" dirty="0" smtClean="0"/>
            <a:t>History</a:t>
          </a:r>
          <a:endParaRPr lang="en-US" sz="1800" dirty="0"/>
        </a:p>
      </dgm:t>
    </dgm:pt>
    <dgm:pt modelId="{F4DC0EA4-85B6-774F-A003-38970C6039A1}" type="parTrans" cxnId="{82A51CE2-5499-D349-878D-0E3A5BB94167}">
      <dgm:prSet/>
      <dgm:spPr/>
      <dgm:t>
        <a:bodyPr/>
        <a:lstStyle/>
        <a:p>
          <a:endParaRPr lang="en-US" sz="1800"/>
        </a:p>
      </dgm:t>
    </dgm:pt>
    <dgm:pt modelId="{7F30783D-43C9-D145-9026-0EEABDB4C9D2}" type="sibTrans" cxnId="{82A51CE2-5499-D349-878D-0E3A5BB94167}">
      <dgm:prSet/>
      <dgm:spPr/>
      <dgm:t>
        <a:bodyPr/>
        <a:lstStyle/>
        <a:p>
          <a:endParaRPr lang="en-US" sz="1800"/>
        </a:p>
      </dgm:t>
    </dgm:pt>
    <dgm:pt modelId="{77A57A27-6679-4A45-8855-A3FAA17491D3}">
      <dgm:prSet phldrT="[Text]" custT="1"/>
      <dgm:spPr/>
      <dgm:t>
        <a:bodyPr/>
        <a:lstStyle/>
        <a:p>
          <a:r>
            <a:rPr lang="en-US" sz="1800" dirty="0" smtClean="0"/>
            <a:t>Cache</a:t>
          </a:r>
          <a:endParaRPr lang="en-US" sz="1800" dirty="0"/>
        </a:p>
      </dgm:t>
    </dgm:pt>
    <dgm:pt modelId="{0BFC0B60-C929-814A-ACF0-16E5D8D72CC4}" type="parTrans" cxnId="{B38550DD-2388-CE41-9992-396842A9220E}">
      <dgm:prSet/>
      <dgm:spPr/>
      <dgm:t>
        <a:bodyPr/>
        <a:lstStyle/>
        <a:p>
          <a:endParaRPr lang="en-US" sz="1800"/>
        </a:p>
      </dgm:t>
    </dgm:pt>
    <dgm:pt modelId="{3328B90B-72B7-A24F-98CA-4ED5CE9C1561}" type="sibTrans" cxnId="{B38550DD-2388-CE41-9992-396842A9220E}">
      <dgm:prSet/>
      <dgm:spPr/>
      <dgm:t>
        <a:bodyPr/>
        <a:lstStyle/>
        <a:p>
          <a:endParaRPr lang="en-US" sz="1800"/>
        </a:p>
      </dgm:t>
    </dgm:pt>
    <dgm:pt modelId="{AEA60C7D-0499-954B-8812-1F98E98DF1D1}">
      <dgm:prSet phldrT="[Text]" custT="1"/>
      <dgm:spPr/>
      <dgm:t>
        <a:bodyPr/>
        <a:lstStyle/>
        <a:p>
          <a:r>
            <a:rPr lang="en-US" sz="1800" dirty="0" smtClean="0"/>
            <a:t>Cookies</a:t>
          </a:r>
          <a:endParaRPr lang="en-US" sz="1800" dirty="0"/>
        </a:p>
      </dgm:t>
    </dgm:pt>
    <dgm:pt modelId="{0A36594A-D73C-E648-A016-D3FE26EB0A93}" type="parTrans" cxnId="{CED53860-1B7B-4C4D-BA3F-29BB661D33EC}">
      <dgm:prSet/>
      <dgm:spPr/>
      <dgm:t>
        <a:bodyPr/>
        <a:lstStyle/>
        <a:p>
          <a:endParaRPr lang="en-US" sz="1800"/>
        </a:p>
      </dgm:t>
    </dgm:pt>
    <dgm:pt modelId="{AE9E34AA-EE98-C744-A5DD-D33A0EB64B66}" type="sibTrans" cxnId="{CED53860-1B7B-4C4D-BA3F-29BB661D33EC}">
      <dgm:prSet/>
      <dgm:spPr/>
      <dgm:t>
        <a:bodyPr/>
        <a:lstStyle/>
        <a:p>
          <a:endParaRPr lang="en-US" sz="1800"/>
        </a:p>
      </dgm:t>
    </dgm:pt>
    <dgm:pt modelId="{C285B1E3-B9AC-A649-A61A-5F386524EA34}">
      <dgm:prSet phldrT="[Text]" custT="1"/>
      <dgm:spPr/>
      <dgm:t>
        <a:bodyPr/>
        <a:lstStyle/>
        <a:p>
          <a:r>
            <a:rPr lang="en-US" sz="1800" dirty="0" smtClean="0"/>
            <a:t>Bookmarks</a:t>
          </a:r>
          <a:endParaRPr lang="en-US" sz="1800" dirty="0"/>
        </a:p>
      </dgm:t>
    </dgm:pt>
    <dgm:pt modelId="{293F8C99-22C0-6A41-B105-2444F48E83AF}" type="parTrans" cxnId="{E6E2853F-2C2E-4746-B1F4-58CE53A22C1E}">
      <dgm:prSet/>
      <dgm:spPr/>
      <dgm:t>
        <a:bodyPr/>
        <a:lstStyle/>
        <a:p>
          <a:endParaRPr lang="en-US" sz="1800"/>
        </a:p>
      </dgm:t>
    </dgm:pt>
    <dgm:pt modelId="{77B249C0-8553-7E4B-A021-DF3D94236BF9}" type="sibTrans" cxnId="{E6E2853F-2C2E-4746-B1F4-58CE53A22C1E}">
      <dgm:prSet/>
      <dgm:spPr/>
      <dgm:t>
        <a:bodyPr/>
        <a:lstStyle/>
        <a:p>
          <a:endParaRPr lang="en-US" sz="1800"/>
        </a:p>
      </dgm:t>
    </dgm:pt>
    <dgm:pt modelId="{65BA2828-3EC9-EF4C-A9F3-82B9099001F8}">
      <dgm:prSet phldrT="[Text]" custT="1"/>
      <dgm:spPr/>
      <dgm:t>
        <a:bodyPr/>
        <a:lstStyle/>
        <a:p>
          <a:r>
            <a:rPr lang="en-US" sz="1800" dirty="0" smtClean="0"/>
            <a:t>Stored passwords, if any</a:t>
          </a:r>
        </a:p>
      </dgm:t>
    </dgm:pt>
    <dgm:pt modelId="{07DECB50-1ED6-2844-B85E-D9533BB20578}" type="parTrans" cxnId="{6A16F105-6E50-2A45-8A80-909DAAEB559B}">
      <dgm:prSet/>
      <dgm:spPr/>
      <dgm:t>
        <a:bodyPr/>
        <a:lstStyle/>
        <a:p>
          <a:endParaRPr lang="en-US" sz="1800"/>
        </a:p>
      </dgm:t>
    </dgm:pt>
    <dgm:pt modelId="{23D2279A-490C-9F4D-AD93-AD0805080707}" type="sibTrans" cxnId="{6A16F105-6E50-2A45-8A80-909DAAEB559B}">
      <dgm:prSet/>
      <dgm:spPr/>
      <dgm:t>
        <a:bodyPr/>
        <a:lstStyle/>
        <a:p>
          <a:endParaRPr lang="en-US" sz="1800"/>
        </a:p>
      </dgm:t>
    </dgm:pt>
    <dgm:pt modelId="{EE76BB57-2933-6B4A-AE6C-C1BBCF358403}" type="pres">
      <dgm:prSet presAssocID="{58B0E11A-6E4C-9B41-AC37-D6DCB256471F}" presName="linear" presStyleCnt="0">
        <dgm:presLayoutVars>
          <dgm:dir/>
          <dgm:animLvl val="lvl"/>
          <dgm:resizeHandles val="exact"/>
        </dgm:presLayoutVars>
      </dgm:prSet>
      <dgm:spPr/>
      <dgm:t>
        <a:bodyPr/>
        <a:lstStyle/>
        <a:p>
          <a:endParaRPr lang="en-US"/>
        </a:p>
      </dgm:t>
    </dgm:pt>
    <dgm:pt modelId="{5FBF187A-0BC2-BD46-8FDA-261BC97E0BC1}" type="pres">
      <dgm:prSet presAssocID="{CF1F2946-3A7D-A44E-9E94-D9C0B9C0DC28}" presName="parentLin" presStyleCnt="0"/>
      <dgm:spPr/>
      <dgm:t>
        <a:bodyPr/>
        <a:lstStyle/>
        <a:p>
          <a:endParaRPr lang="en-US"/>
        </a:p>
      </dgm:t>
    </dgm:pt>
    <dgm:pt modelId="{031DF648-4F8B-9641-B1F5-23CCE059F2F9}" type="pres">
      <dgm:prSet presAssocID="{CF1F2946-3A7D-A44E-9E94-D9C0B9C0DC28}" presName="parentLeftMargin" presStyleLbl="node1" presStyleIdx="0" presStyleCnt="5"/>
      <dgm:spPr/>
      <dgm:t>
        <a:bodyPr/>
        <a:lstStyle/>
        <a:p>
          <a:endParaRPr lang="en-US"/>
        </a:p>
      </dgm:t>
    </dgm:pt>
    <dgm:pt modelId="{C1D5C294-0B19-944E-A49B-B7052AE4F415}" type="pres">
      <dgm:prSet presAssocID="{CF1F2946-3A7D-A44E-9E94-D9C0B9C0DC28}" presName="parentText" presStyleLbl="node1" presStyleIdx="0" presStyleCnt="5">
        <dgm:presLayoutVars>
          <dgm:chMax val="0"/>
          <dgm:bulletEnabled val="1"/>
        </dgm:presLayoutVars>
      </dgm:prSet>
      <dgm:spPr/>
      <dgm:t>
        <a:bodyPr/>
        <a:lstStyle/>
        <a:p>
          <a:endParaRPr lang="en-US"/>
        </a:p>
      </dgm:t>
    </dgm:pt>
    <dgm:pt modelId="{2E3CC947-3077-F849-A5DD-1AD063C55134}" type="pres">
      <dgm:prSet presAssocID="{CF1F2946-3A7D-A44E-9E94-D9C0B9C0DC28}" presName="negativeSpace" presStyleCnt="0"/>
      <dgm:spPr/>
      <dgm:t>
        <a:bodyPr/>
        <a:lstStyle/>
        <a:p>
          <a:endParaRPr lang="en-US"/>
        </a:p>
      </dgm:t>
    </dgm:pt>
    <dgm:pt modelId="{D57300A5-8F0F-2845-9117-AA0CCBF4A8E8}" type="pres">
      <dgm:prSet presAssocID="{CF1F2946-3A7D-A44E-9E94-D9C0B9C0DC28}" presName="childText" presStyleLbl="conFgAcc1" presStyleIdx="0" presStyleCnt="5">
        <dgm:presLayoutVars>
          <dgm:bulletEnabled val="1"/>
        </dgm:presLayoutVars>
      </dgm:prSet>
      <dgm:spPr/>
      <dgm:t>
        <a:bodyPr/>
        <a:lstStyle/>
        <a:p>
          <a:endParaRPr lang="en-US"/>
        </a:p>
      </dgm:t>
    </dgm:pt>
    <dgm:pt modelId="{0E69C960-D560-B74E-9300-FFF8CA0F3A0C}" type="pres">
      <dgm:prSet presAssocID="{7F30783D-43C9-D145-9026-0EEABDB4C9D2}" presName="spaceBetweenRectangles" presStyleCnt="0"/>
      <dgm:spPr/>
      <dgm:t>
        <a:bodyPr/>
        <a:lstStyle/>
        <a:p>
          <a:endParaRPr lang="en-US"/>
        </a:p>
      </dgm:t>
    </dgm:pt>
    <dgm:pt modelId="{ABFC9C3A-A39C-A345-8F6C-CF19D5361694}" type="pres">
      <dgm:prSet presAssocID="{77A57A27-6679-4A45-8855-A3FAA17491D3}" presName="parentLin" presStyleCnt="0"/>
      <dgm:spPr/>
      <dgm:t>
        <a:bodyPr/>
        <a:lstStyle/>
        <a:p>
          <a:endParaRPr lang="en-US"/>
        </a:p>
      </dgm:t>
    </dgm:pt>
    <dgm:pt modelId="{FA660EDF-560D-3C47-936F-54F6A52394C7}" type="pres">
      <dgm:prSet presAssocID="{77A57A27-6679-4A45-8855-A3FAA17491D3}" presName="parentLeftMargin" presStyleLbl="node1" presStyleIdx="0" presStyleCnt="5"/>
      <dgm:spPr/>
      <dgm:t>
        <a:bodyPr/>
        <a:lstStyle/>
        <a:p>
          <a:endParaRPr lang="en-US"/>
        </a:p>
      </dgm:t>
    </dgm:pt>
    <dgm:pt modelId="{5777FE42-73FD-984B-A90E-BE6AF5885055}" type="pres">
      <dgm:prSet presAssocID="{77A57A27-6679-4A45-8855-A3FAA17491D3}" presName="parentText" presStyleLbl="node1" presStyleIdx="1" presStyleCnt="5">
        <dgm:presLayoutVars>
          <dgm:chMax val="0"/>
          <dgm:bulletEnabled val="1"/>
        </dgm:presLayoutVars>
      </dgm:prSet>
      <dgm:spPr/>
      <dgm:t>
        <a:bodyPr/>
        <a:lstStyle/>
        <a:p>
          <a:endParaRPr lang="en-US"/>
        </a:p>
      </dgm:t>
    </dgm:pt>
    <dgm:pt modelId="{D3D2A65B-2345-7044-9593-8A3FA3C1617E}" type="pres">
      <dgm:prSet presAssocID="{77A57A27-6679-4A45-8855-A3FAA17491D3}" presName="negativeSpace" presStyleCnt="0"/>
      <dgm:spPr/>
      <dgm:t>
        <a:bodyPr/>
        <a:lstStyle/>
        <a:p>
          <a:endParaRPr lang="en-US"/>
        </a:p>
      </dgm:t>
    </dgm:pt>
    <dgm:pt modelId="{51297F1B-70CD-6641-B223-A76204EFAE11}" type="pres">
      <dgm:prSet presAssocID="{77A57A27-6679-4A45-8855-A3FAA17491D3}" presName="childText" presStyleLbl="conFgAcc1" presStyleIdx="1" presStyleCnt="5">
        <dgm:presLayoutVars>
          <dgm:bulletEnabled val="1"/>
        </dgm:presLayoutVars>
      </dgm:prSet>
      <dgm:spPr/>
      <dgm:t>
        <a:bodyPr/>
        <a:lstStyle/>
        <a:p>
          <a:endParaRPr lang="en-US"/>
        </a:p>
      </dgm:t>
    </dgm:pt>
    <dgm:pt modelId="{0367A35E-17C0-2746-85B0-E0060BBEBC10}" type="pres">
      <dgm:prSet presAssocID="{3328B90B-72B7-A24F-98CA-4ED5CE9C1561}" presName="spaceBetweenRectangles" presStyleCnt="0"/>
      <dgm:spPr/>
      <dgm:t>
        <a:bodyPr/>
        <a:lstStyle/>
        <a:p>
          <a:endParaRPr lang="en-US"/>
        </a:p>
      </dgm:t>
    </dgm:pt>
    <dgm:pt modelId="{2EB6B630-ED22-E04F-AB8F-A5D7317994FF}" type="pres">
      <dgm:prSet presAssocID="{AEA60C7D-0499-954B-8812-1F98E98DF1D1}" presName="parentLin" presStyleCnt="0"/>
      <dgm:spPr/>
      <dgm:t>
        <a:bodyPr/>
        <a:lstStyle/>
        <a:p>
          <a:endParaRPr lang="en-US"/>
        </a:p>
      </dgm:t>
    </dgm:pt>
    <dgm:pt modelId="{5FCD2446-6055-C449-81A7-25A303A66866}" type="pres">
      <dgm:prSet presAssocID="{AEA60C7D-0499-954B-8812-1F98E98DF1D1}" presName="parentLeftMargin" presStyleLbl="node1" presStyleIdx="1" presStyleCnt="5"/>
      <dgm:spPr/>
      <dgm:t>
        <a:bodyPr/>
        <a:lstStyle/>
        <a:p>
          <a:endParaRPr lang="en-US"/>
        </a:p>
      </dgm:t>
    </dgm:pt>
    <dgm:pt modelId="{D3C61B69-0072-5045-9833-9BE18281FDC0}" type="pres">
      <dgm:prSet presAssocID="{AEA60C7D-0499-954B-8812-1F98E98DF1D1}" presName="parentText" presStyleLbl="node1" presStyleIdx="2" presStyleCnt="5">
        <dgm:presLayoutVars>
          <dgm:chMax val="0"/>
          <dgm:bulletEnabled val="1"/>
        </dgm:presLayoutVars>
      </dgm:prSet>
      <dgm:spPr/>
      <dgm:t>
        <a:bodyPr/>
        <a:lstStyle/>
        <a:p>
          <a:endParaRPr lang="en-US"/>
        </a:p>
      </dgm:t>
    </dgm:pt>
    <dgm:pt modelId="{8A959E19-CFE0-3C49-A0E7-6233BCB43C99}" type="pres">
      <dgm:prSet presAssocID="{AEA60C7D-0499-954B-8812-1F98E98DF1D1}" presName="negativeSpace" presStyleCnt="0"/>
      <dgm:spPr/>
      <dgm:t>
        <a:bodyPr/>
        <a:lstStyle/>
        <a:p>
          <a:endParaRPr lang="en-US"/>
        </a:p>
      </dgm:t>
    </dgm:pt>
    <dgm:pt modelId="{71796B86-BAFC-B24E-9F5B-80D3A9408963}" type="pres">
      <dgm:prSet presAssocID="{AEA60C7D-0499-954B-8812-1F98E98DF1D1}" presName="childText" presStyleLbl="conFgAcc1" presStyleIdx="2" presStyleCnt="5">
        <dgm:presLayoutVars>
          <dgm:bulletEnabled val="1"/>
        </dgm:presLayoutVars>
      </dgm:prSet>
      <dgm:spPr/>
      <dgm:t>
        <a:bodyPr/>
        <a:lstStyle/>
        <a:p>
          <a:endParaRPr lang="en-US"/>
        </a:p>
      </dgm:t>
    </dgm:pt>
    <dgm:pt modelId="{C7370F18-382F-514D-BF89-1F1DEECCF805}" type="pres">
      <dgm:prSet presAssocID="{AE9E34AA-EE98-C744-A5DD-D33A0EB64B66}" presName="spaceBetweenRectangles" presStyleCnt="0"/>
      <dgm:spPr/>
      <dgm:t>
        <a:bodyPr/>
        <a:lstStyle/>
        <a:p>
          <a:endParaRPr lang="en-US"/>
        </a:p>
      </dgm:t>
    </dgm:pt>
    <dgm:pt modelId="{9FB6FB09-44EC-D34A-BBC4-3FD29A6F8539}" type="pres">
      <dgm:prSet presAssocID="{C285B1E3-B9AC-A649-A61A-5F386524EA34}" presName="parentLin" presStyleCnt="0"/>
      <dgm:spPr/>
      <dgm:t>
        <a:bodyPr/>
        <a:lstStyle/>
        <a:p>
          <a:endParaRPr lang="en-US"/>
        </a:p>
      </dgm:t>
    </dgm:pt>
    <dgm:pt modelId="{97499E8C-A1FC-F74F-84E0-1355BD5655D4}" type="pres">
      <dgm:prSet presAssocID="{C285B1E3-B9AC-A649-A61A-5F386524EA34}" presName="parentLeftMargin" presStyleLbl="node1" presStyleIdx="2" presStyleCnt="5"/>
      <dgm:spPr/>
      <dgm:t>
        <a:bodyPr/>
        <a:lstStyle/>
        <a:p>
          <a:endParaRPr lang="en-US"/>
        </a:p>
      </dgm:t>
    </dgm:pt>
    <dgm:pt modelId="{E4DAE790-7D00-4D46-BCA4-FF41D5CBEBF6}" type="pres">
      <dgm:prSet presAssocID="{C285B1E3-B9AC-A649-A61A-5F386524EA34}" presName="parentText" presStyleLbl="node1" presStyleIdx="3" presStyleCnt="5">
        <dgm:presLayoutVars>
          <dgm:chMax val="0"/>
          <dgm:bulletEnabled val="1"/>
        </dgm:presLayoutVars>
      </dgm:prSet>
      <dgm:spPr/>
      <dgm:t>
        <a:bodyPr/>
        <a:lstStyle/>
        <a:p>
          <a:endParaRPr lang="en-US"/>
        </a:p>
      </dgm:t>
    </dgm:pt>
    <dgm:pt modelId="{B765619A-BE62-DC4C-AB90-29A92518960C}" type="pres">
      <dgm:prSet presAssocID="{C285B1E3-B9AC-A649-A61A-5F386524EA34}" presName="negativeSpace" presStyleCnt="0"/>
      <dgm:spPr/>
      <dgm:t>
        <a:bodyPr/>
        <a:lstStyle/>
        <a:p>
          <a:endParaRPr lang="en-US"/>
        </a:p>
      </dgm:t>
    </dgm:pt>
    <dgm:pt modelId="{303A1A0B-50F4-8648-A010-BCD40058F18C}" type="pres">
      <dgm:prSet presAssocID="{C285B1E3-B9AC-A649-A61A-5F386524EA34}" presName="childText" presStyleLbl="conFgAcc1" presStyleIdx="3" presStyleCnt="5">
        <dgm:presLayoutVars>
          <dgm:bulletEnabled val="1"/>
        </dgm:presLayoutVars>
      </dgm:prSet>
      <dgm:spPr/>
      <dgm:t>
        <a:bodyPr/>
        <a:lstStyle/>
        <a:p>
          <a:endParaRPr lang="en-US"/>
        </a:p>
      </dgm:t>
    </dgm:pt>
    <dgm:pt modelId="{F4D511DB-5565-D84E-9C7E-910BEBC0BCC5}" type="pres">
      <dgm:prSet presAssocID="{77B249C0-8553-7E4B-A021-DF3D94236BF9}" presName="spaceBetweenRectangles" presStyleCnt="0"/>
      <dgm:spPr/>
      <dgm:t>
        <a:bodyPr/>
        <a:lstStyle/>
        <a:p>
          <a:endParaRPr lang="en-US"/>
        </a:p>
      </dgm:t>
    </dgm:pt>
    <dgm:pt modelId="{F002B2D6-5D3E-304F-87AA-272E8C632142}" type="pres">
      <dgm:prSet presAssocID="{65BA2828-3EC9-EF4C-A9F3-82B9099001F8}" presName="parentLin" presStyleCnt="0"/>
      <dgm:spPr/>
      <dgm:t>
        <a:bodyPr/>
        <a:lstStyle/>
        <a:p>
          <a:endParaRPr lang="en-US"/>
        </a:p>
      </dgm:t>
    </dgm:pt>
    <dgm:pt modelId="{31ED346D-0C0B-CC41-B87E-842BA154AFED}" type="pres">
      <dgm:prSet presAssocID="{65BA2828-3EC9-EF4C-A9F3-82B9099001F8}" presName="parentLeftMargin" presStyleLbl="node1" presStyleIdx="3" presStyleCnt="5"/>
      <dgm:spPr/>
      <dgm:t>
        <a:bodyPr/>
        <a:lstStyle/>
        <a:p>
          <a:endParaRPr lang="en-US"/>
        </a:p>
      </dgm:t>
    </dgm:pt>
    <dgm:pt modelId="{58123D45-6C04-9C4A-9CBE-D6933D343E21}" type="pres">
      <dgm:prSet presAssocID="{65BA2828-3EC9-EF4C-A9F3-82B9099001F8}" presName="parentText" presStyleLbl="node1" presStyleIdx="4" presStyleCnt="5">
        <dgm:presLayoutVars>
          <dgm:chMax val="0"/>
          <dgm:bulletEnabled val="1"/>
        </dgm:presLayoutVars>
      </dgm:prSet>
      <dgm:spPr/>
      <dgm:t>
        <a:bodyPr/>
        <a:lstStyle/>
        <a:p>
          <a:endParaRPr lang="en-US"/>
        </a:p>
      </dgm:t>
    </dgm:pt>
    <dgm:pt modelId="{58E32FE8-AEFB-E24A-8700-D4124A654AF1}" type="pres">
      <dgm:prSet presAssocID="{65BA2828-3EC9-EF4C-A9F3-82B9099001F8}" presName="negativeSpace" presStyleCnt="0"/>
      <dgm:spPr/>
      <dgm:t>
        <a:bodyPr/>
        <a:lstStyle/>
        <a:p>
          <a:endParaRPr lang="en-US"/>
        </a:p>
      </dgm:t>
    </dgm:pt>
    <dgm:pt modelId="{4A01AE60-DA2C-3640-9D15-1B197F3E783D}" type="pres">
      <dgm:prSet presAssocID="{65BA2828-3EC9-EF4C-A9F3-82B9099001F8}" presName="childText" presStyleLbl="conFgAcc1" presStyleIdx="4" presStyleCnt="5">
        <dgm:presLayoutVars>
          <dgm:bulletEnabled val="1"/>
        </dgm:presLayoutVars>
      </dgm:prSet>
      <dgm:spPr/>
      <dgm:t>
        <a:bodyPr/>
        <a:lstStyle/>
        <a:p>
          <a:endParaRPr lang="en-US"/>
        </a:p>
      </dgm:t>
    </dgm:pt>
  </dgm:ptLst>
  <dgm:cxnLst>
    <dgm:cxn modelId="{2F94B848-66E9-9B40-B17E-C8032517B834}" type="presOf" srcId="{77A57A27-6679-4A45-8855-A3FAA17491D3}" destId="{5777FE42-73FD-984B-A90E-BE6AF5885055}" srcOrd="1" destOrd="0" presId="urn:microsoft.com/office/officeart/2005/8/layout/list1"/>
    <dgm:cxn modelId="{0089AB7E-2FCB-F146-9A11-E6CB25528A2F}" type="presOf" srcId="{C285B1E3-B9AC-A649-A61A-5F386524EA34}" destId="{97499E8C-A1FC-F74F-84E0-1355BD5655D4}" srcOrd="0" destOrd="0" presId="urn:microsoft.com/office/officeart/2005/8/layout/list1"/>
    <dgm:cxn modelId="{4CD983FE-7AAD-E041-8643-A0149F9861DB}" type="presOf" srcId="{58B0E11A-6E4C-9B41-AC37-D6DCB256471F}" destId="{EE76BB57-2933-6B4A-AE6C-C1BBCF358403}" srcOrd="0" destOrd="0" presId="urn:microsoft.com/office/officeart/2005/8/layout/list1"/>
    <dgm:cxn modelId="{82A51CE2-5499-D349-878D-0E3A5BB94167}" srcId="{58B0E11A-6E4C-9B41-AC37-D6DCB256471F}" destId="{CF1F2946-3A7D-A44E-9E94-D9C0B9C0DC28}" srcOrd="0" destOrd="0" parTransId="{F4DC0EA4-85B6-774F-A003-38970C6039A1}" sibTransId="{7F30783D-43C9-D145-9026-0EEABDB4C9D2}"/>
    <dgm:cxn modelId="{B38550DD-2388-CE41-9992-396842A9220E}" srcId="{58B0E11A-6E4C-9B41-AC37-D6DCB256471F}" destId="{77A57A27-6679-4A45-8855-A3FAA17491D3}" srcOrd="1" destOrd="0" parTransId="{0BFC0B60-C929-814A-ACF0-16E5D8D72CC4}" sibTransId="{3328B90B-72B7-A24F-98CA-4ED5CE9C1561}"/>
    <dgm:cxn modelId="{01F9E564-E430-504C-8745-F58DFED2EFFE}" type="presOf" srcId="{AEA60C7D-0499-954B-8812-1F98E98DF1D1}" destId="{5FCD2446-6055-C449-81A7-25A303A66866}" srcOrd="0" destOrd="0" presId="urn:microsoft.com/office/officeart/2005/8/layout/list1"/>
    <dgm:cxn modelId="{96BDF649-C0E9-AA40-9DA1-C8F6830F7294}" type="presOf" srcId="{AEA60C7D-0499-954B-8812-1F98E98DF1D1}" destId="{D3C61B69-0072-5045-9833-9BE18281FDC0}" srcOrd="1" destOrd="0" presId="urn:microsoft.com/office/officeart/2005/8/layout/list1"/>
    <dgm:cxn modelId="{CED53860-1B7B-4C4D-BA3F-29BB661D33EC}" srcId="{58B0E11A-6E4C-9B41-AC37-D6DCB256471F}" destId="{AEA60C7D-0499-954B-8812-1F98E98DF1D1}" srcOrd="2" destOrd="0" parTransId="{0A36594A-D73C-E648-A016-D3FE26EB0A93}" sibTransId="{AE9E34AA-EE98-C744-A5DD-D33A0EB64B66}"/>
    <dgm:cxn modelId="{6A16F105-6E50-2A45-8A80-909DAAEB559B}" srcId="{58B0E11A-6E4C-9B41-AC37-D6DCB256471F}" destId="{65BA2828-3EC9-EF4C-A9F3-82B9099001F8}" srcOrd="4" destOrd="0" parTransId="{07DECB50-1ED6-2844-B85E-D9533BB20578}" sibTransId="{23D2279A-490C-9F4D-AD93-AD0805080707}"/>
    <dgm:cxn modelId="{3BA15D5F-4386-4748-BBD9-B1955F91C900}" type="presOf" srcId="{CF1F2946-3A7D-A44E-9E94-D9C0B9C0DC28}" destId="{C1D5C294-0B19-944E-A49B-B7052AE4F415}" srcOrd="1" destOrd="0" presId="urn:microsoft.com/office/officeart/2005/8/layout/list1"/>
    <dgm:cxn modelId="{379603B9-C759-DD46-B709-2652529FFF95}" type="presOf" srcId="{C285B1E3-B9AC-A649-A61A-5F386524EA34}" destId="{E4DAE790-7D00-4D46-BCA4-FF41D5CBEBF6}" srcOrd="1" destOrd="0" presId="urn:microsoft.com/office/officeart/2005/8/layout/list1"/>
    <dgm:cxn modelId="{8D4E980C-E092-0445-98D4-CBF052F657A7}" type="presOf" srcId="{65BA2828-3EC9-EF4C-A9F3-82B9099001F8}" destId="{58123D45-6C04-9C4A-9CBE-D6933D343E21}" srcOrd="1" destOrd="0" presId="urn:microsoft.com/office/officeart/2005/8/layout/list1"/>
    <dgm:cxn modelId="{C23F1C73-8B73-9E4E-B8AC-96EC48D80E8A}" type="presOf" srcId="{CF1F2946-3A7D-A44E-9E94-D9C0B9C0DC28}" destId="{031DF648-4F8B-9641-B1F5-23CCE059F2F9}" srcOrd="0" destOrd="0" presId="urn:microsoft.com/office/officeart/2005/8/layout/list1"/>
    <dgm:cxn modelId="{F3610C44-1686-9841-AE9D-217965B94D96}" type="presOf" srcId="{65BA2828-3EC9-EF4C-A9F3-82B9099001F8}" destId="{31ED346D-0C0B-CC41-B87E-842BA154AFED}" srcOrd="0" destOrd="0" presId="urn:microsoft.com/office/officeart/2005/8/layout/list1"/>
    <dgm:cxn modelId="{E6E2853F-2C2E-4746-B1F4-58CE53A22C1E}" srcId="{58B0E11A-6E4C-9B41-AC37-D6DCB256471F}" destId="{C285B1E3-B9AC-A649-A61A-5F386524EA34}" srcOrd="3" destOrd="0" parTransId="{293F8C99-22C0-6A41-B105-2444F48E83AF}" sibTransId="{77B249C0-8553-7E4B-A021-DF3D94236BF9}"/>
    <dgm:cxn modelId="{CE0736BE-98AC-9549-8691-6D87053B332B}" type="presOf" srcId="{77A57A27-6679-4A45-8855-A3FAA17491D3}" destId="{FA660EDF-560D-3C47-936F-54F6A52394C7}" srcOrd="0" destOrd="0" presId="urn:microsoft.com/office/officeart/2005/8/layout/list1"/>
    <dgm:cxn modelId="{7461F8FA-3666-D049-9F49-CF99E2198337}" type="presParOf" srcId="{EE76BB57-2933-6B4A-AE6C-C1BBCF358403}" destId="{5FBF187A-0BC2-BD46-8FDA-261BC97E0BC1}" srcOrd="0" destOrd="0" presId="urn:microsoft.com/office/officeart/2005/8/layout/list1"/>
    <dgm:cxn modelId="{9F8B6CE8-46A5-9243-886F-D94FAA6FEA12}" type="presParOf" srcId="{5FBF187A-0BC2-BD46-8FDA-261BC97E0BC1}" destId="{031DF648-4F8B-9641-B1F5-23CCE059F2F9}" srcOrd="0" destOrd="0" presId="urn:microsoft.com/office/officeart/2005/8/layout/list1"/>
    <dgm:cxn modelId="{6180DF42-3C8F-5F47-8CD6-8A7A55BC53DE}" type="presParOf" srcId="{5FBF187A-0BC2-BD46-8FDA-261BC97E0BC1}" destId="{C1D5C294-0B19-944E-A49B-B7052AE4F415}" srcOrd="1" destOrd="0" presId="urn:microsoft.com/office/officeart/2005/8/layout/list1"/>
    <dgm:cxn modelId="{85449747-A4E2-E045-8A6C-72CE346E523D}" type="presParOf" srcId="{EE76BB57-2933-6B4A-AE6C-C1BBCF358403}" destId="{2E3CC947-3077-F849-A5DD-1AD063C55134}" srcOrd="1" destOrd="0" presId="urn:microsoft.com/office/officeart/2005/8/layout/list1"/>
    <dgm:cxn modelId="{7A64184A-32DB-3444-A884-3090916667F9}" type="presParOf" srcId="{EE76BB57-2933-6B4A-AE6C-C1BBCF358403}" destId="{D57300A5-8F0F-2845-9117-AA0CCBF4A8E8}" srcOrd="2" destOrd="0" presId="urn:microsoft.com/office/officeart/2005/8/layout/list1"/>
    <dgm:cxn modelId="{630A0C8A-1965-8746-B66A-8B2661C1AE53}" type="presParOf" srcId="{EE76BB57-2933-6B4A-AE6C-C1BBCF358403}" destId="{0E69C960-D560-B74E-9300-FFF8CA0F3A0C}" srcOrd="3" destOrd="0" presId="urn:microsoft.com/office/officeart/2005/8/layout/list1"/>
    <dgm:cxn modelId="{E8821532-F0BB-5A42-98DE-9CE0489A0CE1}" type="presParOf" srcId="{EE76BB57-2933-6B4A-AE6C-C1BBCF358403}" destId="{ABFC9C3A-A39C-A345-8F6C-CF19D5361694}" srcOrd="4" destOrd="0" presId="urn:microsoft.com/office/officeart/2005/8/layout/list1"/>
    <dgm:cxn modelId="{731CE3CE-58F7-374D-B11A-599FF91C6FE1}" type="presParOf" srcId="{ABFC9C3A-A39C-A345-8F6C-CF19D5361694}" destId="{FA660EDF-560D-3C47-936F-54F6A52394C7}" srcOrd="0" destOrd="0" presId="urn:microsoft.com/office/officeart/2005/8/layout/list1"/>
    <dgm:cxn modelId="{EACE6653-E04D-E04B-BBED-B1F27B94C4A9}" type="presParOf" srcId="{ABFC9C3A-A39C-A345-8F6C-CF19D5361694}" destId="{5777FE42-73FD-984B-A90E-BE6AF5885055}" srcOrd="1" destOrd="0" presId="urn:microsoft.com/office/officeart/2005/8/layout/list1"/>
    <dgm:cxn modelId="{E44AEFCC-D750-D849-943D-FE963367F207}" type="presParOf" srcId="{EE76BB57-2933-6B4A-AE6C-C1BBCF358403}" destId="{D3D2A65B-2345-7044-9593-8A3FA3C1617E}" srcOrd="5" destOrd="0" presId="urn:microsoft.com/office/officeart/2005/8/layout/list1"/>
    <dgm:cxn modelId="{D14BB6FC-C4B6-AC47-BB08-56484AC9050C}" type="presParOf" srcId="{EE76BB57-2933-6B4A-AE6C-C1BBCF358403}" destId="{51297F1B-70CD-6641-B223-A76204EFAE11}" srcOrd="6" destOrd="0" presId="urn:microsoft.com/office/officeart/2005/8/layout/list1"/>
    <dgm:cxn modelId="{D07C83D4-26A1-8340-A62F-77854ADB31E6}" type="presParOf" srcId="{EE76BB57-2933-6B4A-AE6C-C1BBCF358403}" destId="{0367A35E-17C0-2746-85B0-E0060BBEBC10}" srcOrd="7" destOrd="0" presId="urn:microsoft.com/office/officeart/2005/8/layout/list1"/>
    <dgm:cxn modelId="{8D7A0DD6-4F2D-4E41-99C5-E97EE6A26955}" type="presParOf" srcId="{EE76BB57-2933-6B4A-AE6C-C1BBCF358403}" destId="{2EB6B630-ED22-E04F-AB8F-A5D7317994FF}" srcOrd="8" destOrd="0" presId="urn:microsoft.com/office/officeart/2005/8/layout/list1"/>
    <dgm:cxn modelId="{90A12482-8815-414F-9A73-1B4F5694DD2B}" type="presParOf" srcId="{2EB6B630-ED22-E04F-AB8F-A5D7317994FF}" destId="{5FCD2446-6055-C449-81A7-25A303A66866}" srcOrd="0" destOrd="0" presId="urn:microsoft.com/office/officeart/2005/8/layout/list1"/>
    <dgm:cxn modelId="{8C8F1541-3EAD-8442-B624-BDD72EE0A77D}" type="presParOf" srcId="{2EB6B630-ED22-E04F-AB8F-A5D7317994FF}" destId="{D3C61B69-0072-5045-9833-9BE18281FDC0}" srcOrd="1" destOrd="0" presId="urn:microsoft.com/office/officeart/2005/8/layout/list1"/>
    <dgm:cxn modelId="{5D7CEB21-B0A8-854A-BA90-DF9DFEBD0719}" type="presParOf" srcId="{EE76BB57-2933-6B4A-AE6C-C1BBCF358403}" destId="{8A959E19-CFE0-3C49-A0E7-6233BCB43C99}" srcOrd="9" destOrd="0" presId="urn:microsoft.com/office/officeart/2005/8/layout/list1"/>
    <dgm:cxn modelId="{2EF0B3FA-A7FD-9640-9943-32806AD58B05}" type="presParOf" srcId="{EE76BB57-2933-6B4A-AE6C-C1BBCF358403}" destId="{71796B86-BAFC-B24E-9F5B-80D3A9408963}" srcOrd="10" destOrd="0" presId="urn:microsoft.com/office/officeart/2005/8/layout/list1"/>
    <dgm:cxn modelId="{33681EFE-724C-BA4A-A2C5-3F5818889E12}" type="presParOf" srcId="{EE76BB57-2933-6B4A-AE6C-C1BBCF358403}" destId="{C7370F18-382F-514D-BF89-1F1DEECCF805}" srcOrd="11" destOrd="0" presId="urn:microsoft.com/office/officeart/2005/8/layout/list1"/>
    <dgm:cxn modelId="{89D80F28-FC88-0E45-8900-226CE8E213F2}" type="presParOf" srcId="{EE76BB57-2933-6B4A-AE6C-C1BBCF358403}" destId="{9FB6FB09-44EC-D34A-BBC4-3FD29A6F8539}" srcOrd="12" destOrd="0" presId="urn:microsoft.com/office/officeart/2005/8/layout/list1"/>
    <dgm:cxn modelId="{D8D36BDB-F9FD-6548-9FB9-8846AA8D7EAD}" type="presParOf" srcId="{9FB6FB09-44EC-D34A-BBC4-3FD29A6F8539}" destId="{97499E8C-A1FC-F74F-84E0-1355BD5655D4}" srcOrd="0" destOrd="0" presId="urn:microsoft.com/office/officeart/2005/8/layout/list1"/>
    <dgm:cxn modelId="{BF520433-127E-4247-9CA1-6FC4BBB2E24A}" type="presParOf" srcId="{9FB6FB09-44EC-D34A-BBC4-3FD29A6F8539}" destId="{E4DAE790-7D00-4D46-BCA4-FF41D5CBEBF6}" srcOrd="1" destOrd="0" presId="urn:microsoft.com/office/officeart/2005/8/layout/list1"/>
    <dgm:cxn modelId="{3561AE02-B65A-C247-B633-6B7B34D4E67F}" type="presParOf" srcId="{EE76BB57-2933-6B4A-AE6C-C1BBCF358403}" destId="{B765619A-BE62-DC4C-AB90-29A92518960C}" srcOrd="13" destOrd="0" presId="urn:microsoft.com/office/officeart/2005/8/layout/list1"/>
    <dgm:cxn modelId="{5D86A548-37A6-EC45-AF64-796D2E11D784}" type="presParOf" srcId="{EE76BB57-2933-6B4A-AE6C-C1BBCF358403}" destId="{303A1A0B-50F4-8648-A010-BCD40058F18C}" srcOrd="14" destOrd="0" presId="urn:microsoft.com/office/officeart/2005/8/layout/list1"/>
    <dgm:cxn modelId="{E1278C78-7697-1D4F-AE50-F40EDA49A6CB}" type="presParOf" srcId="{EE76BB57-2933-6B4A-AE6C-C1BBCF358403}" destId="{F4D511DB-5565-D84E-9C7E-910BEBC0BCC5}" srcOrd="15" destOrd="0" presId="urn:microsoft.com/office/officeart/2005/8/layout/list1"/>
    <dgm:cxn modelId="{5EF3625A-AED8-054B-A504-25C00AC76007}" type="presParOf" srcId="{EE76BB57-2933-6B4A-AE6C-C1BBCF358403}" destId="{F002B2D6-5D3E-304F-87AA-272E8C632142}" srcOrd="16" destOrd="0" presId="urn:microsoft.com/office/officeart/2005/8/layout/list1"/>
    <dgm:cxn modelId="{1BE3AF77-DAE3-0346-BDCA-44DBB3E8E547}" type="presParOf" srcId="{F002B2D6-5D3E-304F-87AA-272E8C632142}" destId="{31ED346D-0C0B-CC41-B87E-842BA154AFED}" srcOrd="0" destOrd="0" presId="urn:microsoft.com/office/officeart/2005/8/layout/list1"/>
    <dgm:cxn modelId="{631D65AC-DD25-C147-B060-8101FE9440E7}" type="presParOf" srcId="{F002B2D6-5D3E-304F-87AA-272E8C632142}" destId="{58123D45-6C04-9C4A-9CBE-D6933D343E21}" srcOrd="1" destOrd="0" presId="urn:microsoft.com/office/officeart/2005/8/layout/list1"/>
    <dgm:cxn modelId="{709EF483-143D-3841-B4CE-80F679CA15A3}" type="presParOf" srcId="{EE76BB57-2933-6B4A-AE6C-C1BBCF358403}" destId="{58E32FE8-AEFB-E24A-8700-D4124A654AF1}" srcOrd="17" destOrd="0" presId="urn:microsoft.com/office/officeart/2005/8/layout/list1"/>
    <dgm:cxn modelId="{05514DD0-8850-434A-A53A-B70163FB41DE}" type="presParOf" srcId="{EE76BB57-2933-6B4A-AE6C-C1BBCF358403}" destId="{4A01AE60-DA2C-3640-9D15-1B197F3E783D}"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25451B-9C0D-7C45-A1F5-FD749F777DF5}" type="doc">
      <dgm:prSet loTypeId="urn:microsoft.com/office/officeart/2005/8/layout/list1" loCatId="" qsTypeId="urn:microsoft.com/office/officeart/2005/8/quickstyle/simple4" qsCatId="simple" csTypeId="urn:microsoft.com/office/officeart/2005/8/colors/colorful1" csCatId="colorful" phldr="1"/>
      <dgm:spPr/>
      <dgm:t>
        <a:bodyPr/>
        <a:lstStyle/>
        <a:p>
          <a:endParaRPr lang="en-US"/>
        </a:p>
      </dgm:t>
    </dgm:pt>
    <dgm:pt modelId="{89CEEB47-5545-C341-BF7F-B31BF870B174}">
      <dgm:prSet phldrT="[Text]" custT="1"/>
      <dgm:spPr/>
      <dgm:t>
        <a:bodyPr/>
        <a:lstStyle/>
        <a:p>
          <a:r>
            <a:rPr lang="en-US" sz="1800" dirty="0" smtClean="0"/>
            <a:t>Browser Fingerprinting</a:t>
          </a:r>
          <a:endParaRPr lang="en-US" sz="1800" dirty="0"/>
        </a:p>
      </dgm:t>
    </dgm:pt>
    <dgm:pt modelId="{A2A22CA9-E237-5746-8D68-28CA8C5E821A}" type="parTrans" cxnId="{EFDA3D6C-9455-6E45-9779-30C3B83E07DF}">
      <dgm:prSet/>
      <dgm:spPr/>
      <dgm:t>
        <a:bodyPr/>
        <a:lstStyle/>
        <a:p>
          <a:endParaRPr lang="en-US" sz="1800"/>
        </a:p>
      </dgm:t>
    </dgm:pt>
    <dgm:pt modelId="{8943E233-728A-524E-BB6F-1AD999A43F4C}" type="sibTrans" cxnId="{EFDA3D6C-9455-6E45-9779-30C3B83E07DF}">
      <dgm:prSet/>
      <dgm:spPr/>
      <dgm:t>
        <a:bodyPr/>
        <a:lstStyle/>
        <a:p>
          <a:endParaRPr lang="en-US" sz="1800"/>
        </a:p>
      </dgm:t>
    </dgm:pt>
    <dgm:pt modelId="{5A9A3D9A-9814-4B49-9F64-F67DD4790A7A}">
      <dgm:prSet phldrT="[Text]" custT="1"/>
      <dgm:spPr/>
      <dgm:t>
        <a:bodyPr/>
        <a:lstStyle/>
        <a:p>
          <a:r>
            <a:rPr lang="en-US" sz="1800" dirty="0" smtClean="0"/>
            <a:t>Downloading External Resources</a:t>
          </a:r>
          <a:endParaRPr lang="en-US" sz="1800" dirty="0"/>
        </a:p>
      </dgm:t>
    </dgm:pt>
    <dgm:pt modelId="{578CBDBB-0652-BB41-AE04-34328BD68546}" type="parTrans" cxnId="{614955EF-C1D3-2247-B4E5-6B58F54EFF9B}">
      <dgm:prSet/>
      <dgm:spPr/>
      <dgm:t>
        <a:bodyPr/>
        <a:lstStyle/>
        <a:p>
          <a:endParaRPr lang="en-US" sz="1800"/>
        </a:p>
      </dgm:t>
    </dgm:pt>
    <dgm:pt modelId="{020C2435-E725-5F46-A92F-C6D977CDEEC4}" type="sibTrans" cxnId="{614955EF-C1D3-2247-B4E5-6B58F54EFF9B}">
      <dgm:prSet/>
      <dgm:spPr/>
      <dgm:t>
        <a:bodyPr/>
        <a:lstStyle/>
        <a:p>
          <a:endParaRPr lang="en-US" sz="1800"/>
        </a:p>
      </dgm:t>
    </dgm:pt>
    <dgm:pt modelId="{17D0B887-4814-0F44-990B-5639B206CCEF}">
      <dgm:prSet phldrT="[Text]" custT="1"/>
      <dgm:spPr/>
      <dgm:t>
        <a:bodyPr/>
        <a:lstStyle/>
        <a:p>
          <a:r>
            <a:rPr lang="en-US" sz="1800" dirty="0" smtClean="0"/>
            <a:t>Creating Files</a:t>
          </a:r>
          <a:endParaRPr lang="en-US" sz="1800" dirty="0"/>
        </a:p>
      </dgm:t>
    </dgm:pt>
    <dgm:pt modelId="{E3DC6A9B-DB28-DE43-8DF7-8AA69CE542D9}" type="parTrans" cxnId="{996341B5-BF63-744C-90C4-289D1390CFF2}">
      <dgm:prSet/>
      <dgm:spPr/>
      <dgm:t>
        <a:bodyPr/>
        <a:lstStyle/>
        <a:p>
          <a:endParaRPr lang="en-US" sz="1800"/>
        </a:p>
      </dgm:t>
    </dgm:pt>
    <dgm:pt modelId="{4B980A08-8FA8-B94E-84E1-86439F92714C}" type="sibTrans" cxnId="{996341B5-BF63-744C-90C4-289D1390CFF2}">
      <dgm:prSet/>
      <dgm:spPr/>
      <dgm:t>
        <a:bodyPr/>
        <a:lstStyle/>
        <a:p>
          <a:endParaRPr lang="en-US" sz="1800"/>
        </a:p>
      </dgm:t>
    </dgm:pt>
    <dgm:pt modelId="{FE2DB64C-7CD3-CE47-B8E2-FFC873E98EAE}">
      <dgm:prSet phldrT="[Text]" custT="1"/>
      <dgm:spPr/>
      <dgm:t>
        <a:bodyPr/>
        <a:lstStyle/>
        <a:p>
          <a:r>
            <a:rPr lang="en-US" sz="1800" dirty="0" smtClean="0"/>
            <a:t>Vulnerability Checking</a:t>
          </a:r>
          <a:endParaRPr lang="en-US" sz="1800" dirty="0"/>
        </a:p>
      </dgm:t>
    </dgm:pt>
    <dgm:pt modelId="{55AD7D79-A015-9748-B818-1D0C09B26DF7}" type="parTrans" cxnId="{6ACC45BD-F525-AA41-9823-A60D7EA90702}">
      <dgm:prSet/>
      <dgm:spPr/>
      <dgm:t>
        <a:bodyPr/>
        <a:lstStyle/>
        <a:p>
          <a:endParaRPr lang="en-US" sz="1800"/>
        </a:p>
      </dgm:t>
    </dgm:pt>
    <dgm:pt modelId="{99C8999B-52E5-1F47-A9AB-2E2FDBBC99CB}" type="sibTrans" cxnId="{6ACC45BD-F525-AA41-9823-A60D7EA90702}">
      <dgm:prSet/>
      <dgm:spPr/>
      <dgm:t>
        <a:bodyPr/>
        <a:lstStyle/>
        <a:p>
          <a:endParaRPr lang="en-US" sz="1800"/>
        </a:p>
      </dgm:t>
    </dgm:pt>
    <dgm:pt modelId="{4BC13F1C-0C3A-2E49-B267-B4F9AE35FCE9}">
      <dgm:prSet phldrT="[Text]" custT="1"/>
      <dgm:spPr/>
      <dgm:t>
        <a:bodyPr/>
        <a:lstStyle/>
        <a:p>
          <a:r>
            <a:rPr lang="en-US" sz="1800" dirty="0" smtClean="0"/>
            <a:t>URL Redirection</a:t>
          </a:r>
          <a:endParaRPr lang="en-US" sz="1800" dirty="0"/>
        </a:p>
      </dgm:t>
    </dgm:pt>
    <dgm:pt modelId="{0DDFEFA8-5B92-C945-9C21-E173D4D5F30A}" type="parTrans" cxnId="{20265359-9725-8541-B691-5BA44940D53A}">
      <dgm:prSet/>
      <dgm:spPr/>
      <dgm:t>
        <a:bodyPr/>
        <a:lstStyle/>
        <a:p>
          <a:endParaRPr lang="en-US" sz="1800"/>
        </a:p>
      </dgm:t>
    </dgm:pt>
    <dgm:pt modelId="{653BCFE1-50FF-364E-94EA-6AA88E80B841}" type="sibTrans" cxnId="{20265359-9725-8541-B691-5BA44940D53A}">
      <dgm:prSet/>
      <dgm:spPr/>
      <dgm:t>
        <a:bodyPr/>
        <a:lstStyle/>
        <a:p>
          <a:endParaRPr lang="en-US" sz="1800"/>
        </a:p>
      </dgm:t>
    </dgm:pt>
    <dgm:pt modelId="{999A47E0-DBC1-B941-8677-5EACB3040922}" type="pres">
      <dgm:prSet presAssocID="{3E25451B-9C0D-7C45-A1F5-FD749F777DF5}" presName="linear" presStyleCnt="0">
        <dgm:presLayoutVars>
          <dgm:dir/>
          <dgm:animLvl val="lvl"/>
          <dgm:resizeHandles val="exact"/>
        </dgm:presLayoutVars>
      </dgm:prSet>
      <dgm:spPr/>
      <dgm:t>
        <a:bodyPr/>
        <a:lstStyle/>
        <a:p>
          <a:endParaRPr lang="en-US"/>
        </a:p>
      </dgm:t>
    </dgm:pt>
    <dgm:pt modelId="{6A35AB17-804F-F94C-8E1F-599CCE9F3269}" type="pres">
      <dgm:prSet presAssocID="{89CEEB47-5545-C341-BF7F-B31BF870B174}" presName="parentLin" presStyleCnt="0"/>
      <dgm:spPr/>
    </dgm:pt>
    <dgm:pt modelId="{89D10401-B66F-F545-9B8F-CC58CCE72186}" type="pres">
      <dgm:prSet presAssocID="{89CEEB47-5545-C341-BF7F-B31BF870B174}" presName="parentLeftMargin" presStyleLbl="node1" presStyleIdx="0" presStyleCnt="5"/>
      <dgm:spPr/>
      <dgm:t>
        <a:bodyPr/>
        <a:lstStyle/>
        <a:p>
          <a:endParaRPr lang="en-US"/>
        </a:p>
      </dgm:t>
    </dgm:pt>
    <dgm:pt modelId="{94C0B588-18D1-5344-89E2-8B2BCA69B3FF}" type="pres">
      <dgm:prSet presAssocID="{89CEEB47-5545-C341-BF7F-B31BF870B174}" presName="parentText" presStyleLbl="node1" presStyleIdx="0" presStyleCnt="5">
        <dgm:presLayoutVars>
          <dgm:chMax val="0"/>
          <dgm:bulletEnabled val="1"/>
        </dgm:presLayoutVars>
      </dgm:prSet>
      <dgm:spPr/>
      <dgm:t>
        <a:bodyPr/>
        <a:lstStyle/>
        <a:p>
          <a:endParaRPr lang="en-US"/>
        </a:p>
      </dgm:t>
    </dgm:pt>
    <dgm:pt modelId="{A8098C54-1DC5-A449-B20F-7D16533B7A53}" type="pres">
      <dgm:prSet presAssocID="{89CEEB47-5545-C341-BF7F-B31BF870B174}" presName="negativeSpace" presStyleCnt="0"/>
      <dgm:spPr/>
    </dgm:pt>
    <dgm:pt modelId="{E5BB4344-FB88-7745-A9F8-42786EE344B4}" type="pres">
      <dgm:prSet presAssocID="{89CEEB47-5545-C341-BF7F-B31BF870B174}" presName="childText" presStyleLbl="conFgAcc1" presStyleIdx="0" presStyleCnt="5">
        <dgm:presLayoutVars>
          <dgm:bulletEnabled val="1"/>
        </dgm:presLayoutVars>
      </dgm:prSet>
      <dgm:spPr/>
    </dgm:pt>
    <dgm:pt modelId="{DD59097E-A4CE-7847-BC7B-436F561A8084}" type="pres">
      <dgm:prSet presAssocID="{8943E233-728A-524E-BB6F-1AD999A43F4C}" presName="spaceBetweenRectangles" presStyleCnt="0"/>
      <dgm:spPr/>
    </dgm:pt>
    <dgm:pt modelId="{1A3FF40C-B179-EA4A-8B81-691D70632BF2}" type="pres">
      <dgm:prSet presAssocID="{FE2DB64C-7CD3-CE47-B8E2-FFC873E98EAE}" presName="parentLin" presStyleCnt="0"/>
      <dgm:spPr/>
    </dgm:pt>
    <dgm:pt modelId="{10C4C134-4853-1C47-87CE-F0285303CE71}" type="pres">
      <dgm:prSet presAssocID="{FE2DB64C-7CD3-CE47-B8E2-FFC873E98EAE}" presName="parentLeftMargin" presStyleLbl="node1" presStyleIdx="0" presStyleCnt="5"/>
      <dgm:spPr/>
      <dgm:t>
        <a:bodyPr/>
        <a:lstStyle/>
        <a:p>
          <a:endParaRPr lang="en-US"/>
        </a:p>
      </dgm:t>
    </dgm:pt>
    <dgm:pt modelId="{9E3F0E8A-0855-BD49-AC70-3CB2EF6E7A5B}" type="pres">
      <dgm:prSet presAssocID="{FE2DB64C-7CD3-CE47-B8E2-FFC873E98EAE}" presName="parentText" presStyleLbl="node1" presStyleIdx="1" presStyleCnt="5">
        <dgm:presLayoutVars>
          <dgm:chMax val="0"/>
          <dgm:bulletEnabled val="1"/>
        </dgm:presLayoutVars>
      </dgm:prSet>
      <dgm:spPr/>
      <dgm:t>
        <a:bodyPr/>
        <a:lstStyle/>
        <a:p>
          <a:endParaRPr lang="en-US"/>
        </a:p>
      </dgm:t>
    </dgm:pt>
    <dgm:pt modelId="{67C4ADCC-A11E-504B-9D3A-B078A0946004}" type="pres">
      <dgm:prSet presAssocID="{FE2DB64C-7CD3-CE47-B8E2-FFC873E98EAE}" presName="negativeSpace" presStyleCnt="0"/>
      <dgm:spPr/>
    </dgm:pt>
    <dgm:pt modelId="{4A4118B1-9A73-7D44-9772-09CDCDA016D5}" type="pres">
      <dgm:prSet presAssocID="{FE2DB64C-7CD3-CE47-B8E2-FFC873E98EAE}" presName="childText" presStyleLbl="conFgAcc1" presStyleIdx="1" presStyleCnt="5">
        <dgm:presLayoutVars>
          <dgm:bulletEnabled val="1"/>
        </dgm:presLayoutVars>
      </dgm:prSet>
      <dgm:spPr/>
    </dgm:pt>
    <dgm:pt modelId="{C0EAB435-D1A0-4840-BD3F-CDA540F13925}" type="pres">
      <dgm:prSet presAssocID="{99C8999B-52E5-1F47-A9AB-2E2FDBBC99CB}" presName="spaceBetweenRectangles" presStyleCnt="0"/>
      <dgm:spPr/>
    </dgm:pt>
    <dgm:pt modelId="{9F4570EE-2F43-904B-A082-C3E19F35C64D}" type="pres">
      <dgm:prSet presAssocID="{5A9A3D9A-9814-4B49-9F64-F67DD4790A7A}" presName="parentLin" presStyleCnt="0"/>
      <dgm:spPr/>
    </dgm:pt>
    <dgm:pt modelId="{17B4BCC6-2C6A-B945-B093-D7C794A1A37C}" type="pres">
      <dgm:prSet presAssocID="{5A9A3D9A-9814-4B49-9F64-F67DD4790A7A}" presName="parentLeftMargin" presStyleLbl="node1" presStyleIdx="1" presStyleCnt="5"/>
      <dgm:spPr/>
      <dgm:t>
        <a:bodyPr/>
        <a:lstStyle/>
        <a:p>
          <a:endParaRPr lang="en-US"/>
        </a:p>
      </dgm:t>
    </dgm:pt>
    <dgm:pt modelId="{E3A4BEB9-46E1-2D4E-B8A2-73888F5DB432}" type="pres">
      <dgm:prSet presAssocID="{5A9A3D9A-9814-4B49-9F64-F67DD4790A7A}" presName="parentText" presStyleLbl="node1" presStyleIdx="2" presStyleCnt="5">
        <dgm:presLayoutVars>
          <dgm:chMax val="0"/>
          <dgm:bulletEnabled val="1"/>
        </dgm:presLayoutVars>
      </dgm:prSet>
      <dgm:spPr/>
      <dgm:t>
        <a:bodyPr/>
        <a:lstStyle/>
        <a:p>
          <a:endParaRPr lang="en-US"/>
        </a:p>
      </dgm:t>
    </dgm:pt>
    <dgm:pt modelId="{704FA2A6-07A8-1B43-A42A-F110136E037D}" type="pres">
      <dgm:prSet presAssocID="{5A9A3D9A-9814-4B49-9F64-F67DD4790A7A}" presName="negativeSpace" presStyleCnt="0"/>
      <dgm:spPr/>
    </dgm:pt>
    <dgm:pt modelId="{0A09532E-25F6-4843-8025-2F30243A4960}" type="pres">
      <dgm:prSet presAssocID="{5A9A3D9A-9814-4B49-9F64-F67DD4790A7A}" presName="childText" presStyleLbl="conFgAcc1" presStyleIdx="2" presStyleCnt="5">
        <dgm:presLayoutVars>
          <dgm:bulletEnabled val="1"/>
        </dgm:presLayoutVars>
      </dgm:prSet>
      <dgm:spPr/>
    </dgm:pt>
    <dgm:pt modelId="{5CE30ECC-893C-EC45-9DFB-85B343C5B959}" type="pres">
      <dgm:prSet presAssocID="{020C2435-E725-5F46-A92F-C6D977CDEEC4}" presName="spaceBetweenRectangles" presStyleCnt="0"/>
      <dgm:spPr/>
    </dgm:pt>
    <dgm:pt modelId="{BAB706B7-4C83-3042-86BC-A3B4A18C28C6}" type="pres">
      <dgm:prSet presAssocID="{17D0B887-4814-0F44-990B-5639B206CCEF}" presName="parentLin" presStyleCnt="0"/>
      <dgm:spPr/>
    </dgm:pt>
    <dgm:pt modelId="{E0F0B84E-74EA-3443-95B6-39F8AE7BD2F5}" type="pres">
      <dgm:prSet presAssocID="{17D0B887-4814-0F44-990B-5639B206CCEF}" presName="parentLeftMargin" presStyleLbl="node1" presStyleIdx="2" presStyleCnt="5"/>
      <dgm:spPr/>
      <dgm:t>
        <a:bodyPr/>
        <a:lstStyle/>
        <a:p>
          <a:endParaRPr lang="en-US"/>
        </a:p>
      </dgm:t>
    </dgm:pt>
    <dgm:pt modelId="{CC513FC5-F3AF-734F-8D68-1B794BC2A43F}" type="pres">
      <dgm:prSet presAssocID="{17D0B887-4814-0F44-990B-5639B206CCEF}" presName="parentText" presStyleLbl="node1" presStyleIdx="3" presStyleCnt="5">
        <dgm:presLayoutVars>
          <dgm:chMax val="0"/>
          <dgm:bulletEnabled val="1"/>
        </dgm:presLayoutVars>
      </dgm:prSet>
      <dgm:spPr/>
      <dgm:t>
        <a:bodyPr/>
        <a:lstStyle/>
        <a:p>
          <a:endParaRPr lang="en-US"/>
        </a:p>
      </dgm:t>
    </dgm:pt>
    <dgm:pt modelId="{6454C3A6-8407-6C48-8009-96C0FF727D5E}" type="pres">
      <dgm:prSet presAssocID="{17D0B887-4814-0F44-990B-5639B206CCEF}" presName="negativeSpace" presStyleCnt="0"/>
      <dgm:spPr/>
    </dgm:pt>
    <dgm:pt modelId="{6F86F9B2-7A8A-1A49-9478-8A051CFBD1F6}" type="pres">
      <dgm:prSet presAssocID="{17D0B887-4814-0F44-990B-5639B206CCEF}" presName="childText" presStyleLbl="conFgAcc1" presStyleIdx="3" presStyleCnt="5">
        <dgm:presLayoutVars>
          <dgm:bulletEnabled val="1"/>
        </dgm:presLayoutVars>
      </dgm:prSet>
      <dgm:spPr/>
    </dgm:pt>
    <dgm:pt modelId="{0C493A02-A766-4047-8870-18807F1A598F}" type="pres">
      <dgm:prSet presAssocID="{4B980A08-8FA8-B94E-84E1-86439F92714C}" presName="spaceBetweenRectangles" presStyleCnt="0"/>
      <dgm:spPr/>
    </dgm:pt>
    <dgm:pt modelId="{AB2FCBCD-81DB-0349-B3A0-970C4D97C836}" type="pres">
      <dgm:prSet presAssocID="{4BC13F1C-0C3A-2E49-B267-B4F9AE35FCE9}" presName="parentLin" presStyleCnt="0"/>
      <dgm:spPr/>
    </dgm:pt>
    <dgm:pt modelId="{C1BBAD19-4F5C-9B42-8E1C-E4EFF998C0DC}" type="pres">
      <dgm:prSet presAssocID="{4BC13F1C-0C3A-2E49-B267-B4F9AE35FCE9}" presName="parentLeftMargin" presStyleLbl="node1" presStyleIdx="3" presStyleCnt="5"/>
      <dgm:spPr/>
      <dgm:t>
        <a:bodyPr/>
        <a:lstStyle/>
        <a:p>
          <a:endParaRPr lang="en-US"/>
        </a:p>
      </dgm:t>
    </dgm:pt>
    <dgm:pt modelId="{1B1845DB-7814-3148-A8F6-A385A0DB9067}" type="pres">
      <dgm:prSet presAssocID="{4BC13F1C-0C3A-2E49-B267-B4F9AE35FCE9}" presName="parentText" presStyleLbl="node1" presStyleIdx="4" presStyleCnt="5">
        <dgm:presLayoutVars>
          <dgm:chMax val="0"/>
          <dgm:bulletEnabled val="1"/>
        </dgm:presLayoutVars>
      </dgm:prSet>
      <dgm:spPr/>
      <dgm:t>
        <a:bodyPr/>
        <a:lstStyle/>
        <a:p>
          <a:endParaRPr lang="en-US"/>
        </a:p>
      </dgm:t>
    </dgm:pt>
    <dgm:pt modelId="{1989E0D0-C008-F34B-882C-157CC5B6B164}" type="pres">
      <dgm:prSet presAssocID="{4BC13F1C-0C3A-2E49-B267-B4F9AE35FCE9}" presName="negativeSpace" presStyleCnt="0"/>
      <dgm:spPr/>
    </dgm:pt>
    <dgm:pt modelId="{E46711D8-C183-D04C-98E2-8BC911B2B216}" type="pres">
      <dgm:prSet presAssocID="{4BC13F1C-0C3A-2E49-B267-B4F9AE35FCE9}" presName="childText" presStyleLbl="conFgAcc1" presStyleIdx="4" presStyleCnt="5">
        <dgm:presLayoutVars>
          <dgm:bulletEnabled val="1"/>
        </dgm:presLayoutVars>
      </dgm:prSet>
      <dgm:spPr/>
    </dgm:pt>
  </dgm:ptLst>
  <dgm:cxnLst>
    <dgm:cxn modelId="{AD49886E-7B5C-1F42-811A-20CF2772402E}" type="presOf" srcId="{4BC13F1C-0C3A-2E49-B267-B4F9AE35FCE9}" destId="{1B1845DB-7814-3148-A8F6-A385A0DB9067}" srcOrd="1" destOrd="0" presId="urn:microsoft.com/office/officeart/2005/8/layout/list1"/>
    <dgm:cxn modelId="{9834D06A-FBE8-374B-BC2E-B648A8A18062}" type="presOf" srcId="{4BC13F1C-0C3A-2E49-B267-B4F9AE35FCE9}" destId="{C1BBAD19-4F5C-9B42-8E1C-E4EFF998C0DC}" srcOrd="0" destOrd="0" presId="urn:microsoft.com/office/officeart/2005/8/layout/list1"/>
    <dgm:cxn modelId="{20265359-9725-8541-B691-5BA44940D53A}" srcId="{3E25451B-9C0D-7C45-A1F5-FD749F777DF5}" destId="{4BC13F1C-0C3A-2E49-B267-B4F9AE35FCE9}" srcOrd="4" destOrd="0" parTransId="{0DDFEFA8-5B92-C945-9C21-E173D4D5F30A}" sibTransId="{653BCFE1-50FF-364E-94EA-6AA88E80B841}"/>
    <dgm:cxn modelId="{E1CC2F22-38AB-774A-8DA5-6AF2CAFFCEBB}" type="presOf" srcId="{5A9A3D9A-9814-4B49-9F64-F67DD4790A7A}" destId="{17B4BCC6-2C6A-B945-B093-D7C794A1A37C}" srcOrd="0" destOrd="0" presId="urn:microsoft.com/office/officeart/2005/8/layout/list1"/>
    <dgm:cxn modelId="{996341B5-BF63-744C-90C4-289D1390CFF2}" srcId="{3E25451B-9C0D-7C45-A1F5-FD749F777DF5}" destId="{17D0B887-4814-0F44-990B-5639B206CCEF}" srcOrd="3" destOrd="0" parTransId="{E3DC6A9B-DB28-DE43-8DF7-8AA69CE542D9}" sibTransId="{4B980A08-8FA8-B94E-84E1-86439F92714C}"/>
    <dgm:cxn modelId="{A19C07AE-7DCB-4E42-B258-EF6EA18C5098}" type="presOf" srcId="{FE2DB64C-7CD3-CE47-B8E2-FFC873E98EAE}" destId="{10C4C134-4853-1C47-87CE-F0285303CE71}" srcOrd="0" destOrd="0" presId="urn:microsoft.com/office/officeart/2005/8/layout/list1"/>
    <dgm:cxn modelId="{6ACC45BD-F525-AA41-9823-A60D7EA90702}" srcId="{3E25451B-9C0D-7C45-A1F5-FD749F777DF5}" destId="{FE2DB64C-7CD3-CE47-B8E2-FFC873E98EAE}" srcOrd="1" destOrd="0" parTransId="{55AD7D79-A015-9748-B818-1D0C09B26DF7}" sibTransId="{99C8999B-52E5-1F47-A9AB-2E2FDBBC99CB}"/>
    <dgm:cxn modelId="{14C090EA-1818-1D4A-A64D-2C407548971D}" type="presOf" srcId="{17D0B887-4814-0F44-990B-5639B206CCEF}" destId="{E0F0B84E-74EA-3443-95B6-39F8AE7BD2F5}" srcOrd="0" destOrd="0" presId="urn:microsoft.com/office/officeart/2005/8/layout/list1"/>
    <dgm:cxn modelId="{5C0F3F51-4C46-F94A-95F1-087A42665BF5}" type="presOf" srcId="{FE2DB64C-7CD3-CE47-B8E2-FFC873E98EAE}" destId="{9E3F0E8A-0855-BD49-AC70-3CB2EF6E7A5B}" srcOrd="1" destOrd="0" presId="urn:microsoft.com/office/officeart/2005/8/layout/list1"/>
    <dgm:cxn modelId="{F8E8444D-AA93-7149-AA73-64BE8EAFD33E}" type="presOf" srcId="{89CEEB47-5545-C341-BF7F-B31BF870B174}" destId="{94C0B588-18D1-5344-89E2-8B2BCA69B3FF}" srcOrd="1" destOrd="0" presId="urn:microsoft.com/office/officeart/2005/8/layout/list1"/>
    <dgm:cxn modelId="{F8295D91-8B73-D34B-9ED8-84DCAD95141B}" type="presOf" srcId="{17D0B887-4814-0F44-990B-5639B206CCEF}" destId="{CC513FC5-F3AF-734F-8D68-1B794BC2A43F}" srcOrd="1" destOrd="0" presId="urn:microsoft.com/office/officeart/2005/8/layout/list1"/>
    <dgm:cxn modelId="{0F737624-D9F4-9242-9180-228F1C4C58F0}" type="presOf" srcId="{3E25451B-9C0D-7C45-A1F5-FD749F777DF5}" destId="{999A47E0-DBC1-B941-8677-5EACB3040922}" srcOrd="0" destOrd="0" presId="urn:microsoft.com/office/officeart/2005/8/layout/list1"/>
    <dgm:cxn modelId="{D778D64D-EE15-B14D-9DF7-D31FCFEF608F}" type="presOf" srcId="{89CEEB47-5545-C341-BF7F-B31BF870B174}" destId="{89D10401-B66F-F545-9B8F-CC58CCE72186}" srcOrd="0" destOrd="0" presId="urn:microsoft.com/office/officeart/2005/8/layout/list1"/>
    <dgm:cxn modelId="{614955EF-C1D3-2247-B4E5-6B58F54EFF9B}" srcId="{3E25451B-9C0D-7C45-A1F5-FD749F777DF5}" destId="{5A9A3D9A-9814-4B49-9F64-F67DD4790A7A}" srcOrd="2" destOrd="0" parTransId="{578CBDBB-0652-BB41-AE04-34328BD68546}" sibTransId="{020C2435-E725-5F46-A92F-C6D977CDEEC4}"/>
    <dgm:cxn modelId="{EFDA3D6C-9455-6E45-9779-30C3B83E07DF}" srcId="{3E25451B-9C0D-7C45-A1F5-FD749F777DF5}" destId="{89CEEB47-5545-C341-BF7F-B31BF870B174}" srcOrd="0" destOrd="0" parTransId="{A2A22CA9-E237-5746-8D68-28CA8C5E821A}" sibTransId="{8943E233-728A-524E-BB6F-1AD999A43F4C}"/>
    <dgm:cxn modelId="{CB1BF92F-39AE-E54F-A630-8BDA26A68E53}" type="presOf" srcId="{5A9A3D9A-9814-4B49-9F64-F67DD4790A7A}" destId="{E3A4BEB9-46E1-2D4E-B8A2-73888F5DB432}" srcOrd="1" destOrd="0" presId="urn:microsoft.com/office/officeart/2005/8/layout/list1"/>
    <dgm:cxn modelId="{EEF459BF-94F3-2F42-9DEB-56588F9F28B9}" type="presParOf" srcId="{999A47E0-DBC1-B941-8677-5EACB3040922}" destId="{6A35AB17-804F-F94C-8E1F-599CCE9F3269}" srcOrd="0" destOrd="0" presId="urn:microsoft.com/office/officeart/2005/8/layout/list1"/>
    <dgm:cxn modelId="{EBF9D72F-9DD8-924B-94E7-878295C9AE35}" type="presParOf" srcId="{6A35AB17-804F-F94C-8E1F-599CCE9F3269}" destId="{89D10401-B66F-F545-9B8F-CC58CCE72186}" srcOrd="0" destOrd="0" presId="urn:microsoft.com/office/officeart/2005/8/layout/list1"/>
    <dgm:cxn modelId="{90EAA7C6-E5A7-0740-B126-B5751754DC3A}" type="presParOf" srcId="{6A35AB17-804F-F94C-8E1F-599CCE9F3269}" destId="{94C0B588-18D1-5344-89E2-8B2BCA69B3FF}" srcOrd="1" destOrd="0" presId="urn:microsoft.com/office/officeart/2005/8/layout/list1"/>
    <dgm:cxn modelId="{3E01E426-15E0-1947-8FB3-CD645489EA8E}" type="presParOf" srcId="{999A47E0-DBC1-B941-8677-5EACB3040922}" destId="{A8098C54-1DC5-A449-B20F-7D16533B7A53}" srcOrd="1" destOrd="0" presId="urn:microsoft.com/office/officeart/2005/8/layout/list1"/>
    <dgm:cxn modelId="{334366DC-E184-6D48-804F-C27FC163633F}" type="presParOf" srcId="{999A47E0-DBC1-B941-8677-5EACB3040922}" destId="{E5BB4344-FB88-7745-A9F8-42786EE344B4}" srcOrd="2" destOrd="0" presId="urn:microsoft.com/office/officeart/2005/8/layout/list1"/>
    <dgm:cxn modelId="{7EBE7C81-EA2C-0F4A-B502-37C7A7918DC6}" type="presParOf" srcId="{999A47E0-DBC1-B941-8677-5EACB3040922}" destId="{DD59097E-A4CE-7847-BC7B-436F561A8084}" srcOrd="3" destOrd="0" presId="urn:microsoft.com/office/officeart/2005/8/layout/list1"/>
    <dgm:cxn modelId="{5C0F37FE-81FF-2A48-89C4-17499F7F6325}" type="presParOf" srcId="{999A47E0-DBC1-B941-8677-5EACB3040922}" destId="{1A3FF40C-B179-EA4A-8B81-691D70632BF2}" srcOrd="4" destOrd="0" presId="urn:microsoft.com/office/officeart/2005/8/layout/list1"/>
    <dgm:cxn modelId="{59502E64-1F0A-6448-96BC-259AF9A3A11F}" type="presParOf" srcId="{1A3FF40C-B179-EA4A-8B81-691D70632BF2}" destId="{10C4C134-4853-1C47-87CE-F0285303CE71}" srcOrd="0" destOrd="0" presId="urn:microsoft.com/office/officeart/2005/8/layout/list1"/>
    <dgm:cxn modelId="{34794C97-4810-AC49-83DF-EA4DDAA58766}" type="presParOf" srcId="{1A3FF40C-B179-EA4A-8B81-691D70632BF2}" destId="{9E3F0E8A-0855-BD49-AC70-3CB2EF6E7A5B}" srcOrd="1" destOrd="0" presId="urn:microsoft.com/office/officeart/2005/8/layout/list1"/>
    <dgm:cxn modelId="{839B0535-BDF8-8F4A-B299-18DA10FCC94F}" type="presParOf" srcId="{999A47E0-DBC1-B941-8677-5EACB3040922}" destId="{67C4ADCC-A11E-504B-9D3A-B078A0946004}" srcOrd="5" destOrd="0" presId="urn:microsoft.com/office/officeart/2005/8/layout/list1"/>
    <dgm:cxn modelId="{33B66CF8-F222-A94B-91F2-784317554857}" type="presParOf" srcId="{999A47E0-DBC1-B941-8677-5EACB3040922}" destId="{4A4118B1-9A73-7D44-9772-09CDCDA016D5}" srcOrd="6" destOrd="0" presId="urn:microsoft.com/office/officeart/2005/8/layout/list1"/>
    <dgm:cxn modelId="{7063EA62-BB76-764D-88E7-9DF26DE23B97}" type="presParOf" srcId="{999A47E0-DBC1-B941-8677-5EACB3040922}" destId="{C0EAB435-D1A0-4840-BD3F-CDA540F13925}" srcOrd="7" destOrd="0" presId="urn:microsoft.com/office/officeart/2005/8/layout/list1"/>
    <dgm:cxn modelId="{9EEA3058-F922-7C49-BC05-36BD3F71012B}" type="presParOf" srcId="{999A47E0-DBC1-B941-8677-5EACB3040922}" destId="{9F4570EE-2F43-904B-A082-C3E19F35C64D}" srcOrd="8" destOrd="0" presId="urn:microsoft.com/office/officeart/2005/8/layout/list1"/>
    <dgm:cxn modelId="{6E5983DF-75E5-8740-A8C8-63DFED094395}" type="presParOf" srcId="{9F4570EE-2F43-904B-A082-C3E19F35C64D}" destId="{17B4BCC6-2C6A-B945-B093-D7C794A1A37C}" srcOrd="0" destOrd="0" presId="urn:microsoft.com/office/officeart/2005/8/layout/list1"/>
    <dgm:cxn modelId="{913911BA-CF56-DA4C-8FD9-5AFB3C5C3CEA}" type="presParOf" srcId="{9F4570EE-2F43-904B-A082-C3E19F35C64D}" destId="{E3A4BEB9-46E1-2D4E-B8A2-73888F5DB432}" srcOrd="1" destOrd="0" presId="urn:microsoft.com/office/officeart/2005/8/layout/list1"/>
    <dgm:cxn modelId="{D991C881-2BD4-344D-B20B-7237A5717104}" type="presParOf" srcId="{999A47E0-DBC1-B941-8677-5EACB3040922}" destId="{704FA2A6-07A8-1B43-A42A-F110136E037D}" srcOrd="9" destOrd="0" presId="urn:microsoft.com/office/officeart/2005/8/layout/list1"/>
    <dgm:cxn modelId="{3E6AB567-3530-AC41-A1E4-BFE4504CEC6D}" type="presParOf" srcId="{999A47E0-DBC1-B941-8677-5EACB3040922}" destId="{0A09532E-25F6-4843-8025-2F30243A4960}" srcOrd="10" destOrd="0" presId="urn:microsoft.com/office/officeart/2005/8/layout/list1"/>
    <dgm:cxn modelId="{BE14BF14-4DEF-AB4D-93DF-82DE5E5195EF}" type="presParOf" srcId="{999A47E0-DBC1-B941-8677-5EACB3040922}" destId="{5CE30ECC-893C-EC45-9DFB-85B343C5B959}" srcOrd="11" destOrd="0" presId="urn:microsoft.com/office/officeart/2005/8/layout/list1"/>
    <dgm:cxn modelId="{CD3D0A1D-69EB-0C4F-BAEB-51570A0EF4BE}" type="presParOf" srcId="{999A47E0-DBC1-B941-8677-5EACB3040922}" destId="{BAB706B7-4C83-3042-86BC-A3B4A18C28C6}" srcOrd="12" destOrd="0" presId="urn:microsoft.com/office/officeart/2005/8/layout/list1"/>
    <dgm:cxn modelId="{1E57F184-7A1D-DA4E-B7ED-D213744D2A1B}" type="presParOf" srcId="{BAB706B7-4C83-3042-86BC-A3B4A18C28C6}" destId="{E0F0B84E-74EA-3443-95B6-39F8AE7BD2F5}" srcOrd="0" destOrd="0" presId="urn:microsoft.com/office/officeart/2005/8/layout/list1"/>
    <dgm:cxn modelId="{699242AB-0DF3-4341-BDF1-AFD8936C73A5}" type="presParOf" srcId="{BAB706B7-4C83-3042-86BC-A3B4A18C28C6}" destId="{CC513FC5-F3AF-734F-8D68-1B794BC2A43F}" srcOrd="1" destOrd="0" presId="urn:microsoft.com/office/officeart/2005/8/layout/list1"/>
    <dgm:cxn modelId="{D8BFF316-0DE4-6E43-9F71-FE57490E142A}" type="presParOf" srcId="{999A47E0-DBC1-B941-8677-5EACB3040922}" destId="{6454C3A6-8407-6C48-8009-96C0FF727D5E}" srcOrd="13" destOrd="0" presId="urn:microsoft.com/office/officeart/2005/8/layout/list1"/>
    <dgm:cxn modelId="{28024B58-CC4E-F840-8DCA-3C1C0DD172F1}" type="presParOf" srcId="{999A47E0-DBC1-B941-8677-5EACB3040922}" destId="{6F86F9B2-7A8A-1A49-9478-8A051CFBD1F6}" srcOrd="14" destOrd="0" presId="urn:microsoft.com/office/officeart/2005/8/layout/list1"/>
    <dgm:cxn modelId="{1096D236-31D1-F145-BA3C-F81DD4C612A0}" type="presParOf" srcId="{999A47E0-DBC1-B941-8677-5EACB3040922}" destId="{0C493A02-A766-4047-8870-18807F1A598F}" srcOrd="15" destOrd="0" presId="urn:microsoft.com/office/officeart/2005/8/layout/list1"/>
    <dgm:cxn modelId="{C37C9943-A48D-5A4E-B6B0-35068DD38656}" type="presParOf" srcId="{999A47E0-DBC1-B941-8677-5EACB3040922}" destId="{AB2FCBCD-81DB-0349-B3A0-970C4D97C836}" srcOrd="16" destOrd="0" presId="urn:microsoft.com/office/officeart/2005/8/layout/list1"/>
    <dgm:cxn modelId="{BDFE8C5E-D99A-FA4D-8C20-48B32457598F}" type="presParOf" srcId="{AB2FCBCD-81DB-0349-B3A0-970C4D97C836}" destId="{C1BBAD19-4F5C-9B42-8E1C-E4EFF998C0DC}" srcOrd="0" destOrd="0" presId="urn:microsoft.com/office/officeart/2005/8/layout/list1"/>
    <dgm:cxn modelId="{F632059F-D5CC-0049-9B37-90D81AF7AEAF}" type="presParOf" srcId="{AB2FCBCD-81DB-0349-B3A0-970C4D97C836}" destId="{1B1845DB-7814-3148-A8F6-A385A0DB9067}" srcOrd="1" destOrd="0" presId="urn:microsoft.com/office/officeart/2005/8/layout/list1"/>
    <dgm:cxn modelId="{0AFA063B-DC87-F64C-8CDE-0762DB929CD0}" type="presParOf" srcId="{999A47E0-DBC1-B941-8677-5EACB3040922}" destId="{1989E0D0-C008-F34B-882C-157CC5B6B164}" srcOrd="17" destOrd="0" presId="urn:microsoft.com/office/officeart/2005/8/layout/list1"/>
    <dgm:cxn modelId="{67CABD28-7FFB-3D4D-936F-5390DF97A87A}" type="presParOf" srcId="{999A47E0-DBC1-B941-8677-5EACB3040922}" destId="{E46711D8-C183-D04C-98E2-8BC911B2B216}"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9C92C99-7F48-B248-84A7-FDE2D680EA10}" type="doc">
      <dgm:prSet loTypeId="urn:microsoft.com/office/officeart/2005/8/layout/list1" loCatId="" qsTypeId="urn:microsoft.com/office/officeart/2005/8/quickstyle/simple4" qsCatId="simple" csTypeId="urn:microsoft.com/office/officeart/2005/8/colors/colorful1" csCatId="colorful" phldr="1"/>
      <dgm:spPr/>
      <dgm:t>
        <a:bodyPr/>
        <a:lstStyle/>
        <a:p>
          <a:endParaRPr lang="en-US"/>
        </a:p>
      </dgm:t>
    </dgm:pt>
    <dgm:pt modelId="{4604B3B1-11D8-8044-A829-DB82D59296D0}">
      <dgm:prSet phldrT="[Text]" custT="1"/>
      <dgm:spPr/>
      <dgm:t>
        <a:bodyPr/>
        <a:lstStyle/>
        <a:p>
          <a:r>
            <a:rPr lang="en-US" sz="1800" b="0" dirty="0" smtClean="0"/>
            <a:t>URL Redirection</a:t>
          </a:r>
          <a:endParaRPr lang="en-US" sz="1800" b="0" dirty="0"/>
        </a:p>
      </dgm:t>
    </dgm:pt>
    <dgm:pt modelId="{C2E9B3C9-79F2-724A-AE4D-FB085F19E711}" type="parTrans" cxnId="{AD062FDE-319B-A747-ABA2-364C3677C797}">
      <dgm:prSet/>
      <dgm:spPr/>
      <dgm:t>
        <a:bodyPr/>
        <a:lstStyle/>
        <a:p>
          <a:endParaRPr lang="en-US" sz="1800" b="0"/>
        </a:p>
      </dgm:t>
    </dgm:pt>
    <dgm:pt modelId="{CCFBAF8F-041C-4441-9835-131F3C746D1C}" type="sibTrans" cxnId="{AD062FDE-319B-A747-ABA2-364C3677C797}">
      <dgm:prSet/>
      <dgm:spPr/>
      <dgm:t>
        <a:bodyPr/>
        <a:lstStyle/>
        <a:p>
          <a:endParaRPr lang="en-US" sz="1800" b="0"/>
        </a:p>
      </dgm:t>
    </dgm:pt>
    <dgm:pt modelId="{560E21EB-D8E8-8E43-AD99-58C1796B48A6}">
      <dgm:prSet phldrT="[Text]" custT="1"/>
      <dgm:spPr/>
      <dgm:t>
        <a:bodyPr/>
        <a:lstStyle/>
        <a:p>
          <a:r>
            <a:rPr lang="en-US" sz="1600" b="0" smtClean="0"/>
            <a:t>Domain name</a:t>
          </a:r>
          <a:endParaRPr lang="en-US" sz="1600" b="0" dirty="0"/>
        </a:p>
      </dgm:t>
    </dgm:pt>
    <dgm:pt modelId="{E5A4E700-CB83-B344-BDD1-A2972D2EAA46}" type="parTrans" cxnId="{D8562018-4507-8B47-A84B-91778FA2ADE1}">
      <dgm:prSet/>
      <dgm:spPr/>
      <dgm:t>
        <a:bodyPr/>
        <a:lstStyle/>
        <a:p>
          <a:endParaRPr lang="en-US" sz="1800" b="0"/>
        </a:p>
      </dgm:t>
    </dgm:pt>
    <dgm:pt modelId="{A0905D70-F6AD-BB4E-9C1B-D9A76F35F519}" type="sibTrans" cxnId="{D8562018-4507-8B47-A84B-91778FA2ADE1}">
      <dgm:prSet/>
      <dgm:spPr/>
      <dgm:t>
        <a:bodyPr/>
        <a:lstStyle/>
        <a:p>
          <a:endParaRPr lang="en-US" sz="1800" b="0"/>
        </a:p>
      </dgm:t>
    </dgm:pt>
    <dgm:pt modelId="{4BC9D852-14B2-9843-B416-DFB4B1E6BF52}">
      <dgm:prSet phldrT="[Text]" custT="1"/>
      <dgm:spPr/>
      <dgm:t>
        <a:bodyPr/>
        <a:lstStyle/>
        <a:p>
          <a:r>
            <a:rPr lang="en-US" sz="1800" b="0" dirty="0" smtClean="0"/>
            <a:t>Vulnerability Checking</a:t>
          </a:r>
          <a:endParaRPr lang="en-US" sz="1800" b="0" dirty="0"/>
        </a:p>
      </dgm:t>
    </dgm:pt>
    <dgm:pt modelId="{F5B1CEF5-9EDC-5F47-B4ED-4B51BCB770DA}" type="parTrans" cxnId="{BCE82E8B-1E3E-C24E-86D6-E81FE36BD745}">
      <dgm:prSet/>
      <dgm:spPr/>
      <dgm:t>
        <a:bodyPr/>
        <a:lstStyle/>
        <a:p>
          <a:endParaRPr lang="en-US" sz="1800" b="0"/>
        </a:p>
      </dgm:t>
    </dgm:pt>
    <dgm:pt modelId="{AB4A23C0-0530-4346-B952-FBFD8EE83803}" type="sibTrans" cxnId="{BCE82E8B-1E3E-C24E-86D6-E81FE36BD745}">
      <dgm:prSet/>
      <dgm:spPr/>
      <dgm:t>
        <a:bodyPr/>
        <a:lstStyle/>
        <a:p>
          <a:endParaRPr lang="en-US" sz="1800" b="0"/>
        </a:p>
      </dgm:t>
    </dgm:pt>
    <dgm:pt modelId="{5DA88C6B-5057-7440-A649-25DEF4736213}">
      <dgm:prSet phldrT="[Text]" custT="1"/>
      <dgm:spPr/>
      <dgm:t>
        <a:bodyPr/>
        <a:lstStyle/>
        <a:p>
          <a:r>
            <a:rPr lang="en-US" sz="1600" b="0" dirty="0" smtClean="0"/>
            <a:t>Branches depth</a:t>
          </a:r>
          <a:endParaRPr lang="en-US" sz="1600" b="0" dirty="0"/>
        </a:p>
      </dgm:t>
    </dgm:pt>
    <dgm:pt modelId="{E6E6F704-5379-D144-8D30-3766F65C19E8}" type="parTrans" cxnId="{F2678859-AFA7-F94A-966C-12749A28228C}">
      <dgm:prSet/>
      <dgm:spPr/>
      <dgm:t>
        <a:bodyPr/>
        <a:lstStyle/>
        <a:p>
          <a:endParaRPr lang="en-US" sz="1800" b="0"/>
        </a:p>
      </dgm:t>
    </dgm:pt>
    <dgm:pt modelId="{AE5AAD00-D33A-FE45-AA22-4FDC5181DCBE}" type="sibTrans" cxnId="{F2678859-AFA7-F94A-966C-12749A28228C}">
      <dgm:prSet/>
      <dgm:spPr/>
      <dgm:t>
        <a:bodyPr/>
        <a:lstStyle/>
        <a:p>
          <a:endParaRPr lang="en-US" sz="1800" b="0"/>
        </a:p>
      </dgm:t>
    </dgm:pt>
    <dgm:pt modelId="{90B046B1-CF9D-B54D-846F-8E0E36792375}">
      <dgm:prSet phldrT="[Text]" custT="1"/>
      <dgm:spPr/>
      <dgm:t>
        <a:bodyPr/>
        <a:lstStyle/>
        <a:p>
          <a:r>
            <a:rPr lang="en-US" sz="1600" b="0" dirty="0" smtClean="0"/>
            <a:t>File name</a:t>
          </a:r>
          <a:endParaRPr lang="en-US" sz="1600" b="0" dirty="0"/>
        </a:p>
      </dgm:t>
    </dgm:pt>
    <dgm:pt modelId="{697C4127-2BEB-1D4C-9ED9-504C9DF23A5E}" type="parTrans" cxnId="{19477F37-7DFA-DE4E-B8C0-CEB3A6F5F4FB}">
      <dgm:prSet/>
      <dgm:spPr/>
      <dgm:t>
        <a:bodyPr/>
        <a:lstStyle/>
        <a:p>
          <a:endParaRPr lang="en-US" sz="1800" b="0"/>
        </a:p>
      </dgm:t>
    </dgm:pt>
    <dgm:pt modelId="{50CB0ED6-9FE9-8142-B80B-862E9EDE286D}" type="sibTrans" cxnId="{19477F37-7DFA-DE4E-B8C0-CEB3A6F5F4FB}">
      <dgm:prSet/>
      <dgm:spPr/>
      <dgm:t>
        <a:bodyPr/>
        <a:lstStyle/>
        <a:p>
          <a:endParaRPr lang="en-US" sz="1800" b="0"/>
        </a:p>
      </dgm:t>
    </dgm:pt>
    <dgm:pt modelId="{CC4CE1D6-F1F7-8644-96E0-445AB6984B65}">
      <dgm:prSet phldrT="[Text]" custT="1"/>
      <dgm:spPr/>
      <dgm:t>
        <a:bodyPr/>
        <a:lstStyle/>
        <a:p>
          <a:r>
            <a:rPr lang="en-US" sz="1800" b="0" dirty="0" smtClean="0"/>
            <a:t>Downloaded Resources</a:t>
          </a:r>
          <a:endParaRPr lang="en-US" sz="1800" b="0" dirty="0"/>
        </a:p>
      </dgm:t>
    </dgm:pt>
    <dgm:pt modelId="{F1ABA17A-E4CE-A64A-83D3-B9432EAA11E2}" type="parTrans" cxnId="{F4CF3A38-F3B0-7240-A513-8068548C46E0}">
      <dgm:prSet/>
      <dgm:spPr/>
      <dgm:t>
        <a:bodyPr/>
        <a:lstStyle/>
        <a:p>
          <a:endParaRPr lang="en-US" sz="1800" b="0"/>
        </a:p>
      </dgm:t>
    </dgm:pt>
    <dgm:pt modelId="{A487D2D2-C1E5-CF44-918E-97A25ABD6980}" type="sibTrans" cxnId="{F4CF3A38-F3B0-7240-A513-8068548C46E0}">
      <dgm:prSet/>
      <dgm:spPr/>
      <dgm:t>
        <a:bodyPr/>
        <a:lstStyle/>
        <a:p>
          <a:endParaRPr lang="en-US" sz="1800" b="0"/>
        </a:p>
      </dgm:t>
    </dgm:pt>
    <dgm:pt modelId="{FB2499E2-CC52-104D-9BCB-84A9B7765329}">
      <dgm:prSet phldrT="[Text]" custT="1"/>
      <dgm:spPr/>
      <dgm:t>
        <a:bodyPr/>
        <a:lstStyle/>
        <a:p>
          <a:r>
            <a:rPr lang="en-US" sz="1800" b="0" dirty="0" smtClean="0"/>
            <a:t>Created Files</a:t>
          </a:r>
          <a:endParaRPr lang="en-US" sz="1800" b="0" dirty="0"/>
        </a:p>
      </dgm:t>
    </dgm:pt>
    <dgm:pt modelId="{F4CF217B-1BBB-3D46-9CCF-792A750C31D1}" type="parTrans" cxnId="{D45763B1-B4D9-234E-84DF-73A73A8B1842}">
      <dgm:prSet/>
      <dgm:spPr/>
      <dgm:t>
        <a:bodyPr/>
        <a:lstStyle/>
        <a:p>
          <a:endParaRPr lang="en-US" sz="1800" b="0"/>
        </a:p>
      </dgm:t>
    </dgm:pt>
    <dgm:pt modelId="{56683602-33F6-3A45-9D0B-D2999D2CB8E9}" type="sibTrans" cxnId="{D45763B1-B4D9-234E-84DF-73A73A8B1842}">
      <dgm:prSet/>
      <dgm:spPr/>
      <dgm:t>
        <a:bodyPr/>
        <a:lstStyle/>
        <a:p>
          <a:endParaRPr lang="en-US" sz="1800" b="0"/>
        </a:p>
      </dgm:t>
    </dgm:pt>
    <dgm:pt modelId="{435523B7-1AA7-0A4F-BC0C-F590570B895D}">
      <dgm:prSet phldrT="[Text]" custT="1"/>
      <dgm:spPr/>
      <dgm:t>
        <a:bodyPr/>
        <a:lstStyle/>
        <a:p>
          <a:r>
            <a:rPr lang="en-US" sz="1600" b="0" dirty="0" smtClean="0"/>
            <a:t>Resource name</a:t>
          </a:r>
          <a:endParaRPr lang="en-US" sz="1600" b="0" dirty="0"/>
        </a:p>
      </dgm:t>
    </dgm:pt>
    <dgm:pt modelId="{C56BAF7C-98D9-564D-AD71-0EEE3F1D9ABE}" type="parTrans" cxnId="{C4E4D7BB-CDC9-6648-98EE-7DD14A233ED7}">
      <dgm:prSet/>
      <dgm:spPr/>
      <dgm:t>
        <a:bodyPr/>
        <a:lstStyle/>
        <a:p>
          <a:endParaRPr lang="en-US" sz="1800" b="0"/>
        </a:p>
      </dgm:t>
    </dgm:pt>
    <dgm:pt modelId="{A3FC7647-47F2-F24A-AD09-AAF41FA67607}" type="sibTrans" cxnId="{C4E4D7BB-CDC9-6648-98EE-7DD14A233ED7}">
      <dgm:prSet/>
      <dgm:spPr/>
      <dgm:t>
        <a:bodyPr/>
        <a:lstStyle/>
        <a:p>
          <a:endParaRPr lang="en-US" sz="1800" b="0"/>
        </a:p>
      </dgm:t>
    </dgm:pt>
    <dgm:pt modelId="{94F84BA8-F9A7-B644-B1F0-D2E8941CFA13}">
      <dgm:prSet phldrT="[Text]" custT="1"/>
      <dgm:spPr/>
      <dgm:t>
        <a:bodyPr/>
        <a:lstStyle/>
        <a:p>
          <a:r>
            <a:rPr lang="en-US" sz="1600" b="0" dirty="0" smtClean="0"/>
            <a:t>Source URL</a:t>
          </a:r>
          <a:endParaRPr lang="en-US" sz="1600" b="0" dirty="0"/>
        </a:p>
      </dgm:t>
    </dgm:pt>
    <dgm:pt modelId="{C94E315F-52FD-F04B-886C-F8AEC16C3848}" type="parTrans" cxnId="{8251E0A9-9859-5946-BAB2-CB40FB02999E}">
      <dgm:prSet/>
      <dgm:spPr/>
      <dgm:t>
        <a:bodyPr/>
        <a:lstStyle/>
        <a:p>
          <a:endParaRPr lang="en-US" sz="1800" b="0"/>
        </a:p>
      </dgm:t>
    </dgm:pt>
    <dgm:pt modelId="{60C6B470-EC5F-EA48-8079-AA14AEA02D5E}" type="sibTrans" cxnId="{8251E0A9-9859-5946-BAB2-CB40FB02999E}">
      <dgm:prSet/>
      <dgm:spPr/>
      <dgm:t>
        <a:bodyPr/>
        <a:lstStyle/>
        <a:p>
          <a:endParaRPr lang="en-US" sz="1800" b="0"/>
        </a:p>
      </dgm:t>
    </dgm:pt>
    <dgm:pt modelId="{2166C4A2-8ACF-8148-A1B9-420CE76E38C3}">
      <dgm:prSet phldrT="[Text]" custT="1"/>
      <dgm:spPr/>
      <dgm:t>
        <a:bodyPr/>
        <a:lstStyle/>
        <a:p>
          <a:r>
            <a:rPr lang="en-US" sz="1600" b="0" baseline="0" dirty="0" smtClean="0"/>
            <a:t>Resource type</a:t>
          </a:r>
          <a:endParaRPr lang="en-US" sz="1600" b="0" dirty="0"/>
        </a:p>
      </dgm:t>
    </dgm:pt>
    <dgm:pt modelId="{EECD7E65-BC4D-A24D-8A5B-9892522485F1}" type="parTrans" cxnId="{38426F3E-565C-B543-B9EC-4654C9186259}">
      <dgm:prSet/>
      <dgm:spPr/>
      <dgm:t>
        <a:bodyPr/>
        <a:lstStyle/>
        <a:p>
          <a:endParaRPr lang="en-US" sz="1800" b="0"/>
        </a:p>
      </dgm:t>
    </dgm:pt>
    <dgm:pt modelId="{D9B3E902-1A7D-0944-AC7E-917745AB2543}" type="sibTrans" cxnId="{38426F3E-565C-B543-B9EC-4654C9186259}">
      <dgm:prSet/>
      <dgm:spPr/>
      <dgm:t>
        <a:bodyPr/>
        <a:lstStyle/>
        <a:p>
          <a:endParaRPr lang="en-US" sz="1800" b="0"/>
        </a:p>
      </dgm:t>
    </dgm:pt>
    <dgm:pt modelId="{8E5A766D-FEB3-1349-8840-CA74B9A405EB}">
      <dgm:prSet phldrT="[Text]" custT="1"/>
      <dgm:spPr/>
      <dgm:t>
        <a:bodyPr/>
        <a:lstStyle/>
        <a:p>
          <a:r>
            <a:rPr lang="en-US" sz="1600" b="0" dirty="0" smtClean="0"/>
            <a:t>File</a:t>
          </a:r>
          <a:r>
            <a:rPr lang="en-US" sz="1600" b="0" baseline="0" dirty="0" smtClean="0"/>
            <a:t> path</a:t>
          </a:r>
          <a:endParaRPr lang="en-US" sz="1600" b="0" dirty="0"/>
        </a:p>
      </dgm:t>
    </dgm:pt>
    <dgm:pt modelId="{FC3692BB-0A77-9542-9A0E-77F8316B3F4B}" type="parTrans" cxnId="{A0589003-0652-6348-9955-7A66899B23D5}">
      <dgm:prSet/>
      <dgm:spPr/>
      <dgm:t>
        <a:bodyPr/>
        <a:lstStyle/>
        <a:p>
          <a:endParaRPr lang="en-US" sz="1800" b="0"/>
        </a:p>
      </dgm:t>
    </dgm:pt>
    <dgm:pt modelId="{9E5F6A7D-AFD6-1E4C-A5F5-6F6FDC4D498A}" type="sibTrans" cxnId="{A0589003-0652-6348-9955-7A66899B23D5}">
      <dgm:prSet/>
      <dgm:spPr/>
      <dgm:t>
        <a:bodyPr/>
        <a:lstStyle/>
        <a:p>
          <a:endParaRPr lang="en-US" sz="1800" b="0"/>
        </a:p>
      </dgm:t>
    </dgm:pt>
    <dgm:pt modelId="{D574DECC-F787-874E-B4CB-71B4F5A83740}">
      <dgm:prSet phldrT="[Text]" custT="1"/>
      <dgm:spPr/>
      <dgm:t>
        <a:bodyPr/>
        <a:lstStyle/>
        <a:p>
          <a:r>
            <a:rPr lang="en-US" sz="1600" b="0" baseline="0" dirty="0" smtClean="0"/>
            <a:t>File type</a:t>
          </a:r>
          <a:endParaRPr lang="en-US" sz="1600" b="0" dirty="0"/>
        </a:p>
      </dgm:t>
    </dgm:pt>
    <dgm:pt modelId="{EF0717A7-5FDB-8846-BFC6-AF05B5F17F00}" type="parTrans" cxnId="{8C00C73F-99E3-5C40-86A1-FA64A0DD604E}">
      <dgm:prSet/>
      <dgm:spPr/>
      <dgm:t>
        <a:bodyPr/>
        <a:lstStyle/>
        <a:p>
          <a:endParaRPr lang="en-US" sz="1800" b="0"/>
        </a:p>
      </dgm:t>
    </dgm:pt>
    <dgm:pt modelId="{621B2907-2A8E-3345-8189-2CCCD6D03846}" type="sibTrans" cxnId="{8C00C73F-99E3-5C40-86A1-FA64A0DD604E}">
      <dgm:prSet/>
      <dgm:spPr/>
      <dgm:t>
        <a:bodyPr/>
        <a:lstStyle/>
        <a:p>
          <a:endParaRPr lang="en-US" sz="1800" b="0"/>
        </a:p>
      </dgm:t>
    </dgm:pt>
    <dgm:pt modelId="{2FEB2567-F292-A54F-9CD2-9E97DA33B08E}">
      <dgm:prSet phldrT="[Text]" custT="1"/>
      <dgm:spPr/>
      <dgm:t>
        <a:bodyPr/>
        <a:lstStyle/>
        <a:p>
          <a:r>
            <a:rPr lang="en-US" sz="1600" b="0" baseline="0" dirty="0" smtClean="0"/>
            <a:t>Vulnerabilities name</a:t>
          </a:r>
          <a:endParaRPr lang="en-US" sz="1600" b="0" dirty="0"/>
        </a:p>
      </dgm:t>
    </dgm:pt>
    <dgm:pt modelId="{03654F51-F95B-9D4D-AF58-C8B6FC265898}" type="sibTrans" cxnId="{23E9687E-7777-5140-A2D5-A0EC68E399E0}">
      <dgm:prSet/>
      <dgm:spPr/>
      <dgm:t>
        <a:bodyPr/>
        <a:lstStyle/>
        <a:p>
          <a:endParaRPr lang="en-US" sz="1800" b="0"/>
        </a:p>
      </dgm:t>
    </dgm:pt>
    <dgm:pt modelId="{EABABC87-317F-CE49-9D7A-A9DA7EDE01F4}" type="parTrans" cxnId="{23E9687E-7777-5140-A2D5-A0EC68E399E0}">
      <dgm:prSet/>
      <dgm:spPr/>
      <dgm:t>
        <a:bodyPr/>
        <a:lstStyle/>
        <a:p>
          <a:endParaRPr lang="en-US" sz="1800" b="0"/>
        </a:p>
      </dgm:t>
    </dgm:pt>
    <dgm:pt modelId="{7F981A1D-074B-7449-8203-F5B7A5ACD6ED}">
      <dgm:prSet phldrT="[Text]" custT="1"/>
      <dgm:spPr/>
      <dgm:t>
        <a:bodyPr/>
        <a:lstStyle/>
        <a:p>
          <a:r>
            <a:rPr lang="en-US" sz="1600" b="0" dirty="0" smtClean="0"/>
            <a:t>Path</a:t>
          </a:r>
          <a:endParaRPr lang="en-US" sz="1600" b="0" dirty="0"/>
        </a:p>
      </dgm:t>
    </dgm:pt>
    <dgm:pt modelId="{C68F668F-D1F2-9E4C-8DC8-C3D54A5F379E}" type="sibTrans" cxnId="{1059067C-41FA-5145-82EB-862A55FFF378}">
      <dgm:prSet/>
      <dgm:spPr/>
      <dgm:t>
        <a:bodyPr/>
        <a:lstStyle/>
        <a:p>
          <a:endParaRPr lang="en-US" sz="1800" b="0"/>
        </a:p>
      </dgm:t>
    </dgm:pt>
    <dgm:pt modelId="{7AC2B0DB-6339-D040-A939-1302A9BFA9A9}" type="parTrans" cxnId="{1059067C-41FA-5145-82EB-862A55FFF378}">
      <dgm:prSet/>
      <dgm:spPr/>
      <dgm:t>
        <a:bodyPr/>
        <a:lstStyle/>
        <a:p>
          <a:endParaRPr lang="en-US" sz="1800" b="0"/>
        </a:p>
      </dgm:t>
    </dgm:pt>
    <dgm:pt modelId="{82E4D053-C3E2-824C-B2E7-A92B9515D693}" type="pres">
      <dgm:prSet presAssocID="{89C92C99-7F48-B248-84A7-FDE2D680EA10}" presName="linear" presStyleCnt="0">
        <dgm:presLayoutVars>
          <dgm:dir/>
          <dgm:animLvl val="lvl"/>
          <dgm:resizeHandles val="exact"/>
        </dgm:presLayoutVars>
      </dgm:prSet>
      <dgm:spPr/>
      <dgm:t>
        <a:bodyPr/>
        <a:lstStyle/>
        <a:p>
          <a:endParaRPr lang="en-US"/>
        </a:p>
      </dgm:t>
    </dgm:pt>
    <dgm:pt modelId="{65228DDF-2889-9D4B-9DEF-28A0EB1038BF}" type="pres">
      <dgm:prSet presAssocID="{4604B3B1-11D8-8044-A829-DB82D59296D0}" presName="parentLin" presStyleCnt="0"/>
      <dgm:spPr/>
    </dgm:pt>
    <dgm:pt modelId="{0657B10F-BE75-FE42-81C2-6AAAC5FBC718}" type="pres">
      <dgm:prSet presAssocID="{4604B3B1-11D8-8044-A829-DB82D59296D0}" presName="parentLeftMargin" presStyleLbl="node1" presStyleIdx="0" presStyleCnt="4"/>
      <dgm:spPr/>
      <dgm:t>
        <a:bodyPr/>
        <a:lstStyle/>
        <a:p>
          <a:endParaRPr lang="en-US"/>
        </a:p>
      </dgm:t>
    </dgm:pt>
    <dgm:pt modelId="{0376B77F-2DBF-7C4D-98C0-04FE3F55DBEF}" type="pres">
      <dgm:prSet presAssocID="{4604B3B1-11D8-8044-A829-DB82D59296D0}" presName="parentText" presStyleLbl="node1" presStyleIdx="0" presStyleCnt="4">
        <dgm:presLayoutVars>
          <dgm:chMax val="0"/>
          <dgm:bulletEnabled val="1"/>
        </dgm:presLayoutVars>
      </dgm:prSet>
      <dgm:spPr/>
      <dgm:t>
        <a:bodyPr/>
        <a:lstStyle/>
        <a:p>
          <a:endParaRPr lang="en-US"/>
        </a:p>
      </dgm:t>
    </dgm:pt>
    <dgm:pt modelId="{B177A965-6C50-7940-9A4D-5CDC0FAC0EE6}" type="pres">
      <dgm:prSet presAssocID="{4604B3B1-11D8-8044-A829-DB82D59296D0}" presName="negativeSpace" presStyleCnt="0"/>
      <dgm:spPr/>
    </dgm:pt>
    <dgm:pt modelId="{F7FF2492-F156-EA4F-8808-19B9DB281964}" type="pres">
      <dgm:prSet presAssocID="{4604B3B1-11D8-8044-A829-DB82D59296D0}" presName="childText" presStyleLbl="conFgAcc1" presStyleIdx="0" presStyleCnt="4" custScaleY="95178">
        <dgm:presLayoutVars>
          <dgm:bulletEnabled val="1"/>
        </dgm:presLayoutVars>
      </dgm:prSet>
      <dgm:spPr/>
      <dgm:t>
        <a:bodyPr/>
        <a:lstStyle/>
        <a:p>
          <a:endParaRPr lang="en-US"/>
        </a:p>
      </dgm:t>
    </dgm:pt>
    <dgm:pt modelId="{8AF423B1-0DE5-714A-88C9-E540353C37EB}" type="pres">
      <dgm:prSet presAssocID="{CCFBAF8F-041C-4441-9835-131F3C746D1C}" presName="spaceBetweenRectangles" presStyleCnt="0"/>
      <dgm:spPr/>
    </dgm:pt>
    <dgm:pt modelId="{A6170C0E-07FC-9F4B-B89C-4D298E9CC478}" type="pres">
      <dgm:prSet presAssocID="{4BC9D852-14B2-9843-B416-DFB4B1E6BF52}" presName="parentLin" presStyleCnt="0"/>
      <dgm:spPr/>
    </dgm:pt>
    <dgm:pt modelId="{3EAB31E5-D9E2-494A-81F8-CE2C5E022747}" type="pres">
      <dgm:prSet presAssocID="{4BC9D852-14B2-9843-B416-DFB4B1E6BF52}" presName="parentLeftMargin" presStyleLbl="node1" presStyleIdx="0" presStyleCnt="4"/>
      <dgm:spPr/>
      <dgm:t>
        <a:bodyPr/>
        <a:lstStyle/>
        <a:p>
          <a:endParaRPr lang="en-US"/>
        </a:p>
      </dgm:t>
    </dgm:pt>
    <dgm:pt modelId="{10366204-13B3-EB40-91FD-7103950B3EF8}" type="pres">
      <dgm:prSet presAssocID="{4BC9D852-14B2-9843-B416-DFB4B1E6BF52}" presName="parentText" presStyleLbl="node1" presStyleIdx="1" presStyleCnt="4">
        <dgm:presLayoutVars>
          <dgm:chMax val="0"/>
          <dgm:bulletEnabled val="1"/>
        </dgm:presLayoutVars>
      </dgm:prSet>
      <dgm:spPr/>
      <dgm:t>
        <a:bodyPr/>
        <a:lstStyle/>
        <a:p>
          <a:endParaRPr lang="en-US"/>
        </a:p>
      </dgm:t>
    </dgm:pt>
    <dgm:pt modelId="{AE986F9E-FE18-F842-9DA6-2016A1974E1A}" type="pres">
      <dgm:prSet presAssocID="{4BC9D852-14B2-9843-B416-DFB4B1E6BF52}" presName="negativeSpace" presStyleCnt="0"/>
      <dgm:spPr/>
    </dgm:pt>
    <dgm:pt modelId="{1561E435-331E-C943-8664-0E74C5E803C4}" type="pres">
      <dgm:prSet presAssocID="{4BC9D852-14B2-9843-B416-DFB4B1E6BF52}" presName="childText" presStyleLbl="conFgAcc1" presStyleIdx="1" presStyleCnt="4" custScaleY="95178">
        <dgm:presLayoutVars>
          <dgm:bulletEnabled val="1"/>
        </dgm:presLayoutVars>
      </dgm:prSet>
      <dgm:spPr/>
      <dgm:t>
        <a:bodyPr/>
        <a:lstStyle/>
        <a:p>
          <a:endParaRPr lang="en-US"/>
        </a:p>
      </dgm:t>
    </dgm:pt>
    <dgm:pt modelId="{CEB7EE97-0EEA-AC4B-BC62-AC59807639E7}" type="pres">
      <dgm:prSet presAssocID="{AB4A23C0-0530-4346-B952-FBFD8EE83803}" presName="spaceBetweenRectangles" presStyleCnt="0"/>
      <dgm:spPr/>
    </dgm:pt>
    <dgm:pt modelId="{12707DD7-9161-C649-8691-0A26CF929E9C}" type="pres">
      <dgm:prSet presAssocID="{CC4CE1D6-F1F7-8644-96E0-445AB6984B65}" presName="parentLin" presStyleCnt="0"/>
      <dgm:spPr/>
    </dgm:pt>
    <dgm:pt modelId="{DF625729-13D4-C04D-AA8F-A768901540D9}" type="pres">
      <dgm:prSet presAssocID="{CC4CE1D6-F1F7-8644-96E0-445AB6984B65}" presName="parentLeftMargin" presStyleLbl="node1" presStyleIdx="1" presStyleCnt="4"/>
      <dgm:spPr/>
      <dgm:t>
        <a:bodyPr/>
        <a:lstStyle/>
        <a:p>
          <a:endParaRPr lang="en-US"/>
        </a:p>
      </dgm:t>
    </dgm:pt>
    <dgm:pt modelId="{791DF15D-9326-DA4E-B8C5-0B938E6153DD}" type="pres">
      <dgm:prSet presAssocID="{CC4CE1D6-F1F7-8644-96E0-445AB6984B65}" presName="parentText" presStyleLbl="node1" presStyleIdx="2" presStyleCnt="4">
        <dgm:presLayoutVars>
          <dgm:chMax val="0"/>
          <dgm:bulletEnabled val="1"/>
        </dgm:presLayoutVars>
      </dgm:prSet>
      <dgm:spPr/>
      <dgm:t>
        <a:bodyPr/>
        <a:lstStyle/>
        <a:p>
          <a:endParaRPr lang="en-US"/>
        </a:p>
      </dgm:t>
    </dgm:pt>
    <dgm:pt modelId="{34A6188B-6129-994D-A874-9F77A7717EC1}" type="pres">
      <dgm:prSet presAssocID="{CC4CE1D6-F1F7-8644-96E0-445AB6984B65}" presName="negativeSpace" presStyleCnt="0"/>
      <dgm:spPr/>
    </dgm:pt>
    <dgm:pt modelId="{6A64CF4C-E701-F54C-A8F2-91199F1C1497}" type="pres">
      <dgm:prSet presAssocID="{CC4CE1D6-F1F7-8644-96E0-445AB6984B65}" presName="childText" presStyleLbl="conFgAcc1" presStyleIdx="2" presStyleCnt="4" custScaleY="95178">
        <dgm:presLayoutVars>
          <dgm:bulletEnabled val="1"/>
        </dgm:presLayoutVars>
      </dgm:prSet>
      <dgm:spPr/>
      <dgm:t>
        <a:bodyPr/>
        <a:lstStyle/>
        <a:p>
          <a:endParaRPr lang="en-US"/>
        </a:p>
      </dgm:t>
    </dgm:pt>
    <dgm:pt modelId="{E1F92593-BACC-EC45-AB7B-5DB737B6B2C9}" type="pres">
      <dgm:prSet presAssocID="{A487D2D2-C1E5-CF44-918E-97A25ABD6980}" presName="spaceBetweenRectangles" presStyleCnt="0"/>
      <dgm:spPr/>
    </dgm:pt>
    <dgm:pt modelId="{5A3F281F-BB78-B04C-A344-9CD30F23D4F0}" type="pres">
      <dgm:prSet presAssocID="{FB2499E2-CC52-104D-9BCB-84A9B7765329}" presName="parentLin" presStyleCnt="0"/>
      <dgm:spPr/>
    </dgm:pt>
    <dgm:pt modelId="{147417C3-B60A-7A45-ADC1-2040A3AC061D}" type="pres">
      <dgm:prSet presAssocID="{FB2499E2-CC52-104D-9BCB-84A9B7765329}" presName="parentLeftMargin" presStyleLbl="node1" presStyleIdx="2" presStyleCnt="4"/>
      <dgm:spPr/>
      <dgm:t>
        <a:bodyPr/>
        <a:lstStyle/>
        <a:p>
          <a:endParaRPr lang="en-US"/>
        </a:p>
      </dgm:t>
    </dgm:pt>
    <dgm:pt modelId="{5C12E087-0430-CB45-AEC7-3B09CCA8545A}" type="pres">
      <dgm:prSet presAssocID="{FB2499E2-CC52-104D-9BCB-84A9B7765329}" presName="parentText" presStyleLbl="node1" presStyleIdx="3" presStyleCnt="4">
        <dgm:presLayoutVars>
          <dgm:chMax val="0"/>
          <dgm:bulletEnabled val="1"/>
        </dgm:presLayoutVars>
      </dgm:prSet>
      <dgm:spPr/>
      <dgm:t>
        <a:bodyPr/>
        <a:lstStyle/>
        <a:p>
          <a:endParaRPr lang="en-US"/>
        </a:p>
      </dgm:t>
    </dgm:pt>
    <dgm:pt modelId="{2B5F99C3-1AFB-3D47-8341-6B28CD0E9C88}" type="pres">
      <dgm:prSet presAssocID="{FB2499E2-CC52-104D-9BCB-84A9B7765329}" presName="negativeSpace" presStyleCnt="0"/>
      <dgm:spPr/>
    </dgm:pt>
    <dgm:pt modelId="{46C272E7-249E-194F-B979-A1B4868748FC}" type="pres">
      <dgm:prSet presAssocID="{FB2499E2-CC52-104D-9BCB-84A9B7765329}" presName="childText" presStyleLbl="conFgAcc1" presStyleIdx="3" presStyleCnt="4" custScaleY="95178">
        <dgm:presLayoutVars>
          <dgm:bulletEnabled val="1"/>
        </dgm:presLayoutVars>
      </dgm:prSet>
      <dgm:spPr/>
      <dgm:t>
        <a:bodyPr/>
        <a:lstStyle/>
        <a:p>
          <a:endParaRPr lang="en-US"/>
        </a:p>
      </dgm:t>
    </dgm:pt>
  </dgm:ptLst>
  <dgm:cxnLst>
    <dgm:cxn modelId="{A9D77D0B-E011-A549-B844-F579D020E212}" type="presOf" srcId="{2FEB2567-F292-A54F-9CD2-9E97DA33B08E}" destId="{1561E435-331E-C943-8664-0E74C5E803C4}" srcOrd="0" destOrd="1" presId="urn:microsoft.com/office/officeart/2005/8/layout/list1"/>
    <dgm:cxn modelId="{FD926BF0-68CC-B24F-AEA6-EED044F64C17}" type="presOf" srcId="{4604B3B1-11D8-8044-A829-DB82D59296D0}" destId="{0657B10F-BE75-FE42-81C2-6AAAC5FBC718}" srcOrd="0" destOrd="0" presId="urn:microsoft.com/office/officeart/2005/8/layout/list1"/>
    <dgm:cxn modelId="{B4691DD5-6389-1B48-8639-320ED27C1BF2}" type="presOf" srcId="{4BC9D852-14B2-9843-B416-DFB4B1E6BF52}" destId="{10366204-13B3-EB40-91FD-7103950B3EF8}" srcOrd="1" destOrd="0" presId="urn:microsoft.com/office/officeart/2005/8/layout/list1"/>
    <dgm:cxn modelId="{1A85A2DE-3FEB-5F43-A915-715D7681570A}" type="presOf" srcId="{FB2499E2-CC52-104D-9BCB-84A9B7765329}" destId="{147417C3-B60A-7A45-ADC1-2040A3AC061D}" srcOrd="0" destOrd="0" presId="urn:microsoft.com/office/officeart/2005/8/layout/list1"/>
    <dgm:cxn modelId="{19477F37-7DFA-DE4E-B8C0-CEB3A6F5F4FB}" srcId="{FB2499E2-CC52-104D-9BCB-84A9B7765329}" destId="{90B046B1-CF9D-B54D-846F-8E0E36792375}" srcOrd="0" destOrd="0" parTransId="{697C4127-2BEB-1D4C-9ED9-504C9DF23A5E}" sibTransId="{50CB0ED6-9FE9-8142-B80B-862E9EDE286D}"/>
    <dgm:cxn modelId="{AD062FDE-319B-A747-ABA2-364C3677C797}" srcId="{89C92C99-7F48-B248-84A7-FDE2D680EA10}" destId="{4604B3B1-11D8-8044-A829-DB82D59296D0}" srcOrd="0" destOrd="0" parTransId="{C2E9B3C9-79F2-724A-AE4D-FB085F19E711}" sibTransId="{CCFBAF8F-041C-4441-9835-131F3C746D1C}"/>
    <dgm:cxn modelId="{23E9687E-7777-5140-A2D5-A0EC68E399E0}" srcId="{4BC9D852-14B2-9843-B416-DFB4B1E6BF52}" destId="{2FEB2567-F292-A54F-9CD2-9E97DA33B08E}" srcOrd="1" destOrd="0" parTransId="{EABABC87-317F-CE49-9D7A-A9DA7EDE01F4}" sibTransId="{03654F51-F95B-9D4D-AF58-C8B6FC265898}"/>
    <dgm:cxn modelId="{BCE82E8B-1E3E-C24E-86D6-E81FE36BD745}" srcId="{89C92C99-7F48-B248-84A7-FDE2D680EA10}" destId="{4BC9D852-14B2-9843-B416-DFB4B1E6BF52}" srcOrd="1" destOrd="0" parTransId="{F5B1CEF5-9EDC-5F47-B4ED-4B51BCB770DA}" sibTransId="{AB4A23C0-0530-4346-B952-FBFD8EE83803}"/>
    <dgm:cxn modelId="{CB14C747-8513-8E43-AE92-E71EC768734C}" type="presOf" srcId="{89C92C99-7F48-B248-84A7-FDE2D680EA10}" destId="{82E4D053-C3E2-824C-B2E7-A92B9515D693}" srcOrd="0" destOrd="0" presId="urn:microsoft.com/office/officeart/2005/8/layout/list1"/>
    <dgm:cxn modelId="{1059067C-41FA-5145-82EB-862A55FFF378}" srcId="{4604B3B1-11D8-8044-A829-DB82D59296D0}" destId="{7F981A1D-074B-7449-8203-F5B7A5ACD6ED}" srcOrd="1" destOrd="0" parTransId="{7AC2B0DB-6339-D040-A939-1302A9BFA9A9}" sibTransId="{C68F668F-D1F2-9E4C-8DC8-C3D54A5F379E}"/>
    <dgm:cxn modelId="{DC339C3D-F7CD-0D4C-BA32-C63103F4C064}" type="presOf" srcId="{CC4CE1D6-F1F7-8644-96E0-445AB6984B65}" destId="{791DF15D-9326-DA4E-B8C5-0B938E6153DD}" srcOrd="1" destOrd="0" presId="urn:microsoft.com/office/officeart/2005/8/layout/list1"/>
    <dgm:cxn modelId="{C397A52D-790E-DD44-885B-8BFBE4DEE94F}" type="presOf" srcId="{560E21EB-D8E8-8E43-AD99-58C1796B48A6}" destId="{F7FF2492-F156-EA4F-8808-19B9DB281964}" srcOrd="0" destOrd="0" presId="urn:microsoft.com/office/officeart/2005/8/layout/list1"/>
    <dgm:cxn modelId="{D45763B1-B4D9-234E-84DF-73A73A8B1842}" srcId="{89C92C99-7F48-B248-84A7-FDE2D680EA10}" destId="{FB2499E2-CC52-104D-9BCB-84A9B7765329}" srcOrd="3" destOrd="0" parTransId="{F4CF217B-1BBB-3D46-9CCF-792A750C31D1}" sibTransId="{56683602-33F6-3A45-9D0B-D2999D2CB8E9}"/>
    <dgm:cxn modelId="{70A597F3-E73D-2C4A-9DB8-A9C8020785E3}" type="presOf" srcId="{CC4CE1D6-F1F7-8644-96E0-445AB6984B65}" destId="{DF625729-13D4-C04D-AA8F-A768901540D9}" srcOrd="0" destOrd="0" presId="urn:microsoft.com/office/officeart/2005/8/layout/list1"/>
    <dgm:cxn modelId="{D35ACC75-C315-7F44-9492-A62AFA49BE1E}" type="presOf" srcId="{7F981A1D-074B-7449-8203-F5B7A5ACD6ED}" destId="{F7FF2492-F156-EA4F-8808-19B9DB281964}" srcOrd="0" destOrd="1" presId="urn:microsoft.com/office/officeart/2005/8/layout/list1"/>
    <dgm:cxn modelId="{EF670FBF-9CE4-8546-8BDF-15D6C9BCA25F}" type="presOf" srcId="{435523B7-1AA7-0A4F-BC0C-F590570B895D}" destId="{6A64CF4C-E701-F54C-A8F2-91199F1C1497}" srcOrd="0" destOrd="0" presId="urn:microsoft.com/office/officeart/2005/8/layout/list1"/>
    <dgm:cxn modelId="{FA6358BF-2BE9-6C47-8E39-58D4EA74C649}" type="presOf" srcId="{FB2499E2-CC52-104D-9BCB-84A9B7765329}" destId="{5C12E087-0430-CB45-AEC7-3B09CCA8545A}" srcOrd="1" destOrd="0" presId="urn:microsoft.com/office/officeart/2005/8/layout/list1"/>
    <dgm:cxn modelId="{7546C21A-2F89-CC47-9985-9E141490F12F}" type="presOf" srcId="{D574DECC-F787-874E-B4CB-71B4F5A83740}" destId="{46C272E7-249E-194F-B979-A1B4868748FC}" srcOrd="0" destOrd="2" presId="urn:microsoft.com/office/officeart/2005/8/layout/list1"/>
    <dgm:cxn modelId="{C3454A1A-6E19-5445-A8FC-DBEECC430443}" type="presOf" srcId="{94F84BA8-F9A7-B644-B1F0-D2E8941CFA13}" destId="{6A64CF4C-E701-F54C-A8F2-91199F1C1497}" srcOrd="0" destOrd="1" presId="urn:microsoft.com/office/officeart/2005/8/layout/list1"/>
    <dgm:cxn modelId="{A6CC09C8-AE93-D44A-AD1D-8440DB9EBEAE}" type="presOf" srcId="{4604B3B1-11D8-8044-A829-DB82D59296D0}" destId="{0376B77F-2DBF-7C4D-98C0-04FE3F55DBEF}" srcOrd="1" destOrd="0" presId="urn:microsoft.com/office/officeart/2005/8/layout/list1"/>
    <dgm:cxn modelId="{C4E4D7BB-CDC9-6648-98EE-7DD14A233ED7}" srcId="{CC4CE1D6-F1F7-8644-96E0-445AB6984B65}" destId="{435523B7-1AA7-0A4F-BC0C-F590570B895D}" srcOrd="0" destOrd="0" parTransId="{C56BAF7C-98D9-564D-AD71-0EEE3F1D9ABE}" sibTransId="{A3FC7647-47F2-F24A-AD09-AAF41FA67607}"/>
    <dgm:cxn modelId="{38426F3E-565C-B543-B9EC-4654C9186259}" srcId="{CC4CE1D6-F1F7-8644-96E0-445AB6984B65}" destId="{2166C4A2-8ACF-8148-A1B9-420CE76E38C3}" srcOrd="2" destOrd="0" parTransId="{EECD7E65-BC4D-A24D-8A5B-9892522485F1}" sibTransId="{D9B3E902-1A7D-0944-AC7E-917745AB2543}"/>
    <dgm:cxn modelId="{F2678859-AFA7-F94A-966C-12749A28228C}" srcId="{4BC9D852-14B2-9843-B416-DFB4B1E6BF52}" destId="{5DA88C6B-5057-7440-A649-25DEF4736213}" srcOrd="0" destOrd="0" parTransId="{E6E6F704-5379-D144-8D30-3766F65C19E8}" sibTransId="{AE5AAD00-D33A-FE45-AA22-4FDC5181DCBE}"/>
    <dgm:cxn modelId="{8251E0A9-9859-5946-BAB2-CB40FB02999E}" srcId="{CC4CE1D6-F1F7-8644-96E0-445AB6984B65}" destId="{94F84BA8-F9A7-B644-B1F0-D2E8941CFA13}" srcOrd="1" destOrd="0" parTransId="{C94E315F-52FD-F04B-886C-F8AEC16C3848}" sibTransId="{60C6B470-EC5F-EA48-8079-AA14AEA02D5E}"/>
    <dgm:cxn modelId="{59702275-A9BB-AB40-ACE2-6E6444646D74}" type="presOf" srcId="{8E5A766D-FEB3-1349-8840-CA74B9A405EB}" destId="{46C272E7-249E-194F-B979-A1B4868748FC}" srcOrd="0" destOrd="1" presId="urn:microsoft.com/office/officeart/2005/8/layout/list1"/>
    <dgm:cxn modelId="{A0589003-0652-6348-9955-7A66899B23D5}" srcId="{FB2499E2-CC52-104D-9BCB-84A9B7765329}" destId="{8E5A766D-FEB3-1349-8840-CA74B9A405EB}" srcOrd="1" destOrd="0" parTransId="{FC3692BB-0A77-9542-9A0E-77F8316B3F4B}" sibTransId="{9E5F6A7D-AFD6-1E4C-A5F5-6F6FDC4D498A}"/>
    <dgm:cxn modelId="{54738767-900C-5149-83A1-C9A22349E6DF}" type="presOf" srcId="{90B046B1-CF9D-B54D-846F-8E0E36792375}" destId="{46C272E7-249E-194F-B979-A1B4868748FC}" srcOrd="0" destOrd="0" presId="urn:microsoft.com/office/officeart/2005/8/layout/list1"/>
    <dgm:cxn modelId="{195E02DD-76F7-6D41-9D2A-F3B2BA985C16}" type="presOf" srcId="{4BC9D852-14B2-9843-B416-DFB4B1E6BF52}" destId="{3EAB31E5-D9E2-494A-81F8-CE2C5E022747}" srcOrd="0" destOrd="0" presId="urn:microsoft.com/office/officeart/2005/8/layout/list1"/>
    <dgm:cxn modelId="{8C00C73F-99E3-5C40-86A1-FA64A0DD604E}" srcId="{FB2499E2-CC52-104D-9BCB-84A9B7765329}" destId="{D574DECC-F787-874E-B4CB-71B4F5A83740}" srcOrd="2" destOrd="0" parTransId="{EF0717A7-5FDB-8846-BFC6-AF05B5F17F00}" sibTransId="{621B2907-2A8E-3345-8189-2CCCD6D03846}"/>
    <dgm:cxn modelId="{D8562018-4507-8B47-A84B-91778FA2ADE1}" srcId="{4604B3B1-11D8-8044-A829-DB82D59296D0}" destId="{560E21EB-D8E8-8E43-AD99-58C1796B48A6}" srcOrd="0" destOrd="0" parTransId="{E5A4E700-CB83-B344-BDD1-A2972D2EAA46}" sibTransId="{A0905D70-F6AD-BB4E-9C1B-D9A76F35F519}"/>
    <dgm:cxn modelId="{7CA288EC-DE0C-264F-B490-14977FC725D3}" type="presOf" srcId="{5DA88C6B-5057-7440-A649-25DEF4736213}" destId="{1561E435-331E-C943-8664-0E74C5E803C4}" srcOrd="0" destOrd="0" presId="urn:microsoft.com/office/officeart/2005/8/layout/list1"/>
    <dgm:cxn modelId="{51969EC3-91E5-254A-B4CB-52F87F900F82}" type="presOf" srcId="{2166C4A2-8ACF-8148-A1B9-420CE76E38C3}" destId="{6A64CF4C-E701-F54C-A8F2-91199F1C1497}" srcOrd="0" destOrd="2" presId="urn:microsoft.com/office/officeart/2005/8/layout/list1"/>
    <dgm:cxn modelId="{F4CF3A38-F3B0-7240-A513-8068548C46E0}" srcId="{89C92C99-7F48-B248-84A7-FDE2D680EA10}" destId="{CC4CE1D6-F1F7-8644-96E0-445AB6984B65}" srcOrd="2" destOrd="0" parTransId="{F1ABA17A-E4CE-A64A-83D3-B9432EAA11E2}" sibTransId="{A487D2D2-C1E5-CF44-918E-97A25ABD6980}"/>
    <dgm:cxn modelId="{1436246F-C73B-B74A-AFE2-DEBFC192A030}" type="presParOf" srcId="{82E4D053-C3E2-824C-B2E7-A92B9515D693}" destId="{65228DDF-2889-9D4B-9DEF-28A0EB1038BF}" srcOrd="0" destOrd="0" presId="urn:microsoft.com/office/officeart/2005/8/layout/list1"/>
    <dgm:cxn modelId="{82DCAE60-C166-3347-BA80-4C3DFFDA8A1B}" type="presParOf" srcId="{65228DDF-2889-9D4B-9DEF-28A0EB1038BF}" destId="{0657B10F-BE75-FE42-81C2-6AAAC5FBC718}" srcOrd="0" destOrd="0" presId="urn:microsoft.com/office/officeart/2005/8/layout/list1"/>
    <dgm:cxn modelId="{CB0B8319-68E9-B74C-955D-518A121EA655}" type="presParOf" srcId="{65228DDF-2889-9D4B-9DEF-28A0EB1038BF}" destId="{0376B77F-2DBF-7C4D-98C0-04FE3F55DBEF}" srcOrd="1" destOrd="0" presId="urn:microsoft.com/office/officeart/2005/8/layout/list1"/>
    <dgm:cxn modelId="{B0E30E83-79F7-0D4F-86C9-6E5865EC87EC}" type="presParOf" srcId="{82E4D053-C3E2-824C-B2E7-A92B9515D693}" destId="{B177A965-6C50-7940-9A4D-5CDC0FAC0EE6}" srcOrd="1" destOrd="0" presId="urn:microsoft.com/office/officeart/2005/8/layout/list1"/>
    <dgm:cxn modelId="{BB8C6327-6EDF-A44A-BFD7-656FEB695137}" type="presParOf" srcId="{82E4D053-C3E2-824C-B2E7-A92B9515D693}" destId="{F7FF2492-F156-EA4F-8808-19B9DB281964}" srcOrd="2" destOrd="0" presId="urn:microsoft.com/office/officeart/2005/8/layout/list1"/>
    <dgm:cxn modelId="{FED06E1C-EBDF-C745-89F9-67867169F6B2}" type="presParOf" srcId="{82E4D053-C3E2-824C-B2E7-A92B9515D693}" destId="{8AF423B1-0DE5-714A-88C9-E540353C37EB}" srcOrd="3" destOrd="0" presId="urn:microsoft.com/office/officeart/2005/8/layout/list1"/>
    <dgm:cxn modelId="{B6A46EE3-B289-A246-9E62-623935B5CE58}" type="presParOf" srcId="{82E4D053-C3E2-824C-B2E7-A92B9515D693}" destId="{A6170C0E-07FC-9F4B-B89C-4D298E9CC478}" srcOrd="4" destOrd="0" presId="urn:microsoft.com/office/officeart/2005/8/layout/list1"/>
    <dgm:cxn modelId="{42A2962A-8AD6-9F4E-A923-6C567E663EB4}" type="presParOf" srcId="{A6170C0E-07FC-9F4B-B89C-4D298E9CC478}" destId="{3EAB31E5-D9E2-494A-81F8-CE2C5E022747}" srcOrd="0" destOrd="0" presId="urn:microsoft.com/office/officeart/2005/8/layout/list1"/>
    <dgm:cxn modelId="{80934D88-2BA8-C840-A885-C1871C70D831}" type="presParOf" srcId="{A6170C0E-07FC-9F4B-B89C-4D298E9CC478}" destId="{10366204-13B3-EB40-91FD-7103950B3EF8}" srcOrd="1" destOrd="0" presId="urn:microsoft.com/office/officeart/2005/8/layout/list1"/>
    <dgm:cxn modelId="{5D489CE0-168B-AB49-A836-1583B7CD1DA4}" type="presParOf" srcId="{82E4D053-C3E2-824C-B2E7-A92B9515D693}" destId="{AE986F9E-FE18-F842-9DA6-2016A1974E1A}" srcOrd="5" destOrd="0" presId="urn:microsoft.com/office/officeart/2005/8/layout/list1"/>
    <dgm:cxn modelId="{B7448669-A4E9-E54F-A826-29581A04C047}" type="presParOf" srcId="{82E4D053-C3E2-824C-B2E7-A92B9515D693}" destId="{1561E435-331E-C943-8664-0E74C5E803C4}" srcOrd="6" destOrd="0" presId="urn:microsoft.com/office/officeart/2005/8/layout/list1"/>
    <dgm:cxn modelId="{03B4D62A-7E88-3C47-9F1D-2F95CB4466F6}" type="presParOf" srcId="{82E4D053-C3E2-824C-B2E7-A92B9515D693}" destId="{CEB7EE97-0EEA-AC4B-BC62-AC59807639E7}" srcOrd="7" destOrd="0" presId="urn:microsoft.com/office/officeart/2005/8/layout/list1"/>
    <dgm:cxn modelId="{B6CF0F04-4F12-E24F-9F27-BCE3F12B5ACA}" type="presParOf" srcId="{82E4D053-C3E2-824C-B2E7-A92B9515D693}" destId="{12707DD7-9161-C649-8691-0A26CF929E9C}" srcOrd="8" destOrd="0" presId="urn:microsoft.com/office/officeart/2005/8/layout/list1"/>
    <dgm:cxn modelId="{6609BC80-F44A-0040-B33E-743560343224}" type="presParOf" srcId="{12707DD7-9161-C649-8691-0A26CF929E9C}" destId="{DF625729-13D4-C04D-AA8F-A768901540D9}" srcOrd="0" destOrd="0" presId="urn:microsoft.com/office/officeart/2005/8/layout/list1"/>
    <dgm:cxn modelId="{514C2AC4-4AAC-DC47-A4D3-443F3D571C15}" type="presParOf" srcId="{12707DD7-9161-C649-8691-0A26CF929E9C}" destId="{791DF15D-9326-DA4E-B8C5-0B938E6153DD}" srcOrd="1" destOrd="0" presId="urn:microsoft.com/office/officeart/2005/8/layout/list1"/>
    <dgm:cxn modelId="{A7157F24-3083-C445-B2C2-0F0CBC989EFC}" type="presParOf" srcId="{82E4D053-C3E2-824C-B2E7-A92B9515D693}" destId="{34A6188B-6129-994D-A874-9F77A7717EC1}" srcOrd="9" destOrd="0" presId="urn:microsoft.com/office/officeart/2005/8/layout/list1"/>
    <dgm:cxn modelId="{9BAE8BA3-0E5D-0A44-A272-606399164761}" type="presParOf" srcId="{82E4D053-C3E2-824C-B2E7-A92B9515D693}" destId="{6A64CF4C-E701-F54C-A8F2-91199F1C1497}" srcOrd="10" destOrd="0" presId="urn:microsoft.com/office/officeart/2005/8/layout/list1"/>
    <dgm:cxn modelId="{5EF703E7-5ACC-EA4E-96A7-011177B48903}" type="presParOf" srcId="{82E4D053-C3E2-824C-B2E7-A92B9515D693}" destId="{E1F92593-BACC-EC45-AB7B-5DB737B6B2C9}" srcOrd="11" destOrd="0" presId="urn:microsoft.com/office/officeart/2005/8/layout/list1"/>
    <dgm:cxn modelId="{6B57CE0D-20CF-C54D-8D86-AF3153717362}" type="presParOf" srcId="{82E4D053-C3E2-824C-B2E7-A92B9515D693}" destId="{5A3F281F-BB78-B04C-A344-9CD30F23D4F0}" srcOrd="12" destOrd="0" presId="urn:microsoft.com/office/officeart/2005/8/layout/list1"/>
    <dgm:cxn modelId="{80E97712-3BB0-C944-9CD4-566397788F4A}" type="presParOf" srcId="{5A3F281F-BB78-B04C-A344-9CD30F23D4F0}" destId="{147417C3-B60A-7A45-ADC1-2040A3AC061D}" srcOrd="0" destOrd="0" presId="urn:microsoft.com/office/officeart/2005/8/layout/list1"/>
    <dgm:cxn modelId="{9ECCB9A0-6F48-BD4E-B2EA-D63A0EB6F04A}" type="presParOf" srcId="{5A3F281F-BB78-B04C-A344-9CD30F23D4F0}" destId="{5C12E087-0430-CB45-AEC7-3B09CCA8545A}" srcOrd="1" destOrd="0" presId="urn:microsoft.com/office/officeart/2005/8/layout/list1"/>
    <dgm:cxn modelId="{BB1995E1-4921-9D4D-8A82-AC117E2ADAE0}" type="presParOf" srcId="{82E4D053-C3E2-824C-B2E7-A92B9515D693}" destId="{2B5F99C3-1AFB-3D47-8341-6B28CD0E9C88}" srcOrd="13" destOrd="0" presId="urn:microsoft.com/office/officeart/2005/8/layout/list1"/>
    <dgm:cxn modelId="{180C1575-0E5E-3546-9C22-F095CE891668}" type="presParOf" srcId="{82E4D053-C3E2-824C-B2E7-A92B9515D693}" destId="{46C272E7-249E-194F-B979-A1B4868748FC}"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DBEC94-9768-0445-AE42-0C9F5ABB463D}">
      <dsp:nvSpPr>
        <dsp:cNvPr id="0" name=""/>
        <dsp:cNvSpPr/>
      </dsp:nvSpPr>
      <dsp:spPr>
        <a:xfrm>
          <a:off x="0" y="288586"/>
          <a:ext cx="4377463" cy="4284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AD6E22-FEC0-1A42-B900-D8C7E097CE1B}">
      <dsp:nvSpPr>
        <dsp:cNvPr id="0" name=""/>
        <dsp:cNvSpPr/>
      </dsp:nvSpPr>
      <dsp:spPr>
        <a:xfrm>
          <a:off x="218873" y="37666"/>
          <a:ext cx="3064224" cy="5018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820" tIns="0" rIns="115820" bIns="0" numCol="1" spcCol="1270" anchor="ctr" anchorCtr="0">
          <a:noAutofit/>
        </a:bodyPr>
        <a:lstStyle/>
        <a:p>
          <a:pPr lvl="0" algn="l" defTabSz="800100">
            <a:lnSpc>
              <a:spcPct val="90000"/>
            </a:lnSpc>
            <a:spcBef>
              <a:spcPct val="0"/>
            </a:spcBef>
            <a:spcAft>
              <a:spcPct val="35000"/>
            </a:spcAft>
          </a:pPr>
          <a:r>
            <a:rPr lang="en-US" sz="1800" kern="1200" dirty="0" smtClean="0"/>
            <a:t>Static</a:t>
          </a:r>
          <a:endParaRPr lang="en-US" sz="1800" kern="1200" dirty="0"/>
        </a:p>
      </dsp:txBody>
      <dsp:txXfrm>
        <a:off x="243371" y="62164"/>
        <a:ext cx="3015228" cy="452844"/>
      </dsp:txXfrm>
    </dsp:sp>
    <dsp:sp modelId="{59BC1445-781C-CF4F-BFE4-CA822CEEA896}">
      <dsp:nvSpPr>
        <dsp:cNvPr id="0" name=""/>
        <dsp:cNvSpPr/>
      </dsp:nvSpPr>
      <dsp:spPr>
        <a:xfrm>
          <a:off x="0" y="1059706"/>
          <a:ext cx="4377463" cy="428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8996E0-E11E-8840-933E-930063F176F4}">
      <dsp:nvSpPr>
        <dsp:cNvPr id="0" name=""/>
        <dsp:cNvSpPr/>
      </dsp:nvSpPr>
      <dsp:spPr>
        <a:xfrm>
          <a:off x="218873" y="808786"/>
          <a:ext cx="3064224" cy="5018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820" tIns="0" rIns="115820" bIns="0" numCol="1" spcCol="1270" anchor="ctr" anchorCtr="0">
          <a:noAutofit/>
        </a:bodyPr>
        <a:lstStyle/>
        <a:p>
          <a:pPr lvl="0" algn="l" defTabSz="800100">
            <a:lnSpc>
              <a:spcPct val="90000"/>
            </a:lnSpc>
            <a:spcBef>
              <a:spcPct val="0"/>
            </a:spcBef>
            <a:spcAft>
              <a:spcPct val="35000"/>
            </a:spcAft>
          </a:pPr>
          <a:r>
            <a:rPr lang="en-US" sz="1800" kern="1200" dirty="0" smtClean="0"/>
            <a:t>Dynamic</a:t>
          </a:r>
          <a:endParaRPr lang="en-US" sz="1800" kern="1200" dirty="0"/>
        </a:p>
      </dsp:txBody>
      <dsp:txXfrm>
        <a:off x="243371" y="833284"/>
        <a:ext cx="3015228" cy="452844"/>
      </dsp:txXfrm>
    </dsp:sp>
    <dsp:sp modelId="{3CF7ADBB-372B-474D-9493-DE797B45A8DF}">
      <dsp:nvSpPr>
        <dsp:cNvPr id="0" name=""/>
        <dsp:cNvSpPr/>
      </dsp:nvSpPr>
      <dsp:spPr>
        <a:xfrm>
          <a:off x="0" y="1830826"/>
          <a:ext cx="4377463" cy="4284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23EF73-917D-9E4D-A596-13502BEEDD60}">
      <dsp:nvSpPr>
        <dsp:cNvPr id="0" name=""/>
        <dsp:cNvSpPr/>
      </dsp:nvSpPr>
      <dsp:spPr>
        <a:xfrm>
          <a:off x="218873" y="1579906"/>
          <a:ext cx="3064224" cy="50184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820" tIns="0" rIns="115820" bIns="0" numCol="1" spcCol="1270" anchor="ctr" anchorCtr="0">
          <a:noAutofit/>
        </a:bodyPr>
        <a:lstStyle/>
        <a:p>
          <a:pPr lvl="0" algn="l" defTabSz="800100">
            <a:lnSpc>
              <a:spcPct val="90000"/>
            </a:lnSpc>
            <a:spcBef>
              <a:spcPct val="0"/>
            </a:spcBef>
            <a:spcAft>
              <a:spcPct val="35000"/>
            </a:spcAft>
          </a:pPr>
          <a:r>
            <a:rPr lang="en-US" sz="1800" kern="1200" dirty="0" smtClean="0"/>
            <a:t>Hybrid</a:t>
          </a:r>
          <a:endParaRPr lang="en-US" sz="1800" kern="1200" dirty="0"/>
        </a:p>
      </dsp:txBody>
      <dsp:txXfrm>
        <a:off x="243371" y="1604404"/>
        <a:ext cx="3015228" cy="452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300A5-8F0F-2845-9117-AA0CCBF4A8E8}">
      <dsp:nvSpPr>
        <dsp:cNvPr id="0" name=""/>
        <dsp:cNvSpPr/>
      </dsp:nvSpPr>
      <dsp:spPr>
        <a:xfrm>
          <a:off x="0" y="257041"/>
          <a:ext cx="7034696" cy="3780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1D5C294-0B19-944E-A49B-B7052AE4F415}">
      <dsp:nvSpPr>
        <dsp:cNvPr id="0" name=""/>
        <dsp:cNvSpPr/>
      </dsp:nvSpPr>
      <dsp:spPr>
        <a:xfrm>
          <a:off x="351734" y="35641"/>
          <a:ext cx="4924287" cy="4428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6126" tIns="0" rIns="186126" bIns="0" numCol="1" spcCol="1270" anchor="ctr" anchorCtr="0">
          <a:noAutofit/>
        </a:bodyPr>
        <a:lstStyle/>
        <a:p>
          <a:pPr lvl="0" algn="l" defTabSz="800100">
            <a:lnSpc>
              <a:spcPct val="90000"/>
            </a:lnSpc>
            <a:spcBef>
              <a:spcPct val="0"/>
            </a:spcBef>
            <a:spcAft>
              <a:spcPct val="35000"/>
            </a:spcAft>
          </a:pPr>
          <a:r>
            <a:rPr lang="en-US" sz="1800" kern="1200" dirty="0" smtClean="0"/>
            <a:t>History</a:t>
          </a:r>
          <a:endParaRPr lang="en-US" sz="1800" kern="1200" dirty="0"/>
        </a:p>
      </dsp:txBody>
      <dsp:txXfrm>
        <a:off x="373350" y="57257"/>
        <a:ext cx="4881055" cy="399568"/>
      </dsp:txXfrm>
    </dsp:sp>
    <dsp:sp modelId="{51297F1B-70CD-6641-B223-A76204EFAE11}">
      <dsp:nvSpPr>
        <dsp:cNvPr id="0" name=""/>
        <dsp:cNvSpPr/>
      </dsp:nvSpPr>
      <dsp:spPr>
        <a:xfrm>
          <a:off x="0" y="937442"/>
          <a:ext cx="7034696" cy="3780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777FE42-73FD-984B-A90E-BE6AF5885055}">
      <dsp:nvSpPr>
        <dsp:cNvPr id="0" name=""/>
        <dsp:cNvSpPr/>
      </dsp:nvSpPr>
      <dsp:spPr>
        <a:xfrm>
          <a:off x="351734" y="716041"/>
          <a:ext cx="4924287" cy="4428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6126" tIns="0" rIns="186126" bIns="0" numCol="1" spcCol="1270" anchor="ctr" anchorCtr="0">
          <a:noAutofit/>
        </a:bodyPr>
        <a:lstStyle/>
        <a:p>
          <a:pPr lvl="0" algn="l" defTabSz="800100">
            <a:lnSpc>
              <a:spcPct val="90000"/>
            </a:lnSpc>
            <a:spcBef>
              <a:spcPct val="0"/>
            </a:spcBef>
            <a:spcAft>
              <a:spcPct val="35000"/>
            </a:spcAft>
          </a:pPr>
          <a:r>
            <a:rPr lang="en-US" sz="1800" kern="1200" dirty="0" smtClean="0"/>
            <a:t>Cache</a:t>
          </a:r>
          <a:endParaRPr lang="en-US" sz="1800" kern="1200" dirty="0"/>
        </a:p>
      </dsp:txBody>
      <dsp:txXfrm>
        <a:off x="373350" y="737657"/>
        <a:ext cx="4881055" cy="399568"/>
      </dsp:txXfrm>
    </dsp:sp>
    <dsp:sp modelId="{71796B86-BAFC-B24E-9F5B-80D3A9408963}">
      <dsp:nvSpPr>
        <dsp:cNvPr id="0" name=""/>
        <dsp:cNvSpPr/>
      </dsp:nvSpPr>
      <dsp:spPr>
        <a:xfrm>
          <a:off x="0" y="1617842"/>
          <a:ext cx="7034696" cy="3780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3C61B69-0072-5045-9833-9BE18281FDC0}">
      <dsp:nvSpPr>
        <dsp:cNvPr id="0" name=""/>
        <dsp:cNvSpPr/>
      </dsp:nvSpPr>
      <dsp:spPr>
        <a:xfrm>
          <a:off x="351734" y="1396442"/>
          <a:ext cx="4924287" cy="4428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6126" tIns="0" rIns="186126" bIns="0" numCol="1" spcCol="1270" anchor="ctr" anchorCtr="0">
          <a:noAutofit/>
        </a:bodyPr>
        <a:lstStyle/>
        <a:p>
          <a:pPr lvl="0" algn="l" defTabSz="800100">
            <a:lnSpc>
              <a:spcPct val="90000"/>
            </a:lnSpc>
            <a:spcBef>
              <a:spcPct val="0"/>
            </a:spcBef>
            <a:spcAft>
              <a:spcPct val="35000"/>
            </a:spcAft>
          </a:pPr>
          <a:r>
            <a:rPr lang="en-US" sz="1800" kern="1200" dirty="0" smtClean="0"/>
            <a:t>Cookies</a:t>
          </a:r>
          <a:endParaRPr lang="en-US" sz="1800" kern="1200" dirty="0"/>
        </a:p>
      </dsp:txBody>
      <dsp:txXfrm>
        <a:off x="373350" y="1418058"/>
        <a:ext cx="4881055" cy="399568"/>
      </dsp:txXfrm>
    </dsp:sp>
    <dsp:sp modelId="{303A1A0B-50F4-8648-A010-BCD40058F18C}">
      <dsp:nvSpPr>
        <dsp:cNvPr id="0" name=""/>
        <dsp:cNvSpPr/>
      </dsp:nvSpPr>
      <dsp:spPr>
        <a:xfrm>
          <a:off x="0" y="2298242"/>
          <a:ext cx="7034696" cy="3780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4DAE790-7D00-4D46-BCA4-FF41D5CBEBF6}">
      <dsp:nvSpPr>
        <dsp:cNvPr id="0" name=""/>
        <dsp:cNvSpPr/>
      </dsp:nvSpPr>
      <dsp:spPr>
        <a:xfrm>
          <a:off x="351734" y="2076842"/>
          <a:ext cx="4924287" cy="4428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6126" tIns="0" rIns="186126" bIns="0" numCol="1" spcCol="1270" anchor="ctr" anchorCtr="0">
          <a:noAutofit/>
        </a:bodyPr>
        <a:lstStyle/>
        <a:p>
          <a:pPr lvl="0" algn="l" defTabSz="800100">
            <a:lnSpc>
              <a:spcPct val="90000"/>
            </a:lnSpc>
            <a:spcBef>
              <a:spcPct val="0"/>
            </a:spcBef>
            <a:spcAft>
              <a:spcPct val="35000"/>
            </a:spcAft>
          </a:pPr>
          <a:r>
            <a:rPr lang="en-US" sz="1800" kern="1200" dirty="0" smtClean="0"/>
            <a:t>Bookmarks</a:t>
          </a:r>
          <a:endParaRPr lang="en-US" sz="1800" kern="1200" dirty="0"/>
        </a:p>
      </dsp:txBody>
      <dsp:txXfrm>
        <a:off x="373350" y="2098458"/>
        <a:ext cx="4881055" cy="399568"/>
      </dsp:txXfrm>
    </dsp:sp>
    <dsp:sp modelId="{4A01AE60-DA2C-3640-9D15-1B197F3E783D}">
      <dsp:nvSpPr>
        <dsp:cNvPr id="0" name=""/>
        <dsp:cNvSpPr/>
      </dsp:nvSpPr>
      <dsp:spPr>
        <a:xfrm>
          <a:off x="0" y="2978642"/>
          <a:ext cx="7034696" cy="378000"/>
        </a:xfrm>
        <a:prstGeom prst="rect">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8123D45-6C04-9C4A-9CBE-D6933D343E21}">
      <dsp:nvSpPr>
        <dsp:cNvPr id="0" name=""/>
        <dsp:cNvSpPr/>
      </dsp:nvSpPr>
      <dsp:spPr>
        <a:xfrm>
          <a:off x="351734" y="2757242"/>
          <a:ext cx="4924287" cy="4428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6126" tIns="0" rIns="186126" bIns="0" numCol="1" spcCol="1270" anchor="ctr" anchorCtr="0">
          <a:noAutofit/>
        </a:bodyPr>
        <a:lstStyle/>
        <a:p>
          <a:pPr lvl="0" algn="l" defTabSz="800100">
            <a:lnSpc>
              <a:spcPct val="90000"/>
            </a:lnSpc>
            <a:spcBef>
              <a:spcPct val="0"/>
            </a:spcBef>
            <a:spcAft>
              <a:spcPct val="35000"/>
            </a:spcAft>
          </a:pPr>
          <a:r>
            <a:rPr lang="en-US" sz="1800" kern="1200" dirty="0" smtClean="0"/>
            <a:t>Stored passwords, if any</a:t>
          </a:r>
        </a:p>
      </dsp:txBody>
      <dsp:txXfrm>
        <a:off x="373350" y="2778858"/>
        <a:ext cx="4881055" cy="3995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BB4344-FB88-7745-A9F8-42786EE344B4}">
      <dsp:nvSpPr>
        <dsp:cNvPr id="0" name=""/>
        <dsp:cNvSpPr/>
      </dsp:nvSpPr>
      <dsp:spPr>
        <a:xfrm>
          <a:off x="0" y="293917"/>
          <a:ext cx="7379182" cy="4032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4C0B588-18D1-5344-89E2-8B2BCA69B3FF}">
      <dsp:nvSpPr>
        <dsp:cNvPr id="0" name=""/>
        <dsp:cNvSpPr/>
      </dsp:nvSpPr>
      <dsp:spPr>
        <a:xfrm>
          <a:off x="368959" y="57757"/>
          <a:ext cx="5165427" cy="4723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5241" tIns="0" rIns="195241" bIns="0" numCol="1" spcCol="1270" anchor="ctr" anchorCtr="0">
          <a:noAutofit/>
        </a:bodyPr>
        <a:lstStyle/>
        <a:p>
          <a:pPr lvl="0" algn="l" defTabSz="800100">
            <a:lnSpc>
              <a:spcPct val="90000"/>
            </a:lnSpc>
            <a:spcBef>
              <a:spcPct val="0"/>
            </a:spcBef>
            <a:spcAft>
              <a:spcPct val="35000"/>
            </a:spcAft>
          </a:pPr>
          <a:r>
            <a:rPr lang="en-US" sz="1800" kern="1200" dirty="0" smtClean="0"/>
            <a:t>Browser Fingerprinting</a:t>
          </a:r>
          <a:endParaRPr lang="en-US" sz="1800" kern="1200" dirty="0"/>
        </a:p>
      </dsp:txBody>
      <dsp:txXfrm>
        <a:off x="392016" y="80814"/>
        <a:ext cx="5119313" cy="426206"/>
      </dsp:txXfrm>
    </dsp:sp>
    <dsp:sp modelId="{4A4118B1-9A73-7D44-9772-09CDCDA016D5}">
      <dsp:nvSpPr>
        <dsp:cNvPr id="0" name=""/>
        <dsp:cNvSpPr/>
      </dsp:nvSpPr>
      <dsp:spPr>
        <a:xfrm>
          <a:off x="0" y="1019677"/>
          <a:ext cx="7379182" cy="4032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E3F0E8A-0855-BD49-AC70-3CB2EF6E7A5B}">
      <dsp:nvSpPr>
        <dsp:cNvPr id="0" name=""/>
        <dsp:cNvSpPr/>
      </dsp:nvSpPr>
      <dsp:spPr>
        <a:xfrm>
          <a:off x="368959" y="783517"/>
          <a:ext cx="5165427" cy="47232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5241" tIns="0" rIns="195241" bIns="0" numCol="1" spcCol="1270" anchor="ctr" anchorCtr="0">
          <a:noAutofit/>
        </a:bodyPr>
        <a:lstStyle/>
        <a:p>
          <a:pPr lvl="0" algn="l" defTabSz="800100">
            <a:lnSpc>
              <a:spcPct val="90000"/>
            </a:lnSpc>
            <a:spcBef>
              <a:spcPct val="0"/>
            </a:spcBef>
            <a:spcAft>
              <a:spcPct val="35000"/>
            </a:spcAft>
          </a:pPr>
          <a:r>
            <a:rPr lang="en-US" sz="1800" kern="1200" dirty="0" smtClean="0"/>
            <a:t>Vulnerability Checking</a:t>
          </a:r>
          <a:endParaRPr lang="en-US" sz="1800" kern="1200" dirty="0"/>
        </a:p>
      </dsp:txBody>
      <dsp:txXfrm>
        <a:off x="392016" y="806574"/>
        <a:ext cx="5119313" cy="426206"/>
      </dsp:txXfrm>
    </dsp:sp>
    <dsp:sp modelId="{0A09532E-25F6-4843-8025-2F30243A4960}">
      <dsp:nvSpPr>
        <dsp:cNvPr id="0" name=""/>
        <dsp:cNvSpPr/>
      </dsp:nvSpPr>
      <dsp:spPr>
        <a:xfrm>
          <a:off x="0" y="1745437"/>
          <a:ext cx="7379182" cy="403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3A4BEB9-46E1-2D4E-B8A2-73888F5DB432}">
      <dsp:nvSpPr>
        <dsp:cNvPr id="0" name=""/>
        <dsp:cNvSpPr/>
      </dsp:nvSpPr>
      <dsp:spPr>
        <a:xfrm>
          <a:off x="368959" y="1509277"/>
          <a:ext cx="5165427" cy="4723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5241" tIns="0" rIns="195241" bIns="0" numCol="1" spcCol="1270" anchor="ctr" anchorCtr="0">
          <a:noAutofit/>
        </a:bodyPr>
        <a:lstStyle/>
        <a:p>
          <a:pPr lvl="0" algn="l" defTabSz="800100">
            <a:lnSpc>
              <a:spcPct val="90000"/>
            </a:lnSpc>
            <a:spcBef>
              <a:spcPct val="0"/>
            </a:spcBef>
            <a:spcAft>
              <a:spcPct val="35000"/>
            </a:spcAft>
          </a:pPr>
          <a:r>
            <a:rPr lang="en-US" sz="1800" kern="1200" dirty="0" smtClean="0"/>
            <a:t>Downloading External Resources</a:t>
          </a:r>
          <a:endParaRPr lang="en-US" sz="1800" kern="1200" dirty="0"/>
        </a:p>
      </dsp:txBody>
      <dsp:txXfrm>
        <a:off x="392016" y="1532334"/>
        <a:ext cx="5119313" cy="426206"/>
      </dsp:txXfrm>
    </dsp:sp>
    <dsp:sp modelId="{6F86F9B2-7A8A-1A49-9478-8A051CFBD1F6}">
      <dsp:nvSpPr>
        <dsp:cNvPr id="0" name=""/>
        <dsp:cNvSpPr/>
      </dsp:nvSpPr>
      <dsp:spPr>
        <a:xfrm>
          <a:off x="0" y="2471197"/>
          <a:ext cx="7379182" cy="4032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C513FC5-F3AF-734F-8D68-1B794BC2A43F}">
      <dsp:nvSpPr>
        <dsp:cNvPr id="0" name=""/>
        <dsp:cNvSpPr/>
      </dsp:nvSpPr>
      <dsp:spPr>
        <a:xfrm>
          <a:off x="368959" y="2235037"/>
          <a:ext cx="5165427" cy="47232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5241" tIns="0" rIns="195241" bIns="0" numCol="1" spcCol="1270" anchor="ctr" anchorCtr="0">
          <a:noAutofit/>
        </a:bodyPr>
        <a:lstStyle/>
        <a:p>
          <a:pPr lvl="0" algn="l" defTabSz="800100">
            <a:lnSpc>
              <a:spcPct val="90000"/>
            </a:lnSpc>
            <a:spcBef>
              <a:spcPct val="0"/>
            </a:spcBef>
            <a:spcAft>
              <a:spcPct val="35000"/>
            </a:spcAft>
          </a:pPr>
          <a:r>
            <a:rPr lang="en-US" sz="1800" kern="1200" dirty="0" smtClean="0"/>
            <a:t>Creating Files</a:t>
          </a:r>
          <a:endParaRPr lang="en-US" sz="1800" kern="1200" dirty="0"/>
        </a:p>
      </dsp:txBody>
      <dsp:txXfrm>
        <a:off x="392016" y="2258094"/>
        <a:ext cx="5119313" cy="426206"/>
      </dsp:txXfrm>
    </dsp:sp>
    <dsp:sp modelId="{E46711D8-C183-D04C-98E2-8BC911B2B216}">
      <dsp:nvSpPr>
        <dsp:cNvPr id="0" name=""/>
        <dsp:cNvSpPr/>
      </dsp:nvSpPr>
      <dsp:spPr>
        <a:xfrm>
          <a:off x="0" y="3196957"/>
          <a:ext cx="7379182" cy="403200"/>
        </a:xfrm>
        <a:prstGeom prst="rect">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B1845DB-7814-3148-A8F6-A385A0DB9067}">
      <dsp:nvSpPr>
        <dsp:cNvPr id="0" name=""/>
        <dsp:cNvSpPr/>
      </dsp:nvSpPr>
      <dsp:spPr>
        <a:xfrm>
          <a:off x="368959" y="2960797"/>
          <a:ext cx="5165427" cy="47232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5241" tIns="0" rIns="195241" bIns="0" numCol="1" spcCol="1270" anchor="ctr" anchorCtr="0">
          <a:noAutofit/>
        </a:bodyPr>
        <a:lstStyle/>
        <a:p>
          <a:pPr lvl="0" algn="l" defTabSz="800100">
            <a:lnSpc>
              <a:spcPct val="90000"/>
            </a:lnSpc>
            <a:spcBef>
              <a:spcPct val="0"/>
            </a:spcBef>
            <a:spcAft>
              <a:spcPct val="35000"/>
            </a:spcAft>
          </a:pPr>
          <a:r>
            <a:rPr lang="en-US" sz="1800" kern="1200" dirty="0" smtClean="0"/>
            <a:t>URL Redirection</a:t>
          </a:r>
          <a:endParaRPr lang="en-US" sz="1800" kern="1200" dirty="0"/>
        </a:p>
      </dsp:txBody>
      <dsp:txXfrm>
        <a:off x="392016" y="2983854"/>
        <a:ext cx="5119313" cy="4262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FF2492-F156-EA4F-8808-19B9DB281964}">
      <dsp:nvSpPr>
        <dsp:cNvPr id="0" name=""/>
        <dsp:cNvSpPr/>
      </dsp:nvSpPr>
      <dsp:spPr>
        <a:xfrm>
          <a:off x="0" y="312869"/>
          <a:ext cx="8013566" cy="887439"/>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1942" tIns="270764" rIns="621942"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smtClean="0"/>
            <a:t>Domain name</a:t>
          </a:r>
          <a:endParaRPr lang="en-US" sz="1600" b="0" kern="1200" dirty="0"/>
        </a:p>
        <a:p>
          <a:pPr marL="171450" lvl="1" indent="-171450" algn="l" defTabSz="711200">
            <a:lnSpc>
              <a:spcPct val="90000"/>
            </a:lnSpc>
            <a:spcBef>
              <a:spcPct val="0"/>
            </a:spcBef>
            <a:spcAft>
              <a:spcPct val="15000"/>
            </a:spcAft>
            <a:buChar char="••"/>
          </a:pPr>
          <a:r>
            <a:rPr lang="en-US" sz="1600" b="0" kern="1200" dirty="0" smtClean="0"/>
            <a:t>Path</a:t>
          </a:r>
          <a:endParaRPr lang="en-US" sz="1600" b="0" kern="1200" dirty="0"/>
        </a:p>
      </dsp:txBody>
      <dsp:txXfrm>
        <a:off x="0" y="312869"/>
        <a:ext cx="8013566" cy="887439"/>
      </dsp:txXfrm>
    </dsp:sp>
    <dsp:sp modelId="{0376B77F-2DBF-7C4D-98C0-04FE3F55DBEF}">
      <dsp:nvSpPr>
        <dsp:cNvPr id="0" name=""/>
        <dsp:cNvSpPr/>
      </dsp:nvSpPr>
      <dsp:spPr>
        <a:xfrm>
          <a:off x="400678" y="76709"/>
          <a:ext cx="5609496" cy="4723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2026" tIns="0" rIns="212026" bIns="0" numCol="1" spcCol="1270" anchor="ctr" anchorCtr="0">
          <a:noAutofit/>
        </a:bodyPr>
        <a:lstStyle/>
        <a:p>
          <a:pPr lvl="0" algn="l" defTabSz="800100">
            <a:lnSpc>
              <a:spcPct val="90000"/>
            </a:lnSpc>
            <a:spcBef>
              <a:spcPct val="0"/>
            </a:spcBef>
            <a:spcAft>
              <a:spcPct val="35000"/>
            </a:spcAft>
          </a:pPr>
          <a:r>
            <a:rPr lang="en-US" sz="1800" b="0" kern="1200" dirty="0" smtClean="0"/>
            <a:t>URL Redirection</a:t>
          </a:r>
          <a:endParaRPr lang="en-US" sz="1800" b="0" kern="1200" dirty="0"/>
        </a:p>
      </dsp:txBody>
      <dsp:txXfrm>
        <a:off x="423735" y="99766"/>
        <a:ext cx="5563382" cy="426206"/>
      </dsp:txXfrm>
    </dsp:sp>
    <dsp:sp modelId="{1561E435-331E-C943-8664-0E74C5E803C4}">
      <dsp:nvSpPr>
        <dsp:cNvPr id="0" name=""/>
        <dsp:cNvSpPr/>
      </dsp:nvSpPr>
      <dsp:spPr>
        <a:xfrm>
          <a:off x="0" y="1522868"/>
          <a:ext cx="8013566" cy="887439"/>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1942" tIns="270764" rIns="621942"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dirty="0" smtClean="0"/>
            <a:t>Branches depth</a:t>
          </a:r>
          <a:endParaRPr lang="en-US" sz="1600" b="0" kern="1200" dirty="0"/>
        </a:p>
        <a:p>
          <a:pPr marL="171450" lvl="1" indent="-171450" algn="l" defTabSz="711200">
            <a:lnSpc>
              <a:spcPct val="90000"/>
            </a:lnSpc>
            <a:spcBef>
              <a:spcPct val="0"/>
            </a:spcBef>
            <a:spcAft>
              <a:spcPct val="15000"/>
            </a:spcAft>
            <a:buChar char="••"/>
          </a:pPr>
          <a:r>
            <a:rPr lang="en-US" sz="1600" b="0" kern="1200" baseline="0" dirty="0" smtClean="0"/>
            <a:t>Vulnerabilities name</a:t>
          </a:r>
          <a:endParaRPr lang="en-US" sz="1600" b="0" kern="1200" dirty="0"/>
        </a:p>
      </dsp:txBody>
      <dsp:txXfrm>
        <a:off x="0" y="1522868"/>
        <a:ext cx="8013566" cy="887439"/>
      </dsp:txXfrm>
    </dsp:sp>
    <dsp:sp modelId="{10366204-13B3-EB40-91FD-7103950B3EF8}">
      <dsp:nvSpPr>
        <dsp:cNvPr id="0" name=""/>
        <dsp:cNvSpPr/>
      </dsp:nvSpPr>
      <dsp:spPr>
        <a:xfrm>
          <a:off x="400678" y="1286708"/>
          <a:ext cx="5609496" cy="47232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2026" tIns="0" rIns="212026" bIns="0" numCol="1" spcCol="1270" anchor="ctr" anchorCtr="0">
          <a:noAutofit/>
        </a:bodyPr>
        <a:lstStyle/>
        <a:p>
          <a:pPr lvl="0" algn="l" defTabSz="800100">
            <a:lnSpc>
              <a:spcPct val="90000"/>
            </a:lnSpc>
            <a:spcBef>
              <a:spcPct val="0"/>
            </a:spcBef>
            <a:spcAft>
              <a:spcPct val="35000"/>
            </a:spcAft>
          </a:pPr>
          <a:r>
            <a:rPr lang="en-US" sz="1800" b="0" kern="1200" dirty="0" smtClean="0"/>
            <a:t>Vulnerability Checking</a:t>
          </a:r>
          <a:endParaRPr lang="en-US" sz="1800" b="0" kern="1200" dirty="0"/>
        </a:p>
      </dsp:txBody>
      <dsp:txXfrm>
        <a:off x="423735" y="1309765"/>
        <a:ext cx="5563382" cy="426206"/>
      </dsp:txXfrm>
    </dsp:sp>
    <dsp:sp modelId="{6A64CF4C-E701-F54C-A8F2-91199F1C1497}">
      <dsp:nvSpPr>
        <dsp:cNvPr id="0" name=""/>
        <dsp:cNvSpPr/>
      </dsp:nvSpPr>
      <dsp:spPr>
        <a:xfrm>
          <a:off x="0" y="2732868"/>
          <a:ext cx="8013566" cy="1127288"/>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1942" tIns="270764" rIns="621942"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dirty="0" smtClean="0"/>
            <a:t>Resource name</a:t>
          </a:r>
          <a:endParaRPr lang="en-US" sz="1600" b="0" kern="1200" dirty="0"/>
        </a:p>
        <a:p>
          <a:pPr marL="171450" lvl="1" indent="-171450" algn="l" defTabSz="711200">
            <a:lnSpc>
              <a:spcPct val="90000"/>
            </a:lnSpc>
            <a:spcBef>
              <a:spcPct val="0"/>
            </a:spcBef>
            <a:spcAft>
              <a:spcPct val="15000"/>
            </a:spcAft>
            <a:buChar char="••"/>
          </a:pPr>
          <a:r>
            <a:rPr lang="en-US" sz="1600" b="0" kern="1200" dirty="0" smtClean="0"/>
            <a:t>Source URL</a:t>
          </a:r>
          <a:endParaRPr lang="en-US" sz="1600" b="0" kern="1200" dirty="0"/>
        </a:p>
        <a:p>
          <a:pPr marL="171450" lvl="1" indent="-171450" algn="l" defTabSz="711200">
            <a:lnSpc>
              <a:spcPct val="90000"/>
            </a:lnSpc>
            <a:spcBef>
              <a:spcPct val="0"/>
            </a:spcBef>
            <a:spcAft>
              <a:spcPct val="15000"/>
            </a:spcAft>
            <a:buChar char="••"/>
          </a:pPr>
          <a:r>
            <a:rPr lang="en-US" sz="1600" b="0" kern="1200" baseline="0" dirty="0" smtClean="0"/>
            <a:t>Resource type</a:t>
          </a:r>
          <a:endParaRPr lang="en-US" sz="1600" b="0" kern="1200" dirty="0"/>
        </a:p>
      </dsp:txBody>
      <dsp:txXfrm>
        <a:off x="0" y="2732868"/>
        <a:ext cx="8013566" cy="1127288"/>
      </dsp:txXfrm>
    </dsp:sp>
    <dsp:sp modelId="{791DF15D-9326-DA4E-B8C5-0B938E6153DD}">
      <dsp:nvSpPr>
        <dsp:cNvPr id="0" name=""/>
        <dsp:cNvSpPr/>
      </dsp:nvSpPr>
      <dsp:spPr>
        <a:xfrm>
          <a:off x="400678" y="2496708"/>
          <a:ext cx="5609496" cy="4723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2026" tIns="0" rIns="212026" bIns="0" numCol="1" spcCol="1270" anchor="ctr" anchorCtr="0">
          <a:noAutofit/>
        </a:bodyPr>
        <a:lstStyle/>
        <a:p>
          <a:pPr lvl="0" algn="l" defTabSz="800100">
            <a:lnSpc>
              <a:spcPct val="90000"/>
            </a:lnSpc>
            <a:spcBef>
              <a:spcPct val="0"/>
            </a:spcBef>
            <a:spcAft>
              <a:spcPct val="35000"/>
            </a:spcAft>
          </a:pPr>
          <a:r>
            <a:rPr lang="en-US" sz="1800" b="0" kern="1200" dirty="0" smtClean="0"/>
            <a:t>Downloaded Resources</a:t>
          </a:r>
          <a:endParaRPr lang="en-US" sz="1800" b="0" kern="1200" dirty="0"/>
        </a:p>
      </dsp:txBody>
      <dsp:txXfrm>
        <a:off x="423735" y="2519765"/>
        <a:ext cx="5563382" cy="426206"/>
      </dsp:txXfrm>
    </dsp:sp>
    <dsp:sp modelId="{46C272E7-249E-194F-B979-A1B4868748FC}">
      <dsp:nvSpPr>
        <dsp:cNvPr id="0" name=""/>
        <dsp:cNvSpPr/>
      </dsp:nvSpPr>
      <dsp:spPr>
        <a:xfrm>
          <a:off x="0" y="4182716"/>
          <a:ext cx="8013566" cy="1127288"/>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1942" tIns="270764" rIns="621942"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dirty="0" smtClean="0"/>
            <a:t>File name</a:t>
          </a:r>
          <a:endParaRPr lang="en-US" sz="1600" b="0" kern="1200" dirty="0"/>
        </a:p>
        <a:p>
          <a:pPr marL="171450" lvl="1" indent="-171450" algn="l" defTabSz="711200">
            <a:lnSpc>
              <a:spcPct val="90000"/>
            </a:lnSpc>
            <a:spcBef>
              <a:spcPct val="0"/>
            </a:spcBef>
            <a:spcAft>
              <a:spcPct val="15000"/>
            </a:spcAft>
            <a:buChar char="••"/>
          </a:pPr>
          <a:r>
            <a:rPr lang="en-US" sz="1600" b="0" kern="1200" dirty="0" smtClean="0"/>
            <a:t>File</a:t>
          </a:r>
          <a:r>
            <a:rPr lang="en-US" sz="1600" b="0" kern="1200" baseline="0" dirty="0" smtClean="0"/>
            <a:t> path</a:t>
          </a:r>
          <a:endParaRPr lang="en-US" sz="1600" b="0" kern="1200" dirty="0"/>
        </a:p>
        <a:p>
          <a:pPr marL="171450" lvl="1" indent="-171450" algn="l" defTabSz="711200">
            <a:lnSpc>
              <a:spcPct val="90000"/>
            </a:lnSpc>
            <a:spcBef>
              <a:spcPct val="0"/>
            </a:spcBef>
            <a:spcAft>
              <a:spcPct val="15000"/>
            </a:spcAft>
            <a:buChar char="••"/>
          </a:pPr>
          <a:r>
            <a:rPr lang="en-US" sz="1600" b="0" kern="1200" baseline="0" dirty="0" smtClean="0"/>
            <a:t>File type</a:t>
          </a:r>
          <a:endParaRPr lang="en-US" sz="1600" b="0" kern="1200" dirty="0"/>
        </a:p>
      </dsp:txBody>
      <dsp:txXfrm>
        <a:off x="0" y="4182716"/>
        <a:ext cx="8013566" cy="1127288"/>
      </dsp:txXfrm>
    </dsp:sp>
    <dsp:sp modelId="{5C12E087-0430-CB45-AEC7-3B09CCA8545A}">
      <dsp:nvSpPr>
        <dsp:cNvPr id="0" name=""/>
        <dsp:cNvSpPr/>
      </dsp:nvSpPr>
      <dsp:spPr>
        <a:xfrm>
          <a:off x="400678" y="3946556"/>
          <a:ext cx="5609496" cy="47232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2026" tIns="0" rIns="212026" bIns="0" numCol="1" spcCol="1270" anchor="ctr" anchorCtr="0">
          <a:noAutofit/>
        </a:bodyPr>
        <a:lstStyle/>
        <a:p>
          <a:pPr lvl="0" algn="l" defTabSz="800100">
            <a:lnSpc>
              <a:spcPct val="90000"/>
            </a:lnSpc>
            <a:spcBef>
              <a:spcPct val="0"/>
            </a:spcBef>
            <a:spcAft>
              <a:spcPct val="35000"/>
            </a:spcAft>
          </a:pPr>
          <a:r>
            <a:rPr lang="en-US" sz="1800" b="0" kern="1200" dirty="0" smtClean="0"/>
            <a:t>Created Files</a:t>
          </a:r>
          <a:endParaRPr lang="en-US" sz="1800" b="0" kern="1200" dirty="0"/>
        </a:p>
      </dsp:txBody>
      <dsp:txXfrm>
        <a:off x="423735" y="3969613"/>
        <a:ext cx="5563382" cy="42620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For example, to download an external resource, an</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attacker may employ one of the following methods:</a:t>
            </a:r>
          </a:p>
          <a:p>
            <a:r>
              <a:rPr lang="en-US" sz="1200" b="0" i="0" u="none" strike="noStrike" kern="1200" baseline="0" dirty="0" smtClean="0">
                <a:solidFill>
                  <a:schemeClr val="tx1"/>
                </a:solidFill>
                <a:latin typeface="+mn-lt"/>
                <a:ea typeface="+mn-ea"/>
                <a:cs typeface="+mn-cs"/>
              </a:rPr>
              <a:t>1. Create a script tag and set the source attribute to the</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required downloadable file:</a:t>
            </a:r>
            <a:endParaRPr lang="ar-sa"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2. Create an image tag with source to a malicious URL</a:t>
            </a:r>
            <a:r>
              <a:rPr lang="ar-sa" sz="1200" b="0" i="0" u="none" strike="noStrike" kern="1200" baseline="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12</a:t>
            </a:fld>
            <a:endParaRPr lang="en-US"/>
          </a:p>
        </p:txBody>
      </p:sp>
    </p:spTree>
    <p:extLst>
      <p:ext uri="{BB962C8B-B14F-4D97-AF65-F5344CB8AC3E}">
        <p14:creationId xmlns:p14="http://schemas.microsoft.com/office/powerpoint/2010/main" val="1932095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After manually classified the founded evidences a list of</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properties will be extracted based on the evidence type to</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reveal more information about it.</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13</a:t>
            </a:fld>
            <a:endParaRPr lang="en-US"/>
          </a:p>
        </p:txBody>
      </p:sp>
    </p:spTree>
    <p:extLst>
      <p:ext uri="{BB962C8B-B14F-4D97-AF65-F5344CB8AC3E}">
        <p14:creationId xmlns:p14="http://schemas.microsoft.com/office/powerpoint/2010/main" val="24748608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The output from the classification process not only can be used to identify evidences in the compromised system, but also, can be used to develop a signature for the attack. This can help in locating attack traces in other systems in the network</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main reason behind this classification is to ensure that a forensic analyst would know that a volatile data related to the investigation may exist but not necessarily can be recovered nor reconstructed. The identified non-volatile forensics can be further used to develop an attack signature. The forensic analyst can then use the generated attack signature to detect if there is an attack on other systems.</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14</a:t>
            </a:fld>
            <a:endParaRPr lang="en-US"/>
          </a:p>
        </p:txBody>
      </p:sp>
    </p:spTree>
    <p:extLst>
      <p:ext uri="{BB962C8B-B14F-4D97-AF65-F5344CB8AC3E}">
        <p14:creationId xmlns:p14="http://schemas.microsoft.com/office/powerpoint/2010/main" val="2762998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Based on these values 81% of the identified evidences are artifacts that we believe it could assist forensic investigator to determine if web-browser or a system subject to examination is compromised or not, and the indications of compromises.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Non volatile = 10655</a:t>
            </a:r>
          </a:p>
          <a:p>
            <a:r>
              <a:rPr lang="en-US" sz="1200" b="0" i="0" u="none" strike="noStrike" kern="1200" baseline="0" dirty="0" smtClean="0">
                <a:solidFill>
                  <a:schemeClr val="tx1"/>
                </a:solidFill>
                <a:latin typeface="+mn-lt"/>
                <a:ea typeface="+mn-ea"/>
                <a:cs typeface="+mn-cs"/>
              </a:rPr>
              <a:t>Volatile = 2428</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15</a:t>
            </a:fld>
            <a:endParaRPr lang="en-US"/>
          </a:p>
        </p:txBody>
      </p:sp>
    </p:spTree>
    <p:extLst>
      <p:ext uri="{BB962C8B-B14F-4D97-AF65-F5344CB8AC3E}">
        <p14:creationId xmlns:p14="http://schemas.microsoft.com/office/powerpoint/2010/main" val="2120986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The x-axis represents the analyzed URLs and the y-axis represents the number of volatile/non volatile evidences for each malicious URL. As shown in this figure, the number of non volatile evidences for each URL was higher than the number of volatile evidences.</a:t>
            </a: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16</a:t>
            </a:fld>
            <a:endParaRPr lang="en-US"/>
          </a:p>
        </p:txBody>
      </p:sp>
    </p:spTree>
    <p:extLst>
      <p:ext uri="{BB962C8B-B14F-4D97-AF65-F5344CB8AC3E}">
        <p14:creationId xmlns:p14="http://schemas.microsoft.com/office/powerpoint/2010/main" val="26881359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The charts show the distribution for both volatile and non volatile traces as searched by our developed analyzer. 23% of the non volatile evidences were downloaded les using </a:t>
            </a:r>
            <a:r>
              <a:rPr lang="en-US" sz="1200" b="0" i="0" u="none" strike="noStrike" kern="1200" baseline="0" dirty="0" err="1" smtClean="0">
                <a:solidFill>
                  <a:schemeClr val="tx1"/>
                </a:solidFill>
                <a:latin typeface="+mn-lt"/>
                <a:ea typeface="+mn-ea"/>
                <a:cs typeface="+mn-cs"/>
              </a:rPr>
              <a:t>iframe</a:t>
            </a:r>
            <a:r>
              <a:rPr lang="en-US" sz="1200" b="0" i="0" u="none" strike="noStrike" kern="1200" baseline="0" dirty="0" smtClean="0">
                <a:solidFill>
                  <a:schemeClr val="tx1"/>
                </a:solidFill>
                <a:latin typeface="+mn-lt"/>
                <a:ea typeface="+mn-ea"/>
                <a:cs typeface="+mn-cs"/>
              </a:rPr>
              <a:t> HTML tag and 12% were downloaded files by setting the source attribute for a script or image HTML tag. There were also 11% of the traces for created cookie les.</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17</a:t>
            </a:fld>
            <a:endParaRPr lang="en-US"/>
          </a:p>
        </p:txBody>
      </p:sp>
    </p:spTree>
    <p:extLst>
      <p:ext uri="{BB962C8B-B14F-4D97-AF65-F5344CB8AC3E}">
        <p14:creationId xmlns:p14="http://schemas.microsoft.com/office/powerpoint/2010/main" val="2230842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After getting the number of searched events for each URL, we can use a visualization tool like Tableau to produce interactive data visualization and get analysis for the data.</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Figure shows the URLs with the highest number of functions called</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18</a:t>
            </a:fld>
            <a:endParaRPr lang="en-US"/>
          </a:p>
        </p:txBody>
      </p:sp>
    </p:spTree>
    <p:extLst>
      <p:ext uri="{BB962C8B-B14F-4D97-AF65-F5344CB8AC3E}">
        <p14:creationId xmlns:p14="http://schemas.microsoft.com/office/powerpoint/2010/main" val="14599096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dirty="0" smtClean="0"/>
              <a:t>This</a:t>
            </a:r>
            <a:r>
              <a:rPr lang="en-US" baseline="0" dirty="0" smtClean="0"/>
              <a:t> bar charts </a:t>
            </a:r>
            <a:r>
              <a:rPr lang="en-US" sz="1200" b="0" i="0" u="none" strike="noStrike" kern="1200" baseline="0" dirty="0" smtClean="0">
                <a:solidFill>
                  <a:schemeClr val="tx1"/>
                </a:solidFill>
                <a:latin typeface="+mn-lt"/>
                <a:ea typeface="+mn-ea"/>
                <a:cs typeface="+mn-cs"/>
              </a:rPr>
              <a:t>show the URLs' names with the highest downloaded resources.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external resources were downloaded via using the </a:t>
            </a:r>
            <a:r>
              <a:rPr lang="en-US" sz="1200" b="0" i="0" u="none" strike="noStrike" kern="1200" baseline="0" dirty="0" err="1" smtClean="0">
                <a:solidFill>
                  <a:schemeClr val="tx1"/>
                </a:solidFill>
                <a:latin typeface="+mn-lt"/>
                <a:ea typeface="+mn-ea"/>
                <a:cs typeface="+mn-cs"/>
              </a:rPr>
              <a:t>iframe</a:t>
            </a:r>
            <a:r>
              <a:rPr lang="en-US" sz="1200" b="0" i="0" u="none" strike="noStrike" kern="1200" baseline="0" dirty="0" smtClean="0">
                <a:solidFill>
                  <a:schemeClr val="tx1"/>
                </a:solidFill>
                <a:latin typeface="+mn-lt"/>
                <a:ea typeface="+mn-ea"/>
                <a:cs typeface="+mn-cs"/>
              </a:rPr>
              <a:t> HTML tag or by setting the source "</a:t>
            </a:r>
            <a:r>
              <a:rPr lang="en-US" sz="1200" b="0" i="0" u="none" strike="noStrike" kern="1200" baseline="0" dirty="0" err="1" smtClean="0">
                <a:solidFill>
                  <a:schemeClr val="tx1"/>
                </a:solidFill>
                <a:latin typeface="+mn-lt"/>
                <a:ea typeface="+mn-ea"/>
                <a:cs typeface="+mn-cs"/>
              </a:rPr>
              <a:t>src</a:t>
            </a:r>
            <a:r>
              <a:rPr lang="en-US" sz="1200" b="0" i="0" u="none" strike="noStrike" kern="1200" baseline="0" dirty="0" smtClean="0">
                <a:solidFill>
                  <a:schemeClr val="tx1"/>
                </a:solidFill>
                <a:latin typeface="+mn-lt"/>
                <a:ea typeface="+mn-ea"/>
                <a:cs typeface="+mn-cs"/>
              </a:rPr>
              <a:t>" property for a JS image/script tag.</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19</a:t>
            </a:fld>
            <a:endParaRPr lang="en-US"/>
          </a:p>
        </p:txBody>
      </p:sp>
    </p:spTree>
    <p:extLst>
      <p:ext uri="{BB962C8B-B14F-4D97-AF65-F5344CB8AC3E}">
        <p14:creationId xmlns:p14="http://schemas.microsoft.com/office/powerpoint/2010/main" val="4254954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This figure shows the URLs with the highest vulnerability checking. Those URLs  were trying to create an ActiveX and/or shockwave objects.</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20</a:t>
            </a:fld>
            <a:endParaRPr lang="en-US"/>
          </a:p>
        </p:txBody>
      </p:sp>
    </p:spTree>
    <p:extLst>
      <p:ext uri="{BB962C8B-B14F-4D97-AF65-F5344CB8AC3E}">
        <p14:creationId xmlns:p14="http://schemas.microsoft.com/office/powerpoint/2010/main" val="29689622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pPr marL="342900" indent="-342900" algn="just">
              <a:buFont typeface="Arial"/>
              <a:buChar char="•"/>
            </a:pPr>
            <a:r>
              <a:rPr lang="en-US" b="0" dirty="0" smtClean="0"/>
              <a:t>Our experiment showed that we can get a detailed trace file for any executed malicious JavaScript. </a:t>
            </a:r>
          </a:p>
          <a:p>
            <a:pPr marL="342900" indent="-342900" algn="just">
              <a:buFont typeface="Arial"/>
              <a:buChar char="•"/>
            </a:pPr>
            <a:endParaRPr lang="en-US" b="0" dirty="0" smtClean="0"/>
          </a:p>
          <a:p>
            <a:pPr marL="342900" indent="-342900" algn="just">
              <a:buFont typeface="Arial"/>
              <a:buChar char="•"/>
            </a:pPr>
            <a:r>
              <a:rPr lang="en-US" b="0" dirty="0" smtClean="0"/>
              <a:t>If a JavaScript code is trying to execute PHP file or load a malicious Ad, the developed system is capable of identifying traces for that file.</a:t>
            </a:r>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and if this JavaScript file tries to execute a </a:t>
            </a:r>
            <a:r>
              <a:rPr lang="en-US" b="0" dirty="0" err="1" smtClean="0"/>
              <a:t>php</a:t>
            </a:r>
            <a:r>
              <a:rPr lang="en-US" b="0" dirty="0" smtClean="0"/>
              <a:t> file or load a malicious ad for example, by creating an </a:t>
            </a:r>
            <a:r>
              <a:rPr lang="en-US" b="0" dirty="0" err="1" smtClean="0"/>
              <a:t>iframe</a:t>
            </a:r>
            <a:r>
              <a:rPr lang="en-US" b="0" dirty="0" smtClean="0"/>
              <a:t> and setting the source attribute to that page we can find traces for that file as shown in the code below.</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342900" indent="-342900" algn="just">
              <a:buFont typeface="Arial"/>
              <a:buChar char="•"/>
            </a:pPr>
            <a:r>
              <a:rPr lang="en-US" b="0" dirty="0" smtClean="0"/>
              <a:t>To ensure the good results of the developed system, we used </a:t>
            </a:r>
            <a:r>
              <a:rPr lang="en-US" b="0" dirty="0" err="1" smtClean="0"/>
              <a:t>JSunpack</a:t>
            </a:r>
            <a:r>
              <a:rPr lang="en-US" b="0" dirty="0" smtClean="0"/>
              <a:t>-n program for benchmarking</a:t>
            </a:r>
          </a:p>
          <a:p>
            <a:pPr marL="342900" indent="-342900" algn="just">
              <a:buFont typeface="Arial"/>
              <a:buChar char="•"/>
            </a:pPr>
            <a:endParaRPr lang="en-US" b="0" dirty="0" smtClean="0"/>
          </a:p>
          <a:p>
            <a:pPr marL="342900" indent="-342900" algn="just">
              <a:buFont typeface="Arial"/>
              <a:buChar char="•"/>
            </a:pPr>
            <a:r>
              <a:rPr lang="en-US" b="0" dirty="0" smtClean="0"/>
              <a:t>There were 239 common JS files detected by both our developed extension and </a:t>
            </a:r>
            <a:r>
              <a:rPr lang="en-US" b="0" dirty="0" err="1" smtClean="0"/>
              <a:t>Jsunpack</a:t>
            </a:r>
            <a:r>
              <a:rPr lang="en-US" b="0" dirty="0" smtClean="0"/>
              <a:t>-n. </a:t>
            </a:r>
          </a:p>
          <a:p>
            <a:pPr marL="342900" indent="-342900" algn="just">
              <a:buFont typeface="Arial"/>
              <a:buChar char="•"/>
            </a:pPr>
            <a:endParaRPr lang="en-US" b="0" dirty="0" smtClean="0"/>
          </a:p>
          <a:p>
            <a:pPr marL="342900" indent="-342900" algn="just">
              <a:buFont typeface="Arial"/>
              <a:buChar char="•"/>
            </a:pPr>
            <a:r>
              <a:rPr lang="en-US" b="0" dirty="0" smtClean="0"/>
              <a:t>Moreover, our extension detected extra 158 JS files that were not detected by </a:t>
            </a:r>
            <a:r>
              <a:rPr lang="en-US" b="0" dirty="0" err="1" smtClean="0"/>
              <a:t>Jsunpack</a:t>
            </a:r>
            <a:r>
              <a:rPr lang="en-US" b="0" dirty="0" smtClean="0"/>
              <a:t>-n.</a:t>
            </a:r>
          </a:p>
          <a:p>
            <a:pPr marL="342900" indent="-342900" algn="just">
              <a:buFont typeface="Arial"/>
              <a:buChar char="•"/>
            </a:pPr>
            <a:endParaRPr lang="en-US" b="0" dirty="0" smtClean="0"/>
          </a:p>
          <a:p>
            <a:pPr marL="342900" indent="-342900" algn="just">
              <a:buFont typeface="Arial"/>
              <a:buChar char="•"/>
            </a:pPr>
            <a:endParaRPr lang="en-US" b="0" dirty="0" smtClean="0"/>
          </a:p>
          <a:p>
            <a:r>
              <a:rPr lang="en-US" b="0" dirty="0" err="1" smtClean="0"/>
              <a:t>Jsunpack</a:t>
            </a:r>
            <a:r>
              <a:rPr lang="en-US" b="0" dirty="0" smtClean="0"/>
              <a:t>-n is a command-line </a:t>
            </a:r>
            <a:r>
              <a:rPr lang="en-US" b="0" dirty="0" err="1" smtClean="0"/>
              <a:t>Javascript</a:t>
            </a:r>
            <a:r>
              <a:rPr lang="en-US" b="0" dirty="0" smtClean="0"/>
              <a:t> </a:t>
            </a:r>
            <a:r>
              <a:rPr lang="en-US" b="0" dirty="0" err="1" smtClean="0"/>
              <a:t>unpacker</a:t>
            </a:r>
            <a:r>
              <a:rPr lang="en-US" b="0" dirty="0" smtClean="0"/>
              <a:t>. It is used</a:t>
            </a:r>
            <a:r>
              <a:rPr lang="en-US" b="0" baseline="0" dirty="0" smtClean="0"/>
              <a:t> </a:t>
            </a:r>
            <a:r>
              <a:rPr lang="en-US" b="0" dirty="0" smtClean="0"/>
              <a:t>for emulating browser functionality to detect malicious code. </a:t>
            </a: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developed extension extracts script files whose functions were loaded and executed in memory. Script les that have no executed functions and were not loaded in memory are not in our scope in this study. As such files that are responsible for UI interactions like </a:t>
            </a:r>
            <a:r>
              <a:rPr lang="en-US" sz="1200" b="0" i="0" u="none" strike="noStrike" kern="1200" baseline="0" dirty="0" err="1" smtClean="0">
                <a:solidFill>
                  <a:schemeClr val="tx1"/>
                </a:solidFill>
                <a:latin typeface="+mn-lt"/>
                <a:ea typeface="+mn-ea"/>
                <a:cs typeface="+mn-cs"/>
              </a:rPr>
              <a:t>draggable.min.js</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menu.min.js</a:t>
            </a:r>
            <a:r>
              <a:rPr lang="en-US" sz="1200" b="0" i="0" u="none" strike="noStrike" kern="1200" baseline="0" dirty="0" smtClean="0">
                <a:solidFill>
                  <a:schemeClr val="tx1"/>
                </a:solidFill>
                <a:latin typeface="+mn-lt"/>
                <a:ea typeface="+mn-ea"/>
                <a:cs typeface="+mn-cs"/>
              </a:rPr>
              <a:t> and </a:t>
            </a:r>
            <a:r>
              <a:rPr lang="en-US" sz="1200" b="0" i="0" u="none" strike="noStrike" kern="1200" baseline="0" dirty="0" err="1" smtClean="0">
                <a:solidFill>
                  <a:schemeClr val="tx1"/>
                </a:solidFill>
                <a:latin typeface="+mn-lt"/>
                <a:ea typeface="+mn-ea"/>
                <a:cs typeface="+mn-cs"/>
              </a:rPr>
              <a:t>mouse.min.js</a:t>
            </a:r>
            <a:r>
              <a:rPr lang="en-US" sz="1200" b="0" i="0" u="none" strike="noStrike" kern="1200" baseline="0" dirty="0" smtClean="0">
                <a:solidFill>
                  <a:schemeClr val="tx1"/>
                </a:solidFill>
                <a:latin typeface="+mn-lt"/>
                <a:ea typeface="+mn-ea"/>
                <a:cs typeface="+mn-cs"/>
              </a:rPr>
              <a:t> if not used while loading the page will not be extracted.</a:t>
            </a:r>
            <a:endParaRPr lang="en-US" dirty="0" smtClean="0"/>
          </a:p>
          <a:p>
            <a:pPr marL="342900" indent="-342900" algn="just">
              <a:buFont typeface="Arial"/>
              <a:buChar cha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r>
              <a:rPr lang="en-US" dirty="0" smtClean="0"/>
              <a:t>JS = 397</a:t>
            </a:r>
          </a:p>
          <a:p>
            <a:r>
              <a:rPr lang="en-US" dirty="0" smtClean="0"/>
              <a:t>PHP = 146</a:t>
            </a:r>
          </a:p>
          <a:p>
            <a:r>
              <a:rPr lang="en-US" dirty="0" smtClean="0"/>
              <a:t>Images = 668</a:t>
            </a:r>
          </a:p>
          <a:p>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21</a:t>
            </a:fld>
            <a:endParaRPr lang="en-US"/>
          </a:p>
        </p:txBody>
      </p:sp>
    </p:spTree>
    <p:extLst>
      <p:ext uri="{BB962C8B-B14F-4D97-AF65-F5344CB8AC3E}">
        <p14:creationId xmlns:p14="http://schemas.microsoft.com/office/powerpoint/2010/main" val="1372384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2</a:t>
            </a:fld>
            <a:endParaRPr lang="en-US"/>
          </a:p>
        </p:txBody>
      </p:sp>
    </p:spTree>
    <p:extLst>
      <p:ext uri="{BB962C8B-B14F-4D97-AF65-F5344CB8AC3E}">
        <p14:creationId xmlns:p14="http://schemas.microsoft.com/office/powerpoint/2010/main" val="22269877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pPr marL="171450" indent="-171450">
              <a:buFontTx/>
              <a:buChar char="-"/>
            </a:pPr>
            <a:r>
              <a:rPr lang="en-US" dirty="0" smtClean="0"/>
              <a:t>Investigating server side  --- </a:t>
            </a:r>
            <a:r>
              <a:rPr lang="en-US" dirty="0" err="1" smtClean="0"/>
              <a:t>nodeJS</a:t>
            </a:r>
            <a:endParaRPr lang="en-US" dirty="0" smtClean="0"/>
          </a:p>
          <a:p>
            <a:pPr marL="171450" indent="-171450">
              <a:buFontTx/>
              <a:buChar char="-"/>
            </a:pPr>
            <a:r>
              <a:rPr lang="en-US" dirty="0" smtClean="0"/>
              <a:t>Extracting other code like PHP, action script, VB script, flash player </a:t>
            </a:r>
          </a:p>
          <a:p>
            <a:pPr marL="171450" indent="-171450">
              <a:buFontTx/>
              <a:buChar char="-"/>
            </a:pP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24</a:t>
            </a:fld>
            <a:endParaRPr lang="en-US"/>
          </a:p>
        </p:txBody>
      </p:sp>
    </p:spTree>
    <p:extLst>
      <p:ext uri="{BB962C8B-B14F-4D97-AF65-F5344CB8AC3E}">
        <p14:creationId xmlns:p14="http://schemas.microsoft.com/office/powerpoint/2010/main" val="1969715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We are mainly focus on a drive by download attack which means a downloaded malicious content in a system without the user consent.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 user visits a malicious or infected web page, known as (landing site). This page contains code (often</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written in JavaScript) sometimes it is written in VBScript, that exploits a browser’s vulnerability;</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browser’s installed plug-ins or insecurely designed APIs.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If</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succeeded, the exploits will download a malware from a</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malicious site into the victim’s machine.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This malware is developed for a specific vulnerability</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in a specific browser’s version,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so a common initial activity</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in this attack vector is </a:t>
            </a:r>
            <a:r>
              <a:rPr lang="en-US" sz="1200" b="1" i="0" u="none" strike="noStrike" kern="1200" baseline="0" dirty="0" smtClean="0">
                <a:solidFill>
                  <a:schemeClr val="tx1"/>
                </a:solidFill>
                <a:latin typeface="+mn-lt"/>
                <a:ea typeface="+mn-ea"/>
                <a:cs typeface="+mn-cs"/>
              </a:rPr>
              <a:t>reconnaissance</a:t>
            </a:r>
            <a:r>
              <a:rPr lang="en-US" sz="1200" b="0" i="0" u="none" strike="noStrike" kern="1200" baseline="0" dirty="0" smtClean="0">
                <a:solidFill>
                  <a:schemeClr val="tx1"/>
                </a:solidFill>
                <a:latin typeface="+mn-lt"/>
                <a:ea typeface="+mn-ea"/>
                <a:cs typeface="+mn-cs"/>
              </a:rPr>
              <a:t> and </a:t>
            </a:r>
            <a:r>
              <a:rPr lang="en-US" sz="1200" b="1" i="0" u="none" strike="noStrike" kern="1200" baseline="0" dirty="0" smtClean="0">
                <a:solidFill>
                  <a:schemeClr val="tx1"/>
                </a:solidFill>
                <a:latin typeface="+mn-lt"/>
                <a:ea typeface="+mn-ea"/>
                <a:cs typeface="+mn-cs"/>
              </a:rPr>
              <a:t>fingerprinting</a:t>
            </a:r>
            <a:r>
              <a:rPr lang="en-US" sz="1200" b="0" i="0" u="none" strike="noStrike" kern="1200" baseline="0" dirty="0" smtClean="0">
                <a:solidFill>
                  <a:schemeClr val="tx1"/>
                </a:solidFill>
                <a:latin typeface="+mn-lt"/>
                <a:ea typeface="+mn-ea"/>
                <a:cs typeface="+mn-cs"/>
              </a:rPr>
              <a:t> the</a:t>
            </a:r>
            <a:r>
              <a:rPr lang="ar-sa"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web-browser meta-data</a:t>
            </a:r>
            <a:r>
              <a:rPr lang="en-US" sz="1200" b="0" i="0" u="none" strike="noStrike" kern="1200" baseline="0" dirty="0" smtClean="0">
                <a:solidFill>
                  <a:schemeClr val="tx1"/>
                </a:solidFill>
                <a:latin typeface="+mn-lt"/>
                <a:ea typeface="+mn-ea"/>
                <a:cs typeface="+mn-cs"/>
              </a:rPr>
              <a:t>. An embedded script will attempt to</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collect information about the browser type, version, language,</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installed plug-ins and the installed operating system. </a:t>
            </a:r>
            <a:r>
              <a:rPr lang="en-US" sz="1200" b="1" i="0" u="none" strike="noStrike" kern="1200" baseline="0" dirty="0" smtClean="0">
                <a:solidFill>
                  <a:schemeClr val="tx1"/>
                </a:solidFill>
                <a:latin typeface="+mn-lt"/>
                <a:ea typeface="+mn-ea"/>
                <a:cs typeface="+mn-cs"/>
              </a:rPr>
              <a:t>Based on</a:t>
            </a:r>
            <a:r>
              <a:rPr lang="ar-sa" sz="1200" b="1"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the collected information </a:t>
            </a:r>
            <a:r>
              <a:rPr lang="en-US" sz="1200" b="0" i="0" u="none" strike="noStrike" kern="1200" baseline="0" dirty="0" smtClean="0">
                <a:solidFill>
                  <a:schemeClr val="tx1"/>
                </a:solidFill>
                <a:latin typeface="+mn-lt"/>
                <a:ea typeface="+mn-ea"/>
                <a:cs typeface="+mn-cs"/>
              </a:rPr>
              <a:t>a </a:t>
            </a:r>
            <a:r>
              <a:rPr lang="en-US" sz="1200" b="1" i="0" u="none" strike="noStrike" kern="1200" baseline="0" dirty="0" smtClean="0">
                <a:solidFill>
                  <a:schemeClr val="tx1"/>
                </a:solidFill>
                <a:latin typeface="+mn-lt"/>
                <a:ea typeface="+mn-ea"/>
                <a:cs typeface="+mn-cs"/>
              </a:rPr>
              <a:t>malicious shell code </a:t>
            </a:r>
            <a:r>
              <a:rPr lang="en-US" sz="1200" b="0" i="0" u="none" strike="noStrike" kern="1200" baseline="0" dirty="0" smtClean="0">
                <a:solidFill>
                  <a:schemeClr val="tx1"/>
                </a:solidFill>
                <a:latin typeface="+mn-lt"/>
                <a:ea typeface="+mn-ea"/>
                <a:cs typeface="+mn-cs"/>
              </a:rPr>
              <a:t>will download the </a:t>
            </a:r>
            <a:r>
              <a:rPr lang="en-US" sz="1200" b="1" i="0" u="none" strike="noStrike" kern="1200" baseline="0" dirty="0" smtClean="0">
                <a:solidFill>
                  <a:schemeClr val="tx1"/>
                </a:solidFill>
                <a:latin typeface="+mn-lt"/>
                <a:ea typeface="+mn-ea"/>
                <a:cs typeface="+mn-cs"/>
              </a:rPr>
              <a:t>appropriate exploit </a:t>
            </a:r>
            <a:r>
              <a:rPr lang="en-US" sz="1200" b="0" i="0" u="none" strike="noStrike" kern="1200" baseline="0" dirty="0" smtClean="0">
                <a:solidFill>
                  <a:schemeClr val="tx1"/>
                </a:solidFill>
                <a:latin typeface="+mn-lt"/>
                <a:ea typeface="+mn-ea"/>
                <a:cs typeface="+mn-cs"/>
              </a:rPr>
              <a:t>or it may behave in a completely benign</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manner if, i.e. an analysis environment detected</a:t>
            </a:r>
            <a:r>
              <a:rPr lang="ar-sa" sz="1200" b="0" i="0" u="none" strike="noStrike" kern="1200" baseline="0" dirty="0" smtClean="0">
                <a:solidFill>
                  <a:schemeClr val="tx1"/>
                </a:solidFill>
                <a:latin typeface="+mn-lt"/>
                <a:ea typeface="+mn-ea"/>
                <a:cs typeface="+mn-cs"/>
              </a:rPr>
              <a:t>.</a:t>
            </a:r>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kern="1200" dirty="0" smtClean="0">
                <a:solidFill>
                  <a:schemeClr val="tx1"/>
                </a:solidFill>
                <a:effectLst/>
                <a:latin typeface="+mn-lt"/>
                <a:ea typeface="+mn-ea"/>
                <a:cs typeface="+mn-cs"/>
              </a:rPr>
              <a:t>Most drive-by download attacks use malware distribution networks. Rather than being completely self-contained, the exploit code itself is hosted on a different web server and is exposed through the compromised web page using a technique like a URL embedded in malicious script code or an </a:t>
            </a:r>
            <a:r>
              <a:rPr lang="en-US" sz="1200" i="1" kern="1200" dirty="0" smtClean="0">
                <a:solidFill>
                  <a:schemeClr val="tx1"/>
                </a:solidFill>
                <a:effectLst/>
                <a:latin typeface="+mn-lt"/>
                <a:ea typeface="+mn-ea"/>
                <a:cs typeface="+mn-cs"/>
              </a:rPr>
              <a:t>inline frame</a:t>
            </a:r>
            <a:r>
              <a:rPr lang="en-US" sz="1200" kern="1200" dirty="0" smtClean="0">
                <a:solidFill>
                  <a:schemeClr val="tx1"/>
                </a:solidFill>
                <a:effectLst/>
                <a:latin typeface="+mn-lt"/>
                <a:ea typeface="+mn-ea"/>
                <a:cs typeface="+mn-cs"/>
              </a:rPr>
              <a:t>. (An inline frame, or </a:t>
            </a:r>
            <a:r>
              <a:rPr lang="en-US" sz="1200" i="1" kern="1200" dirty="0" err="1" smtClean="0">
                <a:solidFill>
                  <a:schemeClr val="tx1"/>
                </a:solidFill>
                <a:effectLst/>
                <a:latin typeface="+mn-lt"/>
                <a:ea typeface="+mn-ea"/>
                <a:cs typeface="+mn-cs"/>
              </a:rPr>
              <a:t>IFrame</a:t>
            </a:r>
            <a:r>
              <a:rPr lang="en-US" sz="1200" kern="1200" dirty="0" smtClean="0">
                <a:solidFill>
                  <a:schemeClr val="tx1"/>
                </a:solidFill>
                <a:effectLst/>
                <a:latin typeface="+mn-lt"/>
                <a:ea typeface="+mn-ea"/>
                <a:cs typeface="+mn-cs"/>
              </a:rPr>
              <a:t>, is used to load a separate HTML page into a window on the current page. Inline frames can be as small as a single pixel to avoid detection.) Bing security analysts locate these malicious servers and examine them with the help of other Microsoft groups, such as the CSS Security China Team.</a:t>
            </a:r>
          </a:p>
          <a:p>
            <a:r>
              <a:rPr lang="en-US" sz="1200" kern="1200" dirty="0" smtClean="0">
                <a:solidFill>
                  <a:schemeClr val="tx1"/>
                </a:solidFill>
                <a:effectLst/>
                <a:latin typeface="+mn-lt"/>
                <a:ea typeface="+mn-ea"/>
                <a:cs typeface="+mn-cs"/>
              </a:rPr>
              <a:t>Analyzing the URLs that host the malicious code or inline frames themselves reveals that a small number of exploit servers host the exploits used by the vast majority of drive-by download pages worldwide.</a:t>
            </a:r>
          </a:p>
          <a:p>
            <a:r>
              <a:rPr lang="en-US" sz="1200" kern="1200" dirty="0" smtClean="0">
                <a:solidFill>
                  <a:schemeClr val="tx1"/>
                </a:solidFill>
                <a:effectLst/>
                <a:latin typeface="+mn-lt"/>
                <a:ea typeface="+mn-ea"/>
                <a:cs typeface="+mn-cs"/>
              </a:rPr>
              <a:t> </a:t>
            </a:r>
          </a:p>
          <a:p>
            <a:endParaRPr lang="en-US" dirty="0" smtClean="0">
              <a:solidFill>
                <a:srgbClr val="FF0000"/>
              </a:solidFill>
            </a:endParaRPr>
          </a:p>
          <a:p>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3</a:t>
            </a:fld>
            <a:endParaRPr lang="en-US"/>
          </a:p>
        </p:txBody>
      </p:sp>
    </p:spTree>
    <p:extLst>
      <p:ext uri="{BB962C8B-B14F-4D97-AF65-F5344CB8AC3E}">
        <p14:creationId xmlns:p14="http://schemas.microsoft.com/office/powerpoint/2010/main" val="2226987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In Static analysis, set of </a:t>
            </a:r>
            <a:r>
              <a:rPr lang="en-US" sz="1200" b="1" i="0" u="none" strike="noStrike" kern="1200" baseline="0" dirty="0" smtClean="0">
                <a:solidFill>
                  <a:schemeClr val="tx1"/>
                </a:solidFill>
                <a:latin typeface="+mn-lt"/>
                <a:ea typeface="+mn-ea"/>
                <a:cs typeface="+mn-cs"/>
              </a:rPr>
              <a:t>predefined features </a:t>
            </a:r>
            <a:r>
              <a:rPr lang="en-US" sz="1200" b="0" i="0" u="none" strike="noStrike" kern="1200" baseline="0" dirty="0" smtClean="0">
                <a:solidFill>
                  <a:schemeClr val="tx1"/>
                </a:solidFill>
                <a:latin typeface="+mn-lt"/>
                <a:ea typeface="+mn-ea"/>
                <a:cs typeface="+mn-cs"/>
              </a:rPr>
              <a:t>used to</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determine </a:t>
            </a:r>
            <a:r>
              <a:rPr lang="en-US" sz="1200" b="1" i="0" u="none" strike="noStrike" kern="1200" baseline="0" dirty="0" smtClean="0">
                <a:solidFill>
                  <a:schemeClr val="tx1"/>
                </a:solidFill>
                <a:latin typeface="+mn-lt"/>
                <a:ea typeface="+mn-ea"/>
                <a:cs typeface="+mn-cs"/>
              </a:rPr>
              <a:t>that a malicious pattern </a:t>
            </a:r>
            <a:r>
              <a:rPr lang="en-US" sz="1200" b="0" i="0" u="none" strike="noStrike" kern="1200" baseline="0" dirty="0" smtClean="0">
                <a:solidFill>
                  <a:schemeClr val="tx1"/>
                </a:solidFill>
                <a:latin typeface="+mn-lt"/>
                <a:ea typeface="+mn-ea"/>
                <a:cs typeface="+mn-cs"/>
              </a:rPr>
              <a:t>or code exists in</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particular web page without code execution; several</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machine learning techniques and approaches may also</a:t>
            </a:r>
          </a:p>
          <a:p>
            <a:r>
              <a:rPr lang="en-US" sz="1200" b="0" i="0" u="none" strike="noStrike" kern="1200" baseline="0" dirty="0" smtClean="0">
                <a:solidFill>
                  <a:schemeClr val="tx1"/>
                </a:solidFill>
                <a:latin typeface="+mn-lt"/>
                <a:ea typeface="+mn-ea"/>
                <a:cs typeface="+mn-cs"/>
              </a:rPr>
              <a:t>be integrated in the static analysis to (1) define the</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set of features required for the analysis, (2) cluster,</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classify, and/or determine malicious web pages out of</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benign web pages. In this analysis approach,</a:t>
            </a:r>
          </a:p>
          <a:p>
            <a:r>
              <a:rPr lang="en-US" sz="1200" b="0" i="0" u="none" strike="noStrike" kern="1200" baseline="0" dirty="0" smtClean="0">
                <a:solidFill>
                  <a:schemeClr val="tx1"/>
                </a:solidFill>
                <a:latin typeface="+mn-lt"/>
                <a:ea typeface="+mn-ea"/>
                <a:cs typeface="+mn-cs"/>
              </a:rPr>
              <a:t>a </a:t>
            </a:r>
            <a:r>
              <a:rPr lang="en-US" sz="1200" b="1" i="0" u="none" strike="noStrike" kern="1200" baseline="0" dirty="0" smtClean="0">
                <a:solidFill>
                  <a:schemeClr val="tx1"/>
                </a:solidFill>
                <a:latin typeface="+mn-lt"/>
                <a:ea typeface="+mn-ea"/>
                <a:cs typeface="+mn-cs"/>
              </a:rPr>
              <a:t>low processing overhead</a:t>
            </a:r>
            <a:r>
              <a:rPr lang="en-US" sz="1200" b="0" i="0" u="none" strike="noStrike" kern="1200" baseline="0" dirty="0" smtClean="0">
                <a:solidFill>
                  <a:schemeClr val="tx1"/>
                </a:solidFill>
                <a:latin typeface="+mn-lt"/>
                <a:ea typeface="+mn-ea"/>
                <a:cs typeface="+mn-cs"/>
              </a:rPr>
              <a:t> may be required; </a:t>
            </a:r>
            <a:r>
              <a:rPr lang="en-US" sz="1200" b="1" i="0" u="none" strike="noStrike" kern="1200" baseline="0" dirty="0" smtClean="0">
                <a:solidFill>
                  <a:schemeClr val="tx1"/>
                </a:solidFill>
                <a:latin typeface="+mn-lt"/>
                <a:ea typeface="+mn-ea"/>
                <a:cs typeface="+mn-cs"/>
              </a:rPr>
              <a:t>however</a:t>
            </a:r>
            <a:r>
              <a:rPr lang="en-US" sz="1200" b="0" i="0" u="none" strike="noStrike" kern="1200" baseline="0" dirty="0" smtClean="0">
                <a:solidFill>
                  <a:schemeClr val="tx1"/>
                </a:solidFill>
                <a:latin typeface="+mn-lt"/>
                <a:ea typeface="+mn-ea"/>
                <a:cs typeface="+mn-cs"/>
              </a:rPr>
              <a:t>,</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the static analysis generally can be impeded if an</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obfuscation and/or encryption methods are employed.</a:t>
            </a:r>
            <a:r>
              <a:rPr lang="ar-sa" sz="1200" b="0" i="0" u="none" strike="noStrike" kern="1200" baseline="0" dirty="0" smtClean="0">
                <a:solidFill>
                  <a:schemeClr val="tx1"/>
                </a:solidFill>
                <a:latin typeface="+mn-lt"/>
                <a:ea typeface="+mn-ea"/>
                <a:cs typeface="+mn-cs"/>
              </a:rPr>
              <a:t> </a:t>
            </a:r>
          </a:p>
          <a:p>
            <a:endParaRPr lang="ar-sa"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Dynamic/semi dynamic analysis: It uses a </a:t>
            </a:r>
            <a:r>
              <a:rPr lang="en-US" sz="1200" b="1" i="0" u="none" strike="noStrike" kern="1200" baseline="0" dirty="0" smtClean="0">
                <a:solidFill>
                  <a:schemeClr val="tx1"/>
                </a:solidFill>
                <a:latin typeface="+mn-lt"/>
                <a:ea typeface="+mn-ea"/>
                <a:cs typeface="+mn-cs"/>
              </a:rPr>
              <a:t>controlled</a:t>
            </a:r>
            <a:r>
              <a:rPr lang="ar-sa" sz="1200" b="1"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environment</a:t>
            </a:r>
            <a:r>
              <a:rPr lang="en-US" sz="1200" b="0" i="0" u="none" strike="noStrike" kern="1200" baseline="0" dirty="0" smtClean="0">
                <a:solidFill>
                  <a:schemeClr val="tx1"/>
                </a:solidFill>
                <a:latin typeface="+mn-lt"/>
                <a:ea typeface="+mn-ea"/>
                <a:cs typeface="+mn-cs"/>
              </a:rPr>
              <a:t>, commonly called Sandboxing, </a:t>
            </a:r>
            <a:r>
              <a:rPr lang="en-US" sz="1200" b="1" i="0" u="none" strike="noStrike" kern="1200" baseline="0" dirty="0" smtClean="0">
                <a:solidFill>
                  <a:schemeClr val="tx1"/>
                </a:solidFill>
                <a:latin typeface="+mn-lt"/>
                <a:ea typeface="+mn-ea"/>
                <a:cs typeface="+mn-cs"/>
              </a:rPr>
              <a:t>to execute</a:t>
            </a:r>
            <a:r>
              <a:rPr lang="ar-sa" sz="1200" b="1"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a subset or all of the possible execution paths </a:t>
            </a:r>
            <a:r>
              <a:rPr lang="en-US" sz="1200" b="0" i="0" u="none" strike="noStrike" kern="1200" baseline="0" dirty="0" smtClean="0">
                <a:solidFill>
                  <a:schemeClr val="tx1"/>
                </a:solidFill>
                <a:latin typeface="+mn-lt"/>
                <a:ea typeface="+mn-ea"/>
                <a:cs typeface="+mn-cs"/>
              </a:rPr>
              <a:t>for the</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embedded code to </a:t>
            </a:r>
            <a:r>
              <a:rPr lang="en-US" sz="1200" b="1" i="0" u="none" strike="noStrike" kern="1200" baseline="0" dirty="0" smtClean="0">
                <a:solidFill>
                  <a:schemeClr val="tx1"/>
                </a:solidFill>
                <a:latin typeface="+mn-lt"/>
                <a:ea typeface="+mn-ea"/>
                <a:cs typeface="+mn-cs"/>
              </a:rPr>
              <a:t>detect the presence of a malicious</a:t>
            </a:r>
            <a:r>
              <a:rPr lang="ar-sa" sz="1200" b="1"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behavior</a:t>
            </a:r>
            <a:r>
              <a:rPr lang="en-US" sz="1200" b="0" i="0" u="none" strike="noStrike" kern="1200" baseline="0" dirty="0" smtClean="0">
                <a:solidFill>
                  <a:schemeClr val="tx1"/>
                </a:solidFill>
                <a:latin typeface="+mn-lt"/>
                <a:ea typeface="+mn-ea"/>
                <a:cs typeface="+mn-cs"/>
              </a:rPr>
              <a:t>. In this approach, a malicious code can be</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monitored accurately through the execution process.</a:t>
            </a:r>
            <a:r>
              <a:rPr lang="ar-sa"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However, additional processing resources </a:t>
            </a:r>
            <a:r>
              <a:rPr lang="en-US" sz="1200" b="0" i="0" u="none" strike="noStrike" kern="1200" baseline="0" dirty="0" smtClean="0">
                <a:solidFill>
                  <a:schemeClr val="tx1"/>
                </a:solidFill>
                <a:latin typeface="+mn-lt"/>
                <a:ea typeface="+mn-ea"/>
                <a:cs typeface="+mn-cs"/>
              </a:rPr>
              <a:t>may be required.</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Attackers are also developing their malicious</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code to detect the analysis environment and to </a:t>
            </a:r>
            <a:r>
              <a:rPr lang="en-US" sz="1200" b="1" i="0" u="none" strike="noStrike" kern="1200" baseline="0" dirty="0" smtClean="0">
                <a:solidFill>
                  <a:schemeClr val="tx1"/>
                </a:solidFill>
                <a:latin typeface="+mn-lt"/>
                <a:ea typeface="+mn-ea"/>
                <a:cs typeface="+mn-cs"/>
              </a:rPr>
              <a:t>execute</a:t>
            </a:r>
            <a:r>
              <a:rPr lang="ar-sa" sz="1200" b="1"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a legitimate code to mislead a human analyst</a:t>
            </a:r>
            <a:r>
              <a:rPr lang="en-US" sz="1200" b="0" i="0" u="none" strike="noStrike" kern="1200" baseline="0" dirty="0" smtClean="0">
                <a:solidFill>
                  <a:schemeClr val="tx1"/>
                </a:solidFill>
                <a:latin typeface="+mn-lt"/>
                <a:ea typeface="+mn-ea"/>
                <a:cs typeface="+mn-cs"/>
              </a:rPr>
              <a:t> or</a:t>
            </a:r>
            <a:r>
              <a:rPr lang="ar-sa"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suppresses the execution and attempts to self-delete</a:t>
            </a:r>
            <a:r>
              <a:rPr lang="ar-sa" sz="1200" b="1"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the code</a:t>
            </a:r>
            <a:r>
              <a:rPr lang="en-US" sz="1200" b="0" i="0" u="none" strike="noStrike" kern="1200" baseline="0" dirty="0" smtClean="0">
                <a:solidFill>
                  <a:schemeClr val="tx1"/>
                </a:solidFill>
                <a:latin typeface="+mn-lt"/>
                <a:ea typeface="+mn-ea"/>
                <a:cs typeface="+mn-cs"/>
              </a:rPr>
              <a:t>.</a:t>
            </a:r>
          </a:p>
          <a:p>
            <a:endParaRPr lang="ar-sa"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 Hybrid analysis: It uses a combination of both static</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and dynamic analysis for the embedded JavaScript</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code to detect Drive-by-Download attacks, and </a:t>
            </a:r>
            <a:r>
              <a:rPr lang="en-US" sz="1200" b="1" i="0" u="none" strike="noStrike" kern="1200" baseline="0" dirty="0" smtClean="0">
                <a:solidFill>
                  <a:schemeClr val="tx1"/>
                </a:solidFill>
                <a:latin typeface="+mn-lt"/>
                <a:ea typeface="+mn-ea"/>
                <a:cs typeface="+mn-cs"/>
              </a:rPr>
              <a:t>to</a:t>
            </a:r>
            <a:r>
              <a:rPr lang="ar-sa" sz="1200" b="1"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avoid the drawbacks associated with each approach</a:t>
            </a:r>
            <a:r>
              <a:rPr lang="en-US" sz="1200" b="0" i="0" u="none" strike="noStrike" kern="1200" baseline="0" dirty="0" smtClean="0">
                <a:solidFill>
                  <a:schemeClr val="tx1"/>
                </a:solidFill>
                <a:latin typeface="+mn-lt"/>
                <a:ea typeface="+mn-ea"/>
                <a:cs typeface="+mn-cs"/>
              </a:rPr>
              <a:t>.</a:t>
            </a:r>
          </a:p>
          <a:p>
            <a:r>
              <a:rPr lang="en-US" sz="1200" b="0" i="0" u="none" strike="noStrike" kern="1200" baseline="0" dirty="0" smtClean="0">
                <a:solidFill>
                  <a:schemeClr val="tx1"/>
                </a:solidFill>
                <a:latin typeface="+mn-lt"/>
                <a:ea typeface="+mn-ea"/>
                <a:cs typeface="+mn-cs"/>
              </a:rPr>
              <a:t>Typically, a static analysis technique is used as an</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initial filter to define the web pages that require a</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dynamic analysis, i.e. to determine the code that may</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defeat the dynamic analysis. Applying a hybrid analysis</a:t>
            </a:r>
          </a:p>
          <a:p>
            <a:r>
              <a:rPr lang="en-US" sz="1200" b="1" i="0" u="none" strike="noStrike" kern="1200" baseline="0" dirty="0" smtClean="0">
                <a:solidFill>
                  <a:schemeClr val="tx1"/>
                </a:solidFill>
                <a:latin typeface="+mn-lt"/>
                <a:ea typeface="+mn-ea"/>
                <a:cs typeface="+mn-cs"/>
              </a:rPr>
              <a:t>may guarantee accurate detection with minimum</a:t>
            </a:r>
            <a:r>
              <a:rPr lang="ar-sa" sz="1200" b="1" i="0" u="none" strike="noStrike" kern="1200" baseline="0" dirty="0" smtClean="0">
                <a:solidFill>
                  <a:schemeClr val="tx1"/>
                </a:solidFill>
                <a:latin typeface="+mn-lt"/>
                <a:ea typeface="+mn-ea"/>
                <a:cs typeface="+mn-cs"/>
              </a:rPr>
              <a:t> </a:t>
            </a:r>
            <a:r>
              <a:rPr lang="fr-FR" sz="1200" b="1" i="0" u="none" strike="noStrike" kern="1200" baseline="0" dirty="0" smtClean="0">
                <a:solidFill>
                  <a:schemeClr val="tx1"/>
                </a:solidFill>
                <a:latin typeface="+mn-lt"/>
                <a:ea typeface="+mn-ea"/>
                <a:cs typeface="+mn-cs"/>
              </a:rPr>
              <a:t>ressources</a:t>
            </a:r>
            <a:r>
              <a:rPr lang="fr-FR" sz="1200" b="0" i="0" u="none" strike="noStrike" kern="1200" baseline="0" dirty="0" smtClean="0">
                <a:solidFill>
                  <a:schemeClr val="tx1"/>
                </a:solidFill>
                <a:latin typeface="+mn-lt"/>
                <a:ea typeface="+mn-ea"/>
                <a:cs typeface="+mn-cs"/>
              </a:rPr>
              <a:t>.</a:t>
            </a:r>
            <a:endParaRPr lang="ar-sa" sz="1200" b="0" i="0" u="none" strike="noStrike" kern="1200" baseline="0" dirty="0" smtClean="0">
              <a:solidFill>
                <a:schemeClr val="tx1"/>
              </a:solidFill>
              <a:latin typeface="+mn-lt"/>
              <a:ea typeface="+mn-ea"/>
              <a:cs typeface="+mn-cs"/>
            </a:endParaRPr>
          </a:p>
          <a:p>
            <a:endParaRPr lang="ar-sa"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Other researches focus on analyzing exploit kits that are used</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to launch a Drive-by-Download attack. Exploit kit is a</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malicious toolkit that exploits security flaws found in software</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applications. Using an exploit kit requires no proficiency or</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software development background, and it is equipped with different</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detection-avoidance methods. This justifies the notable</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wide-usage of exploit-kits not only by skilled cybercriminal,</a:t>
            </a:r>
          </a:p>
          <a:p>
            <a:r>
              <a:rPr lang="en-US" sz="1200" b="0" i="0" u="none" strike="noStrike" kern="1200" baseline="0" dirty="0" smtClean="0">
                <a:solidFill>
                  <a:schemeClr val="tx1"/>
                </a:solidFill>
                <a:latin typeface="+mn-lt"/>
                <a:ea typeface="+mn-ea"/>
                <a:cs typeface="+mn-cs"/>
              </a:rPr>
              <a:t>but also, by a non-skilled malicious users to achieve their</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purposes. </a:t>
            </a:r>
            <a:endParaRPr lang="en-US" dirty="0" smtClean="0"/>
          </a:p>
          <a:p>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4</a:t>
            </a:fld>
            <a:endParaRPr lang="en-US"/>
          </a:p>
        </p:txBody>
      </p:sp>
    </p:spTree>
    <p:extLst>
      <p:ext uri="{BB962C8B-B14F-4D97-AF65-F5344CB8AC3E}">
        <p14:creationId xmlns:p14="http://schemas.microsoft.com/office/powerpoint/2010/main" val="816359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5</a:t>
            </a:fld>
            <a:endParaRPr lang="en-US"/>
          </a:p>
        </p:txBody>
      </p:sp>
    </p:spTree>
    <p:extLst>
      <p:ext uri="{BB962C8B-B14F-4D97-AF65-F5344CB8AC3E}">
        <p14:creationId xmlns:p14="http://schemas.microsoft.com/office/powerpoint/2010/main" val="3040467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All the major browsers contain information about: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History; list of URLs visited by the user and associated data such as the page title and time of visit,</a:t>
            </a:r>
          </a:p>
          <a:p>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Cache; contents of the visited pages,</a:t>
            </a:r>
          </a:p>
          <a:p>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Cookies; key-value pairs stored by the server to keep track of the user’s movements,</a:t>
            </a:r>
          </a:p>
          <a:p>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Bookmarks; list of favorite URLs saved by the user,</a:t>
            </a:r>
          </a:p>
          <a:p>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Form completion data and stored passwords, if any.</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 browser extension is a program that extends the browser functionality and adds extra features to it.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Although these browsers store a lot of data about the user's activities over the Internet, still a digital forensic investigation process is required to reconstruct the browser activities. Accessing a malicious URL may</a:t>
            </a:r>
          </a:p>
          <a:p>
            <a:r>
              <a:rPr lang="en-US" sz="1200" b="0" i="0" u="none" strike="noStrike" kern="1200" baseline="0" dirty="0" smtClean="0">
                <a:solidFill>
                  <a:schemeClr val="tx1"/>
                </a:solidFill>
                <a:latin typeface="+mn-lt"/>
                <a:ea typeface="+mn-ea"/>
                <a:cs typeface="+mn-cs"/>
              </a:rPr>
              <a:t>result in activities such as executed code from a URL and downloaded resources. Knowing these activities is essential to understand what really happened.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Many tools have been developed to extract the stored information and display it in a readable, user friendly way</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6</a:t>
            </a:fld>
            <a:endParaRPr lang="en-US"/>
          </a:p>
        </p:txBody>
      </p:sp>
    </p:spTree>
    <p:extLst>
      <p:ext uri="{BB962C8B-B14F-4D97-AF65-F5344CB8AC3E}">
        <p14:creationId xmlns:p14="http://schemas.microsoft.com/office/powerpoint/2010/main" val="2579095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b="0" i="0" u="none" strike="noStrike" kern="1200" baseline="0" dirty="0" smtClean="0">
                <a:solidFill>
                  <a:schemeClr val="tx1"/>
                </a:solidFill>
                <a:latin typeface="+mn-lt"/>
                <a:ea typeface="+mn-ea"/>
                <a:cs typeface="+mn-cs"/>
              </a:rPr>
              <a:t>these tools can help in knowing the history of a web browser usage if it was used in a normal browsing mode. This could be received/sent emails, visited sites, searches, stored cookies or downloaded les that the user voluntarily downloads. All of these actions were intentionally done by the user but what about things done without his knowledge?</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By only using these tools, investigator will have no clue on what really happened in the browser's memory and the functions that have been called. In this study we propose a methodology to acquire the browser's memory stack frames and extract the called functions with their parameters. We believe that this will help investigators to know the actual executed code when visiting a malicious URL. The investigator will be able to create a complete trace le that will assist in a postmortem forensics investigation.</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7</a:t>
            </a:fld>
            <a:endParaRPr lang="en-US"/>
          </a:p>
        </p:txBody>
      </p:sp>
    </p:spTree>
    <p:extLst>
      <p:ext uri="{BB962C8B-B14F-4D97-AF65-F5344CB8AC3E}">
        <p14:creationId xmlns:p14="http://schemas.microsoft.com/office/powerpoint/2010/main" val="3009516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In our scenario</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a user notices uncommon activities occur in his</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system such as suspicious web advertisements appeared while</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surfing the web. Admins in a corporate network system may</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notice unusual network traffic inbound or outbound from the</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compromised system or visiting a web server known to host</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malicious contents. In these cases, a forensic analyst would</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perform an examination to the system to determine indication</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of a compromise, such as searching for a URL to malicious</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web pages in web-browsing history, a cookie file or a temp file</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in the Internet storage directory. If identified, it is crucial for</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the forensic investigation to determine what other resources</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had been downloaded and executed into the browser from this</a:t>
            </a:r>
            <a:r>
              <a:rPr lang="ar-sa"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malicious website.</a:t>
            </a:r>
            <a:endParaRPr lang="en-US" dirty="0" smtClean="0"/>
          </a:p>
          <a:p>
            <a:endParaRPr lang="en-US" dirty="0" smtClean="0"/>
          </a:p>
          <a:p>
            <a:endParaRPr lang="en-US" dirty="0" smtClean="0"/>
          </a:p>
          <a:p>
            <a:pPr marL="342900" indent="-342900" algn="just">
              <a:buFont typeface="Arial"/>
              <a:buChar char="•"/>
            </a:pPr>
            <a:r>
              <a:rPr lang="en-US" b="0" dirty="0" smtClean="0"/>
              <a:t>We developed a system using Mozilla Debugger API to monitor, log and debug the details of an executed malicious JavaScript code subject to investigation. </a:t>
            </a:r>
          </a:p>
          <a:p>
            <a:pPr marL="342900" indent="-342900" algn="just">
              <a:buFont typeface="Arial"/>
              <a:buChar char="•"/>
            </a:pPr>
            <a:endParaRPr lang="en-US" b="0" dirty="0" smtClean="0"/>
          </a:p>
          <a:p>
            <a:pPr marL="342900" indent="-342900" algn="just">
              <a:buFont typeface="Arial"/>
              <a:buChar char="•"/>
            </a:pPr>
            <a:r>
              <a:rPr lang="en-US" b="0" dirty="0" smtClean="0"/>
              <a:t>Our extension monitors, logs and debugs the details of the executed malicious JavaScript codes subject to investigation</a:t>
            </a:r>
            <a:endParaRPr lang="en-US" dirty="0" smtClean="0"/>
          </a:p>
          <a:p>
            <a:endParaRPr lang="en-US" dirty="0" smtClean="0"/>
          </a:p>
          <a:p>
            <a:r>
              <a:rPr lang="en-US" dirty="0" smtClean="0"/>
              <a:t>We used XUL, which stands for XML user interface language.</a:t>
            </a:r>
            <a:r>
              <a:rPr lang="en-US" baseline="0" dirty="0" smtClean="0"/>
              <a:t> It is a user interface markup language that is developed by Mozilla. XUL is implemented as an XML dialect  </a:t>
            </a:r>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8</a:t>
            </a:fld>
            <a:endParaRPr lang="en-US"/>
          </a:p>
        </p:txBody>
      </p:sp>
    </p:spTree>
    <p:extLst>
      <p:ext uri="{BB962C8B-B14F-4D97-AF65-F5344CB8AC3E}">
        <p14:creationId xmlns:p14="http://schemas.microsoft.com/office/powerpoint/2010/main" val="2210764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p:spPr>
      </p:sp>
      <p:sp>
        <p:nvSpPr>
          <p:cNvPr id="3" name="Notes Placeholder 2"/>
          <p:cNvSpPr>
            <a:spLocks noGrp="1"/>
          </p:cNvSpPr>
          <p:nvPr>
            <p:ph type="body" idx="1"/>
          </p:nvPr>
        </p:nvSpPr>
        <p:spPr>
          <a:xfrm>
            <a:off x="914400" y="3257550"/>
            <a:ext cx="7315200" cy="3086100"/>
          </a:xfrm>
          <a:prstGeom prst="rect">
            <a:avLst/>
          </a:prstGeom>
        </p:spPr>
        <p:txBody>
          <a:bodyPr/>
          <a:lstStyle/>
          <a:p>
            <a:r>
              <a:rPr lang="en-US" sz="1200" kern="1200" dirty="0" smtClean="0">
                <a:solidFill>
                  <a:schemeClr val="tx1"/>
                </a:solidFill>
                <a:effectLst/>
                <a:latin typeface="+mn-lt"/>
                <a:ea typeface="+mn-ea"/>
                <a:cs typeface="+mn-cs"/>
              </a:rPr>
              <a:t>In our Proof-of-Concept implementation we </a:t>
            </a:r>
            <a:r>
              <a:rPr lang="en-US" sz="1200" b="1" kern="1200" dirty="0" smtClean="0">
                <a:solidFill>
                  <a:schemeClr val="tx1"/>
                </a:solidFill>
                <a:effectLst/>
                <a:latin typeface="+mn-lt"/>
                <a:ea typeface="+mn-ea"/>
                <a:cs typeface="+mn-cs"/>
              </a:rPr>
              <a:t>customize Mozilla Debugger API,</a:t>
            </a:r>
            <a:r>
              <a:rPr lang="en-US" sz="1200" b="1"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which is a debugging interface provided by Mozilla JavaScript engine "</a:t>
            </a:r>
            <a:r>
              <a:rPr lang="en-US" sz="1200" kern="1200" dirty="0" err="1" smtClean="0">
                <a:solidFill>
                  <a:schemeClr val="tx1"/>
                </a:solidFill>
                <a:effectLst/>
                <a:latin typeface="+mn-lt"/>
                <a:ea typeface="+mn-ea"/>
                <a:cs typeface="+mn-cs"/>
              </a:rPr>
              <a:t>SpiderMonkey</a:t>
            </a:r>
            <a:r>
              <a:rPr lang="en-US" sz="1200" kern="1200" dirty="0" smtClean="0">
                <a:solidFill>
                  <a:schemeClr val="tx1"/>
                </a:solidFill>
                <a:effectLst/>
                <a:latin typeface="+mn-lt"/>
                <a:ea typeface="+mn-ea"/>
                <a:cs typeface="+mn-cs"/>
              </a:rPr>
              <a:t>”. This API enables JavaScript code to observe and manipulate the execution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of other JavaScript codes. We used the debugger to develop a browser extension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that outputs a detailed trace file. The trace file logs and lists the code executed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from accessing the page subject to the forensic investigation. The trace _le is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generated in JSON format, which is a JavaScript Object Notation _le format that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includes objects created/accessed/modified on the system with details about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stack frames of the executed code and the execution timestamps.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By inspecting a frame instance we found the script the frame was executing. Moreover,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 proceeded to older stack frames and discovered the lexical environment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which the execution was taking place. We selected the most relevant properties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from the extracted frames that can reveal important data about the executed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JavaScript code. The generated JSON object from the developed extension contains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data about the function whose application created the memory frame,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name/value pairs of the passed parameters to this function, the URL of the page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which the function has been called and the script source code being executed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this frame.</a:t>
            </a:r>
          </a:p>
          <a:p>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C390543A-76E9-0342-ABA9-DE2A11B8F47D}" type="slidenum">
              <a:rPr lang="en-US" smtClean="0"/>
              <a:t>10</a:t>
            </a:fld>
            <a:endParaRPr lang="en-US"/>
          </a:p>
        </p:txBody>
      </p:sp>
    </p:spTree>
    <p:extLst>
      <p:ext uri="{BB962C8B-B14F-4D97-AF65-F5344CB8AC3E}">
        <p14:creationId xmlns:p14="http://schemas.microsoft.com/office/powerpoint/2010/main" val="261425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2FA2BD3-DDA8-9E42-8E75-197DCEC9D88E}" type="datetime1">
              <a:rPr lang="en-US" smtClean="0"/>
              <a:t>8/27/17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22EC1C1-D546-8E41-BC1B-43E8C6372879}" type="datetime1">
              <a:rPr lang="en-US" smtClean="0"/>
              <a:t>8/27/17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433D21A9-A272-8945-839E-AF81344B8AD8}" type="datetime1">
              <a:rPr lang="en-US" smtClean="0"/>
              <a:t>8/27/17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59697BBF-B566-8949-BB65-E637AA1F7546}" type="datetime1">
              <a:rPr lang="en-US" smtClean="0"/>
              <a:t>8/27/17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9EF6CA2E-8BB6-1B42-A6A7-0AB69444D1F0}" type="datetime1">
              <a:rPr lang="en-US" smtClean="0"/>
              <a:t>8/27/17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8CA26862-02A3-6A4B-8D7A-5134ABB87F60}" type="datetime1">
              <a:rPr lang="en-US" smtClean="0"/>
              <a:t>8/27/17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661994"/>
          </a:xfrm>
        </p:spPr>
        <p:txBody>
          <a:bodyPr/>
          <a:lstStyle/>
          <a:p>
            <a:pPr algn="ctr" rtl="0"/>
            <a:r>
              <a:rPr lang="en-US" dirty="0" smtClean="0">
                <a:solidFill>
                  <a:srgbClr val="FF0000"/>
                </a:solidFill>
              </a:rPr>
              <a:t>Chapter 5</a:t>
            </a:r>
            <a:r>
              <a:rPr lang="en-US" dirty="0">
                <a:solidFill>
                  <a:srgbClr val="FF0000"/>
                </a:solidFill>
              </a:rPr>
              <a:t>: A Postmortem Forensic Analysis for a JavaScript Based Attack</a:t>
            </a:r>
            <a:r>
              <a:rPr lang="en-US" dirty="0" smtClean="0">
                <a:solidFill>
                  <a:srgbClr val="FF0000"/>
                </a:solidFill>
              </a:rPr>
              <a:t/>
            </a:r>
            <a:br>
              <a:rPr lang="en-US" dirty="0" smtClean="0">
                <a:solidFill>
                  <a:srgbClr val="FF0000"/>
                </a:solidFill>
              </a:rPr>
            </a:br>
            <a:endParaRPr lang="en-US"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9500" y="2032000"/>
            <a:ext cx="4445000" cy="2794000"/>
          </a:xfrm>
          <a:prstGeom prst="rect">
            <a:avLst/>
          </a:prstGeom>
          <a:solidFill>
            <a:schemeClr val="accent1">
              <a:lumMod val="40000"/>
              <a:lumOff val="60000"/>
            </a:schemeClr>
          </a:solidFill>
        </p:spPr>
      </p:pic>
      <p:sp>
        <p:nvSpPr>
          <p:cNvPr id="5" name="Footer Placeholder 4"/>
          <p:cNvSpPr>
            <a:spLocks noGrp="1"/>
          </p:cNvSpPr>
          <p:nvPr>
            <p:ph type="ftr" sz="quarter" idx="5"/>
          </p:nvPr>
        </p:nvSpPr>
        <p:spPr>
          <a:xfrm>
            <a:off x="270154" y="5420822"/>
            <a:ext cx="8340446" cy="1261884"/>
          </a:xfrm>
        </p:spPr>
        <p:txBody>
          <a:bodyPr/>
          <a:lstStyle/>
          <a:p>
            <a:r>
              <a:rPr lang="en-US" sz="1600" dirty="0" smtClean="0">
                <a:solidFill>
                  <a:srgbClr val="FF0000"/>
                </a:solidFill>
              </a:rPr>
              <a:t>Computer and Network Security Essentials</a:t>
            </a:r>
          </a:p>
          <a:p>
            <a:r>
              <a:rPr lang="en-US" sz="1600" dirty="0" smtClean="0">
                <a:solidFill>
                  <a:srgbClr val="FF0000"/>
                </a:solidFill>
              </a:rPr>
              <a:t>Springer</a:t>
            </a:r>
            <a:endParaRPr lang="en-US" sz="1600" dirty="0">
              <a:solidFill>
                <a:srgbClr val="FF0000"/>
              </a:solidFill>
            </a:endParaRPr>
          </a:p>
          <a:p>
            <a:endParaRPr lang="en-US" sz="1600" dirty="0" smtClean="0">
              <a:solidFill>
                <a:srgbClr val="FF0000"/>
              </a:solidFill>
            </a:endParaRPr>
          </a:p>
          <a:p>
            <a:r>
              <a:rPr lang="en-US" sz="1600" dirty="0" smtClean="0">
                <a:solidFill>
                  <a:srgbClr val="FF0000"/>
                </a:solidFill>
              </a:rPr>
              <a:t>Editor: Kevin Daimi</a:t>
            </a:r>
          </a:p>
          <a:p>
            <a:r>
              <a:rPr lang="en-US" sz="1600" b="1" dirty="0" smtClean="0">
                <a:solidFill>
                  <a:srgbClr val="FF0000"/>
                </a:solidFill>
              </a:rPr>
              <a:t>Associate Editors: Guillermo </a:t>
            </a:r>
            <a:r>
              <a:rPr lang="en-US" sz="1600" b="1" dirty="0" err="1" smtClean="0">
                <a:solidFill>
                  <a:srgbClr val="FF0000"/>
                </a:solidFill>
              </a:rPr>
              <a:t>Francia</a:t>
            </a:r>
            <a:r>
              <a:rPr lang="en-US" sz="1600" b="1" dirty="0" smtClean="0">
                <a:solidFill>
                  <a:srgbClr val="FF0000"/>
                </a:solidFill>
              </a:rPr>
              <a:t>, Levent </a:t>
            </a:r>
            <a:r>
              <a:rPr lang="en-US" sz="1600" b="1" dirty="0" err="1" smtClean="0">
                <a:solidFill>
                  <a:srgbClr val="FF0000"/>
                </a:solidFill>
              </a:rPr>
              <a:t>Ertaul</a:t>
            </a:r>
            <a:r>
              <a:rPr lang="en-US" sz="1600" b="1" dirty="0" smtClean="0">
                <a:solidFill>
                  <a:srgbClr val="FF0000"/>
                </a:solidFill>
              </a:rPr>
              <a:t>, Luis </a:t>
            </a:r>
            <a:r>
              <a:rPr lang="en-US" sz="1600" b="1" dirty="0">
                <a:solidFill>
                  <a:srgbClr val="FF0000"/>
                </a:solidFill>
              </a:rPr>
              <a:t>Hernández</a:t>
            </a:r>
            <a:r>
              <a:rPr lang="en-US" sz="1600" dirty="0"/>
              <a:t> </a:t>
            </a:r>
            <a:r>
              <a:rPr lang="en-US" sz="1600" b="1" dirty="0" smtClean="0">
                <a:solidFill>
                  <a:srgbClr val="FF0000"/>
                </a:solidFill>
              </a:rPr>
              <a:t> </a:t>
            </a:r>
            <a:r>
              <a:rPr lang="en-US" sz="1600" b="1" dirty="0" err="1" smtClean="0">
                <a:solidFill>
                  <a:srgbClr val="FF0000"/>
                </a:solidFill>
              </a:rPr>
              <a:t>Encinas</a:t>
            </a:r>
            <a:r>
              <a:rPr lang="en-US" sz="1600" b="1" dirty="0" smtClean="0">
                <a:solidFill>
                  <a:srgbClr val="FF0000"/>
                </a:solidFill>
              </a:rPr>
              <a:t>, Eman El-Sheikh</a:t>
            </a:r>
          </a:p>
        </p:txBody>
      </p:sp>
    </p:spTree>
    <p:extLst>
      <p:ext uri="{BB962C8B-B14F-4D97-AF65-F5344CB8AC3E}">
        <p14:creationId xmlns:p14="http://schemas.microsoft.com/office/powerpoint/2010/main" val="1033077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199" y="1424038"/>
            <a:ext cx="8047681" cy="5318685"/>
          </a:xfrm>
        </p:spPr>
        <p:txBody>
          <a:bodyPr>
            <a:normAutofit/>
          </a:bodyPr>
          <a:lstStyle/>
          <a:p>
            <a:pPr algn="just"/>
            <a:r>
              <a:rPr lang="en-US" sz="2800" b="0" dirty="0" smtClean="0"/>
              <a:t>Generating a</a:t>
            </a:r>
            <a:r>
              <a:rPr lang="en-US" sz="2800" dirty="0" smtClean="0"/>
              <a:t> </a:t>
            </a:r>
            <a:r>
              <a:rPr lang="en-US" sz="2800" b="0" dirty="0" smtClean="0"/>
              <a:t>trace file in</a:t>
            </a:r>
            <a:r>
              <a:rPr lang="en-US" sz="2800" dirty="0" smtClean="0"/>
              <a:t> </a:t>
            </a:r>
            <a:r>
              <a:rPr lang="en-US" sz="2800" b="0" dirty="0" smtClean="0"/>
              <a:t>JSON </a:t>
            </a:r>
            <a:r>
              <a:rPr lang="en-US" sz="2800" b="0" dirty="0"/>
              <a:t>file </a:t>
            </a:r>
            <a:r>
              <a:rPr lang="en-US" sz="2800" b="0" dirty="0" smtClean="0"/>
              <a:t>format that logs </a:t>
            </a:r>
            <a:r>
              <a:rPr lang="en-US" sz="2800" b="0" dirty="0"/>
              <a:t>and lists the </a:t>
            </a:r>
            <a:r>
              <a:rPr lang="en-US" sz="2800" b="0" dirty="0" smtClean="0"/>
              <a:t>executed code from </a:t>
            </a:r>
            <a:r>
              <a:rPr lang="en-US" sz="2800" b="0" dirty="0"/>
              <a:t>accessing the page subject to the </a:t>
            </a:r>
            <a:r>
              <a:rPr lang="en-US" sz="2800" b="0" dirty="0" smtClean="0"/>
              <a:t>forensic investigation</a:t>
            </a:r>
            <a:r>
              <a:rPr lang="en-US" sz="2800" b="0" dirty="0"/>
              <a:t>. </a:t>
            </a:r>
            <a:endParaRPr lang="en-US" sz="2800" b="0" dirty="0" smtClean="0"/>
          </a:p>
          <a:p>
            <a:pPr marL="800100" lvl="1" indent="-342900" algn="just">
              <a:buFont typeface="Arial"/>
              <a:buChar char="•"/>
            </a:pPr>
            <a:endParaRPr lang="en-US" b="0" dirty="0" smtClean="0"/>
          </a:p>
          <a:p>
            <a:pPr marL="800100" lvl="1" indent="-342900" algn="just">
              <a:buFont typeface="Arial"/>
              <a:buChar char="•"/>
            </a:pPr>
            <a:endParaRPr lang="en-US" dirty="0"/>
          </a:p>
          <a:p>
            <a:pPr marL="800100" lvl="1" indent="-342900" algn="just">
              <a:buFont typeface="Arial"/>
              <a:buChar char="•"/>
            </a:pPr>
            <a:endParaRPr lang="en-US" b="0" dirty="0" smtClean="0"/>
          </a:p>
          <a:p>
            <a:pPr marL="800100" lvl="1" indent="-342900" algn="just">
              <a:buFont typeface="Arial"/>
              <a:buChar char="•"/>
            </a:pPr>
            <a:endParaRPr lang="en-US" dirty="0" smtClean="0"/>
          </a:p>
          <a:p>
            <a:pPr marL="800100" lvl="1" indent="-342900" algn="just">
              <a:buFont typeface="Arial"/>
              <a:buChar char="•"/>
            </a:pPr>
            <a:endParaRPr lang="en-US" dirty="0"/>
          </a:p>
          <a:p>
            <a:pPr lvl="1" indent="0" algn="just">
              <a:buNone/>
            </a:pPr>
            <a:endParaRPr lang="en-US" dirty="0"/>
          </a:p>
          <a:p>
            <a:pPr lvl="1" indent="0" algn="just">
              <a:buNone/>
            </a:pPr>
            <a:endParaRPr lang="en-US" b="0" dirty="0" smtClean="0"/>
          </a:p>
          <a:p>
            <a:pPr marL="800100" lvl="1" indent="-342900" algn="just">
              <a:buFont typeface="Arial"/>
              <a:buChar char="•"/>
            </a:pPr>
            <a:endParaRPr lang="en-US" dirty="0" smtClean="0"/>
          </a:p>
          <a:p>
            <a:pPr lvl="1" indent="0" algn="just">
              <a:buNone/>
            </a:pPr>
            <a:endParaRPr lang="en-US" b="0" dirty="0" smtClean="0"/>
          </a:p>
          <a:p>
            <a:pPr marL="800100" lvl="1" indent="-342900" algn="just">
              <a:buFont typeface="Arial"/>
              <a:buChar char="•"/>
            </a:pPr>
            <a:endParaRPr lang="en-US" b="0" dirty="0"/>
          </a:p>
          <a:p>
            <a:pPr algn="just"/>
            <a:endParaRPr lang="en-US" dirty="0"/>
          </a:p>
        </p:txBody>
      </p:sp>
      <p:pic>
        <p:nvPicPr>
          <p:cNvPr id="2" name="Picture 1" descr="sce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3112" y="3238500"/>
            <a:ext cx="5600700" cy="2095500"/>
          </a:xfrm>
          <a:prstGeom prst="rect">
            <a:avLst/>
          </a:prstGeom>
        </p:spPr>
      </p:pic>
      <p:sp>
        <p:nvSpPr>
          <p:cNvPr id="8"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Data Gathering</a:t>
            </a:r>
            <a:endParaRPr lang="en-US" sz="4000" dirty="0">
              <a:solidFill>
                <a:srgbClr val="FF0000"/>
              </a:solidFill>
            </a:endParaRPr>
          </a:p>
        </p:txBody>
      </p:sp>
    </p:spTree>
    <p:extLst>
      <p:ext uri="{BB962C8B-B14F-4D97-AF65-F5344CB8AC3E}">
        <p14:creationId xmlns:p14="http://schemas.microsoft.com/office/powerpoint/2010/main" val="391158666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3540" y="1190236"/>
            <a:ext cx="8376919" cy="430887"/>
          </a:xfrm>
        </p:spPr>
        <p:txBody>
          <a:bodyPr/>
          <a:lstStyle/>
          <a:p>
            <a:pPr marL="457200" indent="-457200">
              <a:buClr>
                <a:schemeClr val="accent6"/>
              </a:buClr>
              <a:buFont typeface="Wingdings" charset="2"/>
              <a:buChar char="§"/>
            </a:pPr>
            <a:r>
              <a:rPr lang="en-US" sz="2800" b="0" dirty="0" smtClean="0"/>
              <a:t>Categorization for the analyzed URLs</a:t>
            </a:r>
            <a:endParaRPr lang="en-US" sz="2800" b="0" dirty="0"/>
          </a:p>
        </p:txBody>
      </p:sp>
      <p:pic>
        <p:nvPicPr>
          <p:cNvPr id="10" name="Picture 9" descr="Screen Shot 2017-01-23 at 2.34.3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944" y="2022709"/>
            <a:ext cx="7331324" cy="3930976"/>
          </a:xfrm>
          <a:prstGeom prst="rect">
            <a:avLst/>
          </a:prstGeom>
        </p:spPr>
      </p:pic>
      <p:sp>
        <p:nvSpPr>
          <p:cNvPr id="7"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Data Gathering Cont.</a:t>
            </a:r>
            <a:endParaRPr lang="en-US" sz="4000" dirty="0">
              <a:solidFill>
                <a:srgbClr val="FF0000"/>
              </a:solidFill>
            </a:endParaRPr>
          </a:p>
        </p:txBody>
      </p:sp>
    </p:spTree>
    <p:extLst>
      <p:ext uri="{BB962C8B-B14F-4D97-AF65-F5344CB8AC3E}">
        <p14:creationId xmlns:p14="http://schemas.microsoft.com/office/powerpoint/2010/main" val="363287261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315754"/>
            <a:ext cx="8055528" cy="1088946"/>
          </a:xfrm>
        </p:spPr>
        <p:txBody>
          <a:bodyPr>
            <a:normAutofit/>
          </a:bodyPr>
          <a:lstStyle/>
          <a:p>
            <a:pPr marL="0" lvl="1" indent="0" algn="just">
              <a:spcAft>
                <a:spcPts val="600"/>
              </a:spcAft>
              <a:buNone/>
            </a:pPr>
            <a:r>
              <a:rPr lang="en-US" sz="2800" dirty="0" smtClean="0">
                <a:solidFill>
                  <a:schemeClr val="bg1"/>
                </a:solidFill>
                <a:latin typeface="Arial"/>
                <a:cs typeface="Arial"/>
              </a:rPr>
              <a:t>We developed </a:t>
            </a:r>
            <a:r>
              <a:rPr lang="en-US" sz="2800" dirty="0">
                <a:solidFill>
                  <a:schemeClr val="bg1"/>
                </a:solidFill>
                <a:latin typeface="Arial"/>
                <a:cs typeface="Arial"/>
              </a:rPr>
              <a:t>an analyzer using </a:t>
            </a:r>
            <a:r>
              <a:rPr lang="en-US" sz="2800" dirty="0" err="1" smtClean="0">
                <a:solidFill>
                  <a:schemeClr val="bg1"/>
                </a:solidFill>
                <a:latin typeface="Arial"/>
                <a:cs typeface="Arial"/>
              </a:rPr>
              <a:t>NodeJS</a:t>
            </a:r>
            <a:r>
              <a:rPr lang="en-US" sz="2800" dirty="0" smtClean="0">
                <a:solidFill>
                  <a:schemeClr val="bg1"/>
                </a:solidFill>
                <a:latin typeface="Arial"/>
                <a:cs typeface="Arial"/>
              </a:rPr>
              <a:t> to </a:t>
            </a:r>
            <a:r>
              <a:rPr lang="en-US" sz="2800" dirty="0">
                <a:solidFill>
                  <a:schemeClr val="bg1"/>
                </a:solidFill>
                <a:latin typeface="Arial"/>
                <a:cs typeface="Arial"/>
              </a:rPr>
              <a:t>search for specific code patterns. </a:t>
            </a:r>
            <a:endParaRPr lang="en-US" sz="2800" dirty="0" smtClean="0">
              <a:solidFill>
                <a:schemeClr val="bg1"/>
              </a:solidFill>
              <a:latin typeface="Arial"/>
              <a:cs typeface="Arial"/>
            </a:endParaRPr>
          </a:p>
        </p:txBody>
      </p:sp>
      <p:graphicFrame>
        <p:nvGraphicFramePr>
          <p:cNvPr id="27" name="Diagram 26"/>
          <p:cNvGraphicFramePr/>
          <p:nvPr>
            <p:extLst>
              <p:ext uri="{D42A27DB-BD31-4B8C-83A1-F6EECF244321}">
                <p14:modId xmlns:p14="http://schemas.microsoft.com/office/powerpoint/2010/main" val="3624171808"/>
              </p:ext>
            </p:extLst>
          </p:nvPr>
        </p:nvGraphicFramePr>
        <p:xfrm>
          <a:off x="889058" y="2404699"/>
          <a:ext cx="7379182" cy="36579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Data Analysis</a:t>
            </a:r>
            <a:endParaRPr lang="en-US" sz="4000" dirty="0">
              <a:solidFill>
                <a:srgbClr val="FF0000"/>
              </a:solidFill>
            </a:endParaRPr>
          </a:p>
        </p:txBody>
      </p:sp>
    </p:spTree>
    <p:extLst>
      <p:ext uri="{BB962C8B-B14F-4D97-AF65-F5344CB8AC3E}">
        <p14:creationId xmlns:p14="http://schemas.microsoft.com/office/powerpoint/2010/main" val="174879795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938536035"/>
              </p:ext>
            </p:extLst>
          </p:nvPr>
        </p:nvGraphicFramePr>
        <p:xfrm>
          <a:off x="297786" y="1130497"/>
          <a:ext cx="8013566" cy="53867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Data Analysis Cont.</a:t>
            </a:r>
            <a:endParaRPr lang="en-US" sz="4000" dirty="0">
              <a:solidFill>
                <a:srgbClr val="FF0000"/>
              </a:solidFill>
            </a:endParaRPr>
          </a:p>
        </p:txBody>
      </p:sp>
    </p:spTree>
    <p:extLst>
      <p:ext uri="{BB962C8B-B14F-4D97-AF65-F5344CB8AC3E}">
        <p14:creationId xmlns:p14="http://schemas.microsoft.com/office/powerpoint/2010/main" val="399299544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37546"/>
            <a:ext cx="8245475" cy="7294306"/>
          </a:xfrm>
        </p:spPr>
        <p:txBody>
          <a:bodyPr/>
          <a:lstStyle/>
          <a:p>
            <a:pPr marL="274320" lvl="1" indent="0" algn="just">
              <a:buNone/>
            </a:pPr>
            <a:r>
              <a:rPr lang="en-US" sz="2800" dirty="0" smtClean="0">
                <a:solidFill>
                  <a:srgbClr val="FFFFFF"/>
                </a:solidFill>
                <a:latin typeface="Arial"/>
                <a:cs typeface="Arial"/>
              </a:rPr>
              <a:t>Eliminating </a:t>
            </a:r>
            <a:r>
              <a:rPr lang="en-US" sz="2800" dirty="0">
                <a:solidFill>
                  <a:srgbClr val="FFFFFF"/>
                </a:solidFill>
                <a:latin typeface="Arial"/>
                <a:cs typeface="Arial"/>
              </a:rPr>
              <a:t>data that is not relevant to the case subject to investigation. </a:t>
            </a:r>
            <a:endParaRPr lang="en-US" sz="2800" dirty="0" smtClean="0">
              <a:solidFill>
                <a:srgbClr val="FFFFFF"/>
              </a:solidFill>
              <a:latin typeface="Arial"/>
              <a:cs typeface="Arial"/>
            </a:endParaRPr>
          </a:p>
          <a:p>
            <a:pPr marL="274320" lvl="1" indent="0">
              <a:buNone/>
            </a:pPr>
            <a:endParaRPr lang="en-US" sz="2800" dirty="0" smtClean="0">
              <a:solidFill>
                <a:srgbClr val="FFFFFF"/>
              </a:solidFill>
              <a:latin typeface="Arial"/>
              <a:cs typeface="Arial"/>
            </a:endParaRPr>
          </a:p>
          <a:p>
            <a:pPr lvl="1">
              <a:buClr>
                <a:schemeClr val="tx1"/>
              </a:buClr>
            </a:pPr>
            <a:r>
              <a:rPr lang="en-US" sz="2800" dirty="0">
                <a:solidFill>
                  <a:srgbClr val="FF0000"/>
                </a:solidFill>
                <a:latin typeface="Arial"/>
                <a:cs typeface="Arial"/>
              </a:rPr>
              <a:t>Non-volatile evidence</a:t>
            </a:r>
          </a:p>
          <a:p>
            <a:pPr lvl="2">
              <a:buClr>
                <a:schemeClr val="tx1"/>
              </a:buClr>
            </a:pPr>
            <a:r>
              <a:rPr lang="en-US" sz="2800" dirty="0">
                <a:solidFill>
                  <a:srgbClr val="FFFFFF"/>
                </a:solidFill>
                <a:latin typeface="Arial"/>
                <a:cs typeface="Arial"/>
              </a:rPr>
              <a:t>Created </a:t>
            </a:r>
            <a:r>
              <a:rPr lang="en-US" sz="2800" dirty="0" smtClean="0">
                <a:solidFill>
                  <a:srgbClr val="FFFFFF"/>
                </a:solidFill>
                <a:latin typeface="Arial"/>
                <a:cs typeface="Arial"/>
              </a:rPr>
              <a:t>files </a:t>
            </a:r>
            <a:r>
              <a:rPr lang="en-US" sz="2800" dirty="0">
                <a:solidFill>
                  <a:srgbClr val="FFFFFF"/>
                </a:solidFill>
                <a:latin typeface="Arial"/>
                <a:cs typeface="Arial"/>
              </a:rPr>
              <a:t>on the system</a:t>
            </a:r>
          </a:p>
          <a:p>
            <a:pPr lvl="2">
              <a:buClr>
                <a:schemeClr val="tx1"/>
              </a:buClr>
            </a:pPr>
            <a:r>
              <a:rPr lang="en-US" sz="2800" dirty="0">
                <a:solidFill>
                  <a:srgbClr val="FFFFFF"/>
                </a:solidFill>
                <a:latin typeface="Arial"/>
                <a:cs typeface="Arial"/>
              </a:rPr>
              <a:t>Downloaded resources</a:t>
            </a:r>
          </a:p>
          <a:p>
            <a:pPr marL="274320" lvl="1" indent="0">
              <a:buNone/>
            </a:pPr>
            <a:endParaRPr lang="en-US" sz="2800" dirty="0">
              <a:solidFill>
                <a:srgbClr val="FFFFFF"/>
              </a:solidFill>
              <a:latin typeface="Arial"/>
              <a:cs typeface="Arial"/>
            </a:endParaRPr>
          </a:p>
          <a:p>
            <a:pPr lvl="1">
              <a:buClr>
                <a:schemeClr val="tx1"/>
              </a:buClr>
            </a:pPr>
            <a:r>
              <a:rPr lang="en-US" sz="2800" dirty="0" smtClean="0">
                <a:solidFill>
                  <a:srgbClr val="FF0000"/>
                </a:solidFill>
                <a:latin typeface="Arial"/>
                <a:cs typeface="Arial"/>
              </a:rPr>
              <a:t>Volatile </a:t>
            </a:r>
            <a:r>
              <a:rPr lang="en-US" sz="2800" dirty="0">
                <a:solidFill>
                  <a:srgbClr val="FF0000"/>
                </a:solidFill>
                <a:latin typeface="Arial"/>
                <a:cs typeface="Arial"/>
              </a:rPr>
              <a:t>evidence</a:t>
            </a:r>
          </a:p>
          <a:p>
            <a:pPr lvl="2">
              <a:buClr>
                <a:schemeClr val="tx1"/>
              </a:buClr>
            </a:pPr>
            <a:r>
              <a:rPr lang="en-US" sz="2800" dirty="0">
                <a:solidFill>
                  <a:srgbClr val="FFFFFF"/>
                </a:solidFill>
                <a:latin typeface="Arial"/>
                <a:cs typeface="Arial"/>
              </a:rPr>
              <a:t>Memory shell-</a:t>
            </a:r>
            <a:r>
              <a:rPr lang="en-US" sz="2800" dirty="0" smtClean="0">
                <a:solidFill>
                  <a:srgbClr val="FFFFFF"/>
                </a:solidFill>
                <a:latin typeface="Arial"/>
                <a:cs typeface="Arial"/>
              </a:rPr>
              <a:t>code</a:t>
            </a:r>
          </a:p>
          <a:p>
            <a:pPr lvl="2">
              <a:buClr>
                <a:schemeClr val="tx1"/>
              </a:buClr>
            </a:pPr>
            <a:r>
              <a:rPr lang="en-US" sz="2800" dirty="0" smtClean="0">
                <a:solidFill>
                  <a:srgbClr val="FFFFFF"/>
                </a:solidFill>
                <a:latin typeface="Arial"/>
                <a:cs typeface="Arial"/>
              </a:rPr>
              <a:t>Encoding</a:t>
            </a:r>
            <a:r>
              <a:rPr lang="fr-FR" sz="2800" dirty="0" smtClean="0">
                <a:solidFill>
                  <a:srgbClr val="FFFFFF"/>
                </a:solidFill>
                <a:latin typeface="Arial"/>
                <a:cs typeface="Arial"/>
              </a:rPr>
              <a:t> code</a:t>
            </a:r>
          </a:p>
          <a:p>
            <a:pPr marL="914400" lvl="2" indent="0">
              <a:buNone/>
            </a:pPr>
            <a:endParaRPr lang="en-US" sz="2000" dirty="0"/>
          </a:p>
          <a:p>
            <a:pPr lvl="1" algn="just"/>
            <a:endParaRPr lang="en-US" dirty="0" smtClean="0"/>
          </a:p>
          <a:p>
            <a:pPr algn="just"/>
            <a:endParaRPr lang="en-US" dirty="0"/>
          </a:p>
          <a:p>
            <a:pPr algn="just"/>
            <a:endParaRPr lang="en-US" dirty="0" smtClean="0"/>
          </a:p>
          <a:p>
            <a:pPr algn="just"/>
            <a:endParaRPr lang="en-US" dirty="0"/>
          </a:p>
          <a:p>
            <a:pPr algn="just"/>
            <a:endParaRPr lang="en-US" dirty="0" smtClean="0"/>
          </a:p>
          <a:p>
            <a:pPr algn="just"/>
            <a:endParaRPr lang="en-US" dirty="0" smtClean="0"/>
          </a:p>
          <a:p>
            <a:pPr algn="just"/>
            <a:endParaRPr lang="en-US" dirty="0"/>
          </a:p>
        </p:txBody>
      </p:sp>
      <p:sp>
        <p:nvSpPr>
          <p:cNvPr id="7"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Data Classification</a:t>
            </a:r>
            <a:endParaRPr lang="en-US" sz="4000" dirty="0">
              <a:solidFill>
                <a:srgbClr val="FF0000"/>
              </a:solidFill>
            </a:endParaRPr>
          </a:p>
        </p:txBody>
      </p:sp>
    </p:spTree>
    <p:extLst>
      <p:ext uri="{BB962C8B-B14F-4D97-AF65-F5344CB8AC3E}">
        <p14:creationId xmlns:p14="http://schemas.microsoft.com/office/powerpoint/2010/main" val="3626441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733800" y="2667000"/>
            <a:ext cx="4342530" cy="3629468"/>
            <a:chOff x="4521755" y="1905000"/>
            <a:chExt cx="4342530" cy="3629468"/>
          </a:xfrm>
        </p:grpSpPr>
        <p:sp>
          <p:nvSpPr>
            <p:cNvPr id="6" name="TextBox 5"/>
            <p:cNvSpPr txBox="1"/>
            <p:nvPr/>
          </p:nvSpPr>
          <p:spPr>
            <a:xfrm rot="16200000">
              <a:off x="3710735" y="3755348"/>
              <a:ext cx="1960593" cy="338554"/>
            </a:xfrm>
            <a:prstGeom prst="rect">
              <a:avLst/>
            </a:prstGeom>
            <a:noFill/>
          </p:spPr>
          <p:txBody>
            <a:bodyPr wrap="none" rtlCol="0">
              <a:spAutoFit/>
            </a:bodyPr>
            <a:lstStyle/>
            <a:p>
              <a:r>
                <a:rPr lang="en-US" sz="1600" dirty="0" smtClean="0">
                  <a:solidFill>
                    <a:schemeClr val="bg1"/>
                  </a:solidFill>
                </a:rPr>
                <a:t>Number of Evidences</a:t>
              </a:r>
              <a:endParaRPr lang="en-US" sz="1600" dirty="0">
                <a:solidFill>
                  <a:schemeClr val="bg1"/>
                </a:solidFill>
              </a:endParaRPr>
            </a:p>
          </p:txBody>
        </p:sp>
        <p:grpSp>
          <p:nvGrpSpPr>
            <p:cNvPr id="5" name="Group 4"/>
            <p:cNvGrpSpPr/>
            <p:nvPr/>
          </p:nvGrpSpPr>
          <p:grpSpPr>
            <a:xfrm>
              <a:off x="4953000" y="1905000"/>
              <a:ext cx="3911285" cy="3629468"/>
              <a:chOff x="19424" y="1905000"/>
              <a:chExt cx="3911285" cy="3629468"/>
            </a:xfrm>
          </p:grpSpPr>
          <p:pic>
            <p:nvPicPr>
              <p:cNvPr id="4" name="Picture 3"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24" y="1905000"/>
                <a:ext cx="3911285" cy="3629468"/>
              </a:xfrm>
              <a:prstGeom prst="rect">
                <a:avLst/>
              </a:prstGeom>
            </p:spPr>
          </p:pic>
          <p:sp>
            <p:nvSpPr>
              <p:cNvPr id="2" name="TextBox 1"/>
              <p:cNvSpPr txBox="1"/>
              <p:nvPr/>
            </p:nvSpPr>
            <p:spPr>
              <a:xfrm>
                <a:off x="762000" y="2438400"/>
                <a:ext cx="1143000" cy="338554"/>
              </a:xfrm>
              <a:prstGeom prst="rect">
                <a:avLst/>
              </a:prstGeom>
              <a:noFill/>
            </p:spPr>
            <p:txBody>
              <a:bodyPr wrap="square" rtlCol="0">
                <a:spAutoFit/>
              </a:bodyPr>
              <a:lstStyle/>
              <a:p>
                <a:pPr algn="ctr"/>
                <a:r>
                  <a:rPr lang="en-US" sz="1600" dirty="0">
                    <a:solidFill>
                      <a:schemeClr val="tx1">
                        <a:lumMod val="75000"/>
                        <a:lumOff val="25000"/>
                      </a:schemeClr>
                    </a:solidFill>
                  </a:rPr>
                  <a:t>10655</a:t>
                </a:r>
              </a:p>
            </p:txBody>
          </p:sp>
          <p:sp>
            <p:nvSpPr>
              <p:cNvPr id="9" name="TextBox 8"/>
              <p:cNvSpPr txBox="1"/>
              <p:nvPr/>
            </p:nvSpPr>
            <p:spPr>
              <a:xfrm>
                <a:off x="2438400" y="4495800"/>
                <a:ext cx="1143000" cy="338554"/>
              </a:xfrm>
              <a:prstGeom prst="rect">
                <a:avLst/>
              </a:prstGeom>
              <a:noFill/>
            </p:spPr>
            <p:txBody>
              <a:bodyPr wrap="square" rtlCol="0">
                <a:spAutoFit/>
              </a:bodyPr>
              <a:lstStyle/>
              <a:p>
                <a:pPr algn="ctr"/>
                <a:r>
                  <a:rPr lang="en-US" sz="1600" dirty="0" smtClean="0">
                    <a:solidFill>
                      <a:srgbClr val="404040"/>
                    </a:solidFill>
                  </a:rPr>
                  <a:t>2428</a:t>
                </a:r>
                <a:endParaRPr lang="en-US" sz="1600" dirty="0">
                  <a:solidFill>
                    <a:srgbClr val="404040"/>
                  </a:solidFill>
                </a:endParaRPr>
              </a:p>
            </p:txBody>
          </p:sp>
        </p:grpSp>
      </p:grpSp>
      <p:sp>
        <p:nvSpPr>
          <p:cNvPr id="11"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Experiment and Findings</a:t>
            </a:r>
            <a:endParaRPr lang="en-US" sz="4000" dirty="0">
              <a:solidFill>
                <a:srgbClr val="FF0000"/>
              </a:solidFill>
            </a:endParaRPr>
          </a:p>
        </p:txBody>
      </p:sp>
      <p:sp>
        <p:nvSpPr>
          <p:cNvPr id="12" name="TextBox 11"/>
          <p:cNvSpPr txBox="1"/>
          <p:nvPr/>
        </p:nvSpPr>
        <p:spPr>
          <a:xfrm>
            <a:off x="228600" y="1676400"/>
            <a:ext cx="3737171" cy="523220"/>
          </a:xfrm>
          <a:prstGeom prst="rect">
            <a:avLst/>
          </a:prstGeom>
          <a:noFill/>
        </p:spPr>
        <p:txBody>
          <a:bodyPr wrap="none" rtlCol="0">
            <a:spAutoFit/>
          </a:bodyPr>
          <a:lstStyle/>
          <a:p>
            <a:r>
              <a:rPr lang="en-US" sz="2800" dirty="0" smtClean="0">
                <a:solidFill>
                  <a:srgbClr val="FFFFFF"/>
                </a:solidFill>
                <a:latin typeface="Arial"/>
                <a:cs typeface="Arial"/>
              </a:rPr>
              <a:t>Evidences Distribution</a:t>
            </a:r>
            <a:endParaRPr lang="en-US" sz="2800" dirty="0">
              <a:solidFill>
                <a:srgbClr val="FFFFFF"/>
              </a:solidFill>
              <a:latin typeface="Arial"/>
              <a:cs typeface="Arial"/>
            </a:endParaRPr>
          </a:p>
        </p:txBody>
      </p:sp>
    </p:spTree>
    <p:extLst>
      <p:ext uri="{BB962C8B-B14F-4D97-AF65-F5344CB8AC3E}">
        <p14:creationId xmlns:p14="http://schemas.microsoft.com/office/powerpoint/2010/main" val="396607949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8600" y="2667000"/>
            <a:ext cx="8724412" cy="3310354"/>
            <a:chOff x="228600" y="2667000"/>
            <a:chExt cx="8724412" cy="3310354"/>
          </a:xfrm>
        </p:grpSpPr>
        <p:pic>
          <p:nvPicPr>
            <p:cNvPr id="3" name="Picture 2" descr="bar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667000"/>
              <a:ext cx="8724412" cy="2942466"/>
            </a:xfrm>
            <a:prstGeom prst="rect">
              <a:avLst/>
            </a:prstGeom>
          </p:spPr>
        </p:pic>
        <p:sp>
          <p:nvSpPr>
            <p:cNvPr id="6" name="TextBox 5"/>
            <p:cNvSpPr txBox="1"/>
            <p:nvPr/>
          </p:nvSpPr>
          <p:spPr>
            <a:xfrm>
              <a:off x="3886200" y="5638800"/>
              <a:ext cx="1396336" cy="338554"/>
            </a:xfrm>
            <a:prstGeom prst="rect">
              <a:avLst/>
            </a:prstGeom>
            <a:noFill/>
          </p:spPr>
          <p:txBody>
            <a:bodyPr wrap="none" rtlCol="0">
              <a:spAutoFit/>
            </a:bodyPr>
            <a:lstStyle/>
            <a:p>
              <a:r>
                <a:rPr lang="en-US" sz="1600" dirty="0" smtClean="0">
                  <a:solidFill>
                    <a:srgbClr val="FFFFFF"/>
                  </a:solidFill>
                </a:rPr>
                <a:t>Analyzed</a:t>
              </a:r>
              <a:r>
                <a:rPr lang="en-US" sz="1600" dirty="0" smtClean="0">
                  <a:solidFill>
                    <a:srgbClr val="7F7F7F"/>
                  </a:solidFill>
                </a:rPr>
                <a:t> </a:t>
              </a:r>
              <a:r>
                <a:rPr lang="en-US" sz="1600" dirty="0" smtClean="0">
                  <a:solidFill>
                    <a:srgbClr val="FFFFFF"/>
                  </a:solidFill>
                </a:rPr>
                <a:t>URLs</a:t>
              </a:r>
              <a:endParaRPr lang="en-US" sz="1600" dirty="0">
                <a:solidFill>
                  <a:srgbClr val="FFFFFF"/>
                </a:solidFill>
              </a:endParaRPr>
            </a:p>
          </p:txBody>
        </p:sp>
      </p:grpSp>
      <p:sp>
        <p:nvSpPr>
          <p:cNvPr id="8"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Experiment and Findings Cont.</a:t>
            </a:r>
            <a:endParaRPr lang="en-US" sz="4000" dirty="0">
              <a:solidFill>
                <a:srgbClr val="FF0000"/>
              </a:solidFill>
            </a:endParaRPr>
          </a:p>
        </p:txBody>
      </p:sp>
      <p:sp>
        <p:nvSpPr>
          <p:cNvPr id="5" name="TextBox 4"/>
          <p:cNvSpPr txBox="1"/>
          <p:nvPr/>
        </p:nvSpPr>
        <p:spPr>
          <a:xfrm>
            <a:off x="304800" y="1752600"/>
            <a:ext cx="5833047" cy="523220"/>
          </a:xfrm>
          <a:prstGeom prst="rect">
            <a:avLst/>
          </a:prstGeom>
          <a:noFill/>
        </p:spPr>
        <p:txBody>
          <a:bodyPr wrap="none" rtlCol="0">
            <a:spAutoFit/>
          </a:bodyPr>
          <a:lstStyle/>
          <a:p>
            <a:r>
              <a:rPr lang="en-US" sz="2800" dirty="0" smtClean="0">
                <a:solidFill>
                  <a:srgbClr val="FFFFFF"/>
                </a:solidFill>
                <a:latin typeface="Arial"/>
                <a:cs typeface="Arial"/>
              </a:rPr>
              <a:t>Distribution for the searched events</a:t>
            </a:r>
            <a:endParaRPr lang="en-US" sz="2800" dirty="0">
              <a:solidFill>
                <a:srgbClr val="FFFFFF"/>
              </a:solidFill>
              <a:latin typeface="Arial"/>
              <a:cs typeface="Arial"/>
            </a:endParaRPr>
          </a:p>
        </p:txBody>
      </p:sp>
    </p:spTree>
    <p:extLst>
      <p:ext uri="{BB962C8B-B14F-4D97-AF65-F5344CB8AC3E}">
        <p14:creationId xmlns:p14="http://schemas.microsoft.com/office/powerpoint/2010/main" val="377826086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7-01-23 at 2.42.1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521" y="2455692"/>
            <a:ext cx="7995611" cy="3826248"/>
          </a:xfrm>
          <a:prstGeom prst="rect">
            <a:avLst/>
          </a:prstGeom>
        </p:spPr>
      </p:pic>
      <p:sp>
        <p:nvSpPr>
          <p:cNvPr id="8"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Experiment and Findings Cont.</a:t>
            </a:r>
            <a:endParaRPr lang="en-US" sz="4000" dirty="0">
              <a:solidFill>
                <a:srgbClr val="FF0000"/>
              </a:solidFill>
            </a:endParaRPr>
          </a:p>
        </p:txBody>
      </p:sp>
      <p:sp>
        <p:nvSpPr>
          <p:cNvPr id="9" name="TextBox 8"/>
          <p:cNvSpPr txBox="1"/>
          <p:nvPr/>
        </p:nvSpPr>
        <p:spPr>
          <a:xfrm>
            <a:off x="304800" y="1752600"/>
            <a:ext cx="7309839" cy="523220"/>
          </a:xfrm>
          <a:prstGeom prst="rect">
            <a:avLst/>
          </a:prstGeom>
          <a:noFill/>
        </p:spPr>
        <p:txBody>
          <a:bodyPr wrap="none" rtlCol="0">
            <a:spAutoFit/>
          </a:bodyPr>
          <a:lstStyle/>
          <a:p>
            <a:r>
              <a:rPr lang="en-US" sz="2800" dirty="0" smtClean="0">
                <a:solidFill>
                  <a:srgbClr val="FFFFFF"/>
                </a:solidFill>
                <a:latin typeface="Arial"/>
                <a:cs typeface="Arial"/>
              </a:rPr>
              <a:t>Distribution for the volatile/non volatile traces</a:t>
            </a:r>
            <a:endParaRPr lang="en-US" sz="2800" dirty="0">
              <a:solidFill>
                <a:srgbClr val="FFFFFF"/>
              </a:solidFill>
              <a:latin typeface="Arial"/>
              <a:cs typeface="Arial"/>
            </a:endParaRPr>
          </a:p>
        </p:txBody>
      </p:sp>
    </p:spTree>
    <p:extLst>
      <p:ext uri="{BB962C8B-B14F-4D97-AF65-F5344CB8AC3E}">
        <p14:creationId xmlns:p14="http://schemas.microsoft.com/office/powerpoint/2010/main" val="132752119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NumberOfFunctionsCall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1" y="2362200"/>
            <a:ext cx="7358620" cy="4342752"/>
          </a:xfrm>
          <a:prstGeom prst="rect">
            <a:avLst/>
          </a:prstGeom>
        </p:spPr>
      </p:pic>
      <p:sp>
        <p:nvSpPr>
          <p:cNvPr id="6"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Experiment and Findings Cont.</a:t>
            </a:r>
            <a:endParaRPr lang="en-US" sz="4000" dirty="0">
              <a:solidFill>
                <a:srgbClr val="FF0000"/>
              </a:solidFill>
            </a:endParaRPr>
          </a:p>
        </p:txBody>
      </p:sp>
      <p:sp>
        <p:nvSpPr>
          <p:cNvPr id="8" name="TextBox 7"/>
          <p:cNvSpPr txBox="1"/>
          <p:nvPr/>
        </p:nvSpPr>
        <p:spPr>
          <a:xfrm>
            <a:off x="304800" y="1752600"/>
            <a:ext cx="8228034" cy="954107"/>
          </a:xfrm>
          <a:prstGeom prst="rect">
            <a:avLst/>
          </a:prstGeom>
          <a:noFill/>
        </p:spPr>
        <p:txBody>
          <a:bodyPr wrap="none" rtlCol="0">
            <a:spAutoFit/>
          </a:bodyPr>
          <a:lstStyle/>
          <a:p>
            <a:r>
              <a:rPr lang="en-US" sz="2800" dirty="0" smtClean="0">
                <a:solidFill>
                  <a:srgbClr val="FFFFFF"/>
                </a:solidFill>
                <a:latin typeface="Arial"/>
                <a:cs typeface="Arial"/>
              </a:rPr>
              <a:t>URLs </a:t>
            </a:r>
            <a:r>
              <a:rPr lang="en-US" sz="2800" dirty="0">
                <a:solidFill>
                  <a:srgbClr val="FFFFFF"/>
                </a:solidFill>
                <a:latin typeface="Arial"/>
                <a:cs typeface="Arial"/>
              </a:rPr>
              <a:t>with the highest number of functions called</a:t>
            </a:r>
          </a:p>
          <a:p>
            <a:endParaRPr lang="en-US" sz="2800" dirty="0">
              <a:solidFill>
                <a:srgbClr val="FFFFFF"/>
              </a:solidFill>
              <a:latin typeface="Arial"/>
              <a:cs typeface="Arial"/>
            </a:endParaRPr>
          </a:p>
        </p:txBody>
      </p:sp>
    </p:spTree>
    <p:extLst>
      <p:ext uri="{BB962C8B-B14F-4D97-AF65-F5344CB8AC3E}">
        <p14:creationId xmlns:p14="http://schemas.microsoft.com/office/powerpoint/2010/main" val="293661264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DownloadingExternalResourc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659" y="2273586"/>
            <a:ext cx="7418705" cy="4279613"/>
          </a:xfrm>
          <a:prstGeom prst="rect">
            <a:avLst/>
          </a:prstGeom>
        </p:spPr>
      </p:pic>
      <p:sp>
        <p:nvSpPr>
          <p:cNvPr id="9"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Experiment and Findings Cont.</a:t>
            </a:r>
            <a:endParaRPr lang="en-US" sz="4000" dirty="0">
              <a:solidFill>
                <a:srgbClr val="FF0000"/>
              </a:solidFill>
            </a:endParaRPr>
          </a:p>
        </p:txBody>
      </p:sp>
      <p:sp>
        <p:nvSpPr>
          <p:cNvPr id="10" name="TextBox 9"/>
          <p:cNvSpPr txBox="1"/>
          <p:nvPr/>
        </p:nvSpPr>
        <p:spPr>
          <a:xfrm>
            <a:off x="304800" y="1752600"/>
            <a:ext cx="7390139" cy="1384995"/>
          </a:xfrm>
          <a:prstGeom prst="rect">
            <a:avLst/>
          </a:prstGeom>
          <a:noFill/>
        </p:spPr>
        <p:txBody>
          <a:bodyPr wrap="none" rtlCol="0">
            <a:spAutoFit/>
          </a:bodyPr>
          <a:lstStyle/>
          <a:p>
            <a:r>
              <a:rPr lang="en-US" sz="2800" dirty="0" smtClean="0">
                <a:solidFill>
                  <a:srgbClr val="FFFFFF"/>
                </a:solidFill>
                <a:latin typeface="Arial"/>
                <a:cs typeface="Arial"/>
              </a:rPr>
              <a:t>URLs </a:t>
            </a:r>
            <a:r>
              <a:rPr lang="en-US" sz="2800" dirty="0">
                <a:solidFill>
                  <a:srgbClr val="FFFFFF"/>
                </a:solidFill>
                <a:latin typeface="Arial"/>
                <a:cs typeface="Arial"/>
              </a:rPr>
              <a:t>with the highest downloaded resources</a:t>
            </a:r>
          </a:p>
          <a:p>
            <a:endParaRPr lang="en-US" sz="2800" dirty="0">
              <a:solidFill>
                <a:srgbClr val="FFFFFF"/>
              </a:solidFill>
              <a:latin typeface="Arial"/>
              <a:cs typeface="Arial"/>
            </a:endParaRPr>
          </a:p>
          <a:p>
            <a:endParaRPr lang="en-US" sz="2800" dirty="0">
              <a:solidFill>
                <a:srgbClr val="FFFFFF"/>
              </a:solidFill>
              <a:latin typeface="Arial"/>
              <a:cs typeface="Arial"/>
            </a:endParaRPr>
          </a:p>
        </p:txBody>
      </p:sp>
    </p:spTree>
    <p:extLst>
      <p:ext uri="{BB962C8B-B14F-4D97-AF65-F5344CB8AC3E}">
        <p14:creationId xmlns:p14="http://schemas.microsoft.com/office/powerpoint/2010/main" val="41828606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47800"/>
            <a:ext cx="7946783" cy="4264449"/>
          </a:xfrm>
        </p:spPr>
        <p:txBody>
          <a:bodyPr>
            <a:normAutofit/>
          </a:bodyPr>
          <a:lstStyle/>
          <a:p>
            <a:pPr marL="457200" indent="-457200" algn="just">
              <a:buClr>
                <a:schemeClr val="accent6"/>
              </a:buClr>
              <a:buFont typeface="Wingdings" charset="2"/>
              <a:buChar char="§"/>
            </a:pPr>
            <a:r>
              <a:rPr lang="en-US" dirty="0"/>
              <a:t>W</a:t>
            </a:r>
            <a:r>
              <a:rPr lang="en-US" dirty="0" smtClean="0"/>
              <a:t>eb browsers</a:t>
            </a:r>
            <a:r>
              <a:rPr lang="en-US" dirty="0"/>
              <a:t> </a:t>
            </a:r>
            <a:r>
              <a:rPr lang="en-US" dirty="0" smtClean="0"/>
              <a:t>are </a:t>
            </a:r>
            <a:r>
              <a:rPr lang="en-US" dirty="0"/>
              <a:t>complex </a:t>
            </a:r>
            <a:r>
              <a:rPr lang="en-US" dirty="0" smtClean="0"/>
              <a:t>software.</a:t>
            </a:r>
          </a:p>
          <a:p>
            <a:pPr marL="457200" indent="-457200" algn="just">
              <a:buClr>
                <a:schemeClr val="accent6"/>
              </a:buClr>
              <a:buFont typeface="Wingdings" charset="2"/>
              <a:buChar char="§"/>
            </a:pPr>
            <a:endParaRPr lang="en-US" dirty="0" smtClean="0"/>
          </a:p>
          <a:p>
            <a:pPr marL="457200" indent="-457200" algn="just">
              <a:buClr>
                <a:schemeClr val="accent6"/>
              </a:buClr>
              <a:buFont typeface="Wingdings" charset="2"/>
              <a:buChar char="§"/>
            </a:pPr>
            <a:r>
              <a:rPr lang="en-US" dirty="0" smtClean="0"/>
              <a:t>Web browsers’ v</a:t>
            </a:r>
            <a:r>
              <a:rPr lang="en-US" b="0" dirty="0" smtClean="0"/>
              <a:t>ulnerabilities are attracting the attention of attackers.</a:t>
            </a:r>
          </a:p>
          <a:p>
            <a:pPr marL="457200" indent="-457200" algn="just">
              <a:buClr>
                <a:schemeClr val="accent6"/>
              </a:buClr>
              <a:buFont typeface="Wingdings" charset="2"/>
              <a:buChar char="§"/>
            </a:pPr>
            <a:endParaRPr lang="en-US" dirty="0"/>
          </a:p>
          <a:p>
            <a:pPr marL="457200" indent="-457200" algn="just">
              <a:buClr>
                <a:schemeClr val="accent6"/>
              </a:buClr>
              <a:buFont typeface="Wingdings" charset="2"/>
              <a:buChar char="§"/>
            </a:pPr>
            <a:r>
              <a:rPr lang="en-US" b="0" dirty="0" smtClean="0"/>
              <a:t>Many exploits are now developed using JavaScript technology.</a:t>
            </a:r>
          </a:p>
          <a:p>
            <a:pPr marL="457200" indent="-457200" algn="just">
              <a:buClr>
                <a:schemeClr val="accent6"/>
              </a:buClr>
              <a:buFont typeface="Wingdings" charset="2"/>
              <a:buChar char="§"/>
            </a:pPr>
            <a:endParaRPr lang="en-US" dirty="0"/>
          </a:p>
          <a:p>
            <a:pPr marL="457200" indent="-457200" algn="just">
              <a:buClr>
                <a:schemeClr val="accent6"/>
              </a:buClr>
              <a:buFont typeface="Wingdings" charset="2"/>
              <a:buChar char="§"/>
            </a:pPr>
            <a:endParaRPr lang="en-US" b="0" dirty="0" smtClean="0"/>
          </a:p>
          <a:p>
            <a:pPr marL="457200" indent="-457200" algn="just">
              <a:buClr>
                <a:schemeClr val="accent6"/>
              </a:buClr>
              <a:buFont typeface="Wingdings" charset="2"/>
              <a:buChar char="§"/>
            </a:pPr>
            <a:endParaRPr lang="en-US" b="0" dirty="0" smtClean="0"/>
          </a:p>
          <a:p>
            <a:pPr algn="just"/>
            <a:endParaRPr lang="en-US" b="0" dirty="0" smtClean="0"/>
          </a:p>
          <a:p>
            <a:pPr marL="342900" indent="-342900" algn="just">
              <a:buFont typeface="Arial"/>
              <a:buChar char="•"/>
            </a:pPr>
            <a:endParaRPr lang="en-US" b="0" dirty="0" smtClean="0"/>
          </a:p>
          <a:p>
            <a:pPr algn="just"/>
            <a:endParaRPr lang="en-US" b="0" dirty="0" smtClean="0"/>
          </a:p>
          <a:p>
            <a:pPr lvl="1" indent="0" algn="just">
              <a:buNone/>
            </a:pPr>
            <a:endParaRPr lang="en-US" dirty="0"/>
          </a:p>
        </p:txBody>
      </p:sp>
      <p:sp>
        <p:nvSpPr>
          <p:cNvPr id="7"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Web </a:t>
            </a:r>
            <a:r>
              <a:rPr lang="en-US" sz="4000" dirty="0" smtClean="0">
                <a:solidFill>
                  <a:srgbClr val="FF0000"/>
                </a:solidFill>
              </a:rPr>
              <a:t>Browsers’ </a:t>
            </a:r>
            <a:r>
              <a:rPr lang="en-US" sz="4000" dirty="0" smtClean="0">
                <a:solidFill>
                  <a:srgbClr val="FF0000"/>
                </a:solidFill>
              </a:rPr>
              <a:t>Attacks</a:t>
            </a:r>
            <a:endParaRPr lang="en-US" sz="4000" dirty="0">
              <a:solidFill>
                <a:srgbClr val="FF0000"/>
              </a:solidFill>
            </a:endParaRPr>
          </a:p>
        </p:txBody>
      </p:sp>
    </p:spTree>
    <p:extLst>
      <p:ext uri="{BB962C8B-B14F-4D97-AF65-F5344CB8AC3E}">
        <p14:creationId xmlns:p14="http://schemas.microsoft.com/office/powerpoint/2010/main" val="209804690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VulnerabilityChecki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950" y="2251304"/>
            <a:ext cx="7275450" cy="4491287"/>
          </a:xfrm>
          <a:prstGeom prst="rect">
            <a:avLst/>
          </a:prstGeom>
        </p:spPr>
      </p:pic>
      <p:sp>
        <p:nvSpPr>
          <p:cNvPr id="8"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Experiment and Findings Cont.</a:t>
            </a:r>
            <a:endParaRPr lang="en-US" sz="4000" dirty="0">
              <a:solidFill>
                <a:srgbClr val="FF0000"/>
              </a:solidFill>
            </a:endParaRPr>
          </a:p>
        </p:txBody>
      </p:sp>
      <p:sp>
        <p:nvSpPr>
          <p:cNvPr id="10" name="TextBox 9"/>
          <p:cNvSpPr txBox="1"/>
          <p:nvPr/>
        </p:nvSpPr>
        <p:spPr>
          <a:xfrm>
            <a:off x="304800" y="1752600"/>
            <a:ext cx="7190089" cy="523220"/>
          </a:xfrm>
          <a:prstGeom prst="rect">
            <a:avLst/>
          </a:prstGeom>
          <a:noFill/>
        </p:spPr>
        <p:txBody>
          <a:bodyPr wrap="none" rtlCol="0">
            <a:spAutoFit/>
          </a:bodyPr>
          <a:lstStyle/>
          <a:p>
            <a:r>
              <a:rPr lang="en-US" sz="2800" dirty="0">
                <a:solidFill>
                  <a:srgbClr val="FFFFFF"/>
                </a:solidFill>
                <a:latin typeface="Arial"/>
                <a:cs typeface="Arial"/>
              </a:rPr>
              <a:t>URLs with the highest vulnerability </a:t>
            </a:r>
            <a:r>
              <a:rPr lang="en-US" sz="2800" dirty="0" smtClean="0">
                <a:solidFill>
                  <a:srgbClr val="FFFFFF"/>
                </a:solidFill>
                <a:latin typeface="Arial"/>
                <a:cs typeface="Arial"/>
              </a:rPr>
              <a:t>checking</a:t>
            </a:r>
            <a:endParaRPr lang="en-US" sz="2800" dirty="0">
              <a:solidFill>
                <a:srgbClr val="FFFFFF"/>
              </a:solidFill>
              <a:latin typeface="Arial"/>
              <a:cs typeface="Arial"/>
            </a:endParaRPr>
          </a:p>
        </p:txBody>
      </p:sp>
    </p:spTree>
    <p:extLst>
      <p:ext uri="{BB962C8B-B14F-4D97-AF65-F5344CB8AC3E}">
        <p14:creationId xmlns:p14="http://schemas.microsoft.com/office/powerpoint/2010/main" val="306806160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04800" y="2451318"/>
            <a:ext cx="7529702" cy="1815882"/>
          </a:xfrm>
          <a:prstGeom prst="rect">
            <a:avLst/>
          </a:prstGeom>
        </p:spPr>
        <p:txBody>
          <a:bodyPr wrap="square">
            <a:spAutoFit/>
          </a:bodyPr>
          <a:lstStyle/>
          <a:p>
            <a:pPr algn="just"/>
            <a:r>
              <a:rPr lang="en-US" sz="2800" dirty="0">
                <a:solidFill>
                  <a:srgbClr val="FFFFFF"/>
                </a:solidFill>
                <a:latin typeface="Arial"/>
                <a:cs typeface="Arial"/>
              </a:rPr>
              <a:t>After beautifying the extracted code we get a closer </a:t>
            </a:r>
            <a:r>
              <a:rPr lang="en-US" sz="2800" dirty="0" smtClean="0">
                <a:solidFill>
                  <a:srgbClr val="FFFFFF"/>
                </a:solidFill>
                <a:latin typeface="Arial"/>
                <a:cs typeface="Arial"/>
              </a:rPr>
              <a:t>look for </a:t>
            </a:r>
            <a:r>
              <a:rPr lang="en-US" sz="2800" dirty="0">
                <a:solidFill>
                  <a:srgbClr val="FFFFFF"/>
                </a:solidFill>
                <a:latin typeface="Arial"/>
                <a:cs typeface="Arial"/>
              </a:rPr>
              <a:t>example into the type of downloaded files and the </a:t>
            </a:r>
            <a:r>
              <a:rPr lang="en-US" sz="2800" dirty="0" smtClean="0">
                <a:solidFill>
                  <a:srgbClr val="FFFFFF"/>
                </a:solidFill>
                <a:latin typeface="Arial"/>
                <a:cs typeface="Arial"/>
              </a:rPr>
              <a:t>way used </a:t>
            </a:r>
            <a:r>
              <a:rPr lang="en-US" sz="2800" dirty="0">
                <a:solidFill>
                  <a:srgbClr val="FFFFFF"/>
                </a:solidFill>
                <a:latin typeface="Arial"/>
                <a:cs typeface="Arial"/>
              </a:rPr>
              <a:t>to download it.</a:t>
            </a:r>
          </a:p>
        </p:txBody>
      </p:sp>
      <p:sp>
        <p:nvSpPr>
          <p:cNvPr id="12"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Experiment and Findings Cont.</a:t>
            </a:r>
            <a:endParaRPr lang="en-US" sz="4000" dirty="0">
              <a:solidFill>
                <a:srgbClr val="FF0000"/>
              </a:solidFill>
            </a:endParaRPr>
          </a:p>
        </p:txBody>
      </p:sp>
      <p:sp>
        <p:nvSpPr>
          <p:cNvPr id="13" name="TextBox 12"/>
          <p:cNvSpPr txBox="1"/>
          <p:nvPr/>
        </p:nvSpPr>
        <p:spPr>
          <a:xfrm>
            <a:off x="304800" y="1752600"/>
            <a:ext cx="6052383" cy="523220"/>
          </a:xfrm>
          <a:prstGeom prst="rect">
            <a:avLst/>
          </a:prstGeom>
          <a:noFill/>
        </p:spPr>
        <p:txBody>
          <a:bodyPr wrap="none" rtlCol="0">
            <a:spAutoFit/>
          </a:bodyPr>
          <a:lstStyle/>
          <a:p>
            <a:r>
              <a:rPr lang="en-US" sz="2800" dirty="0" smtClean="0">
                <a:solidFill>
                  <a:srgbClr val="FFFFFF"/>
                </a:solidFill>
                <a:latin typeface="Arial"/>
                <a:cs typeface="Arial"/>
              </a:rPr>
              <a:t>Distribution for the Downloaded Files</a:t>
            </a:r>
            <a:endParaRPr lang="en-US" sz="2800" dirty="0">
              <a:solidFill>
                <a:srgbClr val="FFFFFF"/>
              </a:solidFill>
              <a:latin typeface="Arial"/>
              <a:cs typeface="Arial"/>
            </a:endParaRPr>
          </a:p>
        </p:txBody>
      </p:sp>
      <p:grpSp>
        <p:nvGrpSpPr>
          <p:cNvPr id="4" name="Group 3"/>
          <p:cNvGrpSpPr/>
          <p:nvPr/>
        </p:nvGrpSpPr>
        <p:grpSpPr>
          <a:xfrm>
            <a:off x="4038600" y="3987800"/>
            <a:ext cx="4400550" cy="2717800"/>
            <a:chOff x="4038600" y="3987800"/>
            <a:chExt cx="4400550" cy="2717800"/>
          </a:xfrm>
        </p:grpSpPr>
        <p:grpSp>
          <p:nvGrpSpPr>
            <p:cNvPr id="3" name="Group 2"/>
            <p:cNvGrpSpPr/>
            <p:nvPr/>
          </p:nvGrpSpPr>
          <p:grpSpPr>
            <a:xfrm>
              <a:off x="4038600" y="3987800"/>
              <a:ext cx="4400550" cy="2717800"/>
              <a:chOff x="4038600" y="3305080"/>
              <a:chExt cx="4400550" cy="2717800"/>
            </a:xfrm>
          </p:grpSpPr>
          <p:pic>
            <p:nvPicPr>
              <p:cNvPr id="2" name="Picture 1" descr="Screen Shot 2017-01-19 at 10.11.2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5650" y="3305080"/>
                <a:ext cx="3873500" cy="2717800"/>
              </a:xfrm>
              <a:prstGeom prst="rect">
                <a:avLst/>
              </a:prstGeom>
            </p:spPr>
          </p:pic>
          <p:sp>
            <p:nvSpPr>
              <p:cNvPr id="10" name="TextBox 9"/>
              <p:cNvSpPr txBox="1"/>
              <p:nvPr/>
            </p:nvSpPr>
            <p:spPr>
              <a:xfrm rot="16200000">
                <a:off x="3455107" y="4317293"/>
                <a:ext cx="1505540" cy="338554"/>
              </a:xfrm>
              <a:prstGeom prst="rect">
                <a:avLst/>
              </a:prstGeom>
              <a:noFill/>
            </p:spPr>
            <p:txBody>
              <a:bodyPr wrap="none" rtlCol="0">
                <a:spAutoFit/>
              </a:bodyPr>
              <a:lstStyle/>
              <a:p>
                <a:r>
                  <a:rPr lang="en-US" sz="1600" dirty="0" smtClean="0">
                    <a:solidFill>
                      <a:srgbClr val="FFFFFF"/>
                    </a:solidFill>
                  </a:rPr>
                  <a:t>Number of Files</a:t>
                </a:r>
                <a:endParaRPr lang="en-US" sz="1600" dirty="0">
                  <a:solidFill>
                    <a:srgbClr val="FFFFFF"/>
                  </a:solidFill>
                </a:endParaRPr>
              </a:p>
            </p:txBody>
          </p:sp>
        </p:grpSp>
        <p:sp>
          <p:nvSpPr>
            <p:cNvPr id="14" name="TextBox 13"/>
            <p:cNvSpPr txBox="1"/>
            <p:nvPr/>
          </p:nvSpPr>
          <p:spPr>
            <a:xfrm>
              <a:off x="5181600" y="5105400"/>
              <a:ext cx="838200" cy="338554"/>
            </a:xfrm>
            <a:prstGeom prst="rect">
              <a:avLst/>
            </a:prstGeom>
            <a:noFill/>
          </p:spPr>
          <p:txBody>
            <a:bodyPr wrap="square" rtlCol="0">
              <a:spAutoFit/>
            </a:bodyPr>
            <a:lstStyle/>
            <a:p>
              <a:pPr algn="ctr"/>
              <a:r>
                <a:rPr lang="en-US" sz="1600" dirty="0" smtClean="0">
                  <a:solidFill>
                    <a:schemeClr val="tx1">
                      <a:lumMod val="75000"/>
                      <a:lumOff val="25000"/>
                    </a:schemeClr>
                  </a:solidFill>
                </a:rPr>
                <a:t>397</a:t>
              </a:r>
              <a:endParaRPr lang="en-US" sz="1600" dirty="0">
                <a:solidFill>
                  <a:schemeClr val="tx1">
                    <a:lumMod val="75000"/>
                    <a:lumOff val="25000"/>
                  </a:schemeClr>
                </a:solidFill>
              </a:endParaRPr>
            </a:p>
          </p:txBody>
        </p:sp>
        <p:sp>
          <p:nvSpPr>
            <p:cNvPr id="15" name="TextBox 14"/>
            <p:cNvSpPr txBox="1"/>
            <p:nvPr/>
          </p:nvSpPr>
          <p:spPr>
            <a:xfrm>
              <a:off x="6096000" y="5791200"/>
              <a:ext cx="838200" cy="338554"/>
            </a:xfrm>
            <a:prstGeom prst="rect">
              <a:avLst/>
            </a:prstGeom>
            <a:noFill/>
          </p:spPr>
          <p:txBody>
            <a:bodyPr wrap="square" rtlCol="0">
              <a:spAutoFit/>
            </a:bodyPr>
            <a:lstStyle/>
            <a:p>
              <a:pPr algn="ctr"/>
              <a:r>
                <a:rPr lang="en-US" sz="1600" dirty="0" smtClean="0">
                  <a:solidFill>
                    <a:schemeClr val="tx1">
                      <a:lumMod val="75000"/>
                      <a:lumOff val="25000"/>
                    </a:schemeClr>
                  </a:solidFill>
                </a:rPr>
                <a:t>146</a:t>
              </a:r>
              <a:endParaRPr lang="en-US" sz="1600" dirty="0">
                <a:solidFill>
                  <a:schemeClr val="tx1">
                    <a:lumMod val="75000"/>
                    <a:lumOff val="25000"/>
                  </a:schemeClr>
                </a:solidFill>
              </a:endParaRPr>
            </a:p>
          </p:txBody>
        </p:sp>
        <p:sp>
          <p:nvSpPr>
            <p:cNvPr id="16" name="TextBox 15"/>
            <p:cNvSpPr txBox="1"/>
            <p:nvPr/>
          </p:nvSpPr>
          <p:spPr>
            <a:xfrm>
              <a:off x="7010400" y="4343400"/>
              <a:ext cx="838200" cy="338554"/>
            </a:xfrm>
            <a:prstGeom prst="rect">
              <a:avLst/>
            </a:prstGeom>
            <a:noFill/>
          </p:spPr>
          <p:txBody>
            <a:bodyPr wrap="square" rtlCol="0">
              <a:spAutoFit/>
            </a:bodyPr>
            <a:lstStyle/>
            <a:p>
              <a:pPr algn="ctr"/>
              <a:r>
                <a:rPr lang="en-US" sz="1600" dirty="0" smtClean="0">
                  <a:solidFill>
                    <a:schemeClr val="tx1">
                      <a:lumMod val="75000"/>
                      <a:lumOff val="25000"/>
                    </a:schemeClr>
                  </a:solidFill>
                </a:rPr>
                <a:t>668</a:t>
              </a:r>
              <a:endParaRPr lang="en-US" sz="1600" dirty="0">
                <a:solidFill>
                  <a:schemeClr val="tx1">
                    <a:lumMod val="75000"/>
                    <a:lumOff val="25000"/>
                  </a:schemeClr>
                </a:solidFill>
              </a:endParaRPr>
            </a:p>
          </p:txBody>
        </p:sp>
      </p:grpSp>
    </p:spTree>
    <p:extLst>
      <p:ext uri="{BB962C8B-B14F-4D97-AF65-F5344CB8AC3E}">
        <p14:creationId xmlns:p14="http://schemas.microsoft.com/office/powerpoint/2010/main" val="4726689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371601"/>
            <a:ext cx="7930353" cy="5333999"/>
          </a:xfrm>
        </p:spPr>
        <p:txBody>
          <a:bodyPr>
            <a:normAutofit/>
          </a:bodyPr>
          <a:lstStyle/>
          <a:p>
            <a:pPr marL="457200" indent="-457200" algn="just">
              <a:buClr>
                <a:schemeClr val="accent6"/>
              </a:buClr>
              <a:buFont typeface="Wingdings" charset="2"/>
              <a:buChar char="§"/>
            </a:pPr>
            <a:r>
              <a:rPr lang="en-US" sz="2800" b="0" dirty="0" smtClean="0"/>
              <a:t>Our </a:t>
            </a:r>
            <a:r>
              <a:rPr lang="en-US" sz="2800" dirty="0" smtClean="0"/>
              <a:t>Firefox </a:t>
            </a:r>
            <a:r>
              <a:rPr lang="en-US" sz="2800" dirty="0"/>
              <a:t>Browser extension (FEPFA</a:t>
            </a:r>
            <a:r>
              <a:rPr lang="en-US" sz="2800" dirty="0" smtClean="0"/>
              <a:t>) </a:t>
            </a:r>
            <a:r>
              <a:rPr lang="en-US" sz="2800" b="0" dirty="0" smtClean="0"/>
              <a:t>extracts </a:t>
            </a:r>
            <a:r>
              <a:rPr lang="en-US" sz="2800" b="0" dirty="0" smtClean="0"/>
              <a:t>the memory stack of all executed functions.</a:t>
            </a:r>
          </a:p>
          <a:p>
            <a:pPr marL="457200" indent="-457200" algn="just">
              <a:buClr>
                <a:schemeClr val="accent6"/>
              </a:buClr>
              <a:buFont typeface="Wingdings" charset="2"/>
              <a:buChar char="§"/>
            </a:pPr>
            <a:endParaRPr lang="en-US" sz="2800" b="0" dirty="0"/>
          </a:p>
          <a:p>
            <a:pPr marL="457200" indent="-457200" algn="just">
              <a:buClr>
                <a:schemeClr val="accent6"/>
              </a:buClr>
              <a:buFont typeface="Wingdings" charset="2"/>
              <a:buChar char="§"/>
            </a:pPr>
            <a:r>
              <a:rPr lang="en-US" sz="2800" b="0" dirty="0" smtClean="0"/>
              <a:t>The generated trace file contains the source code for the executed functions.</a:t>
            </a:r>
          </a:p>
          <a:p>
            <a:pPr marL="457200" indent="-457200" algn="just">
              <a:buClr>
                <a:schemeClr val="accent6"/>
              </a:buClr>
              <a:buFont typeface="Wingdings" charset="2"/>
              <a:buChar char="§"/>
            </a:pPr>
            <a:endParaRPr lang="en-US" sz="2800" b="0" dirty="0"/>
          </a:p>
          <a:p>
            <a:pPr marL="457200" indent="-457200" algn="just">
              <a:buClr>
                <a:schemeClr val="accent6"/>
              </a:buClr>
              <a:buFont typeface="Wingdings" charset="2"/>
              <a:buChar char="§"/>
            </a:pPr>
            <a:r>
              <a:rPr lang="en-US" sz="2800" b="0" dirty="0" smtClean="0"/>
              <a:t>81</a:t>
            </a:r>
            <a:r>
              <a:rPr lang="en-US" sz="2800" b="0" dirty="0"/>
              <a:t>% of the </a:t>
            </a:r>
            <a:r>
              <a:rPr lang="en-US" sz="2800" b="0" dirty="0" smtClean="0"/>
              <a:t>identified evidences </a:t>
            </a:r>
            <a:r>
              <a:rPr lang="en-US" sz="2800" b="0" dirty="0"/>
              <a:t>were </a:t>
            </a:r>
            <a:r>
              <a:rPr lang="en-US" sz="2800" b="0" dirty="0" smtClean="0"/>
              <a:t>artifacts that could </a:t>
            </a:r>
            <a:r>
              <a:rPr lang="en-US" sz="2800" b="0" dirty="0"/>
              <a:t>assist forensic </a:t>
            </a:r>
            <a:r>
              <a:rPr lang="en-US" sz="2800" b="0" dirty="0" smtClean="0"/>
              <a:t>investigator.</a:t>
            </a:r>
            <a:endParaRPr lang="en-US" sz="2800" b="0" dirty="0"/>
          </a:p>
          <a:p>
            <a:pPr algn="just"/>
            <a:endParaRPr lang="en-US" b="0" dirty="0"/>
          </a:p>
        </p:txBody>
      </p:sp>
      <p:sp>
        <p:nvSpPr>
          <p:cNvPr id="8"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Contribution</a:t>
            </a:r>
            <a:endParaRPr lang="en-US" sz="4000" dirty="0">
              <a:solidFill>
                <a:srgbClr val="FF0000"/>
              </a:solidFill>
            </a:endParaRPr>
          </a:p>
        </p:txBody>
      </p:sp>
    </p:spTree>
    <p:extLst>
      <p:ext uri="{BB962C8B-B14F-4D97-AF65-F5344CB8AC3E}">
        <p14:creationId xmlns:p14="http://schemas.microsoft.com/office/powerpoint/2010/main" val="330075668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549200"/>
            <a:ext cx="8229601" cy="5080200"/>
          </a:xfrm>
        </p:spPr>
        <p:txBody>
          <a:bodyPr>
            <a:normAutofit fontScale="92500" lnSpcReduction="20000"/>
          </a:bodyPr>
          <a:lstStyle/>
          <a:p>
            <a:pPr marL="457200" indent="-457200" algn="just">
              <a:buClr>
                <a:schemeClr val="accent6"/>
              </a:buClr>
              <a:buFont typeface="Wingdings" charset="2"/>
              <a:buChar char="§"/>
            </a:pPr>
            <a:r>
              <a:rPr lang="en-US" sz="3000" b="0" dirty="0" smtClean="0"/>
              <a:t>We introduce </a:t>
            </a:r>
            <a:r>
              <a:rPr lang="en-US" sz="3000" b="0" dirty="0"/>
              <a:t>a </a:t>
            </a:r>
            <a:r>
              <a:rPr lang="en-US" sz="3000" b="0" dirty="0" smtClean="0"/>
              <a:t>postmortem forensic analysis </a:t>
            </a:r>
            <a:r>
              <a:rPr lang="en-US" sz="3000" b="0" dirty="0"/>
              <a:t>method to examine web-browsers artifacts </a:t>
            </a:r>
            <a:r>
              <a:rPr lang="en-US" sz="3000" b="0" dirty="0" smtClean="0"/>
              <a:t>produced by </a:t>
            </a:r>
            <a:r>
              <a:rPr lang="en-US" sz="3000" b="0" dirty="0"/>
              <a:t>accessing malicious </a:t>
            </a:r>
            <a:r>
              <a:rPr lang="en-US" sz="3000" b="0" dirty="0" smtClean="0"/>
              <a:t>URLs.</a:t>
            </a:r>
          </a:p>
          <a:p>
            <a:pPr marL="457200" indent="-457200" algn="just">
              <a:buClr>
                <a:schemeClr val="accent6"/>
              </a:buClr>
              <a:buFont typeface="Wingdings" charset="2"/>
              <a:buChar char="§"/>
            </a:pPr>
            <a:endParaRPr lang="en-US" sz="3000" b="0" dirty="0"/>
          </a:p>
          <a:p>
            <a:pPr marL="457200" indent="-457200" algn="just">
              <a:buClr>
                <a:schemeClr val="accent6"/>
              </a:buClr>
              <a:buFont typeface="Wingdings" charset="2"/>
              <a:buChar char="§"/>
            </a:pPr>
            <a:r>
              <a:rPr lang="en-US" sz="3000" b="0" dirty="0" smtClean="0"/>
              <a:t>A </a:t>
            </a:r>
            <a:r>
              <a:rPr lang="en-US" sz="3000" b="0" dirty="0"/>
              <a:t>Proof-of-Concept </a:t>
            </a:r>
            <a:r>
              <a:rPr lang="en-US" sz="3000" b="0" dirty="0" smtClean="0"/>
              <a:t>Firefox Browser </a:t>
            </a:r>
            <a:r>
              <a:rPr lang="en-US" sz="3000" b="0" dirty="0"/>
              <a:t>extension is developed to enable getting </a:t>
            </a:r>
            <a:r>
              <a:rPr lang="en-US" sz="3000" b="0" dirty="0" smtClean="0"/>
              <a:t>detailed information </a:t>
            </a:r>
            <a:r>
              <a:rPr lang="en-US" sz="3000" b="0" dirty="0"/>
              <a:t>about the attack, techniques used to evade </a:t>
            </a:r>
            <a:r>
              <a:rPr lang="en-US" sz="3000" b="0" dirty="0" smtClean="0"/>
              <a:t>the detection </a:t>
            </a:r>
            <a:r>
              <a:rPr lang="en-US" sz="3000" b="0" dirty="0"/>
              <a:t>tools, downloaded malicious resources and </a:t>
            </a:r>
            <a:r>
              <a:rPr lang="en-US" sz="3000" b="0" dirty="0" smtClean="0"/>
              <a:t>executed malicious </a:t>
            </a:r>
            <a:r>
              <a:rPr lang="en-US" sz="3000" b="0" dirty="0"/>
              <a:t>code. </a:t>
            </a:r>
            <a:endParaRPr lang="en-US" sz="3000" b="0" dirty="0" smtClean="0"/>
          </a:p>
          <a:p>
            <a:pPr marL="457200" indent="-457200" algn="just">
              <a:buClr>
                <a:schemeClr val="accent6"/>
              </a:buClr>
              <a:buFont typeface="Wingdings" charset="2"/>
              <a:buChar char="§"/>
            </a:pPr>
            <a:endParaRPr lang="en-US" sz="3000" b="0" dirty="0"/>
          </a:p>
          <a:p>
            <a:pPr marL="457200" indent="-457200" algn="just">
              <a:buClr>
                <a:schemeClr val="accent6"/>
              </a:buClr>
              <a:buFont typeface="Wingdings" charset="2"/>
              <a:buChar char="§"/>
            </a:pPr>
            <a:r>
              <a:rPr lang="en-US" sz="3000" b="0" dirty="0" smtClean="0"/>
              <a:t>Digital </a:t>
            </a:r>
            <a:r>
              <a:rPr lang="en-US" sz="3000" b="0" dirty="0"/>
              <a:t>evidence trace file is output for </a:t>
            </a:r>
            <a:r>
              <a:rPr lang="en-US" sz="3000" b="0" dirty="0" smtClean="0"/>
              <a:t>each examined </a:t>
            </a:r>
            <a:r>
              <a:rPr lang="en-US" sz="3000" b="0" dirty="0"/>
              <a:t>URL that contains a set of volatile and non-</a:t>
            </a:r>
            <a:r>
              <a:rPr lang="en-US" sz="3000" b="0" dirty="0" smtClean="0"/>
              <a:t>volatile forensic </a:t>
            </a:r>
            <a:r>
              <a:rPr lang="en-US" sz="3000" b="0" dirty="0"/>
              <a:t>evidences that would assist a forensic analyst in </a:t>
            </a:r>
            <a:r>
              <a:rPr lang="en-US" sz="3000" b="0" dirty="0" smtClean="0"/>
              <a:t>the investigation.</a:t>
            </a:r>
          </a:p>
          <a:p>
            <a:pPr algn="just"/>
            <a:endParaRPr lang="en-US" b="0" dirty="0"/>
          </a:p>
        </p:txBody>
      </p:sp>
      <p:sp>
        <p:nvSpPr>
          <p:cNvPr id="7"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Conclusion</a:t>
            </a:r>
            <a:endParaRPr lang="en-US" sz="4000" dirty="0">
              <a:solidFill>
                <a:srgbClr val="FF0000"/>
              </a:solidFill>
            </a:endParaRPr>
          </a:p>
        </p:txBody>
      </p:sp>
    </p:spTree>
    <p:extLst>
      <p:ext uri="{BB962C8B-B14F-4D97-AF65-F5344CB8AC3E}">
        <p14:creationId xmlns:p14="http://schemas.microsoft.com/office/powerpoint/2010/main" val="387008501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0912"/>
            <a:ext cx="7620000" cy="4462761"/>
          </a:xfrm>
        </p:spPr>
        <p:txBody>
          <a:bodyPr/>
          <a:lstStyle/>
          <a:p>
            <a:pPr algn="just"/>
            <a:endParaRPr lang="en-US" b="0" dirty="0"/>
          </a:p>
          <a:p>
            <a:pPr marL="457200" indent="-457200" algn="just">
              <a:buClr>
                <a:schemeClr val="accent6"/>
              </a:buClr>
              <a:buFont typeface="Wingdings" charset="2"/>
              <a:buChar char="§"/>
            </a:pPr>
            <a:r>
              <a:rPr lang="en-US" sz="2800" b="0" dirty="0" smtClean="0">
                <a:solidFill>
                  <a:srgbClr val="FFFFFF"/>
                </a:solidFill>
              </a:rPr>
              <a:t>Client Side</a:t>
            </a:r>
          </a:p>
          <a:p>
            <a:pPr marL="800100" lvl="1" indent="-342900" algn="just">
              <a:buClr>
                <a:schemeClr val="accent6"/>
              </a:buClr>
              <a:buFont typeface="Wingdings" charset="2"/>
              <a:buChar char="§"/>
            </a:pPr>
            <a:r>
              <a:rPr lang="en-US" sz="2400" dirty="0" smtClean="0">
                <a:solidFill>
                  <a:srgbClr val="FFFFFF"/>
                </a:solidFill>
                <a:latin typeface="Arial"/>
                <a:cs typeface="Arial"/>
              </a:rPr>
              <a:t>Investigating other types of code, such as PHP, Action Script and VB Script.</a:t>
            </a:r>
            <a:r>
              <a:rPr lang="en-US" sz="2400" b="0" dirty="0" smtClean="0">
                <a:solidFill>
                  <a:srgbClr val="FFFFFF"/>
                </a:solidFill>
                <a:latin typeface="Arial"/>
                <a:cs typeface="Arial"/>
              </a:rPr>
              <a:t> </a:t>
            </a:r>
          </a:p>
          <a:p>
            <a:pPr marL="800100" lvl="1" indent="-342900" algn="just">
              <a:buClr>
                <a:schemeClr val="accent6"/>
              </a:buClr>
              <a:buFont typeface="Wingdings" charset="2"/>
              <a:buChar char="§"/>
            </a:pPr>
            <a:r>
              <a:rPr lang="en-US" sz="2400" dirty="0" smtClean="0">
                <a:solidFill>
                  <a:srgbClr val="FFFFFF"/>
                </a:solidFill>
                <a:latin typeface="Arial"/>
                <a:cs typeface="Arial"/>
              </a:rPr>
              <a:t>Investigating malicious code exists into Adobe Flash Player software</a:t>
            </a:r>
          </a:p>
          <a:p>
            <a:pPr marL="742950" lvl="1" indent="-285750" algn="just">
              <a:buClr>
                <a:schemeClr val="accent6"/>
              </a:buClr>
              <a:buFont typeface="Wingdings" charset="2"/>
              <a:buChar char="§"/>
            </a:pPr>
            <a:endParaRPr lang="en-US" sz="2800" b="0" dirty="0" smtClean="0">
              <a:solidFill>
                <a:srgbClr val="FFFFFF"/>
              </a:solidFill>
              <a:latin typeface="Arial"/>
              <a:cs typeface="Arial"/>
            </a:endParaRPr>
          </a:p>
          <a:p>
            <a:pPr marL="457200" indent="-457200" algn="just">
              <a:buClr>
                <a:schemeClr val="accent6"/>
              </a:buClr>
              <a:buFont typeface="Wingdings" charset="2"/>
              <a:buChar char="§"/>
            </a:pPr>
            <a:r>
              <a:rPr lang="en-US" sz="2800" b="0" dirty="0" smtClean="0">
                <a:solidFill>
                  <a:srgbClr val="FFFFFF"/>
                </a:solidFill>
              </a:rPr>
              <a:t>Server </a:t>
            </a:r>
            <a:r>
              <a:rPr lang="en-US" sz="2800" b="0" dirty="0">
                <a:solidFill>
                  <a:srgbClr val="FFFFFF"/>
                </a:solidFill>
              </a:rPr>
              <a:t>Side</a:t>
            </a:r>
          </a:p>
          <a:p>
            <a:pPr marL="800100" lvl="1" indent="-342900" algn="just">
              <a:buClr>
                <a:schemeClr val="accent6"/>
              </a:buClr>
              <a:buFont typeface="Wingdings" charset="2"/>
              <a:buChar char="§"/>
            </a:pPr>
            <a:r>
              <a:rPr lang="en-US" sz="2400" dirty="0">
                <a:solidFill>
                  <a:srgbClr val="FFFFFF"/>
                </a:solidFill>
                <a:latin typeface="Arial"/>
                <a:cs typeface="Arial"/>
              </a:rPr>
              <a:t>Using </a:t>
            </a:r>
            <a:r>
              <a:rPr lang="en-US" sz="2400" dirty="0" err="1">
                <a:solidFill>
                  <a:srgbClr val="FFFFFF"/>
                </a:solidFill>
                <a:latin typeface="Arial"/>
                <a:cs typeface="Arial"/>
              </a:rPr>
              <a:t>NodeJS</a:t>
            </a:r>
            <a:r>
              <a:rPr lang="en-US" sz="2400" dirty="0">
                <a:solidFill>
                  <a:srgbClr val="FFFFFF"/>
                </a:solidFill>
                <a:latin typeface="Arial"/>
                <a:cs typeface="Arial"/>
              </a:rPr>
              <a:t> to extract evidences from application servers </a:t>
            </a:r>
          </a:p>
          <a:p>
            <a:pPr marL="457200" indent="-457200" algn="just">
              <a:buClr>
                <a:schemeClr val="accent6"/>
              </a:buClr>
              <a:buFont typeface="Wingdings" charset="2"/>
              <a:buChar char="§"/>
            </a:pPr>
            <a:endParaRPr lang="en-US" sz="2800" dirty="0" smtClean="0">
              <a:solidFill>
                <a:srgbClr val="FFFFFF"/>
              </a:solidFill>
            </a:endParaRPr>
          </a:p>
        </p:txBody>
      </p:sp>
      <p:sp>
        <p:nvSpPr>
          <p:cNvPr id="6"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Future Work</a:t>
            </a:r>
            <a:endParaRPr lang="en-US" sz="4000" dirty="0">
              <a:solidFill>
                <a:srgbClr val="FF0000"/>
              </a:solidFill>
            </a:endParaRPr>
          </a:p>
        </p:txBody>
      </p:sp>
    </p:spTree>
    <p:extLst>
      <p:ext uri="{BB962C8B-B14F-4D97-AF65-F5344CB8AC3E}">
        <p14:creationId xmlns:p14="http://schemas.microsoft.com/office/powerpoint/2010/main" val="358782464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47800"/>
            <a:ext cx="7946783" cy="4264449"/>
          </a:xfrm>
        </p:spPr>
        <p:txBody>
          <a:bodyPr>
            <a:normAutofit/>
          </a:bodyPr>
          <a:lstStyle/>
          <a:p>
            <a:pPr marL="457200" indent="-457200" algn="just">
              <a:buClr>
                <a:schemeClr val="accent6"/>
              </a:buClr>
              <a:buFont typeface="Wingdings" charset="2"/>
              <a:buChar char="§"/>
            </a:pPr>
            <a:r>
              <a:rPr lang="en-US" sz="2800" b="0" dirty="0"/>
              <a:t>It </a:t>
            </a:r>
            <a:r>
              <a:rPr lang="en-US" sz="2800" b="0" dirty="0" smtClean="0"/>
              <a:t>downloads malicious </a:t>
            </a:r>
            <a:r>
              <a:rPr lang="en-US" sz="2800" b="0" dirty="0"/>
              <a:t>contents or malware to a user machine without his knowledge. </a:t>
            </a:r>
            <a:endParaRPr lang="en-US" sz="2800" b="0" dirty="0" smtClean="0"/>
          </a:p>
          <a:p>
            <a:pPr marL="457200" indent="-457200" algn="just">
              <a:buClr>
                <a:schemeClr val="accent6"/>
              </a:buClr>
              <a:buFont typeface="Wingdings" charset="2"/>
              <a:buChar char="§"/>
            </a:pPr>
            <a:endParaRPr lang="en-US" sz="2800" b="0" dirty="0"/>
          </a:p>
          <a:p>
            <a:pPr marL="457200" indent="-457200" algn="just">
              <a:buClr>
                <a:schemeClr val="accent6"/>
              </a:buClr>
              <a:buFont typeface="Wingdings" charset="2"/>
              <a:buChar char="§"/>
            </a:pPr>
            <a:r>
              <a:rPr lang="en-US" sz="2800" b="0" dirty="0" smtClean="0"/>
              <a:t>This type </a:t>
            </a:r>
            <a:r>
              <a:rPr lang="en-US" sz="2800" b="0" dirty="0"/>
              <a:t>of attack requires no user consent and can be launched from </a:t>
            </a:r>
            <a:r>
              <a:rPr lang="en-US" sz="2800" b="0" dirty="0" smtClean="0"/>
              <a:t>infected legitimate </a:t>
            </a:r>
            <a:r>
              <a:rPr lang="en-US" sz="2800" b="0" dirty="0"/>
              <a:t>web sites.</a:t>
            </a:r>
          </a:p>
          <a:p>
            <a:pPr marL="457200" indent="-457200" algn="just">
              <a:buClr>
                <a:schemeClr val="accent6"/>
              </a:buClr>
              <a:buFont typeface="Wingdings" charset="2"/>
              <a:buChar char="§"/>
            </a:pPr>
            <a:endParaRPr lang="en-US" sz="2800" b="0" dirty="0"/>
          </a:p>
          <a:p>
            <a:pPr marL="457200" indent="-457200" algn="just">
              <a:buClr>
                <a:schemeClr val="accent6"/>
              </a:buClr>
              <a:buFont typeface="Wingdings" charset="2"/>
              <a:buChar char="§"/>
            </a:pPr>
            <a:r>
              <a:rPr lang="en-US" sz="2800" b="0" dirty="0" smtClean="0"/>
              <a:t>It is usually </a:t>
            </a:r>
            <a:r>
              <a:rPr lang="en-US" sz="2800" b="0" dirty="0"/>
              <a:t>developed for a specific </a:t>
            </a:r>
            <a:r>
              <a:rPr lang="en-US" sz="2800" b="0" dirty="0" smtClean="0"/>
              <a:t>vulnerability in </a:t>
            </a:r>
            <a:r>
              <a:rPr lang="en-US" sz="2800" b="0" dirty="0"/>
              <a:t>a specific browser’s </a:t>
            </a:r>
            <a:r>
              <a:rPr lang="en-US" sz="2800" b="0" dirty="0" smtClean="0"/>
              <a:t>version. </a:t>
            </a:r>
            <a:endParaRPr lang="en-US" sz="2800" b="0" dirty="0"/>
          </a:p>
          <a:p>
            <a:pPr marL="342900" indent="-342900" algn="just">
              <a:buFont typeface="Arial"/>
              <a:buChar char="•"/>
            </a:pPr>
            <a:endParaRPr lang="en-US" b="0" dirty="0" smtClean="0"/>
          </a:p>
          <a:p>
            <a:pPr algn="just"/>
            <a:endParaRPr lang="en-US" b="0" dirty="0" smtClean="0"/>
          </a:p>
          <a:p>
            <a:pPr marL="342900" indent="-342900" algn="just">
              <a:buFont typeface="Arial"/>
              <a:buChar char="•"/>
            </a:pPr>
            <a:endParaRPr lang="en-US" b="0" dirty="0" smtClean="0"/>
          </a:p>
          <a:p>
            <a:pPr algn="just"/>
            <a:endParaRPr lang="en-US" b="0" dirty="0" smtClean="0"/>
          </a:p>
          <a:p>
            <a:pPr lvl="1" indent="0" algn="just">
              <a:buNone/>
            </a:pPr>
            <a:endParaRPr lang="en-US" dirty="0"/>
          </a:p>
        </p:txBody>
      </p:sp>
      <p:sp>
        <p:nvSpPr>
          <p:cNvPr id="7"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a:solidFill>
                  <a:srgbClr val="FF0000"/>
                </a:solidFill>
              </a:rPr>
              <a:t>Drive by Download Attack</a:t>
            </a:r>
          </a:p>
        </p:txBody>
      </p:sp>
    </p:spTree>
    <p:extLst>
      <p:ext uri="{BB962C8B-B14F-4D97-AF65-F5344CB8AC3E}">
        <p14:creationId xmlns:p14="http://schemas.microsoft.com/office/powerpoint/2010/main" val="20213826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540" y="1371600"/>
            <a:ext cx="8376919" cy="5486400"/>
          </a:xfrm>
        </p:spPr>
        <p:txBody>
          <a:bodyPr>
            <a:noAutofit/>
          </a:bodyPr>
          <a:lstStyle/>
          <a:p>
            <a:pPr marL="457200" indent="-457200" algn="just">
              <a:buClr>
                <a:schemeClr val="accent6"/>
              </a:buClr>
              <a:buFont typeface="Wingdings" charset="2"/>
              <a:buChar char="§"/>
            </a:pPr>
            <a:r>
              <a:rPr lang="en-US" sz="2800" b="0" dirty="0"/>
              <a:t>Academic and professional researches are commonly focusing on the detection and prevention techniques of this attack vector</a:t>
            </a:r>
            <a:r>
              <a:rPr lang="en-US" sz="2800" b="0" dirty="0" smtClean="0"/>
              <a:t>.</a:t>
            </a:r>
            <a:endParaRPr lang="en-US" sz="2800" dirty="0" smtClean="0">
              <a:latin typeface="Arial"/>
              <a:cs typeface="Arial"/>
            </a:endParaRPr>
          </a:p>
          <a:p>
            <a:pPr lvl="1" indent="0" algn="just">
              <a:buNone/>
            </a:pPr>
            <a:endParaRPr lang="en-US" sz="2800" dirty="0">
              <a:latin typeface="Arial"/>
              <a:cs typeface="Arial"/>
            </a:endParaRPr>
          </a:p>
          <a:p>
            <a:pPr lvl="1" indent="0" algn="just">
              <a:buNone/>
            </a:pPr>
            <a:endParaRPr lang="en-US" sz="2800" dirty="0" smtClean="0">
              <a:latin typeface="Arial"/>
              <a:cs typeface="Arial"/>
            </a:endParaRPr>
          </a:p>
          <a:p>
            <a:pPr lvl="1" indent="0" algn="just">
              <a:buNone/>
            </a:pPr>
            <a:endParaRPr lang="en-US" sz="2800" dirty="0">
              <a:latin typeface="Arial"/>
              <a:cs typeface="Arial"/>
            </a:endParaRPr>
          </a:p>
          <a:p>
            <a:pPr lvl="1" indent="0" algn="just">
              <a:buNone/>
            </a:pPr>
            <a:endParaRPr lang="en-US" sz="2800" dirty="0" smtClean="0">
              <a:latin typeface="Arial"/>
              <a:cs typeface="Arial"/>
            </a:endParaRPr>
          </a:p>
          <a:p>
            <a:pPr lvl="1" indent="0" algn="just">
              <a:buNone/>
            </a:pPr>
            <a:endParaRPr lang="en-US" sz="2800" dirty="0">
              <a:latin typeface="Arial"/>
              <a:cs typeface="Arial"/>
            </a:endParaRPr>
          </a:p>
          <a:p>
            <a:pPr lvl="1" indent="0" algn="just">
              <a:buNone/>
            </a:pPr>
            <a:endParaRPr lang="en-US" sz="2800" dirty="0">
              <a:latin typeface="Arial"/>
              <a:cs typeface="Arial"/>
            </a:endParaRPr>
          </a:p>
          <a:p>
            <a:pPr marL="457200" indent="-457200" algn="just">
              <a:buClr>
                <a:schemeClr val="accent6"/>
              </a:buClr>
              <a:buFont typeface="Wingdings" charset="2"/>
              <a:buChar char="§"/>
            </a:pPr>
            <a:r>
              <a:rPr lang="en-US" sz="2800" b="0" dirty="0"/>
              <a:t>Other researches focus on analyzing exploit kits that are used to launch a Drive-by-Download </a:t>
            </a:r>
            <a:r>
              <a:rPr lang="en-US" sz="2800" b="0" dirty="0" smtClean="0"/>
              <a:t>attack.</a:t>
            </a:r>
            <a:endParaRPr lang="en-US" sz="2800" b="0" dirty="0"/>
          </a:p>
          <a:p>
            <a:endParaRPr lang="en-US" sz="2800" dirty="0"/>
          </a:p>
        </p:txBody>
      </p:sp>
      <p:graphicFrame>
        <p:nvGraphicFramePr>
          <p:cNvPr id="11" name="Diagram 10"/>
          <p:cNvGraphicFramePr/>
          <p:nvPr>
            <p:extLst>
              <p:ext uri="{D42A27DB-BD31-4B8C-83A1-F6EECF244321}">
                <p14:modId xmlns:p14="http://schemas.microsoft.com/office/powerpoint/2010/main" val="4217359492"/>
              </p:ext>
            </p:extLst>
          </p:nvPr>
        </p:nvGraphicFramePr>
        <p:xfrm>
          <a:off x="2175737" y="2732307"/>
          <a:ext cx="4377463" cy="22968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a:solidFill>
                  <a:srgbClr val="FF0000"/>
                </a:solidFill>
              </a:rPr>
              <a:t>Drive by Download </a:t>
            </a:r>
            <a:r>
              <a:rPr lang="en-US" sz="4000" dirty="0" smtClean="0">
                <a:solidFill>
                  <a:srgbClr val="FF0000"/>
                </a:solidFill>
              </a:rPr>
              <a:t>Attack Cont.</a:t>
            </a:r>
            <a:endParaRPr lang="en-US" sz="4000" dirty="0">
              <a:solidFill>
                <a:srgbClr val="FF0000"/>
              </a:solidFill>
            </a:endParaRPr>
          </a:p>
        </p:txBody>
      </p:sp>
    </p:spTree>
    <p:extLst>
      <p:ext uri="{BB962C8B-B14F-4D97-AF65-F5344CB8AC3E}">
        <p14:creationId xmlns:p14="http://schemas.microsoft.com/office/powerpoint/2010/main" val="204275608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11194"/>
            <a:ext cx="8001000" cy="4537206"/>
          </a:xfrm>
        </p:spPr>
        <p:txBody>
          <a:bodyPr>
            <a:normAutofit/>
          </a:bodyPr>
          <a:lstStyle/>
          <a:p>
            <a:pPr algn="just"/>
            <a:r>
              <a:rPr lang="en-US" sz="2800" b="0" dirty="0" smtClean="0"/>
              <a:t>It is </a:t>
            </a:r>
            <a:r>
              <a:rPr lang="en-US" sz="2800" b="0" dirty="0"/>
              <a:t>an emerging topic of the digital forensics science that refers to the process of </a:t>
            </a:r>
            <a:r>
              <a:rPr lang="en-US" sz="2800" b="0" dirty="0">
                <a:solidFill>
                  <a:srgbClr val="D1282E"/>
                </a:solidFill>
              </a:rPr>
              <a:t>extracting</a:t>
            </a:r>
            <a:r>
              <a:rPr lang="en-US" sz="2800" b="0" dirty="0"/>
              <a:t> and </a:t>
            </a:r>
            <a:r>
              <a:rPr lang="en-US" sz="2800" b="0" dirty="0">
                <a:solidFill>
                  <a:srgbClr val="D1282E"/>
                </a:solidFill>
              </a:rPr>
              <a:t>analyzing</a:t>
            </a:r>
            <a:r>
              <a:rPr lang="en-US" sz="2800" b="0" dirty="0"/>
              <a:t> the web-browsers artifacts and the user’s browsing activities for forensic investigation </a:t>
            </a:r>
            <a:r>
              <a:rPr lang="en-US" sz="2800" b="0" dirty="0" smtClean="0"/>
              <a:t>purposes.</a:t>
            </a:r>
          </a:p>
          <a:p>
            <a:pPr algn="just"/>
            <a:endParaRPr lang="en-US" sz="2800" b="0" dirty="0"/>
          </a:p>
          <a:p>
            <a:pPr marL="457200" indent="-457200" algn="just">
              <a:buClr>
                <a:schemeClr val="accent6"/>
              </a:buClr>
              <a:buFont typeface="Wingdings" charset="2"/>
              <a:buChar char="§"/>
            </a:pPr>
            <a:r>
              <a:rPr lang="en-US" sz="2800" b="0" dirty="0"/>
              <a:t>Browsers store a significant amount of data about the user's activities over the Internet if it is used in its normal mode</a:t>
            </a:r>
            <a:r>
              <a:rPr lang="en-US" sz="2800" b="0" dirty="0" smtClean="0"/>
              <a:t>.</a:t>
            </a:r>
            <a:endParaRPr lang="en-US" sz="2800" dirty="0"/>
          </a:p>
          <a:p>
            <a:pPr algn="just"/>
            <a:endParaRPr lang="en-US" sz="2800" dirty="0"/>
          </a:p>
          <a:p>
            <a:pPr algn="just"/>
            <a:endParaRPr lang="en-US" sz="2800" dirty="0"/>
          </a:p>
          <a:p>
            <a:pPr algn="just"/>
            <a:endParaRPr lang="en-US" sz="2800" dirty="0"/>
          </a:p>
        </p:txBody>
      </p:sp>
      <p:sp>
        <p:nvSpPr>
          <p:cNvPr id="8"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a:solidFill>
                  <a:srgbClr val="FF0000"/>
                </a:solidFill>
              </a:rPr>
              <a:t>Browser Forensics</a:t>
            </a:r>
          </a:p>
        </p:txBody>
      </p:sp>
    </p:spTree>
    <p:extLst>
      <p:ext uri="{BB962C8B-B14F-4D97-AF65-F5344CB8AC3E}">
        <p14:creationId xmlns:p14="http://schemas.microsoft.com/office/powerpoint/2010/main" val="242766732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7848600" cy="5181600"/>
          </a:xfrm>
        </p:spPr>
        <p:txBody>
          <a:bodyPr>
            <a:normAutofit/>
          </a:bodyPr>
          <a:lstStyle/>
          <a:p>
            <a:pPr marL="457200" indent="-457200" algn="just">
              <a:buClr>
                <a:schemeClr val="accent6"/>
              </a:buClr>
              <a:buFont typeface="Wingdings" charset="2"/>
              <a:buChar char="§"/>
            </a:pPr>
            <a:r>
              <a:rPr lang="en-US" b="0" dirty="0"/>
              <a:t>All the major browsers contain information about</a:t>
            </a:r>
            <a:r>
              <a:rPr lang="en-US" b="0" dirty="0" smtClean="0"/>
              <a:t>:</a:t>
            </a:r>
          </a:p>
          <a:p>
            <a:pPr marL="457200" indent="-457200" algn="just">
              <a:buClr>
                <a:schemeClr val="accent6"/>
              </a:buClr>
              <a:buFont typeface="Wingdings" charset="2"/>
              <a:buChar char="§"/>
            </a:pPr>
            <a:endParaRPr lang="en-US" b="0" dirty="0" smtClean="0"/>
          </a:p>
          <a:p>
            <a:pPr marL="457200" indent="-457200" algn="just">
              <a:buClr>
                <a:schemeClr val="accent6"/>
              </a:buClr>
              <a:buFont typeface="Wingdings" charset="2"/>
              <a:buChar char="§"/>
            </a:pPr>
            <a:endParaRPr lang="en-US" b="0" dirty="0" smtClean="0"/>
          </a:p>
          <a:p>
            <a:pPr marL="457200" indent="-457200" algn="just">
              <a:buClr>
                <a:schemeClr val="accent6"/>
              </a:buClr>
              <a:buFont typeface="Wingdings" charset="2"/>
              <a:buChar char="§"/>
            </a:pPr>
            <a:endParaRPr lang="en-US" b="0" dirty="0" smtClean="0"/>
          </a:p>
          <a:p>
            <a:pPr marL="457200" indent="-457200" algn="just">
              <a:buClr>
                <a:schemeClr val="accent6"/>
              </a:buClr>
              <a:buFont typeface="Wingdings" charset="2"/>
              <a:buChar char="§"/>
            </a:pPr>
            <a:endParaRPr lang="en-US" b="0" dirty="0" smtClean="0"/>
          </a:p>
          <a:p>
            <a:pPr marL="457200" indent="-457200" algn="just">
              <a:buClr>
                <a:schemeClr val="accent6"/>
              </a:buClr>
              <a:buFont typeface="Wingdings" charset="2"/>
              <a:buChar char="§"/>
            </a:pPr>
            <a:endParaRPr lang="en-US" b="0" dirty="0" smtClean="0"/>
          </a:p>
          <a:p>
            <a:pPr marL="457200" indent="-457200" algn="just">
              <a:buClr>
                <a:schemeClr val="accent6"/>
              </a:buClr>
              <a:buFont typeface="Wingdings" charset="2"/>
              <a:buChar char="§"/>
            </a:pPr>
            <a:endParaRPr lang="en-US" b="0" dirty="0" smtClean="0"/>
          </a:p>
          <a:p>
            <a:pPr marL="457200" indent="-457200" algn="just">
              <a:buClr>
                <a:schemeClr val="accent6"/>
              </a:buClr>
              <a:buFont typeface="Wingdings" charset="2"/>
              <a:buChar char="§"/>
            </a:pPr>
            <a:endParaRPr lang="en-US" b="0" dirty="0" smtClean="0"/>
          </a:p>
          <a:p>
            <a:pPr marL="457200" indent="-457200" algn="just">
              <a:buClr>
                <a:schemeClr val="accent6"/>
              </a:buClr>
              <a:buFont typeface="Wingdings" charset="2"/>
              <a:buChar char="§"/>
            </a:pPr>
            <a:endParaRPr lang="en-US" b="0" dirty="0" smtClean="0"/>
          </a:p>
          <a:p>
            <a:pPr marL="457200" indent="-457200" algn="just">
              <a:buClr>
                <a:schemeClr val="accent6"/>
              </a:buClr>
              <a:buFont typeface="Wingdings" charset="2"/>
              <a:buChar char="§"/>
            </a:pPr>
            <a:endParaRPr lang="en-US" b="0" dirty="0"/>
          </a:p>
          <a:p>
            <a:pPr marL="457200" indent="-457200" algn="just">
              <a:buClr>
                <a:schemeClr val="accent6"/>
              </a:buClr>
              <a:buFont typeface="Wingdings" charset="2"/>
              <a:buChar char="§"/>
            </a:pPr>
            <a:r>
              <a:rPr lang="en-US" b="0" dirty="0"/>
              <a:t>C</a:t>
            </a:r>
            <a:r>
              <a:rPr lang="en-US" b="0" dirty="0" smtClean="0"/>
              <a:t>onsiderable amount of data can also be found in storage of installed browser’s extensions.</a:t>
            </a:r>
          </a:p>
        </p:txBody>
      </p:sp>
      <p:graphicFrame>
        <p:nvGraphicFramePr>
          <p:cNvPr id="12" name="Diagram 11"/>
          <p:cNvGraphicFramePr/>
          <p:nvPr>
            <p:extLst>
              <p:ext uri="{D42A27DB-BD31-4B8C-83A1-F6EECF244321}">
                <p14:modId xmlns:p14="http://schemas.microsoft.com/office/powerpoint/2010/main" val="42467916"/>
              </p:ext>
            </p:extLst>
          </p:nvPr>
        </p:nvGraphicFramePr>
        <p:xfrm>
          <a:off x="848378" y="1912506"/>
          <a:ext cx="7034696" cy="33922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a:solidFill>
                  <a:srgbClr val="FF0000"/>
                </a:solidFill>
              </a:rPr>
              <a:t>Browser </a:t>
            </a:r>
            <a:r>
              <a:rPr lang="en-US" sz="4000" dirty="0" smtClean="0">
                <a:solidFill>
                  <a:srgbClr val="FF0000"/>
                </a:solidFill>
              </a:rPr>
              <a:t>Forensics Cont.</a:t>
            </a:r>
            <a:endParaRPr lang="en-US" sz="4000" dirty="0">
              <a:solidFill>
                <a:srgbClr val="FF0000"/>
              </a:solidFill>
            </a:endParaRPr>
          </a:p>
        </p:txBody>
      </p:sp>
    </p:spTree>
    <p:extLst>
      <p:ext uri="{BB962C8B-B14F-4D97-AF65-F5344CB8AC3E}">
        <p14:creationId xmlns:p14="http://schemas.microsoft.com/office/powerpoint/2010/main" val="40097895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591318"/>
            <a:ext cx="8077201" cy="4809482"/>
          </a:xfrm>
        </p:spPr>
        <p:txBody>
          <a:bodyPr/>
          <a:lstStyle/>
          <a:p>
            <a:pPr marL="457200" indent="-457200" algn="just">
              <a:buClr>
                <a:schemeClr val="accent6"/>
              </a:buClr>
              <a:buFont typeface="Wingdings" charset="2"/>
              <a:buChar char="§"/>
            </a:pPr>
            <a:r>
              <a:rPr lang="en-US" sz="2800" b="0" dirty="0"/>
              <a:t>Many tools have been developed to extract the stored information and display it in a readable, user friendly way</a:t>
            </a:r>
            <a:r>
              <a:rPr lang="en-US" sz="2800" b="0" dirty="0" smtClean="0"/>
              <a:t>.</a:t>
            </a:r>
          </a:p>
          <a:p>
            <a:pPr marL="457200" indent="-457200" algn="just">
              <a:buClr>
                <a:schemeClr val="accent6"/>
              </a:buClr>
              <a:buFont typeface="Wingdings" charset="2"/>
              <a:buChar char="§"/>
            </a:pPr>
            <a:endParaRPr lang="en-US" sz="2800" b="0" dirty="0" smtClean="0"/>
          </a:p>
          <a:p>
            <a:pPr marL="457200" indent="-457200" algn="just">
              <a:buClr>
                <a:schemeClr val="accent6"/>
              </a:buClr>
              <a:buFont typeface="Wingdings" charset="2"/>
              <a:buChar char="§"/>
            </a:pPr>
            <a:r>
              <a:rPr lang="en-US" sz="2800" b="0" dirty="0" smtClean="0"/>
              <a:t>Using a browser </a:t>
            </a:r>
            <a:r>
              <a:rPr lang="en-US" sz="2800" b="0" dirty="0"/>
              <a:t>forensics </a:t>
            </a:r>
            <a:r>
              <a:rPr lang="en-US" sz="2800" b="0" dirty="0" smtClean="0"/>
              <a:t>tool will not give </a:t>
            </a:r>
            <a:r>
              <a:rPr lang="en-US" sz="2800" b="0" dirty="0"/>
              <a:t>a close look on the memory stack for </a:t>
            </a:r>
            <a:r>
              <a:rPr lang="en-US" sz="2800" b="0" dirty="0" smtClean="0"/>
              <a:t>the visited URLs, the </a:t>
            </a:r>
            <a:r>
              <a:rPr lang="en-US" sz="2800" b="0" dirty="0"/>
              <a:t>executed </a:t>
            </a:r>
            <a:r>
              <a:rPr lang="en-US" sz="2800" b="0" dirty="0" smtClean="0"/>
              <a:t>code, the </a:t>
            </a:r>
            <a:r>
              <a:rPr lang="en-US" sz="2800" b="0" dirty="0"/>
              <a:t>functions that were actually called and the sequence of events a web </a:t>
            </a:r>
            <a:r>
              <a:rPr lang="en-US" sz="2800" b="0" dirty="0" smtClean="0"/>
              <a:t>page performed </a:t>
            </a:r>
            <a:r>
              <a:rPr lang="en-US" sz="2800" b="0" dirty="0"/>
              <a:t>when the user loaded it.</a:t>
            </a:r>
            <a:endParaRPr lang="en-US" sz="2800" b="0" dirty="0" smtClean="0"/>
          </a:p>
          <a:p>
            <a:pPr marL="457200" indent="-457200">
              <a:buClr>
                <a:schemeClr val="accent6"/>
              </a:buClr>
              <a:buFont typeface="Wingdings" charset="2"/>
              <a:buChar char="§"/>
            </a:pPr>
            <a:endParaRPr lang="en-US" b="0" dirty="0"/>
          </a:p>
          <a:p>
            <a:endParaRPr lang="en-US" dirty="0"/>
          </a:p>
        </p:txBody>
      </p:sp>
      <p:sp>
        <p:nvSpPr>
          <p:cNvPr id="6"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a:solidFill>
                  <a:srgbClr val="FF0000"/>
                </a:solidFill>
              </a:rPr>
              <a:t>Browser </a:t>
            </a:r>
            <a:r>
              <a:rPr lang="en-US" sz="4000" dirty="0" smtClean="0">
                <a:solidFill>
                  <a:srgbClr val="FF0000"/>
                </a:solidFill>
              </a:rPr>
              <a:t>Forensics Tools</a:t>
            </a:r>
            <a:endParaRPr lang="en-US" sz="4000" dirty="0">
              <a:solidFill>
                <a:srgbClr val="FF0000"/>
              </a:solidFill>
            </a:endParaRPr>
          </a:p>
        </p:txBody>
      </p:sp>
    </p:spTree>
    <p:extLst>
      <p:ext uri="{BB962C8B-B14F-4D97-AF65-F5344CB8AC3E}">
        <p14:creationId xmlns:p14="http://schemas.microsoft.com/office/powerpoint/2010/main" val="214368456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ys 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683" y="2011435"/>
            <a:ext cx="8773622" cy="2741782"/>
          </a:xfrm>
          <a:prstGeom prst="rect">
            <a:avLst/>
          </a:prstGeom>
        </p:spPr>
      </p:pic>
      <p:sp>
        <p:nvSpPr>
          <p:cNvPr id="9"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Our Proposed Methodology</a:t>
            </a:r>
            <a:endParaRPr lang="en-US" sz="4000" dirty="0">
              <a:solidFill>
                <a:srgbClr val="FF0000"/>
              </a:solidFill>
            </a:endParaRPr>
          </a:p>
        </p:txBody>
      </p:sp>
    </p:spTree>
    <p:extLst>
      <p:ext uri="{BB962C8B-B14F-4D97-AF65-F5344CB8AC3E}">
        <p14:creationId xmlns:p14="http://schemas.microsoft.com/office/powerpoint/2010/main" val="290542115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36631"/>
            <a:ext cx="8153400" cy="3263969"/>
          </a:xfrm>
        </p:spPr>
        <p:txBody>
          <a:bodyPr/>
          <a:lstStyle/>
          <a:p>
            <a:pPr marL="457200" indent="-457200" algn="just">
              <a:buClr>
                <a:schemeClr val="accent6"/>
              </a:buClr>
              <a:buFont typeface="Wingdings" charset="2"/>
              <a:buChar char="§"/>
            </a:pPr>
            <a:r>
              <a:rPr lang="en-US" sz="2800" b="0" dirty="0" smtClean="0"/>
              <a:t>Generating a complete trace file for the actual executed functions with extracting their source code.</a:t>
            </a:r>
          </a:p>
          <a:p>
            <a:pPr marL="457200" indent="-457200" algn="just">
              <a:buClr>
                <a:schemeClr val="accent6"/>
              </a:buClr>
              <a:buFont typeface="Wingdings" charset="2"/>
              <a:buChar char="§"/>
            </a:pPr>
            <a:endParaRPr lang="en-US" sz="2800" b="0" dirty="0"/>
          </a:p>
          <a:p>
            <a:pPr marL="457200" indent="-457200" algn="just">
              <a:buClr>
                <a:schemeClr val="accent6"/>
              </a:buClr>
              <a:buFont typeface="Wingdings" charset="2"/>
              <a:buChar char="§"/>
            </a:pPr>
            <a:r>
              <a:rPr lang="en-US" sz="2800" b="0" dirty="0" smtClean="0"/>
              <a:t>Acquire all possible forensics evidences that can assist in postmortem forensics process</a:t>
            </a:r>
          </a:p>
          <a:p>
            <a:pPr algn="just"/>
            <a:endParaRPr lang="en-US" b="0" dirty="0"/>
          </a:p>
        </p:txBody>
      </p:sp>
      <p:sp>
        <p:nvSpPr>
          <p:cNvPr id="6" name="object 2"/>
          <p:cNvSpPr txBox="1">
            <a:spLocks/>
          </p:cNvSpPr>
          <p:nvPr/>
        </p:nvSpPr>
        <p:spPr>
          <a:xfrm>
            <a:off x="270154" y="329181"/>
            <a:ext cx="8603691" cy="769441"/>
          </a:xfrm>
          <a:prstGeom prst="rect">
            <a:avLst/>
          </a:prstGeom>
        </p:spPr>
        <p:txBody>
          <a:bodyPr vert="horz" wrap="square" lIns="0" tIns="152400" rIns="0" bIns="0" rtlCol="0">
            <a:spAutoFit/>
          </a:bodyPr>
          <a:lstStyle>
            <a:lvl1pPr>
              <a:defRPr sz="3600" b="0" i="0">
                <a:solidFill>
                  <a:schemeClr val="bg1"/>
                </a:solidFill>
                <a:latin typeface="Arial"/>
                <a:ea typeface="+mj-ea"/>
                <a:cs typeface="Arial"/>
              </a:defRPr>
            </a:lvl1pPr>
          </a:lstStyle>
          <a:p>
            <a:pPr marL="125730" algn="ctr"/>
            <a:r>
              <a:rPr lang="en-US" sz="4000" dirty="0" smtClean="0">
                <a:solidFill>
                  <a:srgbClr val="FF0000"/>
                </a:solidFill>
              </a:rPr>
              <a:t>Main Objectives</a:t>
            </a:r>
            <a:endParaRPr lang="en-US" sz="4000" dirty="0">
              <a:solidFill>
                <a:srgbClr val="FF0000"/>
              </a:solidFill>
            </a:endParaRPr>
          </a:p>
        </p:txBody>
      </p:sp>
    </p:spTree>
    <p:extLst>
      <p:ext uri="{BB962C8B-B14F-4D97-AF65-F5344CB8AC3E}">
        <p14:creationId xmlns:p14="http://schemas.microsoft.com/office/powerpoint/2010/main" val="73247617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10181</TotalTime>
  <Words>2914</Words>
  <Application>Microsoft Macintosh PowerPoint</Application>
  <PresentationFormat>On-screen Show (4:3)</PresentationFormat>
  <Paragraphs>287</Paragraphs>
  <Slides>24</Slides>
  <Notes>20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Chapter 5: A Postmortem Forensic Analysis for a JavaScript Based Attack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Sally Mosaad Mohamed</cp:lastModifiedBy>
  <cp:revision>28</cp:revision>
  <dcterms:created xsi:type="dcterms:W3CDTF">2017-08-17T13:30:46Z</dcterms:created>
  <dcterms:modified xsi:type="dcterms:W3CDTF">2017-08-27T10:12:20Z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