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3" autoAdjust="0"/>
    <p:restoredTop sz="94660"/>
  </p:normalViewPr>
  <p:slideViewPr>
    <p:cSldViewPr snapToGrid="0">
      <p:cViewPr varScale="1">
        <p:scale>
          <a:sx n="46" d="100"/>
          <a:sy n="46" d="100"/>
        </p:scale>
        <p:origin x="54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D412E-51E1-4011-8572-D57CA1D51D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F574CA-C1C2-4CF6-AE3F-4EE8944D3D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B46C3-CDC0-4B6D-900B-6D187B42D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49DD4-E549-473D-9DE9-B321CA5BC1D1}" type="datetimeFigureOut">
              <a:rPr lang="en-GB" smtClean="0"/>
              <a:t>02/01/2019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53F1E1-BE44-4A01-95B2-A16CDB9C5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DA78C6-1658-4C68-B351-E781BC975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770DD-25D0-44A2-BAB0-4A5964C418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094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1C711-5306-43B9-81EC-FDD38E7B4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28E7B7-0DCE-4C4F-8B25-BB9B8C6B39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2FC43-241A-41E4-8AAA-A2ED1F4F6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49DD4-E549-473D-9DE9-B321CA5BC1D1}" type="datetimeFigureOut">
              <a:rPr lang="en-GB" smtClean="0"/>
              <a:t>02/01/2019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10ED91-AE8D-4380-B140-7A7402D16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EE4D35-BA94-445F-B531-3C7DC1F65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770DD-25D0-44A2-BAB0-4A5964C418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2905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EB6D40-87A5-4930-B80E-F8D27F6761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291530-9E86-4E0E-B16E-D6476ECC4D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19E3F-3F89-45FF-87E7-9729EC34D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49DD4-E549-473D-9DE9-B321CA5BC1D1}" type="datetimeFigureOut">
              <a:rPr lang="en-GB" smtClean="0"/>
              <a:t>02/01/2019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1D501-929E-4AAF-A002-D4E516855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C12AF-A9BB-4A0F-9695-58B56AE48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770DD-25D0-44A2-BAB0-4A5964C418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83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44FFD-7157-47FE-9613-F415E1C7A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C4A677-7215-47AD-B73D-A3C4BBB47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9310F3-984A-4916-8DF6-3C6BA673E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49DD4-E549-473D-9DE9-B321CA5BC1D1}" type="datetimeFigureOut">
              <a:rPr lang="en-GB" smtClean="0"/>
              <a:t>02/01/2019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056A60-AC0C-41D5-95F3-D6D1492FE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5B0E24-ECF5-4403-B0C1-6F5216FF2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770DD-25D0-44A2-BAB0-4A5964C418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606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CD456-CB95-49C9-B043-8A5D499A8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28977-7BC0-4392-8756-FE832D6795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70019C-50F9-4030-8E2A-EEECD5841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49DD4-E549-473D-9DE9-B321CA5BC1D1}" type="datetimeFigureOut">
              <a:rPr lang="en-GB" smtClean="0"/>
              <a:t>02/01/2019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12A404-03C2-4002-8914-155D2C9F0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49273F-2257-4E69-BBDC-0D3704E15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770DD-25D0-44A2-BAB0-4A5964C418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9538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8336B-A1E6-40E7-97E7-981565872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99948-8011-4B72-8284-7065A06E25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F8980B-6DA2-40E4-A6EC-7C499949F1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70A0A5-4DAF-44A9-B175-1BA3F4197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49DD4-E549-473D-9DE9-B321CA5BC1D1}" type="datetimeFigureOut">
              <a:rPr lang="en-GB" smtClean="0"/>
              <a:t>02/01/2019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1A4371-D7EF-467A-A789-A7DBBC10C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12D88A-6980-4E60-ABBE-E5A4A96AB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770DD-25D0-44A2-BAB0-4A5964C418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9089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CD74E-A059-4A2D-B44B-FDD468EA6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62FB20-1D56-4109-ABB7-D2A08C7623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A53C56-653D-4831-9421-446D26B8C4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5F3C63-ED6F-4CA9-8CD9-9608D4FDA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6D6569-D247-444C-A3A3-E7CCAA894F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E8F824-B92A-4874-9F23-D0BEAF0F8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49DD4-E549-473D-9DE9-B321CA5BC1D1}" type="datetimeFigureOut">
              <a:rPr lang="en-GB" smtClean="0"/>
              <a:t>02/01/2019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0C0B05-9907-45C4-A9DF-1FFA07C44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1B806A-ADAE-4F05-847C-DDF5D2810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770DD-25D0-44A2-BAB0-4A5964C418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3433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04F73-9DDE-4C44-85E5-2D0FD4C2C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1DBC57-E733-4EA1-95BB-A603C6153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49DD4-E549-473D-9DE9-B321CA5BC1D1}" type="datetimeFigureOut">
              <a:rPr lang="en-GB" smtClean="0"/>
              <a:t>02/01/2019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36D489-F446-4AB0-BD28-1694807A7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012A8-5DE4-4956-821C-839415EF8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770DD-25D0-44A2-BAB0-4A5964C418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03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C8B5A0-C8B6-414D-9BBD-445C0C301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49DD4-E549-473D-9DE9-B321CA5BC1D1}" type="datetimeFigureOut">
              <a:rPr lang="en-GB" smtClean="0"/>
              <a:t>02/01/2019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A0EDA4-D79F-45E4-AB91-B794B227B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B8BBC1-0E5C-4C4A-A4FE-3EBE74934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770DD-25D0-44A2-BAB0-4A5964C418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7946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CA934-2EA5-470B-8F1C-19984F971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3260CE-82AF-435E-87FA-17577E0A5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EF4525-76AF-4089-A65B-28546A74C2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5DF1B3-B1D0-4B1A-9F15-FAA802923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49DD4-E549-473D-9DE9-B321CA5BC1D1}" type="datetimeFigureOut">
              <a:rPr lang="en-GB" smtClean="0"/>
              <a:t>02/01/2019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FD298A-EA4B-48D5-814D-D3E797376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E3E8DD-9A62-4597-8BFE-A59845789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770DD-25D0-44A2-BAB0-4A5964C418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6295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1831B-C633-44BE-8172-F6605D5BE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2AE8CA-3669-4724-A195-41D9D36623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5DD918-FEE3-45FC-A5DE-5565F2DA38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C0E607-1090-4059-8381-2E62B7CD8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49DD4-E549-473D-9DE9-B321CA5BC1D1}" type="datetimeFigureOut">
              <a:rPr lang="en-GB" smtClean="0"/>
              <a:t>02/01/2019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707C8D-F25E-4A0C-BEDE-23B2C351C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3A2226-67D7-4593-94BB-E42D728AC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770DD-25D0-44A2-BAB0-4A5964C418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42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3E2C71-AABD-4955-9C34-6334AF53D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CBA0B7-BCB7-437A-9920-E55FC1D71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06CB23-4F7C-44A8-8BC5-DE39E95842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49DD4-E549-473D-9DE9-B321CA5BC1D1}" type="datetimeFigureOut">
              <a:rPr lang="en-GB" smtClean="0"/>
              <a:t>02/01/2019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3D37B0-59C3-4500-AE14-F028B0D2A6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3E8B55-5B8E-41EC-87AD-DF6BAE6901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770DD-25D0-44A2-BAB0-4A5964C418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078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D28419-3BAB-485C-9110-66CDB67F27B1}"/>
              </a:ext>
            </a:extLst>
          </p:cNvPr>
          <p:cNvSpPr/>
          <p:nvPr/>
        </p:nvSpPr>
        <p:spPr>
          <a:xfrm>
            <a:off x="4572001" y="1709531"/>
            <a:ext cx="2173357" cy="123245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method1()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5F3B0CC-A8C8-4BBA-8DF0-D5FA03F6B598}"/>
              </a:ext>
            </a:extLst>
          </p:cNvPr>
          <p:cNvSpPr/>
          <p:nvPr/>
        </p:nvSpPr>
        <p:spPr>
          <a:xfrm>
            <a:off x="4572001" y="3299792"/>
            <a:ext cx="2173357" cy="123245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method2()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CE12F0-0F5C-45CE-BF85-7240F8CFB9E9}"/>
              </a:ext>
            </a:extLst>
          </p:cNvPr>
          <p:cNvSpPr/>
          <p:nvPr/>
        </p:nvSpPr>
        <p:spPr>
          <a:xfrm>
            <a:off x="4572000" y="4890053"/>
            <a:ext cx="2173357" cy="123245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method3()</a:t>
            </a:r>
          </a:p>
        </p:txBody>
      </p:sp>
      <p:sp>
        <p:nvSpPr>
          <p:cNvPr id="7" name="Arc 6">
            <a:extLst>
              <a:ext uri="{FF2B5EF4-FFF2-40B4-BE49-F238E27FC236}">
                <a16:creationId xmlns:a16="http://schemas.microsoft.com/office/drawing/2014/main" id="{972C5506-48AB-4F82-B7E4-FD906EA4A870}"/>
              </a:ext>
            </a:extLst>
          </p:cNvPr>
          <p:cNvSpPr/>
          <p:nvPr/>
        </p:nvSpPr>
        <p:spPr>
          <a:xfrm flipH="1">
            <a:off x="6524631" y="2176670"/>
            <a:ext cx="865519" cy="1530626"/>
          </a:xfrm>
          <a:prstGeom prst="arc">
            <a:avLst>
              <a:gd name="adj1" fmla="val 5140507"/>
              <a:gd name="adj2" fmla="val 16317685"/>
            </a:avLst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EADE2C5F-EF37-40A7-912F-9550EDF2C394}"/>
              </a:ext>
            </a:extLst>
          </p:cNvPr>
          <p:cNvSpPr/>
          <p:nvPr/>
        </p:nvSpPr>
        <p:spPr>
          <a:xfrm flipH="1">
            <a:off x="6524631" y="4158631"/>
            <a:ext cx="865519" cy="1530626"/>
          </a:xfrm>
          <a:prstGeom prst="arc">
            <a:avLst>
              <a:gd name="adj1" fmla="val 5140507"/>
              <a:gd name="adj2" fmla="val 16317685"/>
            </a:avLst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6DD905DF-4B3B-49A9-9DDE-0E510452C535}"/>
              </a:ext>
            </a:extLst>
          </p:cNvPr>
          <p:cNvSpPr/>
          <p:nvPr/>
        </p:nvSpPr>
        <p:spPr>
          <a:xfrm>
            <a:off x="3777520" y="2355575"/>
            <a:ext cx="1025739" cy="1530626"/>
          </a:xfrm>
          <a:prstGeom prst="arc">
            <a:avLst>
              <a:gd name="adj1" fmla="val 5140507"/>
              <a:gd name="adj2" fmla="val 16317685"/>
            </a:avLst>
          </a:prstGeom>
          <a:ln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4061ECB7-D277-4FF5-870F-266DEC830F5C}"/>
              </a:ext>
            </a:extLst>
          </p:cNvPr>
          <p:cNvSpPr/>
          <p:nvPr/>
        </p:nvSpPr>
        <p:spPr>
          <a:xfrm>
            <a:off x="3777519" y="4158631"/>
            <a:ext cx="1025739" cy="1530626"/>
          </a:xfrm>
          <a:prstGeom prst="arc">
            <a:avLst>
              <a:gd name="adj1" fmla="val 5140507"/>
              <a:gd name="adj2" fmla="val 16317685"/>
            </a:avLst>
          </a:prstGeom>
          <a:ln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D01ADA57-0CFC-41AC-8743-5C8EED81CC78}"/>
              </a:ext>
            </a:extLst>
          </p:cNvPr>
          <p:cNvSpPr/>
          <p:nvPr/>
        </p:nvSpPr>
        <p:spPr>
          <a:xfrm>
            <a:off x="3661891" y="510970"/>
            <a:ext cx="1025739" cy="1530626"/>
          </a:xfrm>
          <a:prstGeom prst="arc">
            <a:avLst>
              <a:gd name="adj1" fmla="val 5140507"/>
              <a:gd name="adj2" fmla="val 16317685"/>
            </a:avLst>
          </a:prstGeom>
          <a:ln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BE75CDDD-1F3E-43DB-BA4A-98F2AE6A105A}"/>
              </a:ext>
            </a:extLst>
          </p:cNvPr>
          <p:cNvSpPr/>
          <p:nvPr/>
        </p:nvSpPr>
        <p:spPr>
          <a:xfrm flipH="1">
            <a:off x="6634782" y="420377"/>
            <a:ext cx="865519" cy="1530626"/>
          </a:xfrm>
          <a:prstGeom prst="arc">
            <a:avLst>
              <a:gd name="adj1" fmla="val 5140507"/>
              <a:gd name="adj2" fmla="val 16317685"/>
            </a:avLst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0DCCCD-782B-468B-9FF9-CABB9E80C2DE}"/>
              </a:ext>
            </a:extLst>
          </p:cNvPr>
          <p:cNvSpPr txBox="1"/>
          <p:nvPr/>
        </p:nvSpPr>
        <p:spPr>
          <a:xfrm>
            <a:off x="2005797" y="1157177"/>
            <a:ext cx="1499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Called by user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DA4F8F-5FEB-4584-99D9-37B384A6E14B}"/>
              </a:ext>
            </a:extLst>
          </p:cNvPr>
          <p:cNvSpPr txBox="1"/>
          <p:nvPr/>
        </p:nvSpPr>
        <p:spPr>
          <a:xfrm>
            <a:off x="1569070" y="2915447"/>
            <a:ext cx="2091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Called by method1()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705CBE-4E04-4B63-9E99-8AD172BF427A}"/>
              </a:ext>
            </a:extLst>
          </p:cNvPr>
          <p:cNvSpPr txBox="1"/>
          <p:nvPr/>
        </p:nvSpPr>
        <p:spPr>
          <a:xfrm>
            <a:off x="1667140" y="4673717"/>
            <a:ext cx="2091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Called by method2()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1ECA864-5BF7-4D37-AA51-F838110BA6F1}"/>
              </a:ext>
            </a:extLst>
          </p:cNvPr>
          <p:cNvSpPr txBox="1"/>
          <p:nvPr/>
        </p:nvSpPr>
        <p:spPr>
          <a:xfrm>
            <a:off x="7449175" y="4673717"/>
            <a:ext cx="2035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Control passes back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E1BE78-ABCF-42BC-8A6B-4915B3F8F8AB}"/>
              </a:ext>
            </a:extLst>
          </p:cNvPr>
          <p:cNvSpPr txBox="1"/>
          <p:nvPr/>
        </p:nvSpPr>
        <p:spPr>
          <a:xfrm>
            <a:off x="7449175" y="2915447"/>
            <a:ext cx="2035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Control passes back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438CB8E-CD50-49DA-9458-E937D774B562}"/>
              </a:ext>
            </a:extLst>
          </p:cNvPr>
          <p:cNvSpPr txBox="1"/>
          <p:nvPr/>
        </p:nvSpPr>
        <p:spPr>
          <a:xfrm>
            <a:off x="7510800" y="1047255"/>
            <a:ext cx="2035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Control passes back</a:t>
            </a:r>
          </a:p>
        </p:txBody>
      </p:sp>
    </p:spTree>
    <p:extLst>
      <p:ext uri="{BB962C8B-B14F-4D97-AF65-F5344CB8AC3E}">
        <p14:creationId xmlns:p14="http://schemas.microsoft.com/office/powerpoint/2010/main" val="974363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ADF2F59D-E51D-4AD2-9277-387977342DD4}"/>
              </a:ext>
            </a:extLst>
          </p:cNvPr>
          <p:cNvSpPr/>
          <p:nvPr/>
        </p:nvSpPr>
        <p:spPr>
          <a:xfrm>
            <a:off x="7803772" y="2037244"/>
            <a:ext cx="2142661" cy="1301898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ACTION 1</a:t>
            </a:r>
          </a:p>
          <a:p>
            <a:pPr algn="ctr"/>
            <a:endParaRPr lang="en-GB" dirty="0"/>
          </a:p>
        </p:txBody>
      </p:sp>
      <p:sp>
        <p:nvSpPr>
          <p:cNvPr id="5" name="Flowchart: Decision 4">
            <a:extLst>
              <a:ext uri="{FF2B5EF4-FFF2-40B4-BE49-F238E27FC236}">
                <a16:creationId xmlns:a16="http://schemas.microsoft.com/office/drawing/2014/main" id="{DC843134-814C-4B8F-890B-A41686977F1A}"/>
              </a:ext>
            </a:extLst>
          </p:cNvPr>
          <p:cNvSpPr/>
          <p:nvPr/>
        </p:nvSpPr>
        <p:spPr>
          <a:xfrm>
            <a:off x="3994853" y="1750431"/>
            <a:ext cx="3115074" cy="1678569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QUESTION 1</a:t>
            </a:r>
          </a:p>
        </p:txBody>
      </p:sp>
      <p:sp>
        <p:nvSpPr>
          <p:cNvPr id="6" name="Flowchart: Alternate Process 5">
            <a:extLst>
              <a:ext uri="{FF2B5EF4-FFF2-40B4-BE49-F238E27FC236}">
                <a16:creationId xmlns:a16="http://schemas.microsoft.com/office/drawing/2014/main" id="{8FEF5237-8CB6-4B9D-955D-A6A094DAA151}"/>
              </a:ext>
            </a:extLst>
          </p:cNvPr>
          <p:cNvSpPr/>
          <p:nvPr/>
        </p:nvSpPr>
        <p:spPr>
          <a:xfrm>
            <a:off x="4227443" y="447869"/>
            <a:ext cx="2444620" cy="612648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START</a:t>
            </a:r>
            <a:endParaRPr lang="en-GB" sz="2800" dirty="0"/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771B4D4F-61B6-48A9-8D01-2A57E110D246}"/>
              </a:ext>
            </a:extLst>
          </p:cNvPr>
          <p:cNvSpPr/>
          <p:nvPr/>
        </p:nvSpPr>
        <p:spPr>
          <a:xfrm>
            <a:off x="7803772" y="4130411"/>
            <a:ext cx="2142661" cy="1301898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ACTION 2</a:t>
            </a:r>
          </a:p>
          <a:p>
            <a:pPr algn="ctr"/>
            <a:endParaRPr lang="en-GB" dirty="0"/>
          </a:p>
        </p:txBody>
      </p:sp>
      <p:sp>
        <p:nvSpPr>
          <p:cNvPr id="10" name="Flowchart: Decision 9">
            <a:extLst>
              <a:ext uri="{FF2B5EF4-FFF2-40B4-BE49-F238E27FC236}">
                <a16:creationId xmlns:a16="http://schemas.microsoft.com/office/drawing/2014/main" id="{D138C328-BECD-4378-A1DC-C44E687FD673}"/>
              </a:ext>
            </a:extLst>
          </p:cNvPr>
          <p:cNvSpPr/>
          <p:nvPr/>
        </p:nvSpPr>
        <p:spPr>
          <a:xfrm>
            <a:off x="3994853" y="3843598"/>
            <a:ext cx="3115074" cy="1678569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QUESTION 2</a:t>
            </a:r>
          </a:p>
        </p:txBody>
      </p:sp>
      <p:sp>
        <p:nvSpPr>
          <p:cNvPr id="11" name="Flowchart: Alternate Process 10">
            <a:extLst>
              <a:ext uri="{FF2B5EF4-FFF2-40B4-BE49-F238E27FC236}">
                <a16:creationId xmlns:a16="http://schemas.microsoft.com/office/drawing/2014/main" id="{33FE1F20-EA50-4177-91C9-56409E2F81D1}"/>
              </a:ext>
            </a:extLst>
          </p:cNvPr>
          <p:cNvSpPr/>
          <p:nvPr/>
        </p:nvSpPr>
        <p:spPr>
          <a:xfrm>
            <a:off x="4330080" y="6103807"/>
            <a:ext cx="2444620" cy="612648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END</a:t>
            </a:r>
            <a:endParaRPr lang="en-GB" sz="28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1B2CC12-29BC-42AC-8A22-35F91B9CED6A}"/>
              </a:ext>
            </a:extLst>
          </p:cNvPr>
          <p:cNvCxnSpPr>
            <a:cxnSpLocks/>
          </p:cNvCxnSpPr>
          <p:nvPr/>
        </p:nvCxnSpPr>
        <p:spPr>
          <a:xfrm>
            <a:off x="5552390" y="1060517"/>
            <a:ext cx="0" cy="689914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B3CC726-4F1F-425D-8195-A012773FD7AD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5552390" y="3429000"/>
            <a:ext cx="0" cy="414598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65BE5D2-EA43-4660-8BD4-BE7B84E3B386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5552390" y="5522167"/>
            <a:ext cx="0" cy="58164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DA64D0A-4757-49C9-BCD3-7E0BCE6674AD}"/>
              </a:ext>
            </a:extLst>
          </p:cNvPr>
          <p:cNvCxnSpPr>
            <a:cxnSpLocks/>
          </p:cNvCxnSpPr>
          <p:nvPr/>
        </p:nvCxnSpPr>
        <p:spPr>
          <a:xfrm>
            <a:off x="7109927" y="2589715"/>
            <a:ext cx="69384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B3FB3DF-A7FD-45EE-B33B-0D386142B9A3}"/>
              </a:ext>
            </a:extLst>
          </p:cNvPr>
          <p:cNvCxnSpPr>
            <a:cxnSpLocks/>
          </p:cNvCxnSpPr>
          <p:nvPr/>
        </p:nvCxnSpPr>
        <p:spPr>
          <a:xfrm>
            <a:off x="7109927" y="4682882"/>
            <a:ext cx="69384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4BAFFD8-0862-4025-9830-B081CB3B982B}"/>
              </a:ext>
            </a:extLst>
          </p:cNvPr>
          <p:cNvCxnSpPr>
            <a:cxnSpLocks/>
          </p:cNvCxnSpPr>
          <p:nvPr/>
        </p:nvCxnSpPr>
        <p:spPr>
          <a:xfrm>
            <a:off x="9946433" y="2626730"/>
            <a:ext cx="693845" cy="0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D67588E-8EE2-4730-84CC-B04A8A63E620}"/>
              </a:ext>
            </a:extLst>
          </p:cNvPr>
          <p:cNvCxnSpPr>
            <a:cxnSpLocks/>
          </p:cNvCxnSpPr>
          <p:nvPr/>
        </p:nvCxnSpPr>
        <p:spPr>
          <a:xfrm>
            <a:off x="9946432" y="4753790"/>
            <a:ext cx="693845" cy="0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F714369-B242-45D4-B23D-B9190A173309}"/>
              </a:ext>
            </a:extLst>
          </p:cNvPr>
          <p:cNvCxnSpPr>
            <a:cxnSpLocks/>
          </p:cNvCxnSpPr>
          <p:nvPr/>
        </p:nvCxnSpPr>
        <p:spPr>
          <a:xfrm>
            <a:off x="10640277" y="2626730"/>
            <a:ext cx="0" cy="3186257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9F703C9-A491-44D5-82BB-E47F42EE2D5A}"/>
              </a:ext>
            </a:extLst>
          </p:cNvPr>
          <p:cNvCxnSpPr>
            <a:cxnSpLocks/>
          </p:cNvCxnSpPr>
          <p:nvPr/>
        </p:nvCxnSpPr>
        <p:spPr>
          <a:xfrm flipH="1" flipV="1">
            <a:off x="5552391" y="5757619"/>
            <a:ext cx="5087886" cy="32935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E7E0873-4FA3-4C9A-9E28-267A6614B0BF}"/>
              </a:ext>
            </a:extLst>
          </p:cNvPr>
          <p:cNvSpPr txBox="1"/>
          <p:nvPr/>
        </p:nvSpPr>
        <p:spPr>
          <a:xfrm>
            <a:off x="7116761" y="4285512"/>
            <a:ext cx="523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YES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79D6C5-522C-49FB-9B23-68A00447C098}"/>
              </a:ext>
            </a:extLst>
          </p:cNvPr>
          <p:cNvSpPr txBox="1"/>
          <p:nvPr/>
        </p:nvSpPr>
        <p:spPr>
          <a:xfrm>
            <a:off x="7116761" y="2220383"/>
            <a:ext cx="523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YES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28EE35-7C72-4BA5-904E-F1C24BE4303E}"/>
              </a:ext>
            </a:extLst>
          </p:cNvPr>
          <p:cNvSpPr txBox="1"/>
          <p:nvPr/>
        </p:nvSpPr>
        <p:spPr>
          <a:xfrm>
            <a:off x="4925892" y="3448193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NO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9691B51-E245-44E3-9B07-A97A48E802BA}"/>
              </a:ext>
            </a:extLst>
          </p:cNvPr>
          <p:cNvSpPr txBox="1"/>
          <p:nvPr/>
        </p:nvSpPr>
        <p:spPr>
          <a:xfrm>
            <a:off x="4957310" y="554427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2275713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ADF2F59D-E51D-4AD2-9277-387977342DD4}"/>
              </a:ext>
            </a:extLst>
          </p:cNvPr>
          <p:cNvSpPr/>
          <p:nvPr/>
        </p:nvSpPr>
        <p:spPr>
          <a:xfrm>
            <a:off x="7810606" y="3345327"/>
            <a:ext cx="2142661" cy="1301898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CODE ACTIVITY</a:t>
            </a:r>
          </a:p>
          <a:p>
            <a:pPr algn="ctr"/>
            <a:endParaRPr lang="en-GB" dirty="0"/>
          </a:p>
        </p:txBody>
      </p:sp>
      <p:sp>
        <p:nvSpPr>
          <p:cNvPr id="5" name="Flowchart: Decision 4">
            <a:extLst>
              <a:ext uri="{FF2B5EF4-FFF2-40B4-BE49-F238E27FC236}">
                <a16:creationId xmlns:a16="http://schemas.microsoft.com/office/drawing/2014/main" id="{DC843134-814C-4B8F-890B-A41686977F1A}"/>
              </a:ext>
            </a:extLst>
          </p:cNvPr>
          <p:cNvSpPr/>
          <p:nvPr/>
        </p:nvSpPr>
        <p:spPr>
          <a:xfrm>
            <a:off x="4001687" y="3164613"/>
            <a:ext cx="3115074" cy="1678569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TEST CONDITION</a:t>
            </a:r>
          </a:p>
        </p:txBody>
      </p:sp>
      <p:sp>
        <p:nvSpPr>
          <p:cNvPr id="6" name="Flowchart: Alternate Process 5">
            <a:extLst>
              <a:ext uri="{FF2B5EF4-FFF2-40B4-BE49-F238E27FC236}">
                <a16:creationId xmlns:a16="http://schemas.microsoft.com/office/drawing/2014/main" id="{8FEF5237-8CB6-4B9D-955D-A6A094DAA151}"/>
              </a:ext>
            </a:extLst>
          </p:cNvPr>
          <p:cNvSpPr/>
          <p:nvPr/>
        </p:nvSpPr>
        <p:spPr>
          <a:xfrm>
            <a:off x="4227443" y="447869"/>
            <a:ext cx="2444620" cy="612648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START</a:t>
            </a:r>
            <a:endParaRPr lang="en-GB" sz="2800" dirty="0"/>
          </a:p>
        </p:txBody>
      </p:sp>
      <p:sp>
        <p:nvSpPr>
          <p:cNvPr id="11" name="Flowchart: Alternate Process 10">
            <a:extLst>
              <a:ext uri="{FF2B5EF4-FFF2-40B4-BE49-F238E27FC236}">
                <a16:creationId xmlns:a16="http://schemas.microsoft.com/office/drawing/2014/main" id="{33FE1F20-EA50-4177-91C9-56409E2F81D1}"/>
              </a:ext>
            </a:extLst>
          </p:cNvPr>
          <p:cNvSpPr/>
          <p:nvPr/>
        </p:nvSpPr>
        <p:spPr>
          <a:xfrm>
            <a:off x="4330080" y="6103807"/>
            <a:ext cx="2444620" cy="612648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END</a:t>
            </a:r>
            <a:endParaRPr lang="en-GB" sz="28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1B2CC12-29BC-42AC-8A22-35F91B9CED6A}"/>
              </a:ext>
            </a:extLst>
          </p:cNvPr>
          <p:cNvCxnSpPr>
            <a:cxnSpLocks/>
          </p:cNvCxnSpPr>
          <p:nvPr/>
        </p:nvCxnSpPr>
        <p:spPr>
          <a:xfrm>
            <a:off x="5552390" y="1060517"/>
            <a:ext cx="0" cy="208813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65BE5D2-EA43-4660-8BD4-BE7B84E3B386}"/>
              </a:ext>
            </a:extLst>
          </p:cNvPr>
          <p:cNvCxnSpPr>
            <a:cxnSpLocks/>
          </p:cNvCxnSpPr>
          <p:nvPr/>
        </p:nvCxnSpPr>
        <p:spPr>
          <a:xfrm flipH="1">
            <a:off x="5569230" y="4859146"/>
            <a:ext cx="6834" cy="1260625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DA64D0A-4757-49C9-BCD3-7E0BCE6674AD}"/>
              </a:ext>
            </a:extLst>
          </p:cNvPr>
          <p:cNvCxnSpPr>
            <a:cxnSpLocks/>
          </p:cNvCxnSpPr>
          <p:nvPr/>
        </p:nvCxnSpPr>
        <p:spPr>
          <a:xfrm>
            <a:off x="7109927" y="4026629"/>
            <a:ext cx="69384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4BAFFD8-0862-4025-9830-B081CB3B982B}"/>
              </a:ext>
            </a:extLst>
          </p:cNvPr>
          <p:cNvCxnSpPr>
            <a:cxnSpLocks/>
          </p:cNvCxnSpPr>
          <p:nvPr/>
        </p:nvCxnSpPr>
        <p:spPr>
          <a:xfrm flipH="1" flipV="1">
            <a:off x="5552390" y="2104583"/>
            <a:ext cx="5087888" cy="18294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F714369-B242-45D4-B23D-B9190A173309}"/>
              </a:ext>
            </a:extLst>
          </p:cNvPr>
          <p:cNvCxnSpPr>
            <a:cxnSpLocks/>
          </p:cNvCxnSpPr>
          <p:nvPr/>
        </p:nvCxnSpPr>
        <p:spPr>
          <a:xfrm>
            <a:off x="10640277" y="2122877"/>
            <a:ext cx="0" cy="1903752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179D6C5-522C-49FB-9B23-68A00447C098}"/>
              </a:ext>
            </a:extLst>
          </p:cNvPr>
          <p:cNvSpPr txBox="1"/>
          <p:nvPr/>
        </p:nvSpPr>
        <p:spPr>
          <a:xfrm>
            <a:off x="7116761" y="3657297"/>
            <a:ext cx="523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YES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9691B51-E245-44E3-9B07-A97A48E802BA}"/>
              </a:ext>
            </a:extLst>
          </p:cNvPr>
          <p:cNvSpPr txBox="1"/>
          <p:nvPr/>
        </p:nvSpPr>
        <p:spPr>
          <a:xfrm>
            <a:off x="5059947" y="4927479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NO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D96FBA9-5EA7-41FB-871A-546676C21442}"/>
              </a:ext>
            </a:extLst>
          </p:cNvPr>
          <p:cNvCxnSpPr>
            <a:cxnSpLocks/>
          </p:cNvCxnSpPr>
          <p:nvPr/>
        </p:nvCxnSpPr>
        <p:spPr>
          <a:xfrm>
            <a:off x="9953267" y="4026629"/>
            <a:ext cx="687010" cy="0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7250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ADF2F59D-E51D-4AD2-9277-387977342DD4}"/>
              </a:ext>
            </a:extLst>
          </p:cNvPr>
          <p:cNvSpPr/>
          <p:nvPr/>
        </p:nvSpPr>
        <p:spPr>
          <a:xfrm>
            <a:off x="7829267" y="3929325"/>
            <a:ext cx="2142661" cy="1301898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BODY OF LOOP { … }</a:t>
            </a:r>
          </a:p>
          <a:p>
            <a:pPr algn="ctr"/>
            <a:endParaRPr lang="en-GB" dirty="0"/>
          </a:p>
        </p:txBody>
      </p:sp>
      <p:sp>
        <p:nvSpPr>
          <p:cNvPr id="5" name="Flowchart: Decision 4">
            <a:extLst>
              <a:ext uri="{FF2B5EF4-FFF2-40B4-BE49-F238E27FC236}">
                <a16:creationId xmlns:a16="http://schemas.microsoft.com/office/drawing/2014/main" id="{DC843134-814C-4B8F-890B-A41686977F1A}"/>
              </a:ext>
            </a:extLst>
          </p:cNvPr>
          <p:cNvSpPr/>
          <p:nvPr/>
        </p:nvSpPr>
        <p:spPr>
          <a:xfrm>
            <a:off x="4020348" y="3748611"/>
            <a:ext cx="3115074" cy="1678569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Is x &lt; 10 ?</a:t>
            </a:r>
          </a:p>
        </p:txBody>
      </p:sp>
      <p:sp>
        <p:nvSpPr>
          <p:cNvPr id="6" name="Flowchart: Alternate Process 5">
            <a:extLst>
              <a:ext uri="{FF2B5EF4-FFF2-40B4-BE49-F238E27FC236}">
                <a16:creationId xmlns:a16="http://schemas.microsoft.com/office/drawing/2014/main" id="{8FEF5237-8CB6-4B9D-955D-A6A094DAA151}"/>
              </a:ext>
            </a:extLst>
          </p:cNvPr>
          <p:cNvSpPr/>
          <p:nvPr/>
        </p:nvSpPr>
        <p:spPr>
          <a:xfrm>
            <a:off x="4227443" y="447869"/>
            <a:ext cx="2444620" cy="612648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START</a:t>
            </a:r>
            <a:endParaRPr lang="en-GB" sz="2800" dirty="0"/>
          </a:p>
        </p:txBody>
      </p:sp>
      <p:sp>
        <p:nvSpPr>
          <p:cNvPr id="11" name="Flowchart: Alternate Process 10">
            <a:extLst>
              <a:ext uri="{FF2B5EF4-FFF2-40B4-BE49-F238E27FC236}">
                <a16:creationId xmlns:a16="http://schemas.microsoft.com/office/drawing/2014/main" id="{33FE1F20-EA50-4177-91C9-56409E2F81D1}"/>
              </a:ext>
            </a:extLst>
          </p:cNvPr>
          <p:cNvSpPr/>
          <p:nvPr/>
        </p:nvSpPr>
        <p:spPr>
          <a:xfrm>
            <a:off x="4330080" y="6103807"/>
            <a:ext cx="2444620" cy="612648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END</a:t>
            </a:r>
            <a:endParaRPr lang="en-GB" sz="28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1B2CC12-29BC-42AC-8A22-35F91B9CED6A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5552390" y="1060517"/>
            <a:ext cx="25495" cy="2688094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65BE5D2-EA43-4660-8BD4-BE7B84E3B386}"/>
              </a:ext>
            </a:extLst>
          </p:cNvPr>
          <p:cNvCxnSpPr>
            <a:cxnSpLocks/>
          </p:cNvCxnSpPr>
          <p:nvPr/>
        </p:nvCxnSpPr>
        <p:spPr>
          <a:xfrm flipH="1">
            <a:off x="5569230" y="5427180"/>
            <a:ext cx="25495" cy="69259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DA64D0A-4757-49C9-BCD3-7E0BCE6674AD}"/>
              </a:ext>
            </a:extLst>
          </p:cNvPr>
          <p:cNvCxnSpPr>
            <a:cxnSpLocks/>
          </p:cNvCxnSpPr>
          <p:nvPr/>
        </p:nvCxnSpPr>
        <p:spPr>
          <a:xfrm>
            <a:off x="7128588" y="4610627"/>
            <a:ext cx="69384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4BAFFD8-0862-4025-9830-B081CB3B982B}"/>
              </a:ext>
            </a:extLst>
          </p:cNvPr>
          <p:cNvCxnSpPr>
            <a:cxnSpLocks/>
          </p:cNvCxnSpPr>
          <p:nvPr/>
        </p:nvCxnSpPr>
        <p:spPr>
          <a:xfrm flipH="1" flipV="1">
            <a:off x="5594725" y="3142780"/>
            <a:ext cx="5087888" cy="18294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F714369-B242-45D4-B23D-B9190A173309}"/>
              </a:ext>
            </a:extLst>
          </p:cNvPr>
          <p:cNvCxnSpPr>
            <a:cxnSpLocks/>
          </p:cNvCxnSpPr>
          <p:nvPr/>
        </p:nvCxnSpPr>
        <p:spPr>
          <a:xfrm flipH="1">
            <a:off x="10658938" y="3142780"/>
            <a:ext cx="23675" cy="1467847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179D6C5-522C-49FB-9B23-68A00447C098}"/>
              </a:ext>
            </a:extLst>
          </p:cNvPr>
          <p:cNvSpPr txBox="1"/>
          <p:nvPr/>
        </p:nvSpPr>
        <p:spPr>
          <a:xfrm>
            <a:off x="7135422" y="4241295"/>
            <a:ext cx="523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YES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9691B51-E245-44E3-9B07-A97A48E802BA}"/>
              </a:ext>
            </a:extLst>
          </p:cNvPr>
          <p:cNvSpPr txBox="1"/>
          <p:nvPr/>
        </p:nvSpPr>
        <p:spPr>
          <a:xfrm>
            <a:off x="5078608" y="5511477"/>
            <a:ext cx="492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NO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D96FBA9-5EA7-41FB-871A-546676C21442}"/>
              </a:ext>
            </a:extLst>
          </p:cNvPr>
          <p:cNvCxnSpPr>
            <a:cxnSpLocks/>
          </p:cNvCxnSpPr>
          <p:nvPr/>
        </p:nvCxnSpPr>
        <p:spPr>
          <a:xfrm>
            <a:off x="9971928" y="4610627"/>
            <a:ext cx="687010" cy="0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FB29366D-1C62-4DA1-87BB-E89545CB0873}"/>
              </a:ext>
            </a:extLst>
          </p:cNvPr>
          <p:cNvSpPr/>
          <p:nvPr/>
        </p:nvSpPr>
        <p:spPr>
          <a:xfrm>
            <a:off x="7829267" y="2407454"/>
            <a:ext cx="2142661" cy="1301898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X ++;</a:t>
            </a:r>
          </a:p>
          <a:p>
            <a:pPr algn="ctr"/>
            <a:endParaRPr lang="en-GB" dirty="0"/>
          </a:p>
        </p:txBody>
      </p:sp>
      <p:sp>
        <p:nvSpPr>
          <p:cNvPr id="18" name="Flowchart: Process 17">
            <a:extLst>
              <a:ext uri="{FF2B5EF4-FFF2-40B4-BE49-F238E27FC236}">
                <a16:creationId xmlns:a16="http://schemas.microsoft.com/office/drawing/2014/main" id="{3855E2DC-AEC8-496F-933E-88779493AD4C}"/>
              </a:ext>
            </a:extLst>
          </p:cNvPr>
          <p:cNvSpPr/>
          <p:nvPr/>
        </p:nvSpPr>
        <p:spPr>
          <a:xfrm>
            <a:off x="4569335" y="1419093"/>
            <a:ext cx="2142661" cy="1301898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X  = 0;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7176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ADF2F59D-E51D-4AD2-9277-387977342DD4}"/>
              </a:ext>
            </a:extLst>
          </p:cNvPr>
          <p:cNvSpPr/>
          <p:nvPr/>
        </p:nvSpPr>
        <p:spPr>
          <a:xfrm>
            <a:off x="7815599" y="3308729"/>
            <a:ext cx="2142661" cy="1301898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BODY OF LOOP { … }</a:t>
            </a:r>
          </a:p>
          <a:p>
            <a:pPr algn="ctr"/>
            <a:endParaRPr lang="en-GB" dirty="0"/>
          </a:p>
        </p:txBody>
      </p:sp>
      <p:sp>
        <p:nvSpPr>
          <p:cNvPr id="5" name="Flowchart: Decision 4">
            <a:extLst>
              <a:ext uri="{FF2B5EF4-FFF2-40B4-BE49-F238E27FC236}">
                <a16:creationId xmlns:a16="http://schemas.microsoft.com/office/drawing/2014/main" id="{DC843134-814C-4B8F-890B-A41686977F1A}"/>
              </a:ext>
            </a:extLst>
          </p:cNvPr>
          <p:cNvSpPr/>
          <p:nvPr/>
        </p:nvSpPr>
        <p:spPr>
          <a:xfrm>
            <a:off x="4007600" y="3208531"/>
            <a:ext cx="3115074" cy="1678569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Is q &gt; 0 ?</a:t>
            </a:r>
          </a:p>
        </p:txBody>
      </p:sp>
      <p:sp>
        <p:nvSpPr>
          <p:cNvPr id="6" name="Flowchart: Alternate Process 5">
            <a:extLst>
              <a:ext uri="{FF2B5EF4-FFF2-40B4-BE49-F238E27FC236}">
                <a16:creationId xmlns:a16="http://schemas.microsoft.com/office/drawing/2014/main" id="{8FEF5237-8CB6-4B9D-955D-A6A094DAA151}"/>
              </a:ext>
            </a:extLst>
          </p:cNvPr>
          <p:cNvSpPr/>
          <p:nvPr/>
        </p:nvSpPr>
        <p:spPr>
          <a:xfrm>
            <a:off x="4227443" y="447869"/>
            <a:ext cx="2444620" cy="612648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START</a:t>
            </a:r>
            <a:endParaRPr lang="en-GB" sz="2800" dirty="0"/>
          </a:p>
        </p:txBody>
      </p:sp>
      <p:sp>
        <p:nvSpPr>
          <p:cNvPr id="11" name="Flowchart: Alternate Process 10">
            <a:extLst>
              <a:ext uri="{FF2B5EF4-FFF2-40B4-BE49-F238E27FC236}">
                <a16:creationId xmlns:a16="http://schemas.microsoft.com/office/drawing/2014/main" id="{33FE1F20-EA50-4177-91C9-56409E2F81D1}"/>
              </a:ext>
            </a:extLst>
          </p:cNvPr>
          <p:cNvSpPr/>
          <p:nvPr/>
        </p:nvSpPr>
        <p:spPr>
          <a:xfrm>
            <a:off x="4330080" y="6103807"/>
            <a:ext cx="2444620" cy="612648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END</a:t>
            </a:r>
            <a:endParaRPr lang="en-GB" sz="28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1B2CC12-29BC-42AC-8A22-35F91B9CED6A}"/>
              </a:ext>
            </a:extLst>
          </p:cNvPr>
          <p:cNvCxnSpPr>
            <a:cxnSpLocks/>
          </p:cNvCxnSpPr>
          <p:nvPr/>
        </p:nvCxnSpPr>
        <p:spPr>
          <a:xfrm>
            <a:off x="5552390" y="1060517"/>
            <a:ext cx="25495" cy="218333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65BE5D2-EA43-4660-8BD4-BE7B84E3B386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5565137" y="4887100"/>
            <a:ext cx="4094" cy="123267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DA64D0A-4757-49C9-BCD3-7E0BCE6674AD}"/>
              </a:ext>
            </a:extLst>
          </p:cNvPr>
          <p:cNvCxnSpPr>
            <a:cxnSpLocks/>
          </p:cNvCxnSpPr>
          <p:nvPr/>
        </p:nvCxnSpPr>
        <p:spPr>
          <a:xfrm>
            <a:off x="7150148" y="4009749"/>
            <a:ext cx="69384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4BAFFD8-0862-4025-9830-B081CB3B982B}"/>
              </a:ext>
            </a:extLst>
          </p:cNvPr>
          <p:cNvCxnSpPr>
            <a:cxnSpLocks/>
          </p:cNvCxnSpPr>
          <p:nvPr/>
        </p:nvCxnSpPr>
        <p:spPr>
          <a:xfrm flipH="1" flipV="1">
            <a:off x="5594725" y="2433653"/>
            <a:ext cx="5087888" cy="18294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F714369-B242-45D4-B23D-B9190A173309}"/>
              </a:ext>
            </a:extLst>
          </p:cNvPr>
          <p:cNvCxnSpPr>
            <a:cxnSpLocks/>
          </p:cNvCxnSpPr>
          <p:nvPr/>
        </p:nvCxnSpPr>
        <p:spPr>
          <a:xfrm flipH="1">
            <a:off x="10682613" y="2433653"/>
            <a:ext cx="6993" cy="1526025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179D6C5-522C-49FB-9B23-68A00447C098}"/>
              </a:ext>
            </a:extLst>
          </p:cNvPr>
          <p:cNvSpPr txBox="1"/>
          <p:nvPr/>
        </p:nvSpPr>
        <p:spPr>
          <a:xfrm>
            <a:off x="7156982" y="3640417"/>
            <a:ext cx="523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YES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9691B51-E245-44E3-9B07-A97A48E802BA}"/>
              </a:ext>
            </a:extLst>
          </p:cNvPr>
          <p:cNvSpPr txBox="1"/>
          <p:nvPr/>
        </p:nvSpPr>
        <p:spPr>
          <a:xfrm>
            <a:off x="5077824" y="5025052"/>
            <a:ext cx="492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NO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D96FBA9-5EA7-41FB-871A-546676C21442}"/>
              </a:ext>
            </a:extLst>
          </p:cNvPr>
          <p:cNvCxnSpPr>
            <a:cxnSpLocks/>
          </p:cNvCxnSpPr>
          <p:nvPr/>
        </p:nvCxnSpPr>
        <p:spPr>
          <a:xfrm>
            <a:off x="9958260" y="3959678"/>
            <a:ext cx="731346" cy="0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3654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ADF2F59D-E51D-4AD2-9277-387977342DD4}"/>
              </a:ext>
            </a:extLst>
          </p:cNvPr>
          <p:cNvSpPr/>
          <p:nvPr/>
        </p:nvSpPr>
        <p:spPr>
          <a:xfrm>
            <a:off x="4481059" y="2088137"/>
            <a:ext cx="2142661" cy="1301898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BODY OF LOOP { … }</a:t>
            </a:r>
          </a:p>
          <a:p>
            <a:pPr algn="ctr"/>
            <a:endParaRPr lang="en-GB" dirty="0"/>
          </a:p>
        </p:txBody>
      </p:sp>
      <p:sp>
        <p:nvSpPr>
          <p:cNvPr id="5" name="Flowchart: Decision 4">
            <a:extLst>
              <a:ext uri="{FF2B5EF4-FFF2-40B4-BE49-F238E27FC236}">
                <a16:creationId xmlns:a16="http://schemas.microsoft.com/office/drawing/2014/main" id="{DC843134-814C-4B8F-890B-A41686977F1A}"/>
              </a:ext>
            </a:extLst>
          </p:cNvPr>
          <p:cNvSpPr/>
          <p:nvPr/>
        </p:nvSpPr>
        <p:spPr>
          <a:xfrm>
            <a:off x="3937066" y="3907636"/>
            <a:ext cx="3115074" cy="1678569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Is q &gt; 0 ?</a:t>
            </a:r>
          </a:p>
        </p:txBody>
      </p:sp>
      <p:sp>
        <p:nvSpPr>
          <p:cNvPr id="6" name="Flowchart: Alternate Process 5">
            <a:extLst>
              <a:ext uri="{FF2B5EF4-FFF2-40B4-BE49-F238E27FC236}">
                <a16:creationId xmlns:a16="http://schemas.microsoft.com/office/drawing/2014/main" id="{8FEF5237-8CB6-4B9D-955D-A6A094DAA151}"/>
              </a:ext>
            </a:extLst>
          </p:cNvPr>
          <p:cNvSpPr/>
          <p:nvPr/>
        </p:nvSpPr>
        <p:spPr>
          <a:xfrm>
            <a:off x="4227443" y="447869"/>
            <a:ext cx="2444620" cy="612648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START</a:t>
            </a:r>
            <a:endParaRPr lang="en-GB" sz="2800" dirty="0"/>
          </a:p>
        </p:txBody>
      </p:sp>
      <p:sp>
        <p:nvSpPr>
          <p:cNvPr id="11" name="Flowchart: Alternate Process 10">
            <a:extLst>
              <a:ext uri="{FF2B5EF4-FFF2-40B4-BE49-F238E27FC236}">
                <a16:creationId xmlns:a16="http://schemas.microsoft.com/office/drawing/2014/main" id="{33FE1F20-EA50-4177-91C9-56409E2F81D1}"/>
              </a:ext>
            </a:extLst>
          </p:cNvPr>
          <p:cNvSpPr/>
          <p:nvPr/>
        </p:nvSpPr>
        <p:spPr>
          <a:xfrm>
            <a:off x="4330080" y="6103807"/>
            <a:ext cx="2444620" cy="612648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END</a:t>
            </a:r>
            <a:endParaRPr lang="en-GB" sz="28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1B2CC12-29BC-42AC-8A22-35F91B9CED6A}"/>
              </a:ext>
            </a:extLst>
          </p:cNvPr>
          <p:cNvCxnSpPr>
            <a:cxnSpLocks/>
          </p:cNvCxnSpPr>
          <p:nvPr/>
        </p:nvCxnSpPr>
        <p:spPr>
          <a:xfrm>
            <a:off x="5552390" y="1060517"/>
            <a:ext cx="0" cy="1036488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65BE5D2-EA43-4660-8BD4-BE7B84E3B386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5494603" y="5586205"/>
            <a:ext cx="0" cy="51760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DA64D0A-4757-49C9-BCD3-7E0BCE6674AD}"/>
              </a:ext>
            </a:extLst>
          </p:cNvPr>
          <p:cNvCxnSpPr>
            <a:cxnSpLocks/>
          </p:cNvCxnSpPr>
          <p:nvPr/>
        </p:nvCxnSpPr>
        <p:spPr>
          <a:xfrm flipH="1" flipV="1">
            <a:off x="5552389" y="1655608"/>
            <a:ext cx="3908469" cy="17557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4BAFFD8-0862-4025-9830-B081CB3B982B}"/>
              </a:ext>
            </a:extLst>
          </p:cNvPr>
          <p:cNvCxnSpPr>
            <a:cxnSpLocks/>
          </p:cNvCxnSpPr>
          <p:nvPr/>
        </p:nvCxnSpPr>
        <p:spPr>
          <a:xfrm>
            <a:off x="5483225" y="3400425"/>
            <a:ext cx="11379" cy="517185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F714369-B242-45D4-B23D-B9190A173309}"/>
              </a:ext>
            </a:extLst>
          </p:cNvPr>
          <p:cNvCxnSpPr>
            <a:cxnSpLocks/>
          </p:cNvCxnSpPr>
          <p:nvPr/>
        </p:nvCxnSpPr>
        <p:spPr>
          <a:xfrm>
            <a:off x="9460858" y="1655608"/>
            <a:ext cx="0" cy="3091312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179D6C5-522C-49FB-9B23-68A00447C098}"/>
              </a:ext>
            </a:extLst>
          </p:cNvPr>
          <p:cNvSpPr txBox="1"/>
          <p:nvPr/>
        </p:nvSpPr>
        <p:spPr>
          <a:xfrm>
            <a:off x="7052140" y="4341759"/>
            <a:ext cx="523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YES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9691B51-E245-44E3-9B07-A97A48E802BA}"/>
              </a:ext>
            </a:extLst>
          </p:cNvPr>
          <p:cNvSpPr txBox="1"/>
          <p:nvPr/>
        </p:nvSpPr>
        <p:spPr>
          <a:xfrm>
            <a:off x="4896395" y="5404870"/>
            <a:ext cx="492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NO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D96FBA9-5EA7-41FB-871A-546676C21442}"/>
              </a:ext>
            </a:extLst>
          </p:cNvPr>
          <p:cNvCxnSpPr>
            <a:cxnSpLocks/>
          </p:cNvCxnSpPr>
          <p:nvPr/>
        </p:nvCxnSpPr>
        <p:spPr>
          <a:xfrm>
            <a:off x="7042480" y="4746920"/>
            <a:ext cx="2425370" cy="0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2247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27D7C12-E65B-447D-9893-F565088E5CB8}"/>
              </a:ext>
            </a:extLst>
          </p:cNvPr>
          <p:cNvSpPr txBox="1"/>
          <p:nvPr/>
        </p:nvSpPr>
        <p:spPr>
          <a:xfrm>
            <a:off x="1408239" y="2782012"/>
            <a:ext cx="250902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/>
              <a:t>y = f(x)</a:t>
            </a: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3323AA05-C973-43E1-BD33-8F8785795D5B}"/>
              </a:ext>
            </a:extLst>
          </p:cNvPr>
          <p:cNvSpPr/>
          <p:nvPr/>
        </p:nvSpPr>
        <p:spPr>
          <a:xfrm rot="11985084">
            <a:off x="1044027" y="3972484"/>
            <a:ext cx="728420" cy="11045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B07E8C08-CB15-413A-92E1-AC4F5D70AF9C}"/>
              </a:ext>
            </a:extLst>
          </p:cNvPr>
          <p:cNvSpPr/>
          <p:nvPr/>
        </p:nvSpPr>
        <p:spPr>
          <a:xfrm rot="251493">
            <a:off x="2553451" y="1671219"/>
            <a:ext cx="728420" cy="10856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740F1A82-3F5C-478A-B764-6A4E17BF0CA3}"/>
              </a:ext>
            </a:extLst>
          </p:cNvPr>
          <p:cNvSpPr/>
          <p:nvPr/>
        </p:nvSpPr>
        <p:spPr>
          <a:xfrm rot="9558776">
            <a:off x="3204333" y="3974839"/>
            <a:ext cx="728420" cy="11079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E1A9F4-0A89-482C-80AE-76544D668A79}"/>
              </a:ext>
            </a:extLst>
          </p:cNvPr>
          <p:cNvSpPr/>
          <p:nvPr/>
        </p:nvSpPr>
        <p:spPr>
          <a:xfrm>
            <a:off x="7138711" y="2444857"/>
            <a:ext cx="2882684" cy="17823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600" dirty="0">
                <a:solidFill>
                  <a:schemeClr val="tx1"/>
                </a:solidFill>
              </a:rPr>
              <a:t>f</a:t>
            </a: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DDD95A2D-6D97-4EBB-AF8A-450E6307FE4D}"/>
              </a:ext>
            </a:extLst>
          </p:cNvPr>
          <p:cNvSpPr/>
          <p:nvPr/>
        </p:nvSpPr>
        <p:spPr>
          <a:xfrm rot="16200000">
            <a:off x="6137462" y="2698970"/>
            <a:ext cx="728420" cy="12740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268DB3B0-F156-461E-B60F-A74143C81FDB}"/>
              </a:ext>
            </a:extLst>
          </p:cNvPr>
          <p:cNvSpPr/>
          <p:nvPr/>
        </p:nvSpPr>
        <p:spPr>
          <a:xfrm rot="16200000">
            <a:off x="10294224" y="2698970"/>
            <a:ext cx="728420" cy="12740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AC16D0-C247-491E-AE1C-8AF9FEBDA178}"/>
              </a:ext>
            </a:extLst>
          </p:cNvPr>
          <p:cNvSpPr txBox="1"/>
          <p:nvPr/>
        </p:nvSpPr>
        <p:spPr>
          <a:xfrm>
            <a:off x="374072" y="5175778"/>
            <a:ext cx="1462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output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4333CC-87C5-45D7-9A86-E0F8D31827F5}"/>
              </a:ext>
            </a:extLst>
          </p:cNvPr>
          <p:cNvSpPr txBox="1"/>
          <p:nvPr/>
        </p:nvSpPr>
        <p:spPr>
          <a:xfrm>
            <a:off x="10172444" y="3673850"/>
            <a:ext cx="1462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output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270B1B-C710-47BE-863B-09E1BD7A5E8B}"/>
              </a:ext>
            </a:extLst>
          </p:cNvPr>
          <p:cNvSpPr txBox="1"/>
          <p:nvPr/>
        </p:nvSpPr>
        <p:spPr>
          <a:xfrm>
            <a:off x="3222568" y="5167667"/>
            <a:ext cx="1827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input(s)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B4C203-AF88-47F2-83F6-F40CC2116999}"/>
              </a:ext>
            </a:extLst>
          </p:cNvPr>
          <p:cNvSpPr txBox="1"/>
          <p:nvPr/>
        </p:nvSpPr>
        <p:spPr>
          <a:xfrm>
            <a:off x="5379056" y="3640525"/>
            <a:ext cx="1827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input(s)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DF4CA2-68B6-403D-A9AE-9D81DBFC7B06}"/>
              </a:ext>
            </a:extLst>
          </p:cNvPr>
          <p:cNvSpPr txBox="1"/>
          <p:nvPr/>
        </p:nvSpPr>
        <p:spPr>
          <a:xfrm>
            <a:off x="2030261" y="380960"/>
            <a:ext cx="21905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name of method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4E444F-BEF7-49BE-8260-3B77D56C169A}"/>
              </a:ext>
            </a:extLst>
          </p:cNvPr>
          <p:cNvSpPr txBox="1"/>
          <p:nvPr/>
        </p:nvSpPr>
        <p:spPr>
          <a:xfrm>
            <a:off x="7108202" y="1787328"/>
            <a:ext cx="3795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method process</a:t>
            </a:r>
          </a:p>
        </p:txBody>
      </p:sp>
    </p:spTree>
    <p:extLst>
      <p:ext uri="{BB962C8B-B14F-4D97-AF65-F5344CB8AC3E}">
        <p14:creationId xmlns:p14="http://schemas.microsoft.com/office/powerpoint/2010/main" val="1831983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121</Words>
  <Application>Microsoft Office PowerPoint</Application>
  <PresentationFormat>Widescreen</PresentationFormat>
  <Paragraphs>61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Kingsley Sage</dc:creator>
  <cp:lastModifiedBy>Kingsley Sage</cp:lastModifiedBy>
  <cp:revision>11</cp:revision>
  <dcterms:created xsi:type="dcterms:W3CDTF">2018-12-30T17:51:12Z</dcterms:created>
  <dcterms:modified xsi:type="dcterms:W3CDTF">2019-01-02T21:01:07Z</dcterms:modified>
</cp:coreProperties>
</file>