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7" autoAdjust="0"/>
    <p:restoredTop sz="94660"/>
  </p:normalViewPr>
  <p:slideViewPr>
    <p:cSldViewPr snapToGrid="0">
      <p:cViewPr varScale="1">
        <p:scale>
          <a:sx n="65" d="100"/>
          <a:sy n="65" d="100"/>
        </p:scale>
        <p:origin x="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92E5C-3E8B-4825-BBA6-EC88BF154B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197BD9-63E8-4FEC-A20F-442CC6546D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CC665-D09C-47BF-A130-E663CBE0F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73B30-C5CD-4C6A-900F-6705EE123717}" type="datetimeFigureOut">
              <a:rPr lang="en-GB" smtClean="0"/>
              <a:t>16/08/2018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07283-1EAD-4326-979F-F66BDDD7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270E8-7F6F-4794-AAAC-742E0BD86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620EF-D3A6-47FF-B53B-C12C2293EE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22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62372-B40A-452E-9A59-3781D4D3B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02A8E7-A0CD-4258-93AD-8B8AEA769A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847D1-C736-4C5F-A507-6EAD53921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73B30-C5CD-4C6A-900F-6705EE123717}" type="datetimeFigureOut">
              <a:rPr lang="en-GB" smtClean="0"/>
              <a:t>16/08/2018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E0313-DE19-4B9B-83F9-D87CA54C2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01AE21-3C03-4F46-AEF1-0351BA19E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620EF-D3A6-47FF-B53B-C12C2293EE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5613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CC00E6-CD70-4045-80E8-D9B01B8F7F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E40537-5A70-426B-A579-21D9515BAF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22AD9-05DE-4846-890A-0B79530D5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73B30-C5CD-4C6A-900F-6705EE123717}" type="datetimeFigureOut">
              <a:rPr lang="en-GB" smtClean="0"/>
              <a:t>16/08/2018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EB146-B4B5-480D-AC84-C97411E6C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C24D6-888C-44B0-B1CA-ABD752638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620EF-D3A6-47FF-B53B-C12C2293EE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799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00006-F2CC-4DAA-AAF9-9B7C96406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AAEB15-6325-42DE-A701-2A351BCEA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3F4884-56CA-479F-BE3D-48A9F450F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73B30-C5CD-4C6A-900F-6705EE123717}" type="datetimeFigureOut">
              <a:rPr lang="en-GB" smtClean="0"/>
              <a:t>16/08/2018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EF71D-33C5-4DB7-A142-006EE85F1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7BC90-1375-4821-9D53-D32097DA0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620EF-D3A6-47FF-B53B-C12C2293EE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1115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D4A45-A914-4BBE-B54A-5141795C8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75C924-5886-4E7E-A324-FCAF7D7FA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21230-58C7-46D6-9415-27BEBF828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73B30-C5CD-4C6A-900F-6705EE123717}" type="datetimeFigureOut">
              <a:rPr lang="en-GB" smtClean="0"/>
              <a:t>16/08/2018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EB53D-38D9-4354-850E-203BA0618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B48AE-0604-49A9-814C-FDDFFF803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620EF-D3A6-47FF-B53B-C12C2293EE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5957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F0B91-C3B4-4E08-8A53-1AE83BB69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7C899-3645-409C-849C-186C25EA2A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D1F23E-BB13-4D51-BBC0-C0ECF7D311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EEC680-9108-4CA9-AFEC-130A8B9B9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73B30-C5CD-4C6A-900F-6705EE123717}" type="datetimeFigureOut">
              <a:rPr lang="en-GB" smtClean="0"/>
              <a:t>16/08/2018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2014C5-4E9E-478B-8857-C16A09D1A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46D10E-AA23-43ED-9279-E1AABA910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620EF-D3A6-47FF-B53B-C12C2293EE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3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2005E-ED5C-4BA2-898A-504839B82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681CA5-FF29-4881-8D1E-79FBF7F20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8C6E9D-8337-4BD8-95DF-85BA9A28E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21B1C7-BEC0-475F-9A17-2A14B63A3D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AAE5B0-1299-44D9-885D-320A443230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DBA344-ADB6-4972-A0D5-41967059E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73B30-C5CD-4C6A-900F-6705EE123717}" type="datetimeFigureOut">
              <a:rPr lang="en-GB" smtClean="0"/>
              <a:t>16/08/2018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FE7C06-B338-41EF-BEDB-F6BA37B24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243B6C-CFD9-4409-BEB9-FD3E7A21A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620EF-D3A6-47FF-B53B-C12C2293EE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5768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4C480-5009-4246-8678-4978593E0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869B40-CF33-4380-8887-DE0D6DF4F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73B30-C5CD-4C6A-900F-6705EE123717}" type="datetimeFigureOut">
              <a:rPr lang="en-GB" smtClean="0"/>
              <a:t>16/08/2018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857303-F825-4549-A147-E1CA7629B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F9B1E2-6C96-4EFC-AA65-5BFA61E0C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620EF-D3A6-47FF-B53B-C12C2293EE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4333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0A1ED7-50E7-4CFA-8A96-9653C8F92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73B30-C5CD-4C6A-900F-6705EE123717}" type="datetimeFigureOut">
              <a:rPr lang="en-GB" smtClean="0"/>
              <a:t>16/08/2018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5C3288-2DAD-419C-A46E-A63497316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FE9DBD-FAB7-400A-8199-537AC34CB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620EF-D3A6-47FF-B53B-C12C2293EE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2941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B4BC4-6C86-4CF4-B524-53926D36E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3A573-1C11-4704-B99E-D5BDB61B3B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37BCA3-A811-4A13-B86C-6220E4FFA0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766A8F-ECDD-4591-BD88-58BF49457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73B30-C5CD-4C6A-900F-6705EE123717}" type="datetimeFigureOut">
              <a:rPr lang="en-GB" smtClean="0"/>
              <a:t>16/08/2018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58A4E4-6B25-4328-B011-A8BB89D3F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20E2D9-D5F1-425C-8CC1-40A8B0AA9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620EF-D3A6-47FF-B53B-C12C2293EE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6419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B68B9-524C-4CF2-AE41-64B42B33B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5A86A-69CA-4F62-B6FB-BE11FC95AB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2D371A-EB1B-4C6A-BC44-4923401280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329D7-846C-452A-BBBB-1D745FF01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73B30-C5CD-4C6A-900F-6705EE123717}" type="datetimeFigureOut">
              <a:rPr lang="en-GB" smtClean="0"/>
              <a:t>16/08/2018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F2E0E-91E2-46BE-9CEB-3E88053B3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CF704D-E860-49DA-9EE9-BC24B2642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620EF-D3A6-47FF-B53B-C12C2293EE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5148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35A714-3349-4EE5-9620-CE515FFB3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E387EE-88E7-4124-B2C8-E5AB3684C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4A0C42-26CE-4644-BE45-7DDC715C03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73B30-C5CD-4C6A-900F-6705EE123717}" type="datetimeFigureOut">
              <a:rPr lang="en-GB" smtClean="0"/>
              <a:t>16/08/2018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A900E-F14C-4A01-A71E-8CD85EC5D6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DFD82-B6ED-4FA2-A8E9-F080C3B676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620EF-D3A6-47FF-B53B-C12C2293EE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7731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589886C-91C5-44F0-98A1-1B99913BA914}"/>
              </a:ext>
            </a:extLst>
          </p:cNvPr>
          <p:cNvSpPr/>
          <p:nvPr/>
        </p:nvSpPr>
        <p:spPr>
          <a:xfrm>
            <a:off x="4488426" y="2283541"/>
            <a:ext cx="2271251" cy="140109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3486BA-AE1B-4DE9-A248-4B859A1ECEA7}"/>
              </a:ext>
            </a:extLst>
          </p:cNvPr>
          <p:cNvSpPr/>
          <p:nvPr/>
        </p:nvSpPr>
        <p:spPr>
          <a:xfrm>
            <a:off x="4509298" y="294966"/>
            <a:ext cx="2271251" cy="140109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0D3504-59C3-46A0-973F-F4948A8E872C}"/>
              </a:ext>
            </a:extLst>
          </p:cNvPr>
          <p:cNvSpPr/>
          <p:nvPr/>
        </p:nvSpPr>
        <p:spPr>
          <a:xfrm>
            <a:off x="5751873" y="4751439"/>
            <a:ext cx="2271251" cy="140109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E88182-8CF8-405B-BCC3-9A58227C319A}"/>
              </a:ext>
            </a:extLst>
          </p:cNvPr>
          <p:cNvSpPr/>
          <p:nvPr/>
        </p:nvSpPr>
        <p:spPr>
          <a:xfrm>
            <a:off x="1596515" y="1317522"/>
            <a:ext cx="2271251" cy="140109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48B7F3-854C-42D1-A79A-14777E7077FD}"/>
              </a:ext>
            </a:extLst>
          </p:cNvPr>
          <p:cNvSpPr/>
          <p:nvPr/>
        </p:nvSpPr>
        <p:spPr>
          <a:xfrm>
            <a:off x="795317" y="5051732"/>
            <a:ext cx="2271251" cy="140109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D0BE68-F4B2-4E77-BE19-DE2A8B848840}"/>
              </a:ext>
            </a:extLst>
          </p:cNvPr>
          <p:cNvSpPr/>
          <p:nvPr/>
        </p:nvSpPr>
        <p:spPr>
          <a:xfrm>
            <a:off x="779606" y="3106382"/>
            <a:ext cx="2271251" cy="140109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063B5F-E3A3-45F5-B99C-6549C49F0CB3}"/>
              </a:ext>
            </a:extLst>
          </p:cNvPr>
          <p:cNvSpPr/>
          <p:nvPr/>
        </p:nvSpPr>
        <p:spPr>
          <a:xfrm>
            <a:off x="7477432" y="2261419"/>
            <a:ext cx="2271251" cy="140109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B77324-D955-4E81-96BC-343FD79A9ACC}"/>
              </a:ext>
            </a:extLst>
          </p:cNvPr>
          <p:cNvSpPr txBox="1"/>
          <p:nvPr/>
        </p:nvSpPr>
        <p:spPr>
          <a:xfrm>
            <a:off x="7595374" y="2777301"/>
            <a:ext cx="2035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Telephone operator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73C80D-B48A-4D07-A2F8-5447E596BA83}"/>
              </a:ext>
            </a:extLst>
          </p:cNvPr>
          <p:cNvSpPr txBox="1"/>
          <p:nvPr/>
        </p:nvSpPr>
        <p:spPr>
          <a:xfrm>
            <a:off x="4633454" y="2777301"/>
            <a:ext cx="1766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First line support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50885A-681F-4921-8E73-80D429384F5A}"/>
              </a:ext>
            </a:extLst>
          </p:cNvPr>
          <p:cNvSpPr txBox="1"/>
          <p:nvPr/>
        </p:nvSpPr>
        <p:spPr>
          <a:xfrm>
            <a:off x="1970255" y="1696063"/>
            <a:ext cx="13160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Second line </a:t>
            </a:r>
          </a:p>
          <a:p>
            <a:pPr algn="ctr"/>
            <a:r>
              <a:rPr lang="en-GB" dirty="0"/>
              <a:t>support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170E5B-DFDC-4EDF-8AF7-E9F64208DF33}"/>
              </a:ext>
            </a:extLst>
          </p:cNvPr>
          <p:cNvSpPr txBox="1"/>
          <p:nvPr/>
        </p:nvSpPr>
        <p:spPr>
          <a:xfrm>
            <a:off x="4927239" y="869221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IT support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2C5F66-A360-4927-8020-55E1A9CC7093}"/>
              </a:ext>
            </a:extLst>
          </p:cNvPr>
          <p:cNvSpPr txBox="1"/>
          <p:nvPr/>
        </p:nvSpPr>
        <p:spPr>
          <a:xfrm>
            <a:off x="6219527" y="5273253"/>
            <a:ext cx="133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Team leader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F40DB2-8FD0-4AF8-A14C-DC7F505C5CF4}"/>
              </a:ext>
            </a:extLst>
          </p:cNvPr>
          <p:cNvSpPr txBox="1"/>
          <p:nvPr/>
        </p:nvSpPr>
        <p:spPr>
          <a:xfrm>
            <a:off x="1512117" y="3715971"/>
            <a:ext cx="916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HR staff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2B6A03-7BAE-4FDF-8624-EA5E0DC4E04C}"/>
              </a:ext>
            </a:extLst>
          </p:cNvPr>
          <p:cNvSpPr txBox="1"/>
          <p:nvPr/>
        </p:nvSpPr>
        <p:spPr>
          <a:xfrm>
            <a:off x="1477977" y="5529418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Cleaner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4530883-B9C8-4F99-BE75-C6665FD2C4EF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6780549" y="2961968"/>
            <a:ext cx="696883" cy="22122"/>
          </a:xfrm>
          <a:prstGeom prst="straightConnector1">
            <a:avLst/>
          </a:prstGeom>
          <a:ln w="317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78C8BC9-3FF4-498B-B61B-425C64B240EB}"/>
              </a:ext>
            </a:extLst>
          </p:cNvPr>
          <p:cNvCxnSpPr>
            <a:cxnSpLocks/>
          </p:cNvCxnSpPr>
          <p:nvPr/>
        </p:nvCxnSpPr>
        <p:spPr>
          <a:xfrm>
            <a:off x="3884538" y="2018070"/>
            <a:ext cx="603888" cy="700549"/>
          </a:xfrm>
          <a:prstGeom prst="straightConnector1">
            <a:avLst/>
          </a:prstGeom>
          <a:ln w="317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D241162-EC31-4E20-8A43-9F598C6349B5}"/>
              </a:ext>
            </a:extLst>
          </p:cNvPr>
          <p:cNvCxnSpPr>
            <a:cxnSpLocks/>
          </p:cNvCxnSpPr>
          <p:nvPr/>
        </p:nvCxnSpPr>
        <p:spPr>
          <a:xfrm flipV="1">
            <a:off x="5456624" y="1696063"/>
            <a:ext cx="403556" cy="594534"/>
          </a:xfrm>
          <a:prstGeom prst="straightConnector1">
            <a:avLst/>
          </a:prstGeom>
          <a:ln w="317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A656F39-F1A9-4EAB-AA49-5F34573ECA11}"/>
              </a:ext>
            </a:extLst>
          </p:cNvPr>
          <p:cNvCxnSpPr>
            <a:cxnSpLocks/>
            <a:endCxn id="5" idx="1"/>
          </p:cNvCxnSpPr>
          <p:nvPr/>
        </p:nvCxnSpPr>
        <p:spPr>
          <a:xfrm flipV="1">
            <a:off x="3884538" y="995515"/>
            <a:ext cx="624760" cy="670908"/>
          </a:xfrm>
          <a:prstGeom prst="straightConnector1">
            <a:avLst/>
          </a:prstGeom>
          <a:ln w="317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E4BEAB2-0898-4C99-B8E0-85F0E5D69CCD}"/>
              </a:ext>
            </a:extLst>
          </p:cNvPr>
          <p:cNvCxnSpPr>
            <a:cxnSpLocks/>
          </p:cNvCxnSpPr>
          <p:nvPr/>
        </p:nvCxnSpPr>
        <p:spPr>
          <a:xfrm flipH="1" flipV="1">
            <a:off x="5498069" y="3677026"/>
            <a:ext cx="1533686" cy="1071666"/>
          </a:xfrm>
          <a:prstGeom prst="straightConnector1">
            <a:avLst/>
          </a:prstGeom>
          <a:ln w="317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4F749F4-FFBE-4D04-B16D-ED65F9C3CF34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3068426" y="5451988"/>
            <a:ext cx="2683447" cy="524193"/>
          </a:xfrm>
          <a:prstGeom prst="straightConnector1">
            <a:avLst/>
          </a:prstGeom>
          <a:ln w="317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6774796-F582-4E65-8E2A-455269FB032E}"/>
              </a:ext>
            </a:extLst>
          </p:cNvPr>
          <p:cNvCxnSpPr>
            <a:cxnSpLocks/>
          </p:cNvCxnSpPr>
          <p:nvPr/>
        </p:nvCxnSpPr>
        <p:spPr>
          <a:xfrm>
            <a:off x="3076416" y="3806930"/>
            <a:ext cx="2657888" cy="1344566"/>
          </a:xfrm>
          <a:prstGeom prst="straightConnector1">
            <a:avLst/>
          </a:prstGeom>
          <a:ln w="317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218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Kingsley</dc:creator>
  <cp:lastModifiedBy>Kingsley</cp:lastModifiedBy>
  <cp:revision>2</cp:revision>
  <dcterms:created xsi:type="dcterms:W3CDTF">2018-08-16T09:44:26Z</dcterms:created>
  <dcterms:modified xsi:type="dcterms:W3CDTF">2018-08-16T09:45:42Z</dcterms:modified>
</cp:coreProperties>
</file>