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62" d="100"/>
          <a:sy n="62" d="100"/>
        </p:scale>
        <p:origin x="3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B031-423F-4A40-92AD-7A6FA9150A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093AF2-EEAC-442A-A15C-1FB315FD2B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53661-7593-4AD0-962D-A43D54516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75AFC-F7C0-48C6-97D4-7DFB853BE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95DBD-FE71-4EE0-BC6E-C063F5ED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418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6A95D-30B7-4DA2-89E3-373255461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85EDC9-2A13-40DF-80A4-33C04517F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33612-9CB2-45B3-A190-31BF904D6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CC674-5E4B-4257-8A29-50B15F358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73B4B-8456-4248-92FA-DC1C56B99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630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FA09CF-108A-4A83-B65C-D8FAE767CE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32068-DCD6-477E-A65C-7521E73DBA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47078-766F-4C9D-939C-0046B83AE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DAB4E-5F47-482D-BDC3-D9674E9C6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E3AED-B2EB-46C6-BF08-E9098AA4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20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FF676-1598-4B08-93CA-85FE949CB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26B96-F279-4163-9338-16228C513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BA63C-4420-4CF3-8508-90BA4E6B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A306E-897A-40E0-BF38-BAAF4CB19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5D1B9-E9DC-41B0-BD15-CE72A333E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987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43844-F090-4241-94BC-2457EDBE2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F3394-A4DF-4AD3-8A3D-4BD340F89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19DD5-DA0E-4906-81C6-DD14E5B28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F6D02-FC36-4324-AFDF-8F89EDEBE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AC718-F594-425E-9600-D0AD061B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372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6131-018E-433C-8D6C-6008BB507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B0612-9798-486B-96BC-9442DD7DD1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29699-41D8-4582-8EA8-E90454337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FF8BB5-48F6-4E45-972D-9AFF0009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03BCC7-884A-4BB3-8914-007622CC0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0314F-6914-4DA1-A113-383032D12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53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D0397-4F05-4B73-9561-87E2D6232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85A71-AA73-4C39-9C51-5E629B44F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943AE8-35B0-4316-9E01-67120CE04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2C5CB-9A03-44D2-BE6B-AEBFB97298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297A90-905A-499E-867B-0D60781589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9B6EC8-0CB5-4106-A4DF-6AD02F152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9D7AE4-B30D-49CD-BCFB-782150BD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D75148-4A7D-456A-8B03-31131ED3A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56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CA57-A035-43F6-AE24-1EFB54229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6575FE-DEB9-4D32-9E35-E085F3EC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29E8E-AB2F-4049-849A-9A43C3F9B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6BE88-6A15-4FD7-A29D-29DFCA468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3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BCD1DA-1756-4367-A180-939CEF254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DA5B22-D304-47BE-810B-0E376618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6F656-43B9-4333-9535-E566D6800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72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CBFFB-D7BE-4A43-8CCE-662D304D6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12E49-C1C6-408C-8630-17DE15F33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0905FF-9DCF-47B2-A9FD-D9FEE8050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376CA5-DCF0-4D56-A632-2AF5C2DD6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C9038A-B27A-44C6-A92A-0C02071A3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70B757-FE8A-4461-852E-E64382542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22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CE9C0-BD1B-4643-A691-A8FD32235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591262-198C-44A0-B654-CBCB378A6E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66D986-2746-49BF-928D-4FAB3BA892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A31858-C217-4E41-9777-AFCFAC1B2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6C8568-1242-4720-A711-FF5781C46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578AA-9354-4CFC-B08B-C24ACE046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6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76E27C-A7AA-4223-96EA-C87DFB8F0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9D4E1-600B-476F-9C29-336336004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67CE3-C283-4720-8678-D16CC09FD8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6E124-322B-4D65-9174-CF113264F68D}" type="datetimeFigureOut">
              <a:rPr lang="en-GB" smtClean="0"/>
              <a:t>04/01/2019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9452-E940-4C16-BC45-93274ED773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A9CF8-0355-47E7-869B-5B4ABC55C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71716-F83D-4BF9-AF6C-4467C91B23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76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334C6E-E1CE-46F9-9D85-56EF7E1897DB}"/>
              </a:ext>
            </a:extLst>
          </p:cNvPr>
          <p:cNvSpPr/>
          <p:nvPr/>
        </p:nvSpPr>
        <p:spPr>
          <a:xfrm>
            <a:off x="4623661" y="666427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Item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DB7951-E424-4CA7-81E4-3BB10E487AAD}"/>
              </a:ext>
            </a:extLst>
          </p:cNvPr>
          <p:cNvSpPr/>
          <p:nvPr/>
        </p:nvSpPr>
        <p:spPr>
          <a:xfrm>
            <a:off x="999420" y="2747072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HardGood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CDB44E-B0A1-4EED-82A2-113FE65F48C6}"/>
              </a:ext>
            </a:extLst>
          </p:cNvPr>
          <p:cNvSpPr/>
          <p:nvPr/>
        </p:nvSpPr>
        <p:spPr>
          <a:xfrm>
            <a:off x="4623661" y="2747074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Food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A8B979-58D7-4CB9-AE88-E48FA3D4333C}"/>
              </a:ext>
            </a:extLst>
          </p:cNvPr>
          <p:cNvSpPr/>
          <p:nvPr/>
        </p:nvSpPr>
        <p:spPr>
          <a:xfrm>
            <a:off x="8997866" y="2747073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Drink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F061D2-4E2E-4B81-96C8-9AD896ACFF9F}"/>
              </a:ext>
            </a:extLst>
          </p:cNvPr>
          <p:cNvSpPr/>
          <p:nvPr/>
        </p:nvSpPr>
        <p:spPr>
          <a:xfrm>
            <a:off x="940120" y="4767185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ElectricalGood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C46368-176D-4FCD-9D92-40E0D425A468}"/>
              </a:ext>
            </a:extLst>
          </p:cNvPr>
          <p:cNvSpPr/>
          <p:nvPr/>
        </p:nvSpPr>
        <p:spPr>
          <a:xfrm>
            <a:off x="3523281" y="4767184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Perishable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049F57-C64F-46FE-9224-9CE2B62295EA}"/>
              </a:ext>
            </a:extLst>
          </p:cNvPr>
          <p:cNvSpPr/>
          <p:nvPr/>
        </p:nvSpPr>
        <p:spPr>
          <a:xfrm>
            <a:off x="6302150" y="4767184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Frozen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790713-6908-4A68-B719-81124392F717}"/>
              </a:ext>
            </a:extLst>
          </p:cNvPr>
          <p:cNvSpPr/>
          <p:nvPr/>
        </p:nvSpPr>
        <p:spPr>
          <a:xfrm>
            <a:off x="9081019" y="4767183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SoftDrink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26B3B86-CED4-4A92-884F-9E46BB052CE4}"/>
              </a:ext>
            </a:extLst>
          </p:cNvPr>
          <p:cNvCxnSpPr>
            <a:cxnSpLocks/>
          </p:cNvCxnSpPr>
          <p:nvPr/>
        </p:nvCxnSpPr>
        <p:spPr>
          <a:xfrm flipH="1" flipV="1">
            <a:off x="6302150" y="2090814"/>
            <a:ext cx="3657820" cy="65625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EA67AA-DAE8-4E8C-B3D2-59AA43398E9D}"/>
              </a:ext>
            </a:extLst>
          </p:cNvPr>
          <p:cNvCxnSpPr>
            <a:cxnSpLocks/>
          </p:cNvCxnSpPr>
          <p:nvPr/>
        </p:nvCxnSpPr>
        <p:spPr>
          <a:xfrm flipV="1">
            <a:off x="5573620" y="2060546"/>
            <a:ext cx="0" cy="686526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081BDA-8A31-4039-A930-F676BEE1B174}"/>
              </a:ext>
            </a:extLst>
          </p:cNvPr>
          <p:cNvCxnSpPr>
            <a:cxnSpLocks/>
          </p:cNvCxnSpPr>
          <p:nvPr/>
        </p:nvCxnSpPr>
        <p:spPr>
          <a:xfrm flipV="1">
            <a:off x="2040500" y="2090814"/>
            <a:ext cx="2949216" cy="65625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F15280F-C9B1-41D9-BF2D-DF657DD3EAF0}"/>
              </a:ext>
            </a:extLst>
          </p:cNvPr>
          <p:cNvCxnSpPr>
            <a:cxnSpLocks/>
          </p:cNvCxnSpPr>
          <p:nvPr/>
        </p:nvCxnSpPr>
        <p:spPr>
          <a:xfrm flipV="1">
            <a:off x="1940173" y="4110923"/>
            <a:ext cx="0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2CDD81-6392-4179-92A0-ABCB9C26974C}"/>
              </a:ext>
            </a:extLst>
          </p:cNvPr>
          <p:cNvCxnSpPr>
            <a:cxnSpLocks/>
          </p:cNvCxnSpPr>
          <p:nvPr/>
        </p:nvCxnSpPr>
        <p:spPr>
          <a:xfrm flipV="1">
            <a:off x="4623661" y="4110923"/>
            <a:ext cx="732110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924E0ED-40A4-4003-92B9-7F2600286075}"/>
              </a:ext>
            </a:extLst>
          </p:cNvPr>
          <p:cNvCxnSpPr>
            <a:cxnSpLocks/>
          </p:cNvCxnSpPr>
          <p:nvPr/>
        </p:nvCxnSpPr>
        <p:spPr>
          <a:xfrm flipH="1" flipV="1">
            <a:off x="5990232" y="4110923"/>
            <a:ext cx="1309167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803A563-1199-4928-A84A-C6CBE18244F0}"/>
              </a:ext>
            </a:extLst>
          </p:cNvPr>
          <p:cNvCxnSpPr>
            <a:cxnSpLocks/>
          </p:cNvCxnSpPr>
          <p:nvPr/>
        </p:nvCxnSpPr>
        <p:spPr>
          <a:xfrm flipV="1">
            <a:off x="10181399" y="4110923"/>
            <a:ext cx="0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150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334C6E-E1CE-46F9-9D85-56EF7E1897DB}"/>
              </a:ext>
            </a:extLst>
          </p:cNvPr>
          <p:cNvSpPr/>
          <p:nvPr/>
        </p:nvSpPr>
        <p:spPr>
          <a:xfrm>
            <a:off x="2261461" y="374192"/>
            <a:ext cx="1874412" cy="1054268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Item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CDB44E-B0A1-4EED-82A2-113FE65F48C6}"/>
              </a:ext>
            </a:extLst>
          </p:cNvPr>
          <p:cNvSpPr/>
          <p:nvPr/>
        </p:nvSpPr>
        <p:spPr>
          <a:xfrm>
            <a:off x="2209579" y="2146957"/>
            <a:ext cx="1874409" cy="1054269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Food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C46368-176D-4FCD-9D92-40E0D425A468}"/>
              </a:ext>
            </a:extLst>
          </p:cNvPr>
          <p:cNvSpPr/>
          <p:nvPr/>
        </p:nvSpPr>
        <p:spPr>
          <a:xfrm>
            <a:off x="1326891" y="3881443"/>
            <a:ext cx="1729223" cy="1054269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Perishable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049F57-C64F-46FE-9224-9CE2B62295EA}"/>
              </a:ext>
            </a:extLst>
          </p:cNvPr>
          <p:cNvSpPr/>
          <p:nvPr/>
        </p:nvSpPr>
        <p:spPr>
          <a:xfrm>
            <a:off x="3500514" y="3881444"/>
            <a:ext cx="1729223" cy="1054268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Frozen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EA67AA-DAE8-4E8C-B3D2-59AA43398E9D}"/>
              </a:ext>
            </a:extLst>
          </p:cNvPr>
          <p:cNvCxnSpPr>
            <a:cxnSpLocks/>
          </p:cNvCxnSpPr>
          <p:nvPr/>
        </p:nvCxnSpPr>
        <p:spPr>
          <a:xfrm flipV="1">
            <a:off x="3056114" y="1428460"/>
            <a:ext cx="0" cy="686526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2CDD81-6392-4179-92A0-ABCB9C26974C}"/>
              </a:ext>
            </a:extLst>
          </p:cNvPr>
          <p:cNvCxnSpPr>
            <a:cxnSpLocks/>
          </p:cNvCxnSpPr>
          <p:nvPr/>
        </p:nvCxnSpPr>
        <p:spPr>
          <a:xfrm flipV="1">
            <a:off x="2374900" y="3263463"/>
            <a:ext cx="681214" cy="650693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924E0ED-40A4-4003-92B9-7F2600286075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3285368" y="3266704"/>
            <a:ext cx="1079758" cy="61474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27C7D9D-008B-4EE0-B7F9-696B3130B264}"/>
              </a:ext>
            </a:extLst>
          </p:cNvPr>
          <p:cNvSpPr/>
          <p:nvPr/>
        </p:nvSpPr>
        <p:spPr>
          <a:xfrm>
            <a:off x="1344967" y="5283347"/>
            <a:ext cx="1729223" cy="1054269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Cheese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B4A0A3-52BB-482C-BCFB-74FFF9A8B116}"/>
              </a:ext>
            </a:extLst>
          </p:cNvPr>
          <p:cNvSpPr/>
          <p:nvPr/>
        </p:nvSpPr>
        <p:spPr>
          <a:xfrm>
            <a:off x="3500513" y="5283346"/>
            <a:ext cx="1729223" cy="1054269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Peas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71AF5F5-CD47-4AD2-B3A7-702A16116168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2178050" y="4935712"/>
            <a:ext cx="13453" cy="34113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D3BADD4-1786-4885-AD5D-2FF7EACCC1CC}"/>
              </a:ext>
            </a:extLst>
          </p:cNvPr>
          <p:cNvCxnSpPr>
            <a:cxnSpLocks/>
          </p:cNvCxnSpPr>
          <p:nvPr/>
        </p:nvCxnSpPr>
        <p:spPr>
          <a:xfrm flipV="1">
            <a:off x="4305300" y="4935712"/>
            <a:ext cx="13453" cy="34113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row: Up-Down 34">
            <a:extLst>
              <a:ext uri="{FF2B5EF4-FFF2-40B4-BE49-F238E27FC236}">
                <a16:creationId xmlns:a16="http://schemas.microsoft.com/office/drawing/2014/main" id="{A2EF0CBA-BAA6-4720-8542-2128061F6478}"/>
              </a:ext>
            </a:extLst>
          </p:cNvPr>
          <p:cNvSpPr/>
          <p:nvPr/>
        </p:nvSpPr>
        <p:spPr>
          <a:xfrm>
            <a:off x="6249670" y="571441"/>
            <a:ext cx="640855" cy="5766174"/>
          </a:xfrm>
          <a:prstGeom prst="up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4DEDA1-492E-4C82-9A2A-803E14AD5F2B}"/>
              </a:ext>
            </a:extLst>
          </p:cNvPr>
          <p:cNvSpPr txBox="1"/>
          <p:nvPr/>
        </p:nvSpPr>
        <p:spPr>
          <a:xfrm>
            <a:off x="6890525" y="1037767"/>
            <a:ext cx="4615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Relatively abstract</a:t>
            </a:r>
          </a:p>
          <a:p>
            <a:r>
              <a:rPr lang="en-GB" sz="3200" dirty="0"/>
              <a:t>“parent” or “base” entities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7E6F6FF-D587-4E1D-B433-25EA43037171}"/>
              </a:ext>
            </a:extLst>
          </p:cNvPr>
          <p:cNvSpPr txBox="1"/>
          <p:nvPr/>
        </p:nvSpPr>
        <p:spPr>
          <a:xfrm>
            <a:off x="6948394" y="5518092"/>
            <a:ext cx="4215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Concrete entities</a:t>
            </a:r>
          </a:p>
        </p:txBody>
      </p:sp>
    </p:spTree>
    <p:extLst>
      <p:ext uri="{BB962C8B-B14F-4D97-AF65-F5344CB8AC3E}">
        <p14:creationId xmlns:p14="http://schemas.microsoft.com/office/powerpoint/2010/main" val="1247683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334C6E-E1CE-46F9-9D85-56EF7E1897DB}"/>
              </a:ext>
            </a:extLst>
          </p:cNvPr>
          <p:cNvSpPr/>
          <p:nvPr/>
        </p:nvSpPr>
        <p:spPr>
          <a:xfrm>
            <a:off x="4623661" y="666427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Worker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DB7951-E424-4CA7-81E4-3BB10E487AAD}"/>
              </a:ext>
            </a:extLst>
          </p:cNvPr>
          <p:cNvSpPr/>
          <p:nvPr/>
        </p:nvSpPr>
        <p:spPr>
          <a:xfrm>
            <a:off x="999420" y="2747072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TeamFullTime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CDB44E-B0A1-4EED-82A2-113FE65F48C6}"/>
              </a:ext>
            </a:extLst>
          </p:cNvPr>
          <p:cNvSpPr/>
          <p:nvPr/>
        </p:nvSpPr>
        <p:spPr>
          <a:xfrm>
            <a:off x="4623661" y="2747074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Contractor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A8B979-58D7-4CB9-AE88-E48FA3D4333C}"/>
              </a:ext>
            </a:extLst>
          </p:cNvPr>
          <p:cNvSpPr/>
          <p:nvPr/>
        </p:nvSpPr>
        <p:spPr>
          <a:xfrm>
            <a:off x="8997866" y="2747073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SeniorManager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F061D2-4E2E-4B81-96C8-9AD896ACFF9F}"/>
              </a:ext>
            </a:extLst>
          </p:cNvPr>
          <p:cNvSpPr/>
          <p:nvPr/>
        </p:nvSpPr>
        <p:spPr>
          <a:xfrm>
            <a:off x="940120" y="4767185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ElectricalGood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C46368-176D-4FCD-9D92-40E0D425A468}"/>
              </a:ext>
            </a:extLst>
          </p:cNvPr>
          <p:cNvSpPr/>
          <p:nvPr/>
        </p:nvSpPr>
        <p:spPr>
          <a:xfrm>
            <a:off x="3523281" y="4767184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Developer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049F57-C64F-46FE-9224-9CE2B62295EA}"/>
              </a:ext>
            </a:extLst>
          </p:cNvPr>
          <p:cNvSpPr/>
          <p:nvPr/>
        </p:nvSpPr>
        <p:spPr>
          <a:xfrm>
            <a:off x="6302150" y="4767184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Cleaner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790713-6908-4A68-B719-81124392F717}"/>
              </a:ext>
            </a:extLst>
          </p:cNvPr>
          <p:cNvSpPr/>
          <p:nvPr/>
        </p:nvSpPr>
        <p:spPr>
          <a:xfrm>
            <a:off x="9081019" y="4767183"/>
            <a:ext cx="2200760" cy="13638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CEO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26B3B86-CED4-4A92-884F-9E46BB052CE4}"/>
              </a:ext>
            </a:extLst>
          </p:cNvPr>
          <p:cNvCxnSpPr>
            <a:cxnSpLocks/>
          </p:cNvCxnSpPr>
          <p:nvPr/>
        </p:nvCxnSpPr>
        <p:spPr>
          <a:xfrm flipH="1" flipV="1">
            <a:off x="6302150" y="2090814"/>
            <a:ext cx="3657820" cy="65625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EA67AA-DAE8-4E8C-B3D2-59AA43398E9D}"/>
              </a:ext>
            </a:extLst>
          </p:cNvPr>
          <p:cNvCxnSpPr>
            <a:cxnSpLocks/>
          </p:cNvCxnSpPr>
          <p:nvPr/>
        </p:nvCxnSpPr>
        <p:spPr>
          <a:xfrm flipV="1">
            <a:off x="5573620" y="2060546"/>
            <a:ext cx="0" cy="686526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081BDA-8A31-4039-A930-F676BEE1B174}"/>
              </a:ext>
            </a:extLst>
          </p:cNvPr>
          <p:cNvCxnSpPr>
            <a:cxnSpLocks/>
          </p:cNvCxnSpPr>
          <p:nvPr/>
        </p:nvCxnSpPr>
        <p:spPr>
          <a:xfrm flipV="1">
            <a:off x="2040500" y="2090814"/>
            <a:ext cx="2949216" cy="65625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F15280F-C9B1-41D9-BF2D-DF657DD3EAF0}"/>
              </a:ext>
            </a:extLst>
          </p:cNvPr>
          <p:cNvCxnSpPr>
            <a:cxnSpLocks/>
          </p:cNvCxnSpPr>
          <p:nvPr/>
        </p:nvCxnSpPr>
        <p:spPr>
          <a:xfrm flipV="1">
            <a:off x="1940173" y="4110923"/>
            <a:ext cx="0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2CDD81-6392-4179-92A0-ABCB9C26974C}"/>
              </a:ext>
            </a:extLst>
          </p:cNvPr>
          <p:cNvCxnSpPr>
            <a:cxnSpLocks/>
          </p:cNvCxnSpPr>
          <p:nvPr/>
        </p:nvCxnSpPr>
        <p:spPr>
          <a:xfrm flipV="1">
            <a:off x="4623661" y="4110923"/>
            <a:ext cx="732110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924E0ED-40A4-4003-92B9-7F2600286075}"/>
              </a:ext>
            </a:extLst>
          </p:cNvPr>
          <p:cNvCxnSpPr>
            <a:cxnSpLocks/>
          </p:cNvCxnSpPr>
          <p:nvPr/>
        </p:nvCxnSpPr>
        <p:spPr>
          <a:xfrm flipH="1" flipV="1">
            <a:off x="5990232" y="4110923"/>
            <a:ext cx="1309167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803A563-1199-4928-A84A-C6CBE18244F0}"/>
              </a:ext>
            </a:extLst>
          </p:cNvPr>
          <p:cNvCxnSpPr>
            <a:cxnSpLocks/>
          </p:cNvCxnSpPr>
          <p:nvPr/>
        </p:nvCxnSpPr>
        <p:spPr>
          <a:xfrm flipV="1">
            <a:off x="10181399" y="4110923"/>
            <a:ext cx="0" cy="6562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CFC9B24-72EA-430A-AFD7-26A06C29F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352800"/>
            <a:ext cx="152400" cy="152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C28925-2DB0-455F-8FA4-67147C2A2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505200"/>
            <a:ext cx="1524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6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B75B0F9-A68E-410F-BE94-C3E510778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991858"/>
              </p:ext>
            </p:extLst>
          </p:nvPr>
        </p:nvGraphicFramePr>
        <p:xfrm>
          <a:off x="1133099" y="2486473"/>
          <a:ext cx="2880963" cy="25338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963">
                  <a:extLst>
                    <a:ext uri="{9D8B030D-6E8A-4147-A177-3AD203B41FA5}">
                      <a16:colId xmlns:a16="http://schemas.microsoft.com/office/drawing/2014/main" val="2403125544"/>
                    </a:ext>
                  </a:extLst>
                </a:gridCol>
              </a:tblGrid>
              <a:tr h="62868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/>
                        <a:t>Vase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23922"/>
                  </a:ext>
                </a:extLst>
              </a:tr>
              <a:tr h="1905203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value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height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material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creator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3101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696BA7C-24ED-499E-89AB-31176790F5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439078"/>
              </p:ext>
            </p:extLst>
          </p:nvPr>
        </p:nvGraphicFramePr>
        <p:xfrm>
          <a:off x="4655518" y="2486472"/>
          <a:ext cx="2880963" cy="25764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963">
                  <a:extLst>
                    <a:ext uri="{9D8B030D-6E8A-4147-A177-3AD203B41FA5}">
                      <a16:colId xmlns:a16="http://schemas.microsoft.com/office/drawing/2014/main" val="2403125544"/>
                    </a:ext>
                  </a:extLst>
                </a:gridCol>
              </a:tblGrid>
              <a:tr h="62868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/>
                        <a:t>Statue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23922"/>
                  </a:ext>
                </a:extLst>
              </a:tr>
              <a:tr h="194775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value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weight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creator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colour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310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36555CBF-00A7-4BAB-AEF7-72EEFF7AA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354982"/>
              </p:ext>
            </p:extLst>
          </p:nvPr>
        </p:nvGraphicFramePr>
        <p:xfrm>
          <a:off x="8177937" y="2486472"/>
          <a:ext cx="2880963" cy="26355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963">
                  <a:extLst>
                    <a:ext uri="{9D8B030D-6E8A-4147-A177-3AD203B41FA5}">
                      <a16:colId xmlns:a16="http://schemas.microsoft.com/office/drawing/2014/main" val="2403125544"/>
                    </a:ext>
                  </a:extLst>
                </a:gridCol>
              </a:tblGrid>
              <a:tr h="644185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/>
                        <a:t>Painting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23922"/>
                  </a:ext>
                </a:extLst>
              </a:tr>
              <a:tr h="1112506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value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height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width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isWatercolour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isFramed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creator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3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920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B75B0F9-A68E-410F-BE94-C3E510778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741034"/>
              </p:ext>
            </p:extLst>
          </p:nvPr>
        </p:nvGraphicFramePr>
        <p:xfrm>
          <a:off x="1148597" y="3617850"/>
          <a:ext cx="2880963" cy="2010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963">
                  <a:extLst>
                    <a:ext uri="{9D8B030D-6E8A-4147-A177-3AD203B41FA5}">
                      <a16:colId xmlns:a16="http://schemas.microsoft.com/office/drawing/2014/main" val="2403125544"/>
                    </a:ext>
                  </a:extLst>
                </a:gridCol>
              </a:tblGrid>
              <a:tr h="49257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/>
                        <a:t>Vase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23922"/>
                  </a:ext>
                </a:extLst>
              </a:tr>
              <a:tr h="1492728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height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3101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696BA7C-24ED-499E-89AB-31176790F5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085925"/>
              </p:ext>
            </p:extLst>
          </p:nvPr>
        </p:nvGraphicFramePr>
        <p:xfrm>
          <a:off x="4671016" y="3617848"/>
          <a:ext cx="2880963" cy="2019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963">
                  <a:extLst>
                    <a:ext uri="{9D8B030D-6E8A-4147-A177-3AD203B41FA5}">
                      <a16:colId xmlns:a16="http://schemas.microsoft.com/office/drawing/2014/main" val="2403125544"/>
                    </a:ext>
                  </a:extLst>
                </a:gridCol>
              </a:tblGrid>
              <a:tr h="48444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/>
                        <a:t>Statue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23922"/>
                  </a:ext>
                </a:extLst>
              </a:tr>
              <a:tr h="1500863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weight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colour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310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36555CBF-00A7-4BAB-AEF7-72EEFF7AA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267031"/>
              </p:ext>
            </p:extLst>
          </p:nvPr>
        </p:nvGraphicFramePr>
        <p:xfrm>
          <a:off x="8193435" y="3617847"/>
          <a:ext cx="2880963" cy="2019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963">
                  <a:extLst>
                    <a:ext uri="{9D8B030D-6E8A-4147-A177-3AD203B41FA5}">
                      <a16:colId xmlns:a16="http://schemas.microsoft.com/office/drawing/2014/main" val="2403125544"/>
                    </a:ext>
                  </a:extLst>
                </a:gridCol>
              </a:tblGrid>
              <a:tr h="56267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/>
                        <a:t>Painting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23922"/>
                  </a:ext>
                </a:extLst>
              </a:tr>
              <a:tr h="1456344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height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width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isWatercolour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dirty="0"/>
                        <a:t>isFramed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310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05E0BA-BE06-4A3A-9E52-F0A15AB26D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933376"/>
              </p:ext>
            </p:extLst>
          </p:nvPr>
        </p:nvGraphicFramePr>
        <p:xfrm>
          <a:off x="4671016" y="825572"/>
          <a:ext cx="2880963" cy="16261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963">
                  <a:extLst>
                    <a:ext uri="{9D8B030D-6E8A-4147-A177-3AD203B41FA5}">
                      <a16:colId xmlns:a16="http://schemas.microsoft.com/office/drawing/2014/main" val="2403125544"/>
                    </a:ext>
                  </a:extLst>
                </a:gridCol>
              </a:tblGrid>
              <a:tr h="45313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dirty="0"/>
                        <a:t>Item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23922"/>
                  </a:ext>
                </a:extLst>
              </a:tr>
              <a:tr h="1108036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value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/>
                        <a:t>creator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563101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62FF02-46F9-4360-80C9-84BD4E312EDB}"/>
              </a:ext>
            </a:extLst>
          </p:cNvPr>
          <p:cNvCxnSpPr>
            <a:cxnSpLocks/>
          </p:cNvCxnSpPr>
          <p:nvPr/>
        </p:nvCxnSpPr>
        <p:spPr>
          <a:xfrm flipV="1">
            <a:off x="2365964" y="2572719"/>
            <a:ext cx="3197928" cy="99556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8D83AD6-F145-4637-81B9-4F87C402C9D1}"/>
              </a:ext>
            </a:extLst>
          </p:cNvPr>
          <p:cNvCxnSpPr>
            <a:cxnSpLocks/>
            <a:endCxn id="5" idx="2"/>
          </p:cNvCxnSpPr>
          <p:nvPr/>
        </p:nvCxnSpPr>
        <p:spPr>
          <a:xfrm flipH="1" flipV="1">
            <a:off x="6111497" y="2451768"/>
            <a:ext cx="2" cy="1141296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3B14A9-19BA-433A-96EB-4379597E9789}"/>
              </a:ext>
            </a:extLst>
          </p:cNvPr>
          <p:cNvCxnSpPr>
            <a:cxnSpLocks/>
          </p:cNvCxnSpPr>
          <p:nvPr/>
        </p:nvCxnSpPr>
        <p:spPr>
          <a:xfrm flipH="1" flipV="1">
            <a:off x="6865749" y="2572719"/>
            <a:ext cx="2609685" cy="99115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253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65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Kingsley Sage</dc:creator>
  <cp:lastModifiedBy>Kingsley Sage</cp:lastModifiedBy>
  <cp:revision>9</cp:revision>
  <dcterms:created xsi:type="dcterms:W3CDTF">2019-01-03T20:48:04Z</dcterms:created>
  <dcterms:modified xsi:type="dcterms:W3CDTF">2019-01-04T22:44:49Z</dcterms:modified>
</cp:coreProperties>
</file>