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2" autoAdjust="0"/>
    <p:restoredTop sz="94660"/>
  </p:normalViewPr>
  <p:slideViewPr>
    <p:cSldViewPr snapToGrid="0">
      <p:cViewPr varScale="1">
        <p:scale>
          <a:sx n="49" d="100"/>
          <a:sy n="49" d="100"/>
        </p:scale>
        <p:origin x="54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E94B7C-9FB8-4DB3-B36B-DE4AC96D6B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92C39D-BE83-42DB-8784-114DA9C627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18FAF1-97FA-4629-AFF9-8BD53CF7FE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2B35-ECDB-46D6-9B71-BFA3B7711A17}" type="datetimeFigureOut">
              <a:rPr lang="en-GB" smtClean="0"/>
              <a:t>09/01/2019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1397A4-50EA-4D30-AF74-6C66C5A00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84D889-F27A-424D-BBD8-7713F6DB2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11B0-AB2C-4143-8793-1F0BF332D6D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538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C6B367-5866-4C5D-AEE7-5FDD29112F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5C31E8-E54B-4991-83CF-85E045C093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92F3E5-88D2-4F3C-8EC6-B347A1873A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2B35-ECDB-46D6-9B71-BFA3B7711A17}" type="datetimeFigureOut">
              <a:rPr lang="en-GB" smtClean="0"/>
              <a:t>09/01/2019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61ABB-42D1-452B-BBD6-3217580A5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8F75DE-FBDE-446E-AA4D-8C4EA87D8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11B0-AB2C-4143-8793-1F0BF332D6D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5475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F52F03E-C5F8-410F-82CE-E023FF05C6F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AE81A9-AFC7-488E-A562-373C002669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520E99-F368-407B-9FA4-8F3547560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2B35-ECDB-46D6-9B71-BFA3B7711A17}" type="datetimeFigureOut">
              <a:rPr lang="en-GB" smtClean="0"/>
              <a:t>09/01/2019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EAED04-81A5-4188-A8FC-21A0EF03A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479CB0-7A64-4DFA-84AF-5F37C605A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11B0-AB2C-4143-8793-1F0BF332D6D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7841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16E78A-78FA-43BD-95E2-E1BC1E6BF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BB577C-0A36-4AE6-ACFB-2FEB6863E7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6FB336-D1E7-4180-B7B6-175727526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2B35-ECDB-46D6-9B71-BFA3B7711A17}" type="datetimeFigureOut">
              <a:rPr lang="en-GB" smtClean="0"/>
              <a:t>09/01/2019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8DCBE6-368E-4EEB-832B-0DE5CD967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2945BF-5355-4E88-96DA-DCADC9AFA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11B0-AB2C-4143-8793-1F0BF332D6D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5608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21BC86-A202-4B3B-9A7F-BA355CA1D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73AF67-4579-4BFB-B00A-9B1049FB43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8B31FC-A2FC-4F7C-8CB7-E11273EB6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2B35-ECDB-46D6-9B71-BFA3B7711A17}" type="datetimeFigureOut">
              <a:rPr lang="en-GB" smtClean="0"/>
              <a:t>09/01/2019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A37A4F-564C-4B2C-828A-E5F4C7649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AB2DF7-C2A6-42CF-8099-AFCD13841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11B0-AB2C-4143-8793-1F0BF332D6D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17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7C60D9-0720-4852-ACED-166D5138E8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94B68C-3CC7-40DD-8590-1461E69CE1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FF11F5-A422-46B7-9601-51FBCFF30A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84A77F-BE8F-46B7-A27D-729F9C903B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2B35-ECDB-46D6-9B71-BFA3B7711A17}" type="datetimeFigureOut">
              <a:rPr lang="en-GB" smtClean="0"/>
              <a:t>09/01/2019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B1D0BB-CAA6-4CE1-A1AD-B779F7142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7CA29A-46FC-4BB5-91F8-64C2007EB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11B0-AB2C-4143-8793-1F0BF332D6D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2480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777FE-2B30-4B4F-A628-E78CCC58A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21E14F-3E11-4CEC-9619-C2E39C14DA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70393C-1B2C-4039-8116-570C826A93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9D276A-5126-4A01-AF45-018921E986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A57743-6232-435C-A61F-744A731118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13C0E1-193D-4D23-B62E-782904D38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2B35-ECDB-46D6-9B71-BFA3B7711A17}" type="datetimeFigureOut">
              <a:rPr lang="en-GB" smtClean="0"/>
              <a:t>09/01/2019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13130A-7658-4008-9FB8-2C029C166C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F5A317-13E3-49AE-8C36-988E9424F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11B0-AB2C-4143-8793-1F0BF332D6D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1442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B4A48-8931-47C5-AA28-20F46E0588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39F366-8B4D-4A56-8484-D41569A31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2B35-ECDB-46D6-9B71-BFA3B7711A17}" type="datetimeFigureOut">
              <a:rPr lang="en-GB" smtClean="0"/>
              <a:t>09/01/2019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968324-0361-4F99-9687-D27D3CE14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683445-A9A9-4A44-A422-875BC21C5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11B0-AB2C-4143-8793-1F0BF332D6D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7776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C6D932-D086-47E6-998E-BDC0D2F9D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2B35-ECDB-46D6-9B71-BFA3B7711A17}" type="datetimeFigureOut">
              <a:rPr lang="en-GB" smtClean="0"/>
              <a:t>09/01/2019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23F289-C612-483C-822D-97245F7F6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A38B1C-A918-4DA4-A872-78A3C7ECE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11B0-AB2C-4143-8793-1F0BF332D6D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0447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3BBDA7-0268-4EEB-B043-FAD27E1C7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4EB074-BD42-41BE-B392-18A0F460A3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8913FC-727E-4C62-AFBA-3084F8B141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142841-8169-44F8-9590-BCFF89904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2B35-ECDB-46D6-9B71-BFA3B7711A17}" type="datetimeFigureOut">
              <a:rPr lang="en-GB" smtClean="0"/>
              <a:t>09/01/2019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D61201-8480-432F-801A-0D595DA8B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771F18-5455-4982-ADF6-637165B6F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11B0-AB2C-4143-8793-1F0BF332D6D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3580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6275EE-7C48-4674-8683-B416A90AB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F7D8C44-D34C-4669-847A-DC5BDF03D7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B1148C-7A95-4FF6-B87D-169FE82A6D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4C753D-EC8C-4A45-AABA-AE61C0197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2B35-ECDB-46D6-9B71-BFA3B7711A17}" type="datetimeFigureOut">
              <a:rPr lang="en-GB" smtClean="0"/>
              <a:t>09/01/2019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9CA07A-D931-42CD-8215-07B95D0E6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00186E-80D6-408A-BEEB-45A74E267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11B0-AB2C-4143-8793-1F0BF332D6D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2142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76C5FB-75F3-401A-B977-971FD3647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D6D49E-76B2-4350-B050-7D5364ECBD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2EB2A4-471A-4F51-82E5-8FA36E2744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42B35-ECDB-46D6-9B71-BFA3B7711A17}" type="datetimeFigureOut">
              <a:rPr lang="en-GB" smtClean="0"/>
              <a:t>09/01/2019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6169E9-4EF0-4B50-9A02-72F264BEA2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E26A17-A48B-492E-B05B-9211669DC5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3411B0-AB2C-4143-8793-1F0BF332D6D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2855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2037ED6-B71B-4219-96AE-5F9A5273520C}"/>
              </a:ext>
            </a:extLst>
          </p:cNvPr>
          <p:cNvSpPr/>
          <p:nvPr/>
        </p:nvSpPr>
        <p:spPr>
          <a:xfrm>
            <a:off x="4918129" y="688851"/>
            <a:ext cx="2355742" cy="914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</a:rPr>
              <a:t>Throwable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98F9684-C08A-4594-8BE8-0DFDE19C96DD}"/>
              </a:ext>
            </a:extLst>
          </p:cNvPr>
          <p:cNvSpPr/>
          <p:nvPr/>
        </p:nvSpPr>
        <p:spPr>
          <a:xfrm>
            <a:off x="1946522" y="2514600"/>
            <a:ext cx="2355742" cy="914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</a:rPr>
              <a:t>Error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7996D4E-A93C-4E64-9FAD-317424792975}"/>
              </a:ext>
            </a:extLst>
          </p:cNvPr>
          <p:cNvSpPr/>
          <p:nvPr/>
        </p:nvSpPr>
        <p:spPr>
          <a:xfrm>
            <a:off x="406309" y="4038600"/>
            <a:ext cx="2355742" cy="914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OutOfMemoryError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733113-D4A5-45E1-A01E-B27B345CE09B}"/>
              </a:ext>
            </a:extLst>
          </p:cNvPr>
          <p:cNvSpPr/>
          <p:nvPr/>
        </p:nvSpPr>
        <p:spPr>
          <a:xfrm>
            <a:off x="3292786" y="4038600"/>
            <a:ext cx="2355742" cy="914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StackOverflowError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D862882-3060-48D2-BB72-9283C37F35CA}"/>
              </a:ext>
            </a:extLst>
          </p:cNvPr>
          <p:cNvSpPr/>
          <p:nvPr/>
        </p:nvSpPr>
        <p:spPr>
          <a:xfrm>
            <a:off x="7889736" y="2514600"/>
            <a:ext cx="2355742" cy="914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</a:rPr>
              <a:t>Exception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11D7A5C-5405-4AFA-801D-B2B89BC6B96C}"/>
              </a:ext>
            </a:extLst>
          </p:cNvPr>
          <p:cNvSpPr/>
          <p:nvPr/>
        </p:nvSpPr>
        <p:spPr>
          <a:xfrm>
            <a:off x="9335311" y="4038600"/>
            <a:ext cx="2355742" cy="914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Runtime</a:t>
            </a:r>
          </a:p>
          <a:p>
            <a:pPr algn="ctr"/>
            <a:r>
              <a:rPr lang="en-GB" sz="2000" dirty="0">
                <a:solidFill>
                  <a:schemeClr val="tx1"/>
                </a:solidFill>
              </a:rPr>
              <a:t>Exception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9A63B4C-B347-481D-BAF5-30BF12D3A6F7}"/>
              </a:ext>
            </a:extLst>
          </p:cNvPr>
          <p:cNvSpPr/>
          <p:nvPr/>
        </p:nvSpPr>
        <p:spPr>
          <a:xfrm>
            <a:off x="6203608" y="5562600"/>
            <a:ext cx="2355742" cy="914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IOException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34BF4D4-1192-4E27-BB5F-426189E02593}"/>
              </a:ext>
            </a:extLst>
          </p:cNvPr>
          <p:cNvSpPr/>
          <p:nvPr/>
        </p:nvSpPr>
        <p:spPr>
          <a:xfrm>
            <a:off x="9335311" y="5562600"/>
            <a:ext cx="2355742" cy="914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NullPointerException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B6E123A-D8B4-4807-98F4-7C2CFBBD68C5}"/>
              </a:ext>
            </a:extLst>
          </p:cNvPr>
          <p:cNvCxnSpPr>
            <a:cxnSpLocks/>
          </p:cNvCxnSpPr>
          <p:nvPr/>
        </p:nvCxnSpPr>
        <p:spPr>
          <a:xfrm flipV="1">
            <a:off x="3325212" y="1652892"/>
            <a:ext cx="2491928" cy="817935"/>
          </a:xfrm>
          <a:prstGeom prst="straightConnector1">
            <a:avLst/>
          </a:prstGeom>
          <a:ln w="317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DDBC284-1037-43CF-9F30-86258E383741}"/>
              </a:ext>
            </a:extLst>
          </p:cNvPr>
          <p:cNvCxnSpPr>
            <a:cxnSpLocks/>
          </p:cNvCxnSpPr>
          <p:nvPr/>
        </p:nvCxnSpPr>
        <p:spPr>
          <a:xfrm flipV="1">
            <a:off x="1516087" y="3472773"/>
            <a:ext cx="1608306" cy="599683"/>
          </a:xfrm>
          <a:prstGeom prst="straightConnector1">
            <a:avLst/>
          </a:prstGeom>
          <a:ln w="317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99B2827-51B8-4543-BB10-276E57FFBB36}"/>
              </a:ext>
            </a:extLst>
          </p:cNvPr>
          <p:cNvCxnSpPr>
            <a:cxnSpLocks/>
          </p:cNvCxnSpPr>
          <p:nvPr/>
        </p:nvCxnSpPr>
        <p:spPr>
          <a:xfrm flipH="1" flipV="1">
            <a:off x="3655128" y="3472773"/>
            <a:ext cx="747436" cy="569498"/>
          </a:xfrm>
          <a:prstGeom prst="straightConnector1">
            <a:avLst/>
          </a:prstGeom>
          <a:ln w="317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E901500-D03F-41BD-9941-4016EFED3AA4}"/>
              </a:ext>
            </a:extLst>
          </p:cNvPr>
          <p:cNvCxnSpPr>
            <a:cxnSpLocks/>
          </p:cNvCxnSpPr>
          <p:nvPr/>
        </p:nvCxnSpPr>
        <p:spPr>
          <a:xfrm flipH="1" flipV="1">
            <a:off x="6614809" y="1652892"/>
            <a:ext cx="2452798" cy="861709"/>
          </a:xfrm>
          <a:prstGeom prst="straightConnector1">
            <a:avLst/>
          </a:prstGeom>
          <a:ln w="317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E19BC38-00DA-41F2-B9DC-0CBB3C90E3A1}"/>
              </a:ext>
            </a:extLst>
          </p:cNvPr>
          <p:cNvCxnSpPr>
            <a:cxnSpLocks/>
          </p:cNvCxnSpPr>
          <p:nvPr/>
        </p:nvCxnSpPr>
        <p:spPr>
          <a:xfrm flipV="1">
            <a:off x="7273871" y="3429000"/>
            <a:ext cx="1539389" cy="2096717"/>
          </a:xfrm>
          <a:prstGeom prst="straightConnector1">
            <a:avLst/>
          </a:prstGeom>
          <a:ln w="317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73DBA9C-5427-429C-9512-78A7227F9D74}"/>
              </a:ext>
            </a:extLst>
          </p:cNvPr>
          <p:cNvCxnSpPr>
            <a:cxnSpLocks/>
          </p:cNvCxnSpPr>
          <p:nvPr/>
        </p:nvCxnSpPr>
        <p:spPr>
          <a:xfrm flipH="1" flipV="1">
            <a:off x="9335311" y="3472773"/>
            <a:ext cx="1293780" cy="565827"/>
          </a:xfrm>
          <a:prstGeom prst="straightConnector1">
            <a:avLst/>
          </a:prstGeom>
          <a:ln w="317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D7DAA3E-C06C-470F-A32D-8627C0E98C83}"/>
              </a:ext>
            </a:extLst>
          </p:cNvPr>
          <p:cNvCxnSpPr>
            <a:cxnSpLocks/>
            <a:endCxn id="10" idx="2"/>
          </p:cNvCxnSpPr>
          <p:nvPr/>
        </p:nvCxnSpPr>
        <p:spPr>
          <a:xfrm flipV="1">
            <a:off x="10496366" y="4953000"/>
            <a:ext cx="16816" cy="609602"/>
          </a:xfrm>
          <a:prstGeom prst="straightConnector1">
            <a:avLst/>
          </a:prstGeom>
          <a:ln w="317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C838BAA8-83D9-4264-A125-D9CB9446C618}"/>
              </a:ext>
            </a:extLst>
          </p:cNvPr>
          <p:cNvSpPr txBox="1"/>
          <p:nvPr/>
        </p:nvSpPr>
        <p:spPr>
          <a:xfrm rot="18335221">
            <a:off x="6948524" y="4205567"/>
            <a:ext cx="13753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checked</a:t>
            </a:r>
          </a:p>
        </p:txBody>
      </p:sp>
    </p:spTree>
    <p:extLst>
      <p:ext uri="{BB962C8B-B14F-4D97-AF65-F5344CB8AC3E}">
        <p14:creationId xmlns:p14="http://schemas.microsoft.com/office/powerpoint/2010/main" val="2782254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4D28419-3BAB-485C-9110-66CDB67F27B1}"/>
              </a:ext>
            </a:extLst>
          </p:cNvPr>
          <p:cNvSpPr/>
          <p:nvPr/>
        </p:nvSpPr>
        <p:spPr>
          <a:xfrm>
            <a:off x="4572001" y="1709531"/>
            <a:ext cx="2173357" cy="123245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method1()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5F3B0CC-A8C8-4BBA-8DF0-D5FA03F6B598}"/>
              </a:ext>
            </a:extLst>
          </p:cNvPr>
          <p:cNvSpPr/>
          <p:nvPr/>
        </p:nvSpPr>
        <p:spPr>
          <a:xfrm>
            <a:off x="4572001" y="3299792"/>
            <a:ext cx="2173357" cy="123245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method2()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BCE12F0-0F5C-45CE-BF85-7240F8CFB9E9}"/>
              </a:ext>
            </a:extLst>
          </p:cNvPr>
          <p:cNvSpPr/>
          <p:nvPr/>
        </p:nvSpPr>
        <p:spPr>
          <a:xfrm>
            <a:off x="4572000" y="4890053"/>
            <a:ext cx="2173357" cy="123245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method3()</a:t>
            </a:r>
          </a:p>
        </p:txBody>
      </p:sp>
      <p:sp>
        <p:nvSpPr>
          <p:cNvPr id="7" name="Arc 6">
            <a:extLst>
              <a:ext uri="{FF2B5EF4-FFF2-40B4-BE49-F238E27FC236}">
                <a16:creationId xmlns:a16="http://schemas.microsoft.com/office/drawing/2014/main" id="{972C5506-48AB-4F82-B7E4-FD906EA4A870}"/>
              </a:ext>
            </a:extLst>
          </p:cNvPr>
          <p:cNvSpPr/>
          <p:nvPr/>
        </p:nvSpPr>
        <p:spPr>
          <a:xfrm flipH="1">
            <a:off x="6524631" y="2176670"/>
            <a:ext cx="865519" cy="1530626"/>
          </a:xfrm>
          <a:prstGeom prst="arc">
            <a:avLst>
              <a:gd name="adj1" fmla="val 5140507"/>
              <a:gd name="adj2" fmla="val 16317685"/>
            </a:avLst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Arc 7">
            <a:extLst>
              <a:ext uri="{FF2B5EF4-FFF2-40B4-BE49-F238E27FC236}">
                <a16:creationId xmlns:a16="http://schemas.microsoft.com/office/drawing/2014/main" id="{EADE2C5F-EF37-40A7-912F-9550EDF2C394}"/>
              </a:ext>
            </a:extLst>
          </p:cNvPr>
          <p:cNvSpPr/>
          <p:nvPr/>
        </p:nvSpPr>
        <p:spPr>
          <a:xfrm flipH="1">
            <a:off x="6524631" y="4158631"/>
            <a:ext cx="865519" cy="1530626"/>
          </a:xfrm>
          <a:prstGeom prst="arc">
            <a:avLst>
              <a:gd name="adj1" fmla="val 5140507"/>
              <a:gd name="adj2" fmla="val 16317685"/>
            </a:avLst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Arc 8">
            <a:extLst>
              <a:ext uri="{FF2B5EF4-FFF2-40B4-BE49-F238E27FC236}">
                <a16:creationId xmlns:a16="http://schemas.microsoft.com/office/drawing/2014/main" id="{6DD905DF-4B3B-49A9-9DDE-0E510452C535}"/>
              </a:ext>
            </a:extLst>
          </p:cNvPr>
          <p:cNvSpPr/>
          <p:nvPr/>
        </p:nvSpPr>
        <p:spPr>
          <a:xfrm>
            <a:off x="3777520" y="2355575"/>
            <a:ext cx="1025739" cy="1530626"/>
          </a:xfrm>
          <a:prstGeom prst="arc">
            <a:avLst>
              <a:gd name="adj1" fmla="val 5140507"/>
              <a:gd name="adj2" fmla="val 16317685"/>
            </a:avLst>
          </a:prstGeom>
          <a:ln>
            <a:solidFill>
              <a:schemeClr val="tx1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4061ECB7-D277-4FF5-870F-266DEC830F5C}"/>
              </a:ext>
            </a:extLst>
          </p:cNvPr>
          <p:cNvSpPr/>
          <p:nvPr/>
        </p:nvSpPr>
        <p:spPr>
          <a:xfrm>
            <a:off x="3777519" y="4158631"/>
            <a:ext cx="1025739" cy="1530626"/>
          </a:xfrm>
          <a:prstGeom prst="arc">
            <a:avLst>
              <a:gd name="adj1" fmla="val 5140507"/>
              <a:gd name="adj2" fmla="val 16317685"/>
            </a:avLst>
          </a:prstGeom>
          <a:ln>
            <a:solidFill>
              <a:schemeClr val="tx1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Arc 10">
            <a:extLst>
              <a:ext uri="{FF2B5EF4-FFF2-40B4-BE49-F238E27FC236}">
                <a16:creationId xmlns:a16="http://schemas.microsoft.com/office/drawing/2014/main" id="{D01ADA57-0CFC-41AC-8743-5C8EED81CC78}"/>
              </a:ext>
            </a:extLst>
          </p:cNvPr>
          <p:cNvSpPr/>
          <p:nvPr/>
        </p:nvSpPr>
        <p:spPr>
          <a:xfrm>
            <a:off x="3661891" y="510970"/>
            <a:ext cx="1025739" cy="1530626"/>
          </a:xfrm>
          <a:prstGeom prst="arc">
            <a:avLst>
              <a:gd name="adj1" fmla="val 5140507"/>
              <a:gd name="adj2" fmla="val 16317685"/>
            </a:avLst>
          </a:prstGeom>
          <a:ln>
            <a:solidFill>
              <a:schemeClr val="tx1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A0DCCCD-782B-468B-9FF9-CABB9E80C2DE}"/>
              </a:ext>
            </a:extLst>
          </p:cNvPr>
          <p:cNvSpPr txBox="1"/>
          <p:nvPr/>
        </p:nvSpPr>
        <p:spPr>
          <a:xfrm>
            <a:off x="2005797" y="1157177"/>
            <a:ext cx="1499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Called by user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ADA4F8F-5FEB-4584-99D9-37B384A6E14B}"/>
              </a:ext>
            </a:extLst>
          </p:cNvPr>
          <p:cNvSpPr txBox="1"/>
          <p:nvPr/>
        </p:nvSpPr>
        <p:spPr>
          <a:xfrm>
            <a:off x="1569070" y="2915447"/>
            <a:ext cx="2091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Called by method1()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2705CBE-4E04-4B63-9E99-8AD172BF427A}"/>
              </a:ext>
            </a:extLst>
          </p:cNvPr>
          <p:cNvSpPr txBox="1"/>
          <p:nvPr/>
        </p:nvSpPr>
        <p:spPr>
          <a:xfrm>
            <a:off x="1667140" y="4673717"/>
            <a:ext cx="2091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Called by method2()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1ECA864-5BF7-4D37-AA51-F838110BA6F1}"/>
              </a:ext>
            </a:extLst>
          </p:cNvPr>
          <p:cNvSpPr txBox="1"/>
          <p:nvPr/>
        </p:nvSpPr>
        <p:spPr>
          <a:xfrm>
            <a:off x="7449175" y="4673717"/>
            <a:ext cx="23163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Throws exception</a:t>
            </a:r>
          </a:p>
          <a:p>
            <a:r>
              <a:rPr lang="en-GB" dirty="0"/>
              <a:t>But cannot deal with it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DE1BE78-ABCF-42BC-8A6B-4915B3F8F8AB}"/>
              </a:ext>
            </a:extLst>
          </p:cNvPr>
          <p:cNvSpPr txBox="1"/>
          <p:nvPr/>
        </p:nvSpPr>
        <p:spPr>
          <a:xfrm>
            <a:off x="7449175" y="2915447"/>
            <a:ext cx="28039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Cannot deal with exception </a:t>
            </a:r>
          </a:p>
          <a:p>
            <a:r>
              <a:rPr lang="en-GB" dirty="0"/>
              <a:t>So control passes upward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438CB8E-CD50-49DA-9458-E937D774B562}"/>
              </a:ext>
            </a:extLst>
          </p:cNvPr>
          <p:cNvSpPr txBox="1"/>
          <p:nvPr/>
        </p:nvSpPr>
        <p:spPr>
          <a:xfrm>
            <a:off x="6957390" y="1743422"/>
            <a:ext cx="2268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Exception caught here</a:t>
            </a:r>
          </a:p>
        </p:txBody>
      </p:sp>
    </p:spTree>
    <p:extLst>
      <p:ext uri="{BB962C8B-B14F-4D97-AF65-F5344CB8AC3E}">
        <p14:creationId xmlns:p14="http://schemas.microsoft.com/office/powerpoint/2010/main" val="9743636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45</Words>
  <Application>Microsoft Office PowerPoint</Application>
  <PresentationFormat>Widescreen</PresentationFormat>
  <Paragraphs>21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Kingsley Sage</dc:creator>
  <cp:lastModifiedBy>Kingsley Sage</cp:lastModifiedBy>
  <cp:revision>5</cp:revision>
  <dcterms:created xsi:type="dcterms:W3CDTF">2019-01-09T13:49:17Z</dcterms:created>
  <dcterms:modified xsi:type="dcterms:W3CDTF">2019-01-09T16:02:09Z</dcterms:modified>
</cp:coreProperties>
</file>