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>
        <p:scale>
          <a:sx n="66" d="100"/>
          <a:sy n="66" d="100"/>
        </p:scale>
        <p:origin x="138" y="-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94B7C-9FB8-4DB3-B36B-DE4AC96D6B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92C39D-BE83-42DB-8784-114DA9C627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8FAF1-97FA-4629-AFF9-8BD53CF7F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397A4-50EA-4D30-AF74-6C66C5A00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4D889-F27A-424D-BBD8-7713F6DB2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38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B367-5866-4C5D-AEE7-5FDD29112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C31E8-E54B-4991-83CF-85E045C093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2F3E5-88D2-4F3C-8EC6-B347A1873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61ABB-42D1-452B-BBD6-3217580A5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F75DE-FBDE-446E-AA4D-8C4EA87D8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47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52F03E-C5F8-410F-82CE-E023FF05C6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AE81A9-AFC7-488E-A562-373C002669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20E99-F368-407B-9FA4-8F354756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AED04-81A5-4188-A8FC-21A0EF03A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79CB0-7A64-4DFA-84AF-5F37C605A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84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6E78A-78FA-43BD-95E2-E1BC1E6BF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B577C-0A36-4AE6-ACFB-2FEB6863E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FB336-D1E7-4180-B7B6-175727526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DCBE6-368E-4EEB-832B-0DE5CD967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945BF-5355-4E88-96DA-DCADC9AFA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60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1BC86-A202-4B3B-9A7F-BA355CA1D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73AF67-4579-4BFB-B00A-9B1049FB4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B31FC-A2FC-4F7C-8CB7-E11273EB6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37A4F-564C-4B2C-828A-E5F4C7649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B2DF7-C2A6-42CF-8099-AFCD1384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C60D9-0720-4852-ACED-166D5138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4B68C-3CC7-40DD-8590-1461E69CE1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F11F5-A422-46B7-9601-51FBCFF30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84A77F-BE8F-46B7-A27D-729F9C903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1D0BB-CAA6-4CE1-A1AD-B779F7142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CA29A-46FC-4BB5-91F8-64C2007E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480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777FE-2B30-4B4F-A628-E78CCC58A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1E14F-3E11-4CEC-9619-C2E39C14D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70393C-1B2C-4039-8116-570C826A9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9D276A-5126-4A01-AF45-018921E986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A57743-6232-435C-A61F-744A731118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13C0E1-193D-4D23-B62E-782904D38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13130A-7658-4008-9FB8-2C029C166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F5A317-13E3-49AE-8C36-988E9424F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44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B4A48-8931-47C5-AA28-20F46E058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39F366-8B4D-4A56-8484-D41569A31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68324-0361-4F99-9687-D27D3CE1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683445-A9A9-4A44-A422-875BC21C5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77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C6D932-D086-47E6-998E-BDC0D2F9D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23F289-C612-483C-822D-97245F7F6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38B1C-A918-4DA4-A872-78A3C7ECE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44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BBDA7-0268-4EEB-B043-FAD27E1C7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EB074-BD42-41BE-B392-18A0F460A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8913FC-727E-4C62-AFBA-3084F8B14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42841-8169-44F8-9590-BCFF89904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D61201-8480-432F-801A-0D595DA8B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771F18-5455-4982-ADF6-637165B6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580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275EE-7C48-4674-8683-B416A90AB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7D8C44-D34C-4669-847A-DC5BDF03D7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B1148C-7A95-4FF6-B87D-169FE82A6D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4C753D-EC8C-4A45-AABA-AE61C0197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CA07A-D931-42CD-8215-07B95D0E6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00186E-80D6-408A-BEEB-45A74E267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14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76C5FB-75F3-401A-B977-971FD3647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6D49E-76B2-4350-B050-7D5364ECB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B2A4-471A-4F51-82E5-8FA36E2744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42B35-ECDB-46D6-9B71-BFA3B7711A17}" type="datetimeFigureOut">
              <a:rPr lang="en-GB" smtClean="0"/>
              <a:t>11/01/2019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169E9-4EF0-4B50-9A02-72F264BEA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26A17-A48B-492E-B05B-9211669DC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85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D28419-3BAB-485C-9110-66CDB67F27B1}"/>
              </a:ext>
            </a:extLst>
          </p:cNvPr>
          <p:cNvSpPr/>
          <p:nvPr/>
        </p:nvSpPr>
        <p:spPr>
          <a:xfrm>
            <a:off x="4165449" y="1214818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cs typeface="Courier New" panose="02070309020205020404" pitchFamily="49" charset="0"/>
              </a:rPr>
              <a:t>Model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F3B0CC-A8C8-4BBA-8DF0-D5FA03F6B598}"/>
              </a:ext>
            </a:extLst>
          </p:cNvPr>
          <p:cNvSpPr/>
          <p:nvPr/>
        </p:nvSpPr>
        <p:spPr>
          <a:xfrm>
            <a:off x="1963291" y="3795737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cs typeface="Courier New" panose="02070309020205020404" pitchFamily="49" charset="0"/>
              </a:rPr>
              <a:t>Controller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CE12F0-0F5C-45CE-BF85-7240F8CFB9E9}"/>
              </a:ext>
            </a:extLst>
          </p:cNvPr>
          <p:cNvSpPr/>
          <p:nvPr/>
        </p:nvSpPr>
        <p:spPr>
          <a:xfrm>
            <a:off x="6338806" y="3795737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cs typeface="Courier New" panose="02070309020205020404" pitchFamily="49" charset="0"/>
              </a:rPr>
              <a:t>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0DCCCD-782B-468B-9FF9-CABB9E80C2DE}"/>
              </a:ext>
            </a:extLst>
          </p:cNvPr>
          <p:cNvSpPr txBox="1"/>
          <p:nvPr/>
        </p:nvSpPr>
        <p:spPr>
          <a:xfrm>
            <a:off x="2410508" y="5955825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input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DA4F8F-5FEB-4584-99D9-37B384A6E14B}"/>
              </a:ext>
            </a:extLst>
          </p:cNvPr>
          <p:cNvSpPr txBox="1"/>
          <p:nvPr/>
        </p:nvSpPr>
        <p:spPr>
          <a:xfrm>
            <a:off x="4495703" y="3991241"/>
            <a:ext cx="1363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Update view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705CBE-4E04-4B63-9E99-8AD172BF427A}"/>
              </a:ext>
            </a:extLst>
          </p:cNvPr>
          <p:cNvSpPr txBox="1"/>
          <p:nvPr/>
        </p:nvSpPr>
        <p:spPr>
          <a:xfrm>
            <a:off x="7256432" y="2332661"/>
            <a:ext cx="96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Updates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E1BE78-ABCF-42BC-8A6B-4915B3F8F8AB}"/>
              </a:ext>
            </a:extLst>
          </p:cNvPr>
          <p:cNvSpPr txBox="1"/>
          <p:nvPr/>
        </p:nvSpPr>
        <p:spPr>
          <a:xfrm>
            <a:off x="6776448" y="6001992"/>
            <a:ext cx="1549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Display output</a:t>
            </a:r>
          </a:p>
          <a:p>
            <a:pPr algn="ctr"/>
            <a:r>
              <a:rPr lang="en-GB" dirty="0"/>
              <a:t>to user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38CB8E-CD50-49DA-9458-E937D774B562}"/>
              </a:ext>
            </a:extLst>
          </p:cNvPr>
          <p:cNvSpPr txBox="1"/>
          <p:nvPr/>
        </p:nvSpPr>
        <p:spPr>
          <a:xfrm>
            <a:off x="2410508" y="2332661"/>
            <a:ext cx="874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Update</a:t>
            </a:r>
          </a:p>
          <a:p>
            <a:pPr algn="ctr"/>
            <a:r>
              <a:rPr lang="en-GB" dirty="0"/>
              <a:t>model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5498F08-122E-4759-8C43-E39D107153E3}"/>
              </a:ext>
            </a:extLst>
          </p:cNvPr>
          <p:cNvCxnSpPr>
            <a:cxnSpLocks/>
          </p:cNvCxnSpPr>
          <p:nvPr/>
        </p:nvCxnSpPr>
        <p:spPr>
          <a:xfrm>
            <a:off x="6338806" y="1771838"/>
            <a:ext cx="1835252" cy="200127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C21F2D5-93A4-40EA-ABFF-1D8C39F3BE62}"/>
              </a:ext>
            </a:extLst>
          </p:cNvPr>
          <p:cNvCxnSpPr>
            <a:cxnSpLocks/>
          </p:cNvCxnSpPr>
          <p:nvPr/>
        </p:nvCxnSpPr>
        <p:spPr>
          <a:xfrm flipH="1" flipV="1">
            <a:off x="6368999" y="2174186"/>
            <a:ext cx="1379485" cy="159892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4C54F7E-C1F0-4F12-9DAD-C6E40C47299C}"/>
              </a:ext>
            </a:extLst>
          </p:cNvPr>
          <p:cNvSpPr txBox="1"/>
          <p:nvPr/>
        </p:nvSpPr>
        <p:spPr>
          <a:xfrm>
            <a:off x="6096000" y="2900908"/>
            <a:ext cx="105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Sends </a:t>
            </a:r>
          </a:p>
          <a:p>
            <a:pPr algn="ctr"/>
            <a:r>
              <a:rPr lang="en-GB" dirty="0"/>
              <a:t>user data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F7400B-7239-4B3B-AB8E-8289CF94D1E4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4169129" y="4411963"/>
            <a:ext cx="2169677" cy="1268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A05237E-8760-46E2-BD86-91095D076616}"/>
              </a:ext>
            </a:extLst>
          </p:cNvPr>
          <p:cNvCxnSpPr>
            <a:cxnSpLocks/>
          </p:cNvCxnSpPr>
          <p:nvPr/>
        </p:nvCxnSpPr>
        <p:spPr>
          <a:xfrm flipV="1">
            <a:off x="2850639" y="1771838"/>
            <a:ext cx="1262662" cy="194307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068039D-3006-4631-B1C7-99388BA71B3B}"/>
              </a:ext>
            </a:extLst>
          </p:cNvPr>
          <p:cNvCxnSpPr>
            <a:cxnSpLocks/>
          </p:cNvCxnSpPr>
          <p:nvPr/>
        </p:nvCxnSpPr>
        <p:spPr>
          <a:xfrm flipV="1">
            <a:off x="3008395" y="5028189"/>
            <a:ext cx="0" cy="892976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305153B-FD72-4A86-9EFF-A1F952A23559}"/>
              </a:ext>
            </a:extLst>
          </p:cNvPr>
          <p:cNvCxnSpPr>
            <a:cxnSpLocks/>
          </p:cNvCxnSpPr>
          <p:nvPr/>
        </p:nvCxnSpPr>
        <p:spPr>
          <a:xfrm>
            <a:off x="7436679" y="5070685"/>
            <a:ext cx="0" cy="85048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36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0E76BA-17A3-4EB1-9120-AC4922B87099}"/>
              </a:ext>
            </a:extLst>
          </p:cNvPr>
          <p:cNvSpPr/>
          <p:nvPr/>
        </p:nvSpPr>
        <p:spPr>
          <a:xfrm>
            <a:off x="2873526" y="691551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Object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5CD0CE-08DB-4EBF-9214-0F874FB01097}"/>
              </a:ext>
            </a:extLst>
          </p:cNvPr>
          <p:cNvSpPr/>
          <p:nvPr/>
        </p:nvSpPr>
        <p:spPr>
          <a:xfrm>
            <a:off x="2873526" y="1700670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Component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24CEE0-53AE-4326-B31E-A79E0A7CB293}"/>
              </a:ext>
            </a:extLst>
          </p:cNvPr>
          <p:cNvSpPr/>
          <p:nvPr/>
        </p:nvSpPr>
        <p:spPr>
          <a:xfrm>
            <a:off x="1349532" y="2950032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Container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98F6BC-2B7A-4213-980B-04A976A9A3A7}"/>
              </a:ext>
            </a:extLst>
          </p:cNvPr>
          <p:cNvSpPr/>
          <p:nvPr/>
        </p:nvSpPr>
        <p:spPr>
          <a:xfrm>
            <a:off x="4615391" y="2898475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JComponent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09772D-1FD2-49CD-AC21-C863A429C294}"/>
              </a:ext>
            </a:extLst>
          </p:cNvPr>
          <p:cNvSpPr/>
          <p:nvPr/>
        </p:nvSpPr>
        <p:spPr>
          <a:xfrm>
            <a:off x="9971235" y="5960305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JButton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A1789C-41DD-46A4-9B3E-5830A14865E7}"/>
              </a:ext>
            </a:extLst>
          </p:cNvPr>
          <p:cNvSpPr/>
          <p:nvPr/>
        </p:nvSpPr>
        <p:spPr>
          <a:xfrm>
            <a:off x="8055199" y="2036689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JLabel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3A77C1-3474-4EE5-A6EC-269059B77A99}"/>
              </a:ext>
            </a:extLst>
          </p:cNvPr>
          <p:cNvSpPr/>
          <p:nvPr/>
        </p:nvSpPr>
        <p:spPr>
          <a:xfrm>
            <a:off x="8055198" y="3092980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JTextField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B5B917-8929-4305-9AFD-DB687C5D3BD8}"/>
              </a:ext>
            </a:extLst>
          </p:cNvPr>
          <p:cNvSpPr/>
          <p:nvPr/>
        </p:nvSpPr>
        <p:spPr>
          <a:xfrm>
            <a:off x="8055198" y="4149271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JMenu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5767EB-1F98-430C-947E-32E8267E22D9}"/>
              </a:ext>
            </a:extLst>
          </p:cNvPr>
          <p:cNvSpPr/>
          <p:nvPr/>
        </p:nvSpPr>
        <p:spPr>
          <a:xfrm>
            <a:off x="8055198" y="5186666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cs typeface="Courier New" panose="02070309020205020404" pitchFamily="49" charset="0"/>
              </a:rPr>
              <a:t>AbstractButton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37DAFA-BB54-48BF-A5A4-28BC3320C325}"/>
              </a:ext>
            </a:extLst>
          </p:cNvPr>
          <p:cNvSpPr/>
          <p:nvPr/>
        </p:nvSpPr>
        <p:spPr>
          <a:xfrm>
            <a:off x="8055197" y="1027570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JComboBox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A4D6B9-D0A9-4D81-BB7D-DF5A51395C53}"/>
              </a:ext>
            </a:extLst>
          </p:cNvPr>
          <p:cNvSpPr/>
          <p:nvPr/>
        </p:nvSpPr>
        <p:spPr>
          <a:xfrm>
            <a:off x="1349531" y="4011009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Window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86C26C-4E3A-4536-A69C-AAE23FC456ED}"/>
              </a:ext>
            </a:extLst>
          </p:cNvPr>
          <p:cNvSpPr/>
          <p:nvPr/>
        </p:nvSpPr>
        <p:spPr>
          <a:xfrm>
            <a:off x="348272" y="5021637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Frame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47AFDD-1A7E-4175-A6BF-1EBD1E42E698}"/>
              </a:ext>
            </a:extLst>
          </p:cNvPr>
          <p:cNvSpPr/>
          <p:nvPr/>
        </p:nvSpPr>
        <p:spPr>
          <a:xfrm>
            <a:off x="2568808" y="5021637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Dialog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9CBFD9-A2CB-4421-B187-25BA16B47F94}"/>
              </a:ext>
            </a:extLst>
          </p:cNvPr>
          <p:cNvSpPr/>
          <p:nvPr/>
        </p:nvSpPr>
        <p:spPr>
          <a:xfrm>
            <a:off x="2568808" y="6082614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JDialog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FB60D2-D1A3-4C25-AB55-9C138A2587D9}"/>
              </a:ext>
            </a:extLst>
          </p:cNvPr>
          <p:cNvSpPr/>
          <p:nvPr/>
        </p:nvSpPr>
        <p:spPr>
          <a:xfrm>
            <a:off x="377155" y="6048519"/>
            <a:ext cx="1741865" cy="6720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cs typeface="Courier New" panose="02070309020205020404" pitchFamily="49" charset="0"/>
              </a:rPr>
              <a:t>JFrame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D30F6B-6C69-4C76-8DC2-A91FFC72069F}"/>
              </a:ext>
            </a:extLst>
          </p:cNvPr>
          <p:cNvCxnSpPr>
            <a:cxnSpLocks/>
            <a:endCxn id="4" idx="2"/>
          </p:cNvCxnSpPr>
          <p:nvPr/>
        </p:nvCxnSpPr>
        <p:spPr>
          <a:xfrm flipV="1">
            <a:off x="3744458" y="1363590"/>
            <a:ext cx="1" cy="33602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ED157D-F163-4E4C-AAF6-2BE59E6D022E}"/>
              </a:ext>
            </a:extLst>
          </p:cNvPr>
          <p:cNvCxnSpPr>
            <a:cxnSpLocks/>
          </p:cNvCxnSpPr>
          <p:nvPr/>
        </p:nvCxnSpPr>
        <p:spPr>
          <a:xfrm flipV="1">
            <a:off x="2119020" y="2372708"/>
            <a:ext cx="1320720" cy="55230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F85E8E7-1809-4694-A703-DD2B4148DF55}"/>
              </a:ext>
            </a:extLst>
          </p:cNvPr>
          <p:cNvCxnSpPr>
            <a:cxnSpLocks/>
          </p:cNvCxnSpPr>
          <p:nvPr/>
        </p:nvCxnSpPr>
        <p:spPr>
          <a:xfrm flipH="1" flipV="1">
            <a:off x="4136802" y="2372708"/>
            <a:ext cx="1469093" cy="52576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7DF7E4C-4B55-41E7-94B2-05327ED91473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356069" y="1363590"/>
            <a:ext cx="1699128" cy="1682218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226F99-4239-4CDF-A779-03BEC4C87D23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6356069" y="2372709"/>
            <a:ext cx="1699130" cy="841108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13B61BA-AB62-4917-9CFD-7715641682F1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6377437" y="3307445"/>
            <a:ext cx="1677761" cy="121555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DC06A93-BCC8-40D6-82AC-15DB50E55FB7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6391270" y="3409690"/>
            <a:ext cx="1663928" cy="1075601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4667599-12F7-4A3B-AFE2-16987F3AE67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377437" y="3549424"/>
            <a:ext cx="1677761" cy="1973262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7EE8C20-FCD4-41B8-A256-59626FDBFD87}"/>
              </a:ext>
            </a:extLst>
          </p:cNvPr>
          <p:cNvCxnSpPr>
            <a:cxnSpLocks/>
          </p:cNvCxnSpPr>
          <p:nvPr/>
        </p:nvCxnSpPr>
        <p:spPr>
          <a:xfrm flipV="1">
            <a:off x="2119020" y="3622071"/>
            <a:ext cx="1" cy="33602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BFE080A-7662-4AF3-A18D-9F106686C624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1219205" y="4683048"/>
            <a:ext cx="708431" cy="338589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FFFA77F-F911-491A-A213-9FC3760E7C7B}"/>
              </a:ext>
            </a:extLst>
          </p:cNvPr>
          <p:cNvCxnSpPr>
            <a:cxnSpLocks/>
          </p:cNvCxnSpPr>
          <p:nvPr/>
        </p:nvCxnSpPr>
        <p:spPr>
          <a:xfrm flipH="1" flipV="1">
            <a:off x="2568808" y="4683048"/>
            <a:ext cx="875297" cy="29738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49FBB07-CE8F-4CCE-98EE-1B6B314CAD5E}"/>
              </a:ext>
            </a:extLst>
          </p:cNvPr>
          <p:cNvCxnSpPr>
            <a:cxnSpLocks/>
          </p:cNvCxnSpPr>
          <p:nvPr/>
        </p:nvCxnSpPr>
        <p:spPr>
          <a:xfrm flipV="1">
            <a:off x="1233431" y="5690695"/>
            <a:ext cx="1" cy="33602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A48851E-416C-44A9-9944-89D2624F9632}"/>
              </a:ext>
            </a:extLst>
          </p:cNvPr>
          <p:cNvCxnSpPr>
            <a:cxnSpLocks/>
          </p:cNvCxnSpPr>
          <p:nvPr/>
        </p:nvCxnSpPr>
        <p:spPr>
          <a:xfrm flipV="1">
            <a:off x="3439740" y="5721263"/>
            <a:ext cx="1" cy="33602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0493D16-FCA5-45C8-AF7A-B72E4A09130A}"/>
              </a:ext>
            </a:extLst>
          </p:cNvPr>
          <p:cNvCxnSpPr>
            <a:cxnSpLocks/>
            <a:endCxn id="12" idx="2"/>
          </p:cNvCxnSpPr>
          <p:nvPr/>
        </p:nvCxnSpPr>
        <p:spPr>
          <a:xfrm flipH="1" flipV="1">
            <a:off x="8926131" y="5858705"/>
            <a:ext cx="1045106" cy="55993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536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32</Words>
  <Application>Microsoft Office PowerPoint</Application>
  <PresentationFormat>Widescreen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Kingsley Sage</dc:creator>
  <cp:lastModifiedBy>Kingsley Sage</cp:lastModifiedBy>
  <cp:revision>8</cp:revision>
  <dcterms:created xsi:type="dcterms:W3CDTF">2019-01-09T13:49:17Z</dcterms:created>
  <dcterms:modified xsi:type="dcterms:W3CDTF">2019-01-11T14:15:18Z</dcterms:modified>
</cp:coreProperties>
</file>