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6" r:id="rId2"/>
    <p:sldId id="286" r:id="rId3"/>
    <p:sldId id="273" r:id="rId4"/>
    <p:sldId id="272" r:id="rId5"/>
    <p:sldId id="354" r:id="rId6"/>
    <p:sldId id="289" r:id="rId7"/>
    <p:sldId id="268" r:id="rId8"/>
    <p:sldId id="294" r:id="rId9"/>
    <p:sldId id="355" r:id="rId10"/>
    <p:sldId id="292" r:id="rId11"/>
    <p:sldId id="291" r:id="rId12"/>
    <p:sldId id="302" r:id="rId13"/>
    <p:sldId id="303" r:id="rId14"/>
    <p:sldId id="305" r:id="rId15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5BD574-814D-4FB8-A62E-DDCAE68D1BA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B31CDD9-4874-40F9-8521-357A6AAE58C6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6"/>
        </a:solidFill>
        <a:ln>
          <a:noFill/>
        </a:ln>
      </dgm:spPr>
      <dgm:t>
        <a:bodyPr lIns="54000" tIns="36000" rIns="54000" bIns="36000"/>
        <a:lstStyle/>
        <a:p>
          <a:r>
            <a:rPr lang="de-DE" sz="2000" dirty="0">
              <a:latin typeface="Arial Narrow" panose="020B0606020202030204" pitchFamily="34" charset="0"/>
            </a:rPr>
            <a:t>Typische</a:t>
          </a:r>
          <a:br>
            <a:rPr lang="de-DE" sz="2000" dirty="0">
              <a:latin typeface="Arial Narrow" panose="020B0606020202030204" pitchFamily="34" charset="0"/>
            </a:rPr>
          </a:br>
          <a:r>
            <a:rPr lang="de-DE" sz="2000" dirty="0">
              <a:latin typeface="Arial Narrow" panose="020B0606020202030204" pitchFamily="34" charset="0"/>
            </a:rPr>
            <a:t>IT-/TK-Services (Betrieb)</a:t>
          </a:r>
        </a:p>
      </dgm:t>
    </dgm:pt>
    <dgm:pt modelId="{90D171CD-2ADA-4C02-A906-F29397941F54}" type="parTrans" cxnId="{14798019-EE01-471B-A062-CA915C23825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D2E74AB8-2D18-46ED-B430-1386E563F252}" type="sibTrans" cxnId="{14798019-EE01-471B-A062-CA915C23825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8B8A14D7-F68D-43DB-9388-04288491546D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 err="1">
              <a:latin typeface="Arial Narrow" panose="020B0606020202030204" pitchFamily="34" charset="0"/>
            </a:rPr>
            <a:t>Workplace</a:t>
          </a:r>
          <a:r>
            <a:rPr lang="de-DE" sz="1800" dirty="0">
              <a:latin typeface="Arial Narrow" panose="020B0606020202030204" pitchFamily="34" charset="0"/>
            </a:rPr>
            <a:t>-Services</a:t>
          </a:r>
        </a:p>
      </dgm:t>
    </dgm:pt>
    <dgm:pt modelId="{4BE15190-108B-4DE9-B869-E220EB336CC3}" type="sibTrans" cxnId="{F23F44F2-377A-4EEF-85FC-981704FD004C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0C75AB8B-5A64-4D63-BDE6-B206A6797C5D}" type="parTrans" cxnId="{F23F44F2-377A-4EEF-85FC-981704FD004C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368FB424-9118-4058-930D-F0E9500478B2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Desktop (physisch)</a:t>
          </a:r>
        </a:p>
      </dgm:t>
    </dgm:pt>
    <dgm:pt modelId="{05CE7B70-B098-400B-8263-C6D662BD2076}" type="parTrans" cxnId="{42D002EE-D291-4470-8444-8669A324A6B5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19F17E88-AAEF-4A35-A6AC-F39FF4BF669A}" type="sibTrans" cxnId="{42D002EE-D291-4470-8444-8669A324A6B5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F08CFE65-FCFE-47A6-99C7-2BCB5A5FAE05}">
      <dgm:prSet phldrT="[Text]" custT="1"/>
      <dgm:spPr>
        <a:solidFill>
          <a:schemeClr val="accent4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Services für Systeme des Anwenders</a:t>
          </a:r>
        </a:p>
      </dgm:t>
    </dgm:pt>
    <dgm:pt modelId="{E2F05004-C1B7-4776-9561-66621D755330}" type="parTrans" cxnId="{57485A89-1F90-463B-B1E8-C6044797476D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D49BC7B9-8593-4203-BC04-BD94E4E33AAA}" type="sibTrans" cxnId="{57485A89-1F90-463B-B1E8-C6044797476D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515243B8-62F0-425E-B4DB-C8782840BE6E}">
      <dgm:prSet phldrT="[Text]" custT="1"/>
      <dgm:spPr>
        <a:solidFill>
          <a:schemeClr val="accent4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Cloud</a:t>
          </a:r>
          <a:br>
            <a:rPr lang="de-DE" sz="1800" dirty="0">
              <a:latin typeface="Arial Narrow" panose="020B0606020202030204" pitchFamily="34" charset="0"/>
            </a:rPr>
          </a:br>
          <a:r>
            <a:rPr lang="de-DE" sz="1800" dirty="0">
              <a:latin typeface="Arial Narrow" panose="020B0606020202030204" pitchFamily="34" charset="0"/>
            </a:rPr>
            <a:t>(Systeme des</a:t>
          </a:r>
          <a:br>
            <a:rPr lang="de-DE" sz="1800" dirty="0">
              <a:latin typeface="Arial Narrow" panose="020B0606020202030204" pitchFamily="34" charset="0"/>
            </a:rPr>
          </a:br>
          <a:r>
            <a:rPr lang="de-DE" sz="1800" dirty="0">
              <a:latin typeface="Arial Narrow" panose="020B0606020202030204" pitchFamily="34" charset="0"/>
            </a:rPr>
            <a:t>IT-Dienstleisters)</a:t>
          </a:r>
        </a:p>
      </dgm:t>
    </dgm:pt>
    <dgm:pt modelId="{B064FA45-542E-4729-BF7B-130864A1C7C2}" type="parTrans" cxnId="{950BC6D7-B3B1-404D-BF2C-57E8E161DEC9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E0D56952-74FD-4093-AF3E-714032D47DE0}" type="sibTrans" cxnId="{950BC6D7-B3B1-404D-BF2C-57E8E161DEC9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B52155E0-390D-43B0-911D-C8B0E20A3D7D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IaaS</a:t>
          </a:r>
        </a:p>
      </dgm:t>
    </dgm:pt>
    <dgm:pt modelId="{83018389-3118-4986-8393-9965A93AE8C5}" type="parTrans" cxnId="{F8C588DA-EC05-40F8-9D7F-456E56FEFF99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ECD4A036-C541-4020-A624-B2B7DF31FFE7}" type="sibTrans" cxnId="{F8C588DA-EC05-40F8-9D7F-456E56FEFF99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6768DBE7-5038-41DC-B7D1-27484C17A79F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PaaS</a:t>
          </a:r>
        </a:p>
      </dgm:t>
    </dgm:pt>
    <dgm:pt modelId="{770F37F1-A3C0-4E8B-B45F-E47B2C58FD81}" type="parTrans" cxnId="{4592F99E-477D-4047-A1CB-DCED97A70263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887B3690-863D-4834-A3DD-40175B3D6ACA}" type="sibTrans" cxnId="{4592F99E-477D-4047-A1CB-DCED97A70263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1900CD72-BC5A-49ED-8B9A-2C8C64195AA5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SaaS</a:t>
          </a:r>
        </a:p>
      </dgm:t>
    </dgm:pt>
    <dgm:pt modelId="{B254F0EC-1209-4C8D-A151-500356A606F7}" type="parTrans" cxnId="{13407B5F-6092-46D8-9BE0-3AB522BF0C6E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21F80A19-8CB2-411B-AC56-C413FE8878A6}" type="sibTrans" cxnId="{13407B5F-6092-46D8-9BE0-3AB522BF0C6E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132E0F59-D8A9-46AF-A0C9-64B68BABCA8F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Monitoring</a:t>
          </a:r>
        </a:p>
      </dgm:t>
    </dgm:pt>
    <dgm:pt modelId="{813F22CA-8399-4F46-A061-D6CD79F3E773}" type="parTrans" cxnId="{FFCA3B18-D0A4-462D-8E14-2F939E522ED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64E60E2D-C06E-4C9A-9A51-014AA4E64A48}" type="sibTrans" cxnId="{FFCA3B18-D0A4-462D-8E14-2F939E522ED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8F3F42A7-E797-49F4-834F-A749177B1F15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Management Services</a:t>
          </a:r>
        </a:p>
      </dgm:t>
    </dgm:pt>
    <dgm:pt modelId="{E9A1211C-5D2C-48A9-8F42-E2329B32616B}" type="parTrans" cxnId="{3D44D01A-CDB7-4703-B465-C2AA9CC64052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96AE33C6-BEDD-4887-96D1-6AFED0999CFC}" type="sibTrans" cxnId="{3D44D01A-CDB7-4703-B465-C2AA9CC64052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F7DCD695-9DF9-40C9-BF58-3ADF8831A22A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Infrastructure</a:t>
          </a:r>
        </a:p>
      </dgm:t>
    </dgm:pt>
    <dgm:pt modelId="{1B979F0B-8173-4C54-AFD7-CCE7FFB6301B}" type="parTrans" cxnId="{431218A0-632D-4CEC-A0B6-211BAAB417D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C7625829-12D9-45AE-9986-1ACB322155D4}" type="sibTrans" cxnId="{431218A0-632D-4CEC-A0B6-211BAAB417D0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4EAA9C92-615C-45E0-A81B-2488DA19641E}">
      <dgm:prSet phldrT="[Text]" custT="1"/>
      <dgm:spPr>
        <a:solidFill>
          <a:schemeClr val="accent4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Klassisch </a:t>
          </a:r>
          <a:br>
            <a:rPr lang="de-DE" sz="1800" dirty="0">
              <a:latin typeface="Arial Narrow" panose="020B0606020202030204" pitchFamily="34" charset="0"/>
            </a:rPr>
          </a:br>
          <a:r>
            <a:rPr lang="de-DE" sz="1800" dirty="0">
              <a:latin typeface="Arial Narrow" panose="020B0606020202030204" pitchFamily="34" charset="0"/>
            </a:rPr>
            <a:t>(Systeme des</a:t>
          </a:r>
          <a:br>
            <a:rPr lang="de-DE" sz="1800" dirty="0">
              <a:latin typeface="Arial Narrow" panose="020B0606020202030204" pitchFamily="34" charset="0"/>
            </a:rPr>
          </a:br>
          <a:r>
            <a:rPr lang="de-DE" sz="1800" dirty="0">
              <a:latin typeface="Arial Narrow" panose="020B0606020202030204" pitchFamily="34" charset="0"/>
            </a:rPr>
            <a:t>IT-Dienstleisters)</a:t>
          </a:r>
        </a:p>
      </dgm:t>
    </dgm:pt>
    <dgm:pt modelId="{8CA4025F-9653-41E0-898A-9E5763F84276}" type="parTrans" cxnId="{27D9E8A1-647C-442B-8D97-74668A07A633}">
      <dgm:prSet/>
      <dgm:spPr/>
      <dgm:t>
        <a:bodyPr/>
        <a:lstStyle/>
        <a:p>
          <a:endParaRPr lang="de-DE" sz="1600"/>
        </a:p>
      </dgm:t>
    </dgm:pt>
    <dgm:pt modelId="{D918CDB1-0C5D-4B17-AFD5-DCD1C9B2CF68}" type="sibTrans" cxnId="{27D9E8A1-647C-442B-8D97-74668A07A633}">
      <dgm:prSet/>
      <dgm:spPr/>
      <dgm:t>
        <a:bodyPr/>
        <a:lstStyle/>
        <a:p>
          <a:endParaRPr lang="de-DE" sz="1600"/>
        </a:p>
      </dgm:t>
    </dgm:pt>
    <dgm:pt modelId="{5F7AC5A4-CC6A-46D2-93B9-C166B1F88880}">
      <dgm:prSet phldrT="[Text]" custT="1"/>
      <dgm:spPr>
        <a:solidFill>
          <a:srgbClr val="6699FF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54000" tIns="36000" rIns="54000" bIns="36000" numCol="1" spcCol="1270" anchor="ctr" anchorCtr="0"/>
        <a:lstStyle/>
        <a:p>
          <a:r>
            <a:rPr lang="de-DE" sz="1800" kern="1200" dirty="0" err="1">
              <a:latin typeface="Arial Narrow" panose="020B0606020202030204" pitchFamily="34" charset="0"/>
            </a:rPr>
            <a:t>Application</a:t>
          </a:r>
          <a:r>
            <a:rPr lang="de-DE" sz="1800" kern="1200" baseline="0" dirty="0">
              <a:latin typeface="Arial Narrow" panose="020B0606020202030204" pitchFamily="34" charset="0"/>
            </a:rPr>
            <a:t> Management</a:t>
          </a:r>
          <a:endParaRPr lang="de-DE" sz="1800" kern="1200" dirty="0">
            <a:latin typeface="Arial Narrow" panose="020B0606020202030204" pitchFamily="34" charset="0"/>
          </a:endParaRPr>
        </a:p>
      </dgm:t>
    </dgm:pt>
    <dgm:pt modelId="{7AA108E4-DE93-497F-BA92-DA95C6B89119}" type="parTrans" cxnId="{8182E566-C23E-45FE-8E21-B5B4E1F2C5F6}">
      <dgm:prSet/>
      <dgm:spPr/>
      <dgm:t>
        <a:bodyPr/>
        <a:lstStyle/>
        <a:p>
          <a:endParaRPr lang="de-DE" sz="1600"/>
        </a:p>
      </dgm:t>
    </dgm:pt>
    <dgm:pt modelId="{1EC7674C-CC39-4147-98A7-3BC0CA074E4D}" type="sibTrans" cxnId="{8182E566-C23E-45FE-8E21-B5B4E1F2C5F6}">
      <dgm:prSet/>
      <dgm:spPr/>
      <dgm:t>
        <a:bodyPr/>
        <a:lstStyle/>
        <a:p>
          <a:endParaRPr lang="de-DE" sz="1600"/>
        </a:p>
      </dgm:t>
    </dgm:pt>
    <dgm:pt modelId="{91D737DB-2BC5-4B15-9981-A1B2A7D775AA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Virtueller Desktop</a:t>
          </a:r>
        </a:p>
      </dgm:t>
    </dgm:pt>
    <dgm:pt modelId="{7448737C-71BE-480E-A17F-EED86EA58CBE}" type="sibTrans" cxnId="{6C79139E-70EB-40D7-9AF0-8542FFE00DD4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D80753BF-6A18-47D6-814B-437059ED889D}" type="parTrans" cxnId="{6C79139E-70EB-40D7-9AF0-8542FFE00DD4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231FD641-BF57-4A9C-8124-197BDA5D058F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Diverse Formfaktoren</a:t>
          </a:r>
        </a:p>
      </dgm:t>
    </dgm:pt>
    <dgm:pt modelId="{97C92185-FAD9-4290-944F-52B3D495BB2E}" type="sibTrans" cxnId="{97048202-CF9A-4CD2-A5C3-34C23BD32BCE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14C595EC-9C91-47C8-8805-F3E6A4246688}" type="parTrans" cxnId="{97048202-CF9A-4CD2-A5C3-34C23BD32BCE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AF71A4D1-41B9-4030-A590-3F3350FEB3D7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Computing-Services</a:t>
          </a:r>
        </a:p>
      </dgm:t>
    </dgm:pt>
    <dgm:pt modelId="{DA42FC44-371F-44D6-9229-9468F9711F93}" type="sibTrans" cxnId="{CD5C8C97-8F6F-4E87-BE76-048043D30B7B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48D65F52-6C66-48EA-9DE2-B749F220861D}" type="parTrans" cxnId="{CD5C8C97-8F6F-4E87-BE76-048043D30B7B}">
      <dgm:prSet/>
      <dgm:spPr/>
      <dgm:t>
        <a:bodyPr/>
        <a:lstStyle/>
        <a:p>
          <a:endParaRPr lang="de-DE" sz="1600">
            <a:latin typeface="Arial Narrow" panose="020B0606020202030204" pitchFamily="34" charset="0"/>
          </a:endParaRPr>
        </a:p>
      </dgm:t>
    </dgm:pt>
    <dgm:pt modelId="{BF0083C9-C284-416D-990D-D6D987B802AC}">
      <dgm:prSet phldrT="[Text]" custT="1"/>
      <dgm:spPr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Housing, Hosting</a:t>
          </a:r>
        </a:p>
      </dgm:t>
    </dgm:pt>
    <dgm:pt modelId="{8DC70A8F-3AF4-488B-9F17-C3AE558ABBB0}" type="parTrans" cxnId="{71864F5D-D69C-4EE5-A94B-86070021FE41}">
      <dgm:prSet/>
      <dgm:spPr/>
      <dgm:t>
        <a:bodyPr/>
        <a:lstStyle/>
        <a:p>
          <a:endParaRPr lang="de-DE" sz="1600"/>
        </a:p>
      </dgm:t>
    </dgm:pt>
    <dgm:pt modelId="{81DB8109-15A2-429A-B066-0D68C90C3023}" type="sibTrans" cxnId="{71864F5D-D69C-4EE5-A94B-86070021FE41}">
      <dgm:prSet/>
      <dgm:spPr/>
      <dgm:t>
        <a:bodyPr/>
        <a:lstStyle/>
        <a:p>
          <a:endParaRPr lang="de-DE" sz="1600"/>
        </a:p>
      </dgm:t>
    </dgm:pt>
    <dgm:pt modelId="{8F07B7CF-400B-4A2E-BAEA-6D71082F1D26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lIns="54000" tIns="36000" rIns="54000" bIns="36000"/>
        <a:lstStyle/>
        <a:p>
          <a:r>
            <a:rPr lang="de-DE" sz="1800" dirty="0">
              <a:latin typeface="Arial Narrow" panose="020B0606020202030204" pitchFamily="34" charset="0"/>
            </a:rPr>
            <a:t>Network-Services</a:t>
          </a:r>
        </a:p>
      </dgm:t>
    </dgm:pt>
    <dgm:pt modelId="{A57F2DE8-47BC-4284-89B7-7100E93B21B0}" type="parTrans" cxnId="{020F0808-EED8-4D01-BBD2-6FD2A09C0E4A}">
      <dgm:prSet/>
      <dgm:spPr/>
      <dgm:t>
        <a:bodyPr/>
        <a:lstStyle/>
        <a:p>
          <a:endParaRPr lang="de-DE" sz="1600"/>
        </a:p>
      </dgm:t>
    </dgm:pt>
    <dgm:pt modelId="{193533E1-5E21-4257-A63B-7924C55F031B}" type="sibTrans" cxnId="{020F0808-EED8-4D01-BBD2-6FD2A09C0E4A}">
      <dgm:prSet/>
      <dgm:spPr/>
      <dgm:t>
        <a:bodyPr/>
        <a:lstStyle/>
        <a:p>
          <a:endParaRPr lang="de-DE" sz="1600"/>
        </a:p>
      </dgm:t>
    </dgm:pt>
    <dgm:pt modelId="{8B5568A7-D20C-44F2-B113-7103A0688808}" type="pres">
      <dgm:prSet presAssocID="{005BD574-814D-4FB8-A62E-DDCAE68D1B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1476A59-0D5D-4BCA-9210-11D391DB0F40}" type="pres">
      <dgm:prSet presAssocID="{CB31CDD9-4874-40F9-8521-357A6AAE58C6}" presName="hierRoot1" presStyleCnt="0">
        <dgm:presLayoutVars>
          <dgm:hierBranch val="init"/>
        </dgm:presLayoutVars>
      </dgm:prSet>
      <dgm:spPr/>
    </dgm:pt>
    <dgm:pt modelId="{53AD3DDA-DCA8-478C-9529-723C49828C85}" type="pres">
      <dgm:prSet presAssocID="{CB31CDD9-4874-40F9-8521-357A6AAE58C6}" presName="rootComposite1" presStyleCnt="0"/>
      <dgm:spPr/>
    </dgm:pt>
    <dgm:pt modelId="{182F294F-C8D2-4802-A6B0-2AE7A30B688E}" type="pres">
      <dgm:prSet presAssocID="{CB31CDD9-4874-40F9-8521-357A6AAE58C6}" presName="rootText1" presStyleLbl="node0" presStyleIdx="0" presStyleCnt="1" custScaleX="165600" custScaleY="84663" custLinFactNeighborX="76469" custLinFactNeighborY="-737">
        <dgm:presLayoutVars>
          <dgm:chPref val="3"/>
        </dgm:presLayoutVars>
      </dgm:prSet>
      <dgm:spPr/>
    </dgm:pt>
    <dgm:pt modelId="{C0378EA6-4206-4EC1-968F-C2BC60F90B92}" type="pres">
      <dgm:prSet presAssocID="{CB31CDD9-4874-40F9-8521-357A6AAE58C6}" presName="rootConnector1" presStyleLbl="node1" presStyleIdx="0" presStyleCnt="0"/>
      <dgm:spPr/>
    </dgm:pt>
    <dgm:pt modelId="{4BDA200E-0385-477B-AC37-13E6C775171B}" type="pres">
      <dgm:prSet presAssocID="{CB31CDD9-4874-40F9-8521-357A6AAE58C6}" presName="hierChild2" presStyleCnt="0"/>
      <dgm:spPr/>
    </dgm:pt>
    <dgm:pt modelId="{1B271A01-1FAF-4BF8-B3D1-04E0A699FA38}" type="pres">
      <dgm:prSet presAssocID="{0C75AB8B-5A64-4D63-BDE6-B206A6797C5D}" presName="Name37" presStyleLbl="parChTrans1D2" presStyleIdx="0" presStyleCnt="3"/>
      <dgm:spPr/>
    </dgm:pt>
    <dgm:pt modelId="{3D8F3305-1431-4265-89A4-9819FAA8BAF1}" type="pres">
      <dgm:prSet presAssocID="{8B8A14D7-F68D-43DB-9388-04288491546D}" presName="hierRoot2" presStyleCnt="0">
        <dgm:presLayoutVars>
          <dgm:hierBranch val="init"/>
        </dgm:presLayoutVars>
      </dgm:prSet>
      <dgm:spPr/>
    </dgm:pt>
    <dgm:pt modelId="{1AA9A49C-759D-47F7-9AA1-670FA3FF5F47}" type="pres">
      <dgm:prSet presAssocID="{8B8A14D7-F68D-43DB-9388-04288491546D}" presName="rootComposite" presStyleCnt="0"/>
      <dgm:spPr/>
    </dgm:pt>
    <dgm:pt modelId="{BCFC0096-FC56-45D9-A4EA-D119ED5A5D54}" type="pres">
      <dgm:prSet presAssocID="{8B8A14D7-F68D-43DB-9388-04288491546D}" presName="rootText" presStyleLbl="node2" presStyleIdx="0" presStyleCnt="3" custScaleX="106255" custScaleY="101008">
        <dgm:presLayoutVars>
          <dgm:chPref val="3"/>
        </dgm:presLayoutVars>
      </dgm:prSet>
      <dgm:spPr/>
    </dgm:pt>
    <dgm:pt modelId="{3A28532F-51AA-4212-BB4A-EBB7A511ACDD}" type="pres">
      <dgm:prSet presAssocID="{8B8A14D7-F68D-43DB-9388-04288491546D}" presName="rootConnector" presStyleLbl="node2" presStyleIdx="0" presStyleCnt="3"/>
      <dgm:spPr/>
    </dgm:pt>
    <dgm:pt modelId="{A9AF8818-63A5-40FF-B70F-6A02E23733E9}" type="pres">
      <dgm:prSet presAssocID="{8B8A14D7-F68D-43DB-9388-04288491546D}" presName="hierChild4" presStyleCnt="0"/>
      <dgm:spPr/>
    </dgm:pt>
    <dgm:pt modelId="{E1B30E63-D0DD-485B-8233-F08AA8C82508}" type="pres">
      <dgm:prSet presAssocID="{05CE7B70-B098-400B-8263-C6D662BD2076}" presName="Name37" presStyleLbl="parChTrans1D3" presStyleIdx="0" presStyleCnt="6"/>
      <dgm:spPr/>
    </dgm:pt>
    <dgm:pt modelId="{5580BBEE-9D2F-4C0B-9A16-F26DDE8AA358}" type="pres">
      <dgm:prSet presAssocID="{368FB424-9118-4058-930D-F0E9500478B2}" presName="hierRoot2" presStyleCnt="0">
        <dgm:presLayoutVars>
          <dgm:hierBranch val="init"/>
        </dgm:presLayoutVars>
      </dgm:prSet>
      <dgm:spPr/>
    </dgm:pt>
    <dgm:pt modelId="{90936F79-6C4B-468C-A0B9-B2AE8F511FDA}" type="pres">
      <dgm:prSet presAssocID="{368FB424-9118-4058-930D-F0E9500478B2}" presName="rootComposite" presStyleCnt="0"/>
      <dgm:spPr/>
    </dgm:pt>
    <dgm:pt modelId="{28935BB4-7EFC-4E8A-9808-88DED2BDDA2D}" type="pres">
      <dgm:prSet presAssocID="{368FB424-9118-4058-930D-F0E9500478B2}" presName="rootText" presStyleLbl="node3" presStyleIdx="0" presStyleCnt="6" custScaleX="106255" custScaleY="101008">
        <dgm:presLayoutVars>
          <dgm:chPref val="3"/>
        </dgm:presLayoutVars>
      </dgm:prSet>
      <dgm:spPr/>
    </dgm:pt>
    <dgm:pt modelId="{F9F65AA9-2E1F-40A2-B1DC-964B969A7690}" type="pres">
      <dgm:prSet presAssocID="{368FB424-9118-4058-930D-F0E9500478B2}" presName="rootConnector" presStyleLbl="node3" presStyleIdx="0" presStyleCnt="6"/>
      <dgm:spPr/>
    </dgm:pt>
    <dgm:pt modelId="{75E0CACA-1347-488F-952B-5F79EE24C2CA}" type="pres">
      <dgm:prSet presAssocID="{368FB424-9118-4058-930D-F0E9500478B2}" presName="hierChild4" presStyleCnt="0"/>
      <dgm:spPr/>
    </dgm:pt>
    <dgm:pt modelId="{969185C7-B172-41C6-AF4B-3115A4034264}" type="pres">
      <dgm:prSet presAssocID="{368FB424-9118-4058-930D-F0E9500478B2}" presName="hierChild5" presStyleCnt="0"/>
      <dgm:spPr/>
    </dgm:pt>
    <dgm:pt modelId="{C35F7D35-2777-450F-A994-C87829D720DE}" type="pres">
      <dgm:prSet presAssocID="{D80753BF-6A18-47D6-814B-437059ED889D}" presName="Name37" presStyleLbl="parChTrans1D3" presStyleIdx="1" presStyleCnt="6"/>
      <dgm:spPr/>
    </dgm:pt>
    <dgm:pt modelId="{899D542A-8688-4E92-83E3-6118F36F4AA0}" type="pres">
      <dgm:prSet presAssocID="{91D737DB-2BC5-4B15-9981-A1B2A7D775AA}" presName="hierRoot2" presStyleCnt="0">
        <dgm:presLayoutVars>
          <dgm:hierBranch val="init"/>
        </dgm:presLayoutVars>
      </dgm:prSet>
      <dgm:spPr/>
    </dgm:pt>
    <dgm:pt modelId="{E7C9EE12-D771-43F3-BE52-46570EBDC44A}" type="pres">
      <dgm:prSet presAssocID="{91D737DB-2BC5-4B15-9981-A1B2A7D775AA}" presName="rootComposite" presStyleCnt="0"/>
      <dgm:spPr/>
    </dgm:pt>
    <dgm:pt modelId="{BEE6D051-F475-4257-AA65-AEDD66F9E40F}" type="pres">
      <dgm:prSet presAssocID="{91D737DB-2BC5-4B15-9981-A1B2A7D775AA}" presName="rootText" presStyleLbl="node3" presStyleIdx="1" presStyleCnt="6" custScaleX="106255" custScaleY="101008">
        <dgm:presLayoutVars>
          <dgm:chPref val="3"/>
        </dgm:presLayoutVars>
      </dgm:prSet>
      <dgm:spPr/>
    </dgm:pt>
    <dgm:pt modelId="{870BAFD0-6C9A-49C0-A998-D63D05470BCC}" type="pres">
      <dgm:prSet presAssocID="{91D737DB-2BC5-4B15-9981-A1B2A7D775AA}" presName="rootConnector" presStyleLbl="node3" presStyleIdx="1" presStyleCnt="6"/>
      <dgm:spPr/>
    </dgm:pt>
    <dgm:pt modelId="{03CCBD91-4A16-4E2A-91AA-F05243988587}" type="pres">
      <dgm:prSet presAssocID="{91D737DB-2BC5-4B15-9981-A1B2A7D775AA}" presName="hierChild4" presStyleCnt="0"/>
      <dgm:spPr/>
    </dgm:pt>
    <dgm:pt modelId="{B0B04E68-D4C3-4284-9789-4931142D528C}" type="pres">
      <dgm:prSet presAssocID="{91D737DB-2BC5-4B15-9981-A1B2A7D775AA}" presName="hierChild5" presStyleCnt="0"/>
      <dgm:spPr/>
    </dgm:pt>
    <dgm:pt modelId="{5542CE53-530D-4A9D-AE57-B7A74636A545}" type="pres">
      <dgm:prSet presAssocID="{14C595EC-9C91-47C8-8805-F3E6A4246688}" presName="Name37" presStyleLbl="parChTrans1D3" presStyleIdx="2" presStyleCnt="6"/>
      <dgm:spPr/>
    </dgm:pt>
    <dgm:pt modelId="{14BD93D1-DF9B-4DCE-B6E4-AEBE7DD7026A}" type="pres">
      <dgm:prSet presAssocID="{231FD641-BF57-4A9C-8124-197BDA5D058F}" presName="hierRoot2" presStyleCnt="0">
        <dgm:presLayoutVars>
          <dgm:hierBranch val="init"/>
        </dgm:presLayoutVars>
      </dgm:prSet>
      <dgm:spPr/>
    </dgm:pt>
    <dgm:pt modelId="{1A13C75E-0958-4692-95EC-CD78856C8DE8}" type="pres">
      <dgm:prSet presAssocID="{231FD641-BF57-4A9C-8124-197BDA5D058F}" presName="rootComposite" presStyleCnt="0"/>
      <dgm:spPr/>
    </dgm:pt>
    <dgm:pt modelId="{50714154-2A3A-4E01-95A6-21E32DC7BAB2}" type="pres">
      <dgm:prSet presAssocID="{231FD641-BF57-4A9C-8124-197BDA5D058F}" presName="rootText" presStyleLbl="node3" presStyleIdx="2" presStyleCnt="6" custScaleX="106255" custScaleY="101008">
        <dgm:presLayoutVars>
          <dgm:chPref val="3"/>
        </dgm:presLayoutVars>
      </dgm:prSet>
      <dgm:spPr/>
    </dgm:pt>
    <dgm:pt modelId="{557FBAD1-0E6A-45A3-A60E-1095394685EF}" type="pres">
      <dgm:prSet presAssocID="{231FD641-BF57-4A9C-8124-197BDA5D058F}" presName="rootConnector" presStyleLbl="node3" presStyleIdx="2" presStyleCnt="6"/>
      <dgm:spPr/>
    </dgm:pt>
    <dgm:pt modelId="{3F65CA86-06BA-47CC-8DD8-DB88D4060ED5}" type="pres">
      <dgm:prSet presAssocID="{231FD641-BF57-4A9C-8124-197BDA5D058F}" presName="hierChild4" presStyleCnt="0"/>
      <dgm:spPr/>
    </dgm:pt>
    <dgm:pt modelId="{98329C1C-5A5A-4B43-B693-375275A0A5AF}" type="pres">
      <dgm:prSet presAssocID="{231FD641-BF57-4A9C-8124-197BDA5D058F}" presName="hierChild5" presStyleCnt="0"/>
      <dgm:spPr/>
    </dgm:pt>
    <dgm:pt modelId="{BDFED850-4650-4E3E-BA31-C9462B5417F7}" type="pres">
      <dgm:prSet presAssocID="{8B8A14D7-F68D-43DB-9388-04288491546D}" presName="hierChild5" presStyleCnt="0"/>
      <dgm:spPr/>
    </dgm:pt>
    <dgm:pt modelId="{31E3C645-6D86-4938-B288-864C95D4E5F7}" type="pres">
      <dgm:prSet presAssocID="{A57F2DE8-47BC-4284-89B7-7100E93B21B0}" presName="Name37" presStyleLbl="parChTrans1D2" presStyleIdx="1" presStyleCnt="3"/>
      <dgm:spPr/>
    </dgm:pt>
    <dgm:pt modelId="{074CBD61-9EC0-4DB3-BAE0-2943EB225CDE}" type="pres">
      <dgm:prSet presAssocID="{8F07B7CF-400B-4A2E-BAEA-6D71082F1D26}" presName="hierRoot2" presStyleCnt="0">
        <dgm:presLayoutVars>
          <dgm:hierBranch val="init"/>
        </dgm:presLayoutVars>
      </dgm:prSet>
      <dgm:spPr/>
    </dgm:pt>
    <dgm:pt modelId="{3E938DA3-A2E8-4A72-B3FF-6E8633B49AA1}" type="pres">
      <dgm:prSet presAssocID="{8F07B7CF-400B-4A2E-BAEA-6D71082F1D26}" presName="rootComposite" presStyleCnt="0"/>
      <dgm:spPr/>
    </dgm:pt>
    <dgm:pt modelId="{F6C29CBF-9557-4D48-A4A6-36006563385D}" type="pres">
      <dgm:prSet presAssocID="{8F07B7CF-400B-4A2E-BAEA-6D71082F1D26}" presName="rootText" presStyleLbl="node2" presStyleIdx="1" presStyleCnt="3" custLinFactNeighborX="14650">
        <dgm:presLayoutVars>
          <dgm:chPref val="3"/>
        </dgm:presLayoutVars>
      </dgm:prSet>
      <dgm:spPr/>
    </dgm:pt>
    <dgm:pt modelId="{E2EE7260-9AF1-4D45-B0D8-07A68F2944EF}" type="pres">
      <dgm:prSet presAssocID="{8F07B7CF-400B-4A2E-BAEA-6D71082F1D26}" presName="rootConnector" presStyleLbl="node2" presStyleIdx="1" presStyleCnt="3"/>
      <dgm:spPr/>
    </dgm:pt>
    <dgm:pt modelId="{E92707EB-11F1-4906-BAE1-B8D7CD3449D3}" type="pres">
      <dgm:prSet presAssocID="{8F07B7CF-400B-4A2E-BAEA-6D71082F1D26}" presName="hierChild4" presStyleCnt="0"/>
      <dgm:spPr/>
    </dgm:pt>
    <dgm:pt modelId="{DFDE0146-DED8-469A-BC11-D9E19D1AE7C8}" type="pres">
      <dgm:prSet presAssocID="{8F07B7CF-400B-4A2E-BAEA-6D71082F1D26}" presName="hierChild5" presStyleCnt="0"/>
      <dgm:spPr/>
    </dgm:pt>
    <dgm:pt modelId="{45EC242F-59B3-4BF2-B7B3-E0A2EF79A6A6}" type="pres">
      <dgm:prSet presAssocID="{48D65F52-6C66-48EA-9DE2-B749F220861D}" presName="Name37" presStyleLbl="parChTrans1D2" presStyleIdx="2" presStyleCnt="3"/>
      <dgm:spPr/>
    </dgm:pt>
    <dgm:pt modelId="{BDFF4041-229A-4B55-BA4B-8AAB09785DA7}" type="pres">
      <dgm:prSet presAssocID="{AF71A4D1-41B9-4030-A590-3F3350FEB3D7}" presName="hierRoot2" presStyleCnt="0">
        <dgm:presLayoutVars>
          <dgm:hierBranch val="init"/>
        </dgm:presLayoutVars>
      </dgm:prSet>
      <dgm:spPr/>
    </dgm:pt>
    <dgm:pt modelId="{C0736908-BB03-4AB5-8538-10F31CDF6588}" type="pres">
      <dgm:prSet presAssocID="{AF71A4D1-41B9-4030-A590-3F3350FEB3D7}" presName="rootComposite" presStyleCnt="0"/>
      <dgm:spPr/>
    </dgm:pt>
    <dgm:pt modelId="{37C068E0-8A4C-440E-A6AA-4307A8920F99}" type="pres">
      <dgm:prSet presAssocID="{AF71A4D1-41B9-4030-A590-3F3350FEB3D7}" presName="rootText" presStyleLbl="node2" presStyleIdx="2" presStyleCnt="3" custScaleX="106255" custScaleY="101008">
        <dgm:presLayoutVars>
          <dgm:chPref val="3"/>
        </dgm:presLayoutVars>
      </dgm:prSet>
      <dgm:spPr/>
    </dgm:pt>
    <dgm:pt modelId="{FCFFAD8F-F38F-469B-A943-39D1485A52E4}" type="pres">
      <dgm:prSet presAssocID="{AF71A4D1-41B9-4030-A590-3F3350FEB3D7}" presName="rootConnector" presStyleLbl="node2" presStyleIdx="2" presStyleCnt="3"/>
      <dgm:spPr/>
    </dgm:pt>
    <dgm:pt modelId="{CC8F560A-FE87-42EC-A88F-6DE51080EF29}" type="pres">
      <dgm:prSet presAssocID="{AF71A4D1-41B9-4030-A590-3F3350FEB3D7}" presName="hierChild4" presStyleCnt="0"/>
      <dgm:spPr/>
    </dgm:pt>
    <dgm:pt modelId="{1B3A3473-C170-405D-A367-0BC1F88568FF}" type="pres">
      <dgm:prSet presAssocID="{E2F05004-C1B7-4776-9561-66621D755330}" presName="Name37" presStyleLbl="parChTrans1D3" presStyleIdx="3" presStyleCnt="6"/>
      <dgm:spPr/>
    </dgm:pt>
    <dgm:pt modelId="{31DD6E72-533E-4582-9E5E-E1F90113C49C}" type="pres">
      <dgm:prSet presAssocID="{F08CFE65-FCFE-47A6-99C7-2BCB5A5FAE05}" presName="hierRoot2" presStyleCnt="0">
        <dgm:presLayoutVars>
          <dgm:hierBranch val="init"/>
        </dgm:presLayoutVars>
      </dgm:prSet>
      <dgm:spPr/>
    </dgm:pt>
    <dgm:pt modelId="{E2D71005-C219-405A-8638-C335BD911F99}" type="pres">
      <dgm:prSet presAssocID="{F08CFE65-FCFE-47A6-99C7-2BCB5A5FAE05}" presName="rootComposite" presStyleCnt="0"/>
      <dgm:spPr/>
    </dgm:pt>
    <dgm:pt modelId="{5FE17668-FD17-43DA-860C-A181DCB230F9}" type="pres">
      <dgm:prSet presAssocID="{F08CFE65-FCFE-47A6-99C7-2BCB5A5FAE05}" presName="rootText" presStyleLbl="node3" presStyleIdx="3" presStyleCnt="6" custScaleX="106255" custScaleY="101008">
        <dgm:presLayoutVars>
          <dgm:chPref val="3"/>
        </dgm:presLayoutVars>
      </dgm:prSet>
      <dgm:spPr/>
    </dgm:pt>
    <dgm:pt modelId="{D16C9A1F-3A65-4121-976D-8BF6338F4368}" type="pres">
      <dgm:prSet presAssocID="{F08CFE65-FCFE-47A6-99C7-2BCB5A5FAE05}" presName="rootConnector" presStyleLbl="node3" presStyleIdx="3" presStyleCnt="6"/>
      <dgm:spPr/>
    </dgm:pt>
    <dgm:pt modelId="{F60CE518-64FB-4613-9504-19B9CE5EA105}" type="pres">
      <dgm:prSet presAssocID="{F08CFE65-FCFE-47A6-99C7-2BCB5A5FAE05}" presName="hierChild4" presStyleCnt="0"/>
      <dgm:spPr/>
    </dgm:pt>
    <dgm:pt modelId="{AC1D8743-B5F3-4E8B-8387-50B75CEB4671}" type="pres">
      <dgm:prSet presAssocID="{813F22CA-8399-4F46-A061-D6CD79F3E773}" presName="Name37" presStyleLbl="parChTrans1D4" presStyleIdx="0" presStyleCnt="8"/>
      <dgm:spPr/>
    </dgm:pt>
    <dgm:pt modelId="{D5474022-10A5-4A64-B8A9-56CB46593D10}" type="pres">
      <dgm:prSet presAssocID="{132E0F59-D8A9-46AF-A0C9-64B68BABCA8F}" presName="hierRoot2" presStyleCnt="0">
        <dgm:presLayoutVars>
          <dgm:hierBranch val="init"/>
        </dgm:presLayoutVars>
      </dgm:prSet>
      <dgm:spPr/>
    </dgm:pt>
    <dgm:pt modelId="{0D357FC8-2ED2-407A-B5B3-5A6AC7E38F4C}" type="pres">
      <dgm:prSet presAssocID="{132E0F59-D8A9-46AF-A0C9-64B68BABCA8F}" presName="rootComposite" presStyleCnt="0"/>
      <dgm:spPr/>
    </dgm:pt>
    <dgm:pt modelId="{F6BB8F2C-2C18-4C37-84D5-77D7416661B9}" type="pres">
      <dgm:prSet presAssocID="{132E0F59-D8A9-46AF-A0C9-64B68BABCA8F}" presName="rootText" presStyleLbl="node4" presStyleIdx="0" presStyleCnt="8" custScaleX="106255" custScaleY="101008">
        <dgm:presLayoutVars>
          <dgm:chPref val="3"/>
        </dgm:presLayoutVars>
      </dgm:prSet>
      <dgm:spPr/>
    </dgm:pt>
    <dgm:pt modelId="{3D448776-5245-4E0B-BB95-F49A3D25D08F}" type="pres">
      <dgm:prSet presAssocID="{132E0F59-D8A9-46AF-A0C9-64B68BABCA8F}" presName="rootConnector" presStyleLbl="node4" presStyleIdx="0" presStyleCnt="8"/>
      <dgm:spPr/>
    </dgm:pt>
    <dgm:pt modelId="{C6C1A5EB-223C-412C-835D-46CE78A058DE}" type="pres">
      <dgm:prSet presAssocID="{132E0F59-D8A9-46AF-A0C9-64B68BABCA8F}" presName="hierChild4" presStyleCnt="0"/>
      <dgm:spPr/>
    </dgm:pt>
    <dgm:pt modelId="{2F49375B-07EC-40E8-8D82-1E4E45285C19}" type="pres">
      <dgm:prSet presAssocID="{132E0F59-D8A9-46AF-A0C9-64B68BABCA8F}" presName="hierChild5" presStyleCnt="0"/>
      <dgm:spPr/>
    </dgm:pt>
    <dgm:pt modelId="{297C0150-781B-4753-958B-DCE7601846F0}" type="pres">
      <dgm:prSet presAssocID="{E9A1211C-5D2C-48A9-8F42-E2329B32616B}" presName="Name37" presStyleLbl="parChTrans1D4" presStyleIdx="1" presStyleCnt="8"/>
      <dgm:spPr/>
    </dgm:pt>
    <dgm:pt modelId="{536292F5-15F6-4227-88C9-015EA6204247}" type="pres">
      <dgm:prSet presAssocID="{8F3F42A7-E797-49F4-834F-A749177B1F15}" presName="hierRoot2" presStyleCnt="0">
        <dgm:presLayoutVars>
          <dgm:hierBranch val="init"/>
        </dgm:presLayoutVars>
      </dgm:prSet>
      <dgm:spPr/>
    </dgm:pt>
    <dgm:pt modelId="{42386491-3842-48D0-BF8D-E2C51510684D}" type="pres">
      <dgm:prSet presAssocID="{8F3F42A7-E797-49F4-834F-A749177B1F15}" presName="rootComposite" presStyleCnt="0"/>
      <dgm:spPr/>
    </dgm:pt>
    <dgm:pt modelId="{7207F203-1603-46D4-B34F-512E4D89ED2C}" type="pres">
      <dgm:prSet presAssocID="{8F3F42A7-E797-49F4-834F-A749177B1F15}" presName="rootText" presStyleLbl="node4" presStyleIdx="1" presStyleCnt="8" custScaleX="106255" custScaleY="101008">
        <dgm:presLayoutVars>
          <dgm:chPref val="3"/>
        </dgm:presLayoutVars>
      </dgm:prSet>
      <dgm:spPr/>
    </dgm:pt>
    <dgm:pt modelId="{7256BAC0-3F9D-4D37-A814-604D6D5676C7}" type="pres">
      <dgm:prSet presAssocID="{8F3F42A7-E797-49F4-834F-A749177B1F15}" presName="rootConnector" presStyleLbl="node4" presStyleIdx="1" presStyleCnt="8"/>
      <dgm:spPr/>
    </dgm:pt>
    <dgm:pt modelId="{25148DA5-44ED-47E0-9E55-CA7EF724A32D}" type="pres">
      <dgm:prSet presAssocID="{8F3F42A7-E797-49F4-834F-A749177B1F15}" presName="hierChild4" presStyleCnt="0"/>
      <dgm:spPr/>
    </dgm:pt>
    <dgm:pt modelId="{3B418B60-6595-44C4-99A8-3C01E8246001}" type="pres">
      <dgm:prSet presAssocID="{8F3F42A7-E797-49F4-834F-A749177B1F15}" presName="hierChild5" presStyleCnt="0"/>
      <dgm:spPr/>
    </dgm:pt>
    <dgm:pt modelId="{5F30887F-3C34-4FCD-94D5-4A1851757594}" type="pres">
      <dgm:prSet presAssocID="{8DC70A8F-3AF4-488B-9F17-C3AE558ABBB0}" presName="Name37" presStyleLbl="parChTrans1D4" presStyleIdx="2" presStyleCnt="8"/>
      <dgm:spPr/>
    </dgm:pt>
    <dgm:pt modelId="{2CD71602-1DF4-46D8-9F7F-92A2B291EC8F}" type="pres">
      <dgm:prSet presAssocID="{BF0083C9-C284-416D-990D-D6D987B802AC}" presName="hierRoot2" presStyleCnt="0">
        <dgm:presLayoutVars>
          <dgm:hierBranch val="init"/>
        </dgm:presLayoutVars>
      </dgm:prSet>
      <dgm:spPr/>
    </dgm:pt>
    <dgm:pt modelId="{9ACEC334-0E99-42BA-B2FB-C092B6D207EB}" type="pres">
      <dgm:prSet presAssocID="{BF0083C9-C284-416D-990D-D6D987B802AC}" presName="rootComposite" presStyleCnt="0"/>
      <dgm:spPr/>
    </dgm:pt>
    <dgm:pt modelId="{E2404C1B-31C4-47F1-B56E-129C80837007}" type="pres">
      <dgm:prSet presAssocID="{BF0083C9-C284-416D-990D-D6D987B802AC}" presName="rootText" presStyleLbl="node4" presStyleIdx="2" presStyleCnt="8" custScaleX="106255" custScaleY="101008">
        <dgm:presLayoutVars>
          <dgm:chPref val="3"/>
        </dgm:presLayoutVars>
      </dgm:prSet>
      <dgm:spPr/>
    </dgm:pt>
    <dgm:pt modelId="{B377DEAB-96A0-449E-B23F-945A0A08DBB9}" type="pres">
      <dgm:prSet presAssocID="{BF0083C9-C284-416D-990D-D6D987B802AC}" presName="rootConnector" presStyleLbl="node4" presStyleIdx="2" presStyleCnt="8"/>
      <dgm:spPr/>
    </dgm:pt>
    <dgm:pt modelId="{2B146156-249E-4714-A1E5-0C6425617638}" type="pres">
      <dgm:prSet presAssocID="{BF0083C9-C284-416D-990D-D6D987B802AC}" presName="hierChild4" presStyleCnt="0"/>
      <dgm:spPr/>
    </dgm:pt>
    <dgm:pt modelId="{39478988-CC1A-4576-9640-6457737289D1}" type="pres">
      <dgm:prSet presAssocID="{BF0083C9-C284-416D-990D-D6D987B802AC}" presName="hierChild5" presStyleCnt="0"/>
      <dgm:spPr/>
    </dgm:pt>
    <dgm:pt modelId="{3332A726-19BE-42EF-97F6-907C52611F62}" type="pres">
      <dgm:prSet presAssocID="{F08CFE65-FCFE-47A6-99C7-2BCB5A5FAE05}" presName="hierChild5" presStyleCnt="0"/>
      <dgm:spPr/>
    </dgm:pt>
    <dgm:pt modelId="{BD426BBF-1BAE-40F6-881D-66563AE29EC5}" type="pres">
      <dgm:prSet presAssocID="{8CA4025F-9653-41E0-898A-9E5763F84276}" presName="Name37" presStyleLbl="parChTrans1D3" presStyleIdx="4" presStyleCnt="6"/>
      <dgm:spPr/>
    </dgm:pt>
    <dgm:pt modelId="{902E9F3D-BCD7-47B1-A6E9-8290DF728B7C}" type="pres">
      <dgm:prSet presAssocID="{4EAA9C92-615C-45E0-A81B-2488DA19641E}" presName="hierRoot2" presStyleCnt="0">
        <dgm:presLayoutVars>
          <dgm:hierBranch val="init"/>
        </dgm:presLayoutVars>
      </dgm:prSet>
      <dgm:spPr/>
    </dgm:pt>
    <dgm:pt modelId="{A9DC188B-101A-4959-A6C6-639F51558D5B}" type="pres">
      <dgm:prSet presAssocID="{4EAA9C92-615C-45E0-A81B-2488DA19641E}" presName="rootComposite" presStyleCnt="0"/>
      <dgm:spPr/>
    </dgm:pt>
    <dgm:pt modelId="{0EA84757-353B-44F7-9997-9015E06F7311}" type="pres">
      <dgm:prSet presAssocID="{4EAA9C92-615C-45E0-A81B-2488DA19641E}" presName="rootText" presStyleLbl="node3" presStyleIdx="4" presStyleCnt="6" custScaleX="106255" custScaleY="101008">
        <dgm:presLayoutVars>
          <dgm:chPref val="3"/>
        </dgm:presLayoutVars>
      </dgm:prSet>
      <dgm:spPr/>
    </dgm:pt>
    <dgm:pt modelId="{BA90B513-6B83-4C47-87E9-D1B57365F130}" type="pres">
      <dgm:prSet presAssocID="{4EAA9C92-615C-45E0-A81B-2488DA19641E}" presName="rootConnector" presStyleLbl="node3" presStyleIdx="4" presStyleCnt="6"/>
      <dgm:spPr/>
    </dgm:pt>
    <dgm:pt modelId="{67784C0D-60B8-4FAA-AEE7-8D0D54CDB070}" type="pres">
      <dgm:prSet presAssocID="{4EAA9C92-615C-45E0-A81B-2488DA19641E}" presName="hierChild4" presStyleCnt="0"/>
      <dgm:spPr/>
    </dgm:pt>
    <dgm:pt modelId="{8F97A60A-E527-4AB0-94E5-0F16AEBF33CF}" type="pres">
      <dgm:prSet presAssocID="{1B979F0B-8173-4C54-AFD7-CCE7FFB6301B}" presName="Name37" presStyleLbl="parChTrans1D4" presStyleIdx="3" presStyleCnt="8"/>
      <dgm:spPr/>
    </dgm:pt>
    <dgm:pt modelId="{7469906C-C0E1-47C1-8FFE-CAA2744BBDF6}" type="pres">
      <dgm:prSet presAssocID="{F7DCD695-9DF9-40C9-BF58-3ADF8831A22A}" presName="hierRoot2" presStyleCnt="0">
        <dgm:presLayoutVars>
          <dgm:hierBranch val="init"/>
        </dgm:presLayoutVars>
      </dgm:prSet>
      <dgm:spPr/>
    </dgm:pt>
    <dgm:pt modelId="{E93FB690-DD0D-4790-AC4E-455A7E1CFD09}" type="pres">
      <dgm:prSet presAssocID="{F7DCD695-9DF9-40C9-BF58-3ADF8831A22A}" presName="rootComposite" presStyleCnt="0"/>
      <dgm:spPr/>
    </dgm:pt>
    <dgm:pt modelId="{E6BFF57E-5103-4988-8039-ED301661571E}" type="pres">
      <dgm:prSet presAssocID="{F7DCD695-9DF9-40C9-BF58-3ADF8831A22A}" presName="rootText" presStyleLbl="node4" presStyleIdx="3" presStyleCnt="8" custScaleX="106255" custScaleY="101008">
        <dgm:presLayoutVars>
          <dgm:chPref val="3"/>
        </dgm:presLayoutVars>
      </dgm:prSet>
      <dgm:spPr/>
    </dgm:pt>
    <dgm:pt modelId="{ED0BC27D-1E98-450C-A9AF-70473414A4A2}" type="pres">
      <dgm:prSet presAssocID="{F7DCD695-9DF9-40C9-BF58-3ADF8831A22A}" presName="rootConnector" presStyleLbl="node4" presStyleIdx="3" presStyleCnt="8"/>
      <dgm:spPr/>
    </dgm:pt>
    <dgm:pt modelId="{00F14A7D-4F1B-4FD4-A8DE-F02CFF2FB5FD}" type="pres">
      <dgm:prSet presAssocID="{F7DCD695-9DF9-40C9-BF58-3ADF8831A22A}" presName="hierChild4" presStyleCnt="0"/>
      <dgm:spPr/>
    </dgm:pt>
    <dgm:pt modelId="{6EF03E40-EB0E-464E-A32B-A426F0D6B5B9}" type="pres">
      <dgm:prSet presAssocID="{F7DCD695-9DF9-40C9-BF58-3ADF8831A22A}" presName="hierChild5" presStyleCnt="0"/>
      <dgm:spPr/>
    </dgm:pt>
    <dgm:pt modelId="{D06F6D6D-6C60-4DA6-8330-EC543905222B}" type="pres">
      <dgm:prSet presAssocID="{7AA108E4-DE93-497F-BA92-DA95C6B89119}" presName="Name37" presStyleLbl="parChTrans1D4" presStyleIdx="4" presStyleCnt="8"/>
      <dgm:spPr/>
    </dgm:pt>
    <dgm:pt modelId="{C99F9DFD-6CEF-429D-8423-1600840A945C}" type="pres">
      <dgm:prSet presAssocID="{5F7AC5A4-CC6A-46D2-93B9-C166B1F88880}" presName="hierRoot2" presStyleCnt="0">
        <dgm:presLayoutVars>
          <dgm:hierBranch val="init"/>
        </dgm:presLayoutVars>
      </dgm:prSet>
      <dgm:spPr/>
    </dgm:pt>
    <dgm:pt modelId="{BF4402A8-A9B4-43D6-B274-F26DC50319D8}" type="pres">
      <dgm:prSet presAssocID="{5F7AC5A4-CC6A-46D2-93B9-C166B1F88880}" presName="rootComposite" presStyleCnt="0"/>
      <dgm:spPr/>
    </dgm:pt>
    <dgm:pt modelId="{7B939BC1-80C2-4806-A279-17AC873723FA}" type="pres">
      <dgm:prSet presAssocID="{5F7AC5A4-CC6A-46D2-93B9-C166B1F88880}" presName="rootText" presStyleLbl="node4" presStyleIdx="4" presStyleCnt="8" custScaleX="106255" custScaleY="101008">
        <dgm:presLayoutVars>
          <dgm:chPref val="3"/>
        </dgm:presLayoutVars>
      </dgm:prSet>
      <dgm:spPr>
        <a:xfrm>
          <a:off x="5084165" y="4552708"/>
          <a:ext cx="1846120" cy="923060"/>
        </a:xfrm>
        <a:prstGeom prst="rect">
          <a:avLst/>
        </a:prstGeom>
      </dgm:spPr>
    </dgm:pt>
    <dgm:pt modelId="{BC3C2842-2C0B-4213-AED1-113F701D3816}" type="pres">
      <dgm:prSet presAssocID="{5F7AC5A4-CC6A-46D2-93B9-C166B1F88880}" presName="rootConnector" presStyleLbl="node4" presStyleIdx="4" presStyleCnt="8"/>
      <dgm:spPr/>
    </dgm:pt>
    <dgm:pt modelId="{FCA3F27E-31F8-468D-9969-777B6738C472}" type="pres">
      <dgm:prSet presAssocID="{5F7AC5A4-CC6A-46D2-93B9-C166B1F88880}" presName="hierChild4" presStyleCnt="0"/>
      <dgm:spPr/>
    </dgm:pt>
    <dgm:pt modelId="{F1D636F2-C74C-401D-BF98-4EACA975140D}" type="pres">
      <dgm:prSet presAssocID="{5F7AC5A4-CC6A-46D2-93B9-C166B1F88880}" presName="hierChild5" presStyleCnt="0"/>
      <dgm:spPr/>
    </dgm:pt>
    <dgm:pt modelId="{64860AC4-58DA-487E-81A9-99DB7D07A0DA}" type="pres">
      <dgm:prSet presAssocID="{4EAA9C92-615C-45E0-A81B-2488DA19641E}" presName="hierChild5" presStyleCnt="0"/>
      <dgm:spPr/>
    </dgm:pt>
    <dgm:pt modelId="{DD45B47B-2A54-4300-A665-59D1F818E72F}" type="pres">
      <dgm:prSet presAssocID="{B064FA45-542E-4729-BF7B-130864A1C7C2}" presName="Name37" presStyleLbl="parChTrans1D3" presStyleIdx="5" presStyleCnt="6"/>
      <dgm:spPr/>
    </dgm:pt>
    <dgm:pt modelId="{19DA8396-6C8D-4FCD-BF2D-F738D4B41442}" type="pres">
      <dgm:prSet presAssocID="{515243B8-62F0-425E-B4DB-C8782840BE6E}" presName="hierRoot2" presStyleCnt="0">
        <dgm:presLayoutVars>
          <dgm:hierBranch val="init"/>
        </dgm:presLayoutVars>
      </dgm:prSet>
      <dgm:spPr/>
    </dgm:pt>
    <dgm:pt modelId="{1E3A7471-05F2-4E4A-9D89-3D6D6A6AD278}" type="pres">
      <dgm:prSet presAssocID="{515243B8-62F0-425E-B4DB-C8782840BE6E}" presName="rootComposite" presStyleCnt="0"/>
      <dgm:spPr/>
    </dgm:pt>
    <dgm:pt modelId="{50CDF7CF-F2E2-4EA4-9B17-0A86B2B62F48}" type="pres">
      <dgm:prSet presAssocID="{515243B8-62F0-425E-B4DB-C8782840BE6E}" presName="rootText" presStyleLbl="node3" presStyleIdx="5" presStyleCnt="6" custScaleX="106255" custScaleY="101008">
        <dgm:presLayoutVars>
          <dgm:chPref val="3"/>
        </dgm:presLayoutVars>
      </dgm:prSet>
      <dgm:spPr/>
    </dgm:pt>
    <dgm:pt modelId="{38533F68-903E-4294-AC6C-5FA20FAC6430}" type="pres">
      <dgm:prSet presAssocID="{515243B8-62F0-425E-B4DB-C8782840BE6E}" presName="rootConnector" presStyleLbl="node3" presStyleIdx="5" presStyleCnt="6"/>
      <dgm:spPr/>
    </dgm:pt>
    <dgm:pt modelId="{E9D085C4-CD83-4D5A-96F8-B6879C6837BD}" type="pres">
      <dgm:prSet presAssocID="{515243B8-62F0-425E-B4DB-C8782840BE6E}" presName="hierChild4" presStyleCnt="0"/>
      <dgm:spPr/>
    </dgm:pt>
    <dgm:pt modelId="{39A025DD-BEDD-4F0B-98ED-8046AD487D6B}" type="pres">
      <dgm:prSet presAssocID="{83018389-3118-4986-8393-9965A93AE8C5}" presName="Name37" presStyleLbl="parChTrans1D4" presStyleIdx="5" presStyleCnt="8"/>
      <dgm:spPr/>
    </dgm:pt>
    <dgm:pt modelId="{B6309AA4-4F32-484D-896D-89CBED72D0BF}" type="pres">
      <dgm:prSet presAssocID="{B52155E0-390D-43B0-911D-C8B0E20A3D7D}" presName="hierRoot2" presStyleCnt="0">
        <dgm:presLayoutVars>
          <dgm:hierBranch val="init"/>
        </dgm:presLayoutVars>
      </dgm:prSet>
      <dgm:spPr/>
    </dgm:pt>
    <dgm:pt modelId="{442D1174-8FA6-4CE0-BFEF-D281B907AF11}" type="pres">
      <dgm:prSet presAssocID="{B52155E0-390D-43B0-911D-C8B0E20A3D7D}" presName="rootComposite" presStyleCnt="0"/>
      <dgm:spPr/>
    </dgm:pt>
    <dgm:pt modelId="{889C02FB-076B-4CB2-80EF-84279EB13DF5}" type="pres">
      <dgm:prSet presAssocID="{B52155E0-390D-43B0-911D-C8B0E20A3D7D}" presName="rootText" presStyleLbl="node4" presStyleIdx="5" presStyleCnt="8" custScaleX="106255" custScaleY="101008">
        <dgm:presLayoutVars>
          <dgm:chPref val="3"/>
        </dgm:presLayoutVars>
      </dgm:prSet>
      <dgm:spPr/>
    </dgm:pt>
    <dgm:pt modelId="{5F068366-DF41-4EE2-808D-E32F7A0B4C63}" type="pres">
      <dgm:prSet presAssocID="{B52155E0-390D-43B0-911D-C8B0E20A3D7D}" presName="rootConnector" presStyleLbl="node4" presStyleIdx="5" presStyleCnt="8"/>
      <dgm:spPr/>
    </dgm:pt>
    <dgm:pt modelId="{56CC17A8-AB87-4A5C-9D1B-D525616AB5A3}" type="pres">
      <dgm:prSet presAssocID="{B52155E0-390D-43B0-911D-C8B0E20A3D7D}" presName="hierChild4" presStyleCnt="0"/>
      <dgm:spPr/>
    </dgm:pt>
    <dgm:pt modelId="{584C68E0-45E7-4291-85F6-AB1A53817F1C}" type="pres">
      <dgm:prSet presAssocID="{B52155E0-390D-43B0-911D-C8B0E20A3D7D}" presName="hierChild5" presStyleCnt="0"/>
      <dgm:spPr/>
    </dgm:pt>
    <dgm:pt modelId="{41D94186-2A20-46A4-BC9D-1A765E985FB0}" type="pres">
      <dgm:prSet presAssocID="{770F37F1-A3C0-4E8B-B45F-E47B2C58FD81}" presName="Name37" presStyleLbl="parChTrans1D4" presStyleIdx="6" presStyleCnt="8"/>
      <dgm:spPr/>
    </dgm:pt>
    <dgm:pt modelId="{CF1E5B2A-990B-4139-9E3E-D19438DA3A32}" type="pres">
      <dgm:prSet presAssocID="{6768DBE7-5038-41DC-B7D1-27484C17A79F}" presName="hierRoot2" presStyleCnt="0">
        <dgm:presLayoutVars>
          <dgm:hierBranch val="init"/>
        </dgm:presLayoutVars>
      </dgm:prSet>
      <dgm:spPr/>
    </dgm:pt>
    <dgm:pt modelId="{1935669C-401F-4108-8C35-A371CFB98F51}" type="pres">
      <dgm:prSet presAssocID="{6768DBE7-5038-41DC-B7D1-27484C17A79F}" presName="rootComposite" presStyleCnt="0"/>
      <dgm:spPr/>
    </dgm:pt>
    <dgm:pt modelId="{46337E3C-22B7-4E49-A4CC-62FA3C72B1A6}" type="pres">
      <dgm:prSet presAssocID="{6768DBE7-5038-41DC-B7D1-27484C17A79F}" presName="rootText" presStyleLbl="node4" presStyleIdx="6" presStyleCnt="8" custScaleX="106255" custScaleY="101008">
        <dgm:presLayoutVars>
          <dgm:chPref val="3"/>
        </dgm:presLayoutVars>
      </dgm:prSet>
      <dgm:spPr/>
    </dgm:pt>
    <dgm:pt modelId="{9EA7D208-15C6-4ADE-BD8E-B20B9B10246B}" type="pres">
      <dgm:prSet presAssocID="{6768DBE7-5038-41DC-B7D1-27484C17A79F}" presName="rootConnector" presStyleLbl="node4" presStyleIdx="6" presStyleCnt="8"/>
      <dgm:spPr/>
    </dgm:pt>
    <dgm:pt modelId="{DA947EAA-D758-4339-91CD-728AEF1DEF2F}" type="pres">
      <dgm:prSet presAssocID="{6768DBE7-5038-41DC-B7D1-27484C17A79F}" presName="hierChild4" presStyleCnt="0"/>
      <dgm:spPr/>
    </dgm:pt>
    <dgm:pt modelId="{A77F13FC-8A65-4605-A30E-C81B3F2AB3EF}" type="pres">
      <dgm:prSet presAssocID="{6768DBE7-5038-41DC-B7D1-27484C17A79F}" presName="hierChild5" presStyleCnt="0"/>
      <dgm:spPr/>
    </dgm:pt>
    <dgm:pt modelId="{33F41AA9-16C0-46F2-81C9-0F4F2AC35B16}" type="pres">
      <dgm:prSet presAssocID="{B254F0EC-1209-4C8D-A151-500356A606F7}" presName="Name37" presStyleLbl="parChTrans1D4" presStyleIdx="7" presStyleCnt="8"/>
      <dgm:spPr/>
    </dgm:pt>
    <dgm:pt modelId="{5EE2978D-2796-4BD6-9208-94ADFC35C8F7}" type="pres">
      <dgm:prSet presAssocID="{1900CD72-BC5A-49ED-8B9A-2C8C64195AA5}" presName="hierRoot2" presStyleCnt="0">
        <dgm:presLayoutVars>
          <dgm:hierBranch val="init"/>
        </dgm:presLayoutVars>
      </dgm:prSet>
      <dgm:spPr/>
    </dgm:pt>
    <dgm:pt modelId="{D2744977-B535-4B98-968B-8F370D768A61}" type="pres">
      <dgm:prSet presAssocID="{1900CD72-BC5A-49ED-8B9A-2C8C64195AA5}" presName="rootComposite" presStyleCnt="0"/>
      <dgm:spPr/>
    </dgm:pt>
    <dgm:pt modelId="{A5AC11D8-B9CD-478D-849F-82DBCB4A9CD6}" type="pres">
      <dgm:prSet presAssocID="{1900CD72-BC5A-49ED-8B9A-2C8C64195AA5}" presName="rootText" presStyleLbl="node4" presStyleIdx="7" presStyleCnt="8" custScaleX="106255" custScaleY="101008">
        <dgm:presLayoutVars>
          <dgm:chPref val="3"/>
        </dgm:presLayoutVars>
      </dgm:prSet>
      <dgm:spPr/>
    </dgm:pt>
    <dgm:pt modelId="{A365691D-FFC1-47E8-AC6C-9C211A15F629}" type="pres">
      <dgm:prSet presAssocID="{1900CD72-BC5A-49ED-8B9A-2C8C64195AA5}" presName="rootConnector" presStyleLbl="node4" presStyleIdx="7" presStyleCnt="8"/>
      <dgm:spPr/>
    </dgm:pt>
    <dgm:pt modelId="{77865F82-D6E7-4569-A577-546EC570ECE8}" type="pres">
      <dgm:prSet presAssocID="{1900CD72-BC5A-49ED-8B9A-2C8C64195AA5}" presName="hierChild4" presStyleCnt="0"/>
      <dgm:spPr/>
    </dgm:pt>
    <dgm:pt modelId="{2F415686-160D-464B-85F3-D22CCF73373E}" type="pres">
      <dgm:prSet presAssocID="{1900CD72-BC5A-49ED-8B9A-2C8C64195AA5}" presName="hierChild5" presStyleCnt="0"/>
      <dgm:spPr/>
    </dgm:pt>
    <dgm:pt modelId="{52F202A9-B22F-4B44-9957-6CBCE236C065}" type="pres">
      <dgm:prSet presAssocID="{515243B8-62F0-425E-B4DB-C8782840BE6E}" presName="hierChild5" presStyleCnt="0"/>
      <dgm:spPr/>
    </dgm:pt>
    <dgm:pt modelId="{3269CA8C-5A0C-4C0C-BE69-9D67A162FE48}" type="pres">
      <dgm:prSet presAssocID="{AF71A4D1-41B9-4030-A590-3F3350FEB3D7}" presName="hierChild5" presStyleCnt="0"/>
      <dgm:spPr/>
    </dgm:pt>
    <dgm:pt modelId="{CB786AE7-227E-480E-8913-C816AF173F71}" type="pres">
      <dgm:prSet presAssocID="{CB31CDD9-4874-40F9-8521-357A6AAE58C6}" presName="hierChild3" presStyleCnt="0"/>
      <dgm:spPr/>
    </dgm:pt>
  </dgm:ptLst>
  <dgm:cxnLst>
    <dgm:cxn modelId="{97048202-CF9A-4CD2-A5C3-34C23BD32BCE}" srcId="{8B8A14D7-F68D-43DB-9388-04288491546D}" destId="{231FD641-BF57-4A9C-8124-197BDA5D058F}" srcOrd="2" destOrd="0" parTransId="{14C595EC-9C91-47C8-8805-F3E6A4246688}" sibTransId="{97C92185-FAD9-4290-944F-52B3D495BB2E}"/>
    <dgm:cxn modelId="{0C3B3F07-816A-4F4D-A8C5-320E9C66915E}" type="presOf" srcId="{8B8A14D7-F68D-43DB-9388-04288491546D}" destId="{3A28532F-51AA-4212-BB4A-EBB7A511ACDD}" srcOrd="1" destOrd="0" presId="urn:microsoft.com/office/officeart/2005/8/layout/orgChart1"/>
    <dgm:cxn modelId="{020F0808-EED8-4D01-BBD2-6FD2A09C0E4A}" srcId="{CB31CDD9-4874-40F9-8521-357A6AAE58C6}" destId="{8F07B7CF-400B-4A2E-BAEA-6D71082F1D26}" srcOrd="1" destOrd="0" parTransId="{A57F2DE8-47BC-4284-89B7-7100E93B21B0}" sibTransId="{193533E1-5E21-4257-A63B-7924C55F031B}"/>
    <dgm:cxn modelId="{52ABE60E-2C37-47ED-9AA7-1D4C20419B64}" type="presOf" srcId="{4EAA9C92-615C-45E0-A81B-2488DA19641E}" destId="{BA90B513-6B83-4C47-87E9-D1B57365F130}" srcOrd="1" destOrd="0" presId="urn:microsoft.com/office/officeart/2005/8/layout/orgChart1"/>
    <dgm:cxn modelId="{79D90513-3938-4829-B24F-A7F2FA42CECE}" type="presOf" srcId="{1900CD72-BC5A-49ED-8B9A-2C8C64195AA5}" destId="{A5AC11D8-B9CD-478D-849F-82DBCB4A9CD6}" srcOrd="0" destOrd="0" presId="urn:microsoft.com/office/officeart/2005/8/layout/orgChart1"/>
    <dgm:cxn modelId="{FFCA3B18-D0A4-462D-8E14-2F939E522ED0}" srcId="{F08CFE65-FCFE-47A6-99C7-2BCB5A5FAE05}" destId="{132E0F59-D8A9-46AF-A0C9-64B68BABCA8F}" srcOrd="0" destOrd="0" parTransId="{813F22CA-8399-4F46-A061-D6CD79F3E773}" sibTransId="{64E60E2D-C06E-4C9A-9A51-014AA4E64A48}"/>
    <dgm:cxn modelId="{A7116919-3C62-4F02-8AD1-E4E1BCE6C55A}" type="presOf" srcId="{515243B8-62F0-425E-B4DB-C8782840BE6E}" destId="{50CDF7CF-F2E2-4EA4-9B17-0A86B2B62F48}" srcOrd="0" destOrd="0" presId="urn:microsoft.com/office/officeart/2005/8/layout/orgChart1"/>
    <dgm:cxn modelId="{14798019-EE01-471B-A062-CA915C238250}" srcId="{005BD574-814D-4FB8-A62E-DDCAE68D1BAD}" destId="{CB31CDD9-4874-40F9-8521-357A6AAE58C6}" srcOrd="0" destOrd="0" parTransId="{90D171CD-2ADA-4C02-A906-F29397941F54}" sibTransId="{D2E74AB8-2D18-46ED-B430-1386E563F252}"/>
    <dgm:cxn modelId="{3D44D01A-CDB7-4703-B465-C2AA9CC64052}" srcId="{F08CFE65-FCFE-47A6-99C7-2BCB5A5FAE05}" destId="{8F3F42A7-E797-49F4-834F-A749177B1F15}" srcOrd="1" destOrd="0" parTransId="{E9A1211C-5D2C-48A9-8F42-E2329B32616B}" sibTransId="{96AE33C6-BEDD-4887-96D1-6AFED0999CFC}"/>
    <dgm:cxn modelId="{71A4D21A-0DC1-4FB8-87F5-3F1EDF065053}" type="presOf" srcId="{B254F0EC-1209-4C8D-A151-500356A606F7}" destId="{33F41AA9-16C0-46F2-81C9-0F4F2AC35B16}" srcOrd="0" destOrd="0" presId="urn:microsoft.com/office/officeart/2005/8/layout/orgChart1"/>
    <dgm:cxn modelId="{E86FE11C-DD7B-40B6-A567-335D98D54FD7}" type="presOf" srcId="{6768DBE7-5038-41DC-B7D1-27484C17A79F}" destId="{46337E3C-22B7-4E49-A4CC-62FA3C72B1A6}" srcOrd="0" destOrd="0" presId="urn:microsoft.com/office/officeart/2005/8/layout/orgChart1"/>
    <dgm:cxn modelId="{7F696C1D-02BB-4E86-A538-939F045C68FD}" type="presOf" srcId="{91D737DB-2BC5-4B15-9981-A1B2A7D775AA}" destId="{BEE6D051-F475-4257-AA65-AEDD66F9E40F}" srcOrd="0" destOrd="0" presId="urn:microsoft.com/office/officeart/2005/8/layout/orgChart1"/>
    <dgm:cxn modelId="{7E2C8F22-4D77-4EA8-AA82-E857D74B89E1}" type="presOf" srcId="{7AA108E4-DE93-497F-BA92-DA95C6B89119}" destId="{D06F6D6D-6C60-4DA6-8330-EC543905222B}" srcOrd="0" destOrd="0" presId="urn:microsoft.com/office/officeart/2005/8/layout/orgChart1"/>
    <dgm:cxn modelId="{A391A623-E6EF-487C-BAA9-8E1259B273FC}" type="presOf" srcId="{5F7AC5A4-CC6A-46D2-93B9-C166B1F88880}" destId="{BC3C2842-2C0B-4213-AED1-113F701D3816}" srcOrd="1" destOrd="0" presId="urn:microsoft.com/office/officeart/2005/8/layout/orgChart1"/>
    <dgm:cxn modelId="{E3D19127-EFDC-4A6F-8088-8B63B260E07A}" type="presOf" srcId="{515243B8-62F0-425E-B4DB-C8782840BE6E}" destId="{38533F68-903E-4294-AC6C-5FA20FAC6430}" srcOrd="1" destOrd="0" presId="urn:microsoft.com/office/officeart/2005/8/layout/orgChart1"/>
    <dgm:cxn modelId="{5B339A2A-4417-46D2-B269-8647069DC0BD}" type="presOf" srcId="{6768DBE7-5038-41DC-B7D1-27484C17A79F}" destId="{9EA7D208-15C6-4ADE-BD8E-B20B9B10246B}" srcOrd="1" destOrd="0" presId="urn:microsoft.com/office/officeart/2005/8/layout/orgChart1"/>
    <dgm:cxn modelId="{93548C2E-1AE8-4F23-ABC0-220EDB708598}" type="presOf" srcId="{132E0F59-D8A9-46AF-A0C9-64B68BABCA8F}" destId="{F6BB8F2C-2C18-4C37-84D5-77D7416661B9}" srcOrd="0" destOrd="0" presId="urn:microsoft.com/office/officeart/2005/8/layout/orgChart1"/>
    <dgm:cxn modelId="{C0157330-93A7-4A3E-A1B2-5D4E59681FE8}" type="presOf" srcId="{48D65F52-6C66-48EA-9DE2-B749F220861D}" destId="{45EC242F-59B3-4BF2-B7B3-E0A2EF79A6A6}" srcOrd="0" destOrd="0" presId="urn:microsoft.com/office/officeart/2005/8/layout/orgChart1"/>
    <dgm:cxn modelId="{F5B44C35-002E-47E5-A9A1-66F952A2443F}" type="presOf" srcId="{CB31CDD9-4874-40F9-8521-357A6AAE58C6}" destId="{182F294F-C8D2-4802-A6B0-2AE7A30B688E}" srcOrd="0" destOrd="0" presId="urn:microsoft.com/office/officeart/2005/8/layout/orgChart1"/>
    <dgm:cxn modelId="{0730C038-1C08-498E-B0E0-25615E546B4E}" type="presOf" srcId="{8F07B7CF-400B-4A2E-BAEA-6D71082F1D26}" destId="{E2EE7260-9AF1-4D45-B0D8-07A68F2944EF}" srcOrd="1" destOrd="0" presId="urn:microsoft.com/office/officeart/2005/8/layout/orgChart1"/>
    <dgm:cxn modelId="{71864F5D-D69C-4EE5-A94B-86070021FE41}" srcId="{F08CFE65-FCFE-47A6-99C7-2BCB5A5FAE05}" destId="{BF0083C9-C284-416D-990D-D6D987B802AC}" srcOrd="2" destOrd="0" parTransId="{8DC70A8F-3AF4-488B-9F17-C3AE558ABBB0}" sibTransId="{81DB8109-15A2-429A-B066-0D68C90C3023}"/>
    <dgm:cxn modelId="{13407B5F-6092-46D8-9BE0-3AB522BF0C6E}" srcId="{515243B8-62F0-425E-B4DB-C8782840BE6E}" destId="{1900CD72-BC5A-49ED-8B9A-2C8C64195AA5}" srcOrd="2" destOrd="0" parTransId="{B254F0EC-1209-4C8D-A151-500356A606F7}" sibTransId="{21F80A19-8CB2-411B-AC56-C413FE8878A6}"/>
    <dgm:cxn modelId="{21F95843-10EC-4D61-936A-4171CF37D116}" type="presOf" srcId="{14C595EC-9C91-47C8-8805-F3E6A4246688}" destId="{5542CE53-530D-4A9D-AE57-B7A74636A545}" srcOrd="0" destOrd="0" presId="urn:microsoft.com/office/officeart/2005/8/layout/orgChart1"/>
    <dgm:cxn modelId="{A72A8145-EC09-4E22-A312-0E97DDFBA889}" type="presOf" srcId="{8F07B7CF-400B-4A2E-BAEA-6D71082F1D26}" destId="{F6C29CBF-9557-4D48-A4A6-36006563385D}" srcOrd="0" destOrd="0" presId="urn:microsoft.com/office/officeart/2005/8/layout/orgChart1"/>
    <dgm:cxn modelId="{2AB23E66-1054-440B-84AC-F2A0576A5622}" type="presOf" srcId="{05CE7B70-B098-400B-8263-C6D662BD2076}" destId="{E1B30E63-D0DD-485B-8233-F08AA8C82508}" srcOrd="0" destOrd="0" presId="urn:microsoft.com/office/officeart/2005/8/layout/orgChart1"/>
    <dgm:cxn modelId="{8182E566-C23E-45FE-8E21-B5B4E1F2C5F6}" srcId="{4EAA9C92-615C-45E0-A81B-2488DA19641E}" destId="{5F7AC5A4-CC6A-46D2-93B9-C166B1F88880}" srcOrd="1" destOrd="0" parTransId="{7AA108E4-DE93-497F-BA92-DA95C6B89119}" sibTransId="{1EC7674C-CC39-4147-98A7-3BC0CA074E4D}"/>
    <dgm:cxn modelId="{E04D0A6A-37E2-41FF-8583-A94C5D303740}" type="presOf" srcId="{8CA4025F-9653-41E0-898A-9E5763F84276}" destId="{BD426BBF-1BAE-40F6-881D-66563AE29EC5}" srcOrd="0" destOrd="0" presId="urn:microsoft.com/office/officeart/2005/8/layout/orgChart1"/>
    <dgm:cxn modelId="{2B3A566B-3824-4FD7-A396-B941BED00DE2}" type="presOf" srcId="{005BD574-814D-4FB8-A62E-DDCAE68D1BAD}" destId="{8B5568A7-D20C-44F2-B113-7103A0688808}" srcOrd="0" destOrd="0" presId="urn:microsoft.com/office/officeart/2005/8/layout/orgChart1"/>
    <dgm:cxn modelId="{4B3A3C50-9DB0-4B09-AF83-FDC55C42E875}" type="presOf" srcId="{E2F05004-C1B7-4776-9561-66621D755330}" destId="{1B3A3473-C170-405D-A367-0BC1F88568FF}" srcOrd="0" destOrd="0" presId="urn:microsoft.com/office/officeart/2005/8/layout/orgChart1"/>
    <dgm:cxn modelId="{D7445953-864B-41AE-9CE5-72B7C543DD26}" type="presOf" srcId="{F7DCD695-9DF9-40C9-BF58-3ADF8831A22A}" destId="{ED0BC27D-1E98-450C-A9AF-70473414A4A2}" srcOrd="1" destOrd="0" presId="urn:microsoft.com/office/officeart/2005/8/layout/orgChart1"/>
    <dgm:cxn modelId="{0274B876-A608-47EF-9463-774A1D73F98B}" type="presOf" srcId="{CB31CDD9-4874-40F9-8521-357A6AAE58C6}" destId="{C0378EA6-4206-4EC1-968F-C2BC60F90B92}" srcOrd="1" destOrd="0" presId="urn:microsoft.com/office/officeart/2005/8/layout/orgChart1"/>
    <dgm:cxn modelId="{33A96258-1105-4218-8705-09D73501373B}" type="presOf" srcId="{BF0083C9-C284-416D-990D-D6D987B802AC}" destId="{B377DEAB-96A0-449E-B23F-945A0A08DBB9}" srcOrd="1" destOrd="0" presId="urn:microsoft.com/office/officeart/2005/8/layout/orgChart1"/>
    <dgm:cxn modelId="{7B951B80-4A6A-41F8-869B-33AB4891E60A}" type="presOf" srcId="{F08CFE65-FCFE-47A6-99C7-2BCB5A5FAE05}" destId="{5FE17668-FD17-43DA-860C-A181DCB230F9}" srcOrd="0" destOrd="0" presId="urn:microsoft.com/office/officeart/2005/8/layout/orgChart1"/>
    <dgm:cxn modelId="{54EDE383-AFF0-4297-A7B6-5C581BE638DB}" type="presOf" srcId="{F08CFE65-FCFE-47A6-99C7-2BCB5A5FAE05}" destId="{D16C9A1F-3A65-4121-976D-8BF6338F4368}" srcOrd="1" destOrd="0" presId="urn:microsoft.com/office/officeart/2005/8/layout/orgChart1"/>
    <dgm:cxn modelId="{57485A89-1F90-463B-B1E8-C6044797476D}" srcId="{AF71A4D1-41B9-4030-A590-3F3350FEB3D7}" destId="{F08CFE65-FCFE-47A6-99C7-2BCB5A5FAE05}" srcOrd="0" destOrd="0" parTransId="{E2F05004-C1B7-4776-9561-66621D755330}" sibTransId="{D49BC7B9-8593-4203-BC04-BD94E4E33AAA}"/>
    <dgm:cxn modelId="{97156495-5113-46EC-BDA7-FFB27C853F80}" type="presOf" srcId="{B064FA45-542E-4729-BF7B-130864A1C7C2}" destId="{DD45B47B-2A54-4300-A665-59D1F818E72F}" srcOrd="0" destOrd="0" presId="urn:microsoft.com/office/officeart/2005/8/layout/orgChart1"/>
    <dgm:cxn modelId="{4E3E3D97-D529-4B4C-93BE-262156BC13C3}" type="presOf" srcId="{368FB424-9118-4058-930D-F0E9500478B2}" destId="{28935BB4-7EFC-4E8A-9808-88DED2BDDA2D}" srcOrd="0" destOrd="0" presId="urn:microsoft.com/office/officeart/2005/8/layout/orgChart1"/>
    <dgm:cxn modelId="{CD5C8C97-8F6F-4E87-BE76-048043D30B7B}" srcId="{CB31CDD9-4874-40F9-8521-357A6AAE58C6}" destId="{AF71A4D1-41B9-4030-A590-3F3350FEB3D7}" srcOrd="2" destOrd="0" parTransId="{48D65F52-6C66-48EA-9DE2-B749F220861D}" sibTransId="{DA42FC44-371F-44D6-9229-9468F9711F93}"/>
    <dgm:cxn modelId="{DAF98C99-2C45-4716-8754-4D3935B4E712}" type="presOf" srcId="{8B8A14D7-F68D-43DB-9388-04288491546D}" destId="{BCFC0096-FC56-45D9-A4EA-D119ED5A5D54}" srcOrd="0" destOrd="0" presId="urn:microsoft.com/office/officeart/2005/8/layout/orgChart1"/>
    <dgm:cxn modelId="{A761019D-9A7C-4921-BC66-41A85AF463BE}" type="presOf" srcId="{231FD641-BF57-4A9C-8124-197BDA5D058F}" destId="{557FBAD1-0E6A-45A3-A60E-1095394685EF}" srcOrd="1" destOrd="0" presId="urn:microsoft.com/office/officeart/2005/8/layout/orgChart1"/>
    <dgm:cxn modelId="{6C79139E-70EB-40D7-9AF0-8542FFE00DD4}" srcId="{8B8A14D7-F68D-43DB-9388-04288491546D}" destId="{91D737DB-2BC5-4B15-9981-A1B2A7D775AA}" srcOrd="1" destOrd="0" parTransId="{D80753BF-6A18-47D6-814B-437059ED889D}" sibTransId="{7448737C-71BE-480E-A17F-EED86EA58CBE}"/>
    <dgm:cxn modelId="{18F42F9E-DBF9-46B0-A312-6196E72F9622}" type="presOf" srcId="{132E0F59-D8A9-46AF-A0C9-64B68BABCA8F}" destId="{3D448776-5245-4E0B-BB95-F49A3D25D08F}" srcOrd="1" destOrd="0" presId="urn:microsoft.com/office/officeart/2005/8/layout/orgChart1"/>
    <dgm:cxn modelId="{BCD3E79E-C240-48C2-A60B-FC0DAB8FD0BA}" type="presOf" srcId="{0C75AB8B-5A64-4D63-BDE6-B206A6797C5D}" destId="{1B271A01-1FAF-4BF8-B3D1-04E0A699FA38}" srcOrd="0" destOrd="0" presId="urn:microsoft.com/office/officeart/2005/8/layout/orgChart1"/>
    <dgm:cxn modelId="{4592F99E-477D-4047-A1CB-DCED97A70263}" srcId="{515243B8-62F0-425E-B4DB-C8782840BE6E}" destId="{6768DBE7-5038-41DC-B7D1-27484C17A79F}" srcOrd="1" destOrd="0" parTransId="{770F37F1-A3C0-4E8B-B45F-E47B2C58FD81}" sibTransId="{887B3690-863D-4834-A3DD-40175B3D6ACA}"/>
    <dgm:cxn modelId="{431218A0-632D-4CEC-A0B6-211BAAB417D0}" srcId="{4EAA9C92-615C-45E0-A81B-2488DA19641E}" destId="{F7DCD695-9DF9-40C9-BF58-3ADF8831A22A}" srcOrd="0" destOrd="0" parTransId="{1B979F0B-8173-4C54-AFD7-CCE7FFB6301B}" sibTransId="{C7625829-12D9-45AE-9986-1ACB322155D4}"/>
    <dgm:cxn modelId="{029578A0-8681-45E4-A932-A0EDE5A610E4}" type="presOf" srcId="{8DC70A8F-3AF4-488B-9F17-C3AE558ABBB0}" destId="{5F30887F-3C34-4FCD-94D5-4A1851757594}" srcOrd="0" destOrd="0" presId="urn:microsoft.com/office/officeart/2005/8/layout/orgChart1"/>
    <dgm:cxn modelId="{27D9E8A1-647C-442B-8D97-74668A07A633}" srcId="{AF71A4D1-41B9-4030-A590-3F3350FEB3D7}" destId="{4EAA9C92-615C-45E0-A81B-2488DA19641E}" srcOrd="1" destOrd="0" parTransId="{8CA4025F-9653-41E0-898A-9E5763F84276}" sibTransId="{D918CDB1-0C5D-4B17-AFD5-DCD1C9B2CF68}"/>
    <dgm:cxn modelId="{B09653A4-78F8-4070-AAB5-056C6B6E3D02}" type="presOf" srcId="{AF71A4D1-41B9-4030-A590-3F3350FEB3D7}" destId="{37C068E0-8A4C-440E-A6AA-4307A8920F99}" srcOrd="0" destOrd="0" presId="urn:microsoft.com/office/officeart/2005/8/layout/orgChart1"/>
    <dgm:cxn modelId="{D56CB0AE-DA74-4D1E-9EFC-96C05E64F803}" type="presOf" srcId="{E9A1211C-5D2C-48A9-8F42-E2329B32616B}" destId="{297C0150-781B-4753-958B-DCE7601846F0}" srcOrd="0" destOrd="0" presId="urn:microsoft.com/office/officeart/2005/8/layout/orgChart1"/>
    <dgm:cxn modelId="{7CFE5AB3-6EFD-4851-98F8-AB6DCA77CDDC}" type="presOf" srcId="{770F37F1-A3C0-4E8B-B45F-E47B2C58FD81}" destId="{41D94186-2A20-46A4-BC9D-1A765E985FB0}" srcOrd="0" destOrd="0" presId="urn:microsoft.com/office/officeart/2005/8/layout/orgChart1"/>
    <dgm:cxn modelId="{C5282AB7-C507-43B9-B81E-B27F05D1B953}" type="presOf" srcId="{8F3F42A7-E797-49F4-834F-A749177B1F15}" destId="{7207F203-1603-46D4-B34F-512E4D89ED2C}" srcOrd="0" destOrd="0" presId="urn:microsoft.com/office/officeart/2005/8/layout/orgChart1"/>
    <dgm:cxn modelId="{702B17BD-D114-464F-B6A2-5C158B07BFED}" type="presOf" srcId="{1900CD72-BC5A-49ED-8B9A-2C8C64195AA5}" destId="{A365691D-FFC1-47E8-AC6C-9C211A15F629}" srcOrd="1" destOrd="0" presId="urn:microsoft.com/office/officeart/2005/8/layout/orgChart1"/>
    <dgm:cxn modelId="{E351E5C2-C5BA-46E7-B47F-773DE9CF6217}" type="presOf" srcId="{AF71A4D1-41B9-4030-A590-3F3350FEB3D7}" destId="{FCFFAD8F-F38F-469B-A943-39D1485A52E4}" srcOrd="1" destOrd="0" presId="urn:microsoft.com/office/officeart/2005/8/layout/orgChart1"/>
    <dgm:cxn modelId="{D35C5BC6-7514-46A5-BFDF-4AEE66739E88}" type="presOf" srcId="{813F22CA-8399-4F46-A061-D6CD79F3E773}" destId="{AC1D8743-B5F3-4E8B-8387-50B75CEB4671}" srcOrd="0" destOrd="0" presId="urn:microsoft.com/office/officeart/2005/8/layout/orgChart1"/>
    <dgm:cxn modelId="{B6D829C9-B300-412E-B726-5FD289FF9F45}" type="presOf" srcId="{8F3F42A7-E797-49F4-834F-A749177B1F15}" destId="{7256BAC0-3F9D-4D37-A814-604D6D5676C7}" srcOrd="1" destOrd="0" presId="urn:microsoft.com/office/officeart/2005/8/layout/orgChart1"/>
    <dgm:cxn modelId="{B518A8CC-602A-4178-8433-CA20A658D815}" type="presOf" srcId="{4EAA9C92-615C-45E0-A81B-2488DA19641E}" destId="{0EA84757-353B-44F7-9997-9015E06F7311}" srcOrd="0" destOrd="0" presId="urn:microsoft.com/office/officeart/2005/8/layout/orgChart1"/>
    <dgm:cxn modelId="{19BC4BD1-F21C-44F8-A6F9-A246C889F9DD}" type="presOf" srcId="{BF0083C9-C284-416D-990D-D6D987B802AC}" destId="{E2404C1B-31C4-47F1-B56E-129C80837007}" srcOrd="0" destOrd="0" presId="urn:microsoft.com/office/officeart/2005/8/layout/orgChart1"/>
    <dgm:cxn modelId="{4BB566D3-AE71-4941-81F7-A2A917C24C1B}" type="presOf" srcId="{F7DCD695-9DF9-40C9-BF58-3ADF8831A22A}" destId="{E6BFF57E-5103-4988-8039-ED301661571E}" srcOrd="0" destOrd="0" presId="urn:microsoft.com/office/officeart/2005/8/layout/orgChart1"/>
    <dgm:cxn modelId="{9B509DD3-1282-4B57-BB7F-66860B23FAF7}" type="presOf" srcId="{91D737DB-2BC5-4B15-9981-A1B2A7D775AA}" destId="{870BAFD0-6C9A-49C0-A998-D63D05470BCC}" srcOrd="1" destOrd="0" presId="urn:microsoft.com/office/officeart/2005/8/layout/orgChart1"/>
    <dgm:cxn modelId="{959E0ED4-AD17-42B1-8195-7C1C1164414F}" type="presOf" srcId="{B52155E0-390D-43B0-911D-C8B0E20A3D7D}" destId="{889C02FB-076B-4CB2-80EF-84279EB13DF5}" srcOrd="0" destOrd="0" presId="urn:microsoft.com/office/officeart/2005/8/layout/orgChart1"/>
    <dgm:cxn modelId="{950BC6D7-B3B1-404D-BF2C-57E8E161DEC9}" srcId="{AF71A4D1-41B9-4030-A590-3F3350FEB3D7}" destId="{515243B8-62F0-425E-B4DB-C8782840BE6E}" srcOrd="2" destOrd="0" parTransId="{B064FA45-542E-4729-BF7B-130864A1C7C2}" sibTransId="{E0D56952-74FD-4093-AF3E-714032D47DE0}"/>
    <dgm:cxn modelId="{0890C2D9-D6FE-432B-9A53-F1C483DCD903}" type="presOf" srcId="{368FB424-9118-4058-930D-F0E9500478B2}" destId="{F9F65AA9-2E1F-40A2-B1DC-964B969A7690}" srcOrd="1" destOrd="0" presId="urn:microsoft.com/office/officeart/2005/8/layout/orgChart1"/>
    <dgm:cxn modelId="{F8C588DA-EC05-40F8-9D7F-456E56FEFF99}" srcId="{515243B8-62F0-425E-B4DB-C8782840BE6E}" destId="{B52155E0-390D-43B0-911D-C8B0E20A3D7D}" srcOrd="0" destOrd="0" parTransId="{83018389-3118-4986-8393-9965A93AE8C5}" sibTransId="{ECD4A036-C541-4020-A624-B2B7DF31FFE7}"/>
    <dgm:cxn modelId="{DFB3D0DB-5C01-4386-AB2F-5B8018A26886}" type="presOf" srcId="{231FD641-BF57-4A9C-8124-197BDA5D058F}" destId="{50714154-2A3A-4E01-95A6-21E32DC7BAB2}" srcOrd="0" destOrd="0" presId="urn:microsoft.com/office/officeart/2005/8/layout/orgChart1"/>
    <dgm:cxn modelId="{1E8112DE-94A5-46E6-819A-8A7AE4A9407E}" type="presOf" srcId="{83018389-3118-4986-8393-9965A93AE8C5}" destId="{39A025DD-BEDD-4F0B-98ED-8046AD487D6B}" srcOrd="0" destOrd="0" presId="urn:microsoft.com/office/officeart/2005/8/layout/orgChart1"/>
    <dgm:cxn modelId="{C3FB30DF-27CD-4AF5-82DE-4600F7AE888A}" type="presOf" srcId="{1B979F0B-8173-4C54-AFD7-CCE7FFB6301B}" destId="{8F97A60A-E527-4AB0-94E5-0F16AEBF33CF}" srcOrd="0" destOrd="0" presId="urn:microsoft.com/office/officeart/2005/8/layout/orgChart1"/>
    <dgm:cxn modelId="{FDF99AE5-68BD-4934-A418-BE85A9CDD693}" type="presOf" srcId="{A57F2DE8-47BC-4284-89B7-7100E93B21B0}" destId="{31E3C645-6D86-4938-B288-864C95D4E5F7}" srcOrd="0" destOrd="0" presId="urn:microsoft.com/office/officeart/2005/8/layout/orgChart1"/>
    <dgm:cxn modelId="{42D002EE-D291-4470-8444-8669A324A6B5}" srcId="{8B8A14D7-F68D-43DB-9388-04288491546D}" destId="{368FB424-9118-4058-930D-F0E9500478B2}" srcOrd="0" destOrd="0" parTransId="{05CE7B70-B098-400B-8263-C6D662BD2076}" sibTransId="{19F17E88-AAEF-4A35-A6AC-F39FF4BF669A}"/>
    <dgm:cxn modelId="{F23F44F2-377A-4EEF-85FC-981704FD004C}" srcId="{CB31CDD9-4874-40F9-8521-357A6AAE58C6}" destId="{8B8A14D7-F68D-43DB-9388-04288491546D}" srcOrd="0" destOrd="0" parTransId="{0C75AB8B-5A64-4D63-BDE6-B206A6797C5D}" sibTransId="{4BE15190-108B-4DE9-B869-E220EB336CC3}"/>
    <dgm:cxn modelId="{C1E15FF4-0BCE-42BB-B4CB-44B03DABCD27}" type="presOf" srcId="{B52155E0-390D-43B0-911D-C8B0E20A3D7D}" destId="{5F068366-DF41-4EE2-808D-E32F7A0B4C63}" srcOrd="1" destOrd="0" presId="urn:microsoft.com/office/officeart/2005/8/layout/orgChart1"/>
    <dgm:cxn modelId="{4580CBFC-972A-4A4D-B5F2-7A5C6594C1BD}" type="presOf" srcId="{5F7AC5A4-CC6A-46D2-93B9-C166B1F88880}" destId="{7B939BC1-80C2-4806-A279-17AC873723FA}" srcOrd="0" destOrd="0" presId="urn:microsoft.com/office/officeart/2005/8/layout/orgChart1"/>
    <dgm:cxn modelId="{0BEF1BFD-4E4D-42D6-AB23-05F5713B7BA3}" type="presOf" srcId="{D80753BF-6A18-47D6-814B-437059ED889D}" destId="{C35F7D35-2777-450F-A994-C87829D720DE}" srcOrd="0" destOrd="0" presId="urn:microsoft.com/office/officeart/2005/8/layout/orgChart1"/>
    <dgm:cxn modelId="{98EF297B-816D-470F-874A-6CE2333F0E6F}" type="presParOf" srcId="{8B5568A7-D20C-44F2-B113-7103A0688808}" destId="{21476A59-0D5D-4BCA-9210-11D391DB0F40}" srcOrd="0" destOrd="0" presId="urn:microsoft.com/office/officeart/2005/8/layout/orgChart1"/>
    <dgm:cxn modelId="{D6DFCF09-B5B0-410B-ACFE-92E0456E1767}" type="presParOf" srcId="{21476A59-0D5D-4BCA-9210-11D391DB0F40}" destId="{53AD3DDA-DCA8-478C-9529-723C49828C85}" srcOrd="0" destOrd="0" presId="urn:microsoft.com/office/officeart/2005/8/layout/orgChart1"/>
    <dgm:cxn modelId="{A822E917-10BA-4588-AD6C-B43B767DA41C}" type="presParOf" srcId="{53AD3DDA-DCA8-478C-9529-723C49828C85}" destId="{182F294F-C8D2-4802-A6B0-2AE7A30B688E}" srcOrd="0" destOrd="0" presId="urn:microsoft.com/office/officeart/2005/8/layout/orgChart1"/>
    <dgm:cxn modelId="{E9ECEAB7-AA94-434B-AA9C-3898EAB72289}" type="presParOf" srcId="{53AD3DDA-DCA8-478C-9529-723C49828C85}" destId="{C0378EA6-4206-4EC1-968F-C2BC60F90B92}" srcOrd="1" destOrd="0" presId="urn:microsoft.com/office/officeart/2005/8/layout/orgChart1"/>
    <dgm:cxn modelId="{9CAA4D61-CEC2-4D61-A447-8B730AEC3001}" type="presParOf" srcId="{21476A59-0D5D-4BCA-9210-11D391DB0F40}" destId="{4BDA200E-0385-477B-AC37-13E6C775171B}" srcOrd="1" destOrd="0" presId="urn:microsoft.com/office/officeart/2005/8/layout/orgChart1"/>
    <dgm:cxn modelId="{EF94FF6A-B3B3-48E2-9064-40A93C1AD4BD}" type="presParOf" srcId="{4BDA200E-0385-477B-AC37-13E6C775171B}" destId="{1B271A01-1FAF-4BF8-B3D1-04E0A699FA38}" srcOrd="0" destOrd="0" presId="urn:microsoft.com/office/officeart/2005/8/layout/orgChart1"/>
    <dgm:cxn modelId="{8CED04CE-79F8-42A2-9C89-768945504CE2}" type="presParOf" srcId="{4BDA200E-0385-477B-AC37-13E6C775171B}" destId="{3D8F3305-1431-4265-89A4-9819FAA8BAF1}" srcOrd="1" destOrd="0" presId="urn:microsoft.com/office/officeart/2005/8/layout/orgChart1"/>
    <dgm:cxn modelId="{7CEC501C-A0DA-4A32-B768-CD0EBD72BA90}" type="presParOf" srcId="{3D8F3305-1431-4265-89A4-9819FAA8BAF1}" destId="{1AA9A49C-759D-47F7-9AA1-670FA3FF5F47}" srcOrd="0" destOrd="0" presId="urn:microsoft.com/office/officeart/2005/8/layout/orgChart1"/>
    <dgm:cxn modelId="{C55A3125-4374-46E0-B32D-1BEA27926686}" type="presParOf" srcId="{1AA9A49C-759D-47F7-9AA1-670FA3FF5F47}" destId="{BCFC0096-FC56-45D9-A4EA-D119ED5A5D54}" srcOrd="0" destOrd="0" presId="urn:microsoft.com/office/officeart/2005/8/layout/orgChart1"/>
    <dgm:cxn modelId="{223E9857-180D-4940-951C-2819E671D6BB}" type="presParOf" srcId="{1AA9A49C-759D-47F7-9AA1-670FA3FF5F47}" destId="{3A28532F-51AA-4212-BB4A-EBB7A511ACDD}" srcOrd="1" destOrd="0" presId="urn:microsoft.com/office/officeart/2005/8/layout/orgChart1"/>
    <dgm:cxn modelId="{C84DAC16-CAFC-4FCF-A77E-30FD1B7E5710}" type="presParOf" srcId="{3D8F3305-1431-4265-89A4-9819FAA8BAF1}" destId="{A9AF8818-63A5-40FF-B70F-6A02E23733E9}" srcOrd="1" destOrd="0" presId="urn:microsoft.com/office/officeart/2005/8/layout/orgChart1"/>
    <dgm:cxn modelId="{5A733695-9F16-482B-A687-5DB2681412DB}" type="presParOf" srcId="{A9AF8818-63A5-40FF-B70F-6A02E23733E9}" destId="{E1B30E63-D0DD-485B-8233-F08AA8C82508}" srcOrd="0" destOrd="0" presId="urn:microsoft.com/office/officeart/2005/8/layout/orgChart1"/>
    <dgm:cxn modelId="{DA27BF63-4D75-427B-B2F8-8F93635EA4DA}" type="presParOf" srcId="{A9AF8818-63A5-40FF-B70F-6A02E23733E9}" destId="{5580BBEE-9D2F-4C0B-9A16-F26DDE8AA358}" srcOrd="1" destOrd="0" presId="urn:microsoft.com/office/officeart/2005/8/layout/orgChart1"/>
    <dgm:cxn modelId="{295AF46C-28BB-4377-934B-168F1C3B1683}" type="presParOf" srcId="{5580BBEE-9D2F-4C0B-9A16-F26DDE8AA358}" destId="{90936F79-6C4B-468C-A0B9-B2AE8F511FDA}" srcOrd="0" destOrd="0" presId="urn:microsoft.com/office/officeart/2005/8/layout/orgChart1"/>
    <dgm:cxn modelId="{16B0FB80-2230-4317-80E7-04733B600693}" type="presParOf" srcId="{90936F79-6C4B-468C-A0B9-B2AE8F511FDA}" destId="{28935BB4-7EFC-4E8A-9808-88DED2BDDA2D}" srcOrd="0" destOrd="0" presId="urn:microsoft.com/office/officeart/2005/8/layout/orgChart1"/>
    <dgm:cxn modelId="{477A0A3C-DE66-4303-9E84-1472DFC06F6F}" type="presParOf" srcId="{90936F79-6C4B-468C-A0B9-B2AE8F511FDA}" destId="{F9F65AA9-2E1F-40A2-B1DC-964B969A7690}" srcOrd="1" destOrd="0" presId="urn:microsoft.com/office/officeart/2005/8/layout/orgChart1"/>
    <dgm:cxn modelId="{EAE94993-DA90-4DCC-9EE9-DADBAEC5F009}" type="presParOf" srcId="{5580BBEE-9D2F-4C0B-9A16-F26DDE8AA358}" destId="{75E0CACA-1347-488F-952B-5F79EE24C2CA}" srcOrd="1" destOrd="0" presId="urn:microsoft.com/office/officeart/2005/8/layout/orgChart1"/>
    <dgm:cxn modelId="{40027E32-F1FA-470D-9941-79293BC47E3F}" type="presParOf" srcId="{5580BBEE-9D2F-4C0B-9A16-F26DDE8AA358}" destId="{969185C7-B172-41C6-AF4B-3115A4034264}" srcOrd="2" destOrd="0" presId="urn:microsoft.com/office/officeart/2005/8/layout/orgChart1"/>
    <dgm:cxn modelId="{443104B1-4D9A-469B-8A48-0A62CE125ECE}" type="presParOf" srcId="{A9AF8818-63A5-40FF-B70F-6A02E23733E9}" destId="{C35F7D35-2777-450F-A994-C87829D720DE}" srcOrd="2" destOrd="0" presId="urn:microsoft.com/office/officeart/2005/8/layout/orgChart1"/>
    <dgm:cxn modelId="{8124AE3A-40C6-47F1-9A0C-159118B8A28E}" type="presParOf" srcId="{A9AF8818-63A5-40FF-B70F-6A02E23733E9}" destId="{899D542A-8688-4E92-83E3-6118F36F4AA0}" srcOrd="3" destOrd="0" presId="urn:microsoft.com/office/officeart/2005/8/layout/orgChart1"/>
    <dgm:cxn modelId="{59C5867E-0680-4E20-A750-7A33A204BC19}" type="presParOf" srcId="{899D542A-8688-4E92-83E3-6118F36F4AA0}" destId="{E7C9EE12-D771-43F3-BE52-46570EBDC44A}" srcOrd="0" destOrd="0" presId="urn:microsoft.com/office/officeart/2005/8/layout/orgChart1"/>
    <dgm:cxn modelId="{F3481187-0F73-496A-B0B3-5A429CC235F3}" type="presParOf" srcId="{E7C9EE12-D771-43F3-BE52-46570EBDC44A}" destId="{BEE6D051-F475-4257-AA65-AEDD66F9E40F}" srcOrd="0" destOrd="0" presId="urn:microsoft.com/office/officeart/2005/8/layout/orgChart1"/>
    <dgm:cxn modelId="{B7159E07-9E03-4FF2-A695-BC0C75543416}" type="presParOf" srcId="{E7C9EE12-D771-43F3-BE52-46570EBDC44A}" destId="{870BAFD0-6C9A-49C0-A998-D63D05470BCC}" srcOrd="1" destOrd="0" presId="urn:microsoft.com/office/officeart/2005/8/layout/orgChart1"/>
    <dgm:cxn modelId="{01C6EBD9-35EE-4F7B-B718-EC6DC86F49A4}" type="presParOf" srcId="{899D542A-8688-4E92-83E3-6118F36F4AA0}" destId="{03CCBD91-4A16-4E2A-91AA-F05243988587}" srcOrd="1" destOrd="0" presId="urn:microsoft.com/office/officeart/2005/8/layout/orgChart1"/>
    <dgm:cxn modelId="{AF9CA686-F700-4875-9056-951822CB1B27}" type="presParOf" srcId="{899D542A-8688-4E92-83E3-6118F36F4AA0}" destId="{B0B04E68-D4C3-4284-9789-4931142D528C}" srcOrd="2" destOrd="0" presId="urn:microsoft.com/office/officeart/2005/8/layout/orgChart1"/>
    <dgm:cxn modelId="{52741F8D-9785-46DF-BA63-7B40FE4B6212}" type="presParOf" srcId="{A9AF8818-63A5-40FF-B70F-6A02E23733E9}" destId="{5542CE53-530D-4A9D-AE57-B7A74636A545}" srcOrd="4" destOrd="0" presId="urn:microsoft.com/office/officeart/2005/8/layout/orgChart1"/>
    <dgm:cxn modelId="{97600320-79B9-4F47-AA62-7B1926663136}" type="presParOf" srcId="{A9AF8818-63A5-40FF-B70F-6A02E23733E9}" destId="{14BD93D1-DF9B-4DCE-B6E4-AEBE7DD7026A}" srcOrd="5" destOrd="0" presId="urn:microsoft.com/office/officeart/2005/8/layout/orgChart1"/>
    <dgm:cxn modelId="{7E8E9753-21FC-4C23-A246-9DCCDC2F44BF}" type="presParOf" srcId="{14BD93D1-DF9B-4DCE-B6E4-AEBE7DD7026A}" destId="{1A13C75E-0958-4692-95EC-CD78856C8DE8}" srcOrd="0" destOrd="0" presId="urn:microsoft.com/office/officeart/2005/8/layout/orgChart1"/>
    <dgm:cxn modelId="{54F96A18-2136-4A73-9483-149909BCC51A}" type="presParOf" srcId="{1A13C75E-0958-4692-95EC-CD78856C8DE8}" destId="{50714154-2A3A-4E01-95A6-21E32DC7BAB2}" srcOrd="0" destOrd="0" presId="urn:microsoft.com/office/officeart/2005/8/layout/orgChart1"/>
    <dgm:cxn modelId="{9C72C9D1-A95E-4F8D-A740-C96A5F59001F}" type="presParOf" srcId="{1A13C75E-0958-4692-95EC-CD78856C8DE8}" destId="{557FBAD1-0E6A-45A3-A60E-1095394685EF}" srcOrd="1" destOrd="0" presId="urn:microsoft.com/office/officeart/2005/8/layout/orgChart1"/>
    <dgm:cxn modelId="{768C44A2-E935-4071-A7EE-3FBAB3DD0458}" type="presParOf" srcId="{14BD93D1-DF9B-4DCE-B6E4-AEBE7DD7026A}" destId="{3F65CA86-06BA-47CC-8DD8-DB88D4060ED5}" srcOrd="1" destOrd="0" presId="urn:microsoft.com/office/officeart/2005/8/layout/orgChart1"/>
    <dgm:cxn modelId="{49BDFB56-9F15-4890-BC0E-A44E0FFBB543}" type="presParOf" srcId="{14BD93D1-DF9B-4DCE-B6E4-AEBE7DD7026A}" destId="{98329C1C-5A5A-4B43-B693-375275A0A5AF}" srcOrd="2" destOrd="0" presId="urn:microsoft.com/office/officeart/2005/8/layout/orgChart1"/>
    <dgm:cxn modelId="{C9CD6620-F811-40E6-9C90-0CD30C44A411}" type="presParOf" srcId="{3D8F3305-1431-4265-89A4-9819FAA8BAF1}" destId="{BDFED850-4650-4E3E-BA31-C9462B5417F7}" srcOrd="2" destOrd="0" presId="urn:microsoft.com/office/officeart/2005/8/layout/orgChart1"/>
    <dgm:cxn modelId="{BB6F04B0-D4A0-4630-A621-57E3BDF45255}" type="presParOf" srcId="{4BDA200E-0385-477B-AC37-13E6C775171B}" destId="{31E3C645-6D86-4938-B288-864C95D4E5F7}" srcOrd="2" destOrd="0" presId="urn:microsoft.com/office/officeart/2005/8/layout/orgChart1"/>
    <dgm:cxn modelId="{7C88D3E7-E353-43E7-994D-10F6AA06CEE2}" type="presParOf" srcId="{4BDA200E-0385-477B-AC37-13E6C775171B}" destId="{074CBD61-9EC0-4DB3-BAE0-2943EB225CDE}" srcOrd="3" destOrd="0" presId="urn:microsoft.com/office/officeart/2005/8/layout/orgChart1"/>
    <dgm:cxn modelId="{9B66A993-1709-4942-B9D5-AF9BBB742735}" type="presParOf" srcId="{074CBD61-9EC0-4DB3-BAE0-2943EB225CDE}" destId="{3E938DA3-A2E8-4A72-B3FF-6E8633B49AA1}" srcOrd="0" destOrd="0" presId="urn:microsoft.com/office/officeart/2005/8/layout/orgChart1"/>
    <dgm:cxn modelId="{7D40F849-4F20-4861-B242-64E5D0AA9C33}" type="presParOf" srcId="{3E938DA3-A2E8-4A72-B3FF-6E8633B49AA1}" destId="{F6C29CBF-9557-4D48-A4A6-36006563385D}" srcOrd="0" destOrd="0" presId="urn:microsoft.com/office/officeart/2005/8/layout/orgChart1"/>
    <dgm:cxn modelId="{6E67871D-8468-4356-A9DB-EF4F6B6F797F}" type="presParOf" srcId="{3E938DA3-A2E8-4A72-B3FF-6E8633B49AA1}" destId="{E2EE7260-9AF1-4D45-B0D8-07A68F2944EF}" srcOrd="1" destOrd="0" presId="urn:microsoft.com/office/officeart/2005/8/layout/orgChart1"/>
    <dgm:cxn modelId="{944F7CB3-4C6A-451E-B7E0-52FA43538B68}" type="presParOf" srcId="{074CBD61-9EC0-4DB3-BAE0-2943EB225CDE}" destId="{E92707EB-11F1-4906-BAE1-B8D7CD3449D3}" srcOrd="1" destOrd="0" presId="urn:microsoft.com/office/officeart/2005/8/layout/orgChart1"/>
    <dgm:cxn modelId="{23207E42-A3DD-4022-B728-9E4131C44734}" type="presParOf" srcId="{074CBD61-9EC0-4DB3-BAE0-2943EB225CDE}" destId="{DFDE0146-DED8-469A-BC11-D9E19D1AE7C8}" srcOrd="2" destOrd="0" presId="urn:microsoft.com/office/officeart/2005/8/layout/orgChart1"/>
    <dgm:cxn modelId="{D7A50D1B-8D60-4B23-B9D2-19ADEBC73686}" type="presParOf" srcId="{4BDA200E-0385-477B-AC37-13E6C775171B}" destId="{45EC242F-59B3-4BF2-B7B3-E0A2EF79A6A6}" srcOrd="4" destOrd="0" presId="urn:microsoft.com/office/officeart/2005/8/layout/orgChart1"/>
    <dgm:cxn modelId="{9A96729B-E940-44E6-A6E7-34DDCE094D2E}" type="presParOf" srcId="{4BDA200E-0385-477B-AC37-13E6C775171B}" destId="{BDFF4041-229A-4B55-BA4B-8AAB09785DA7}" srcOrd="5" destOrd="0" presId="urn:microsoft.com/office/officeart/2005/8/layout/orgChart1"/>
    <dgm:cxn modelId="{B458159D-853D-43CC-A1D3-1AECF2BA9CA0}" type="presParOf" srcId="{BDFF4041-229A-4B55-BA4B-8AAB09785DA7}" destId="{C0736908-BB03-4AB5-8538-10F31CDF6588}" srcOrd="0" destOrd="0" presId="urn:microsoft.com/office/officeart/2005/8/layout/orgChart1"/>
    <dgm:cxn modelId="{E36642A0-F710-4B3C-8F15-F40159DC2FA4}" type="presParOf" srcId="{C0736908-BB03-4AB5-8538-10F31CDF6588}" destId="{37C068E0-8A4C-440E-A6AA-4307A8920F99}" srcOrd="0" destOrd="0" presId="urn:microsoft.com/office/officeart/2005/8/layout/orgChart1"/>
    <dgm:cxn modelId="{D543D5ED-00D3-4724-9416-D603AAAD1D32}" type="presParOf" srcId="{C0736908-BB03-4AB5-8538-10F31CDF6588}" destId="{FCFFAD8F-F38F-469B-A943-39D1485A52E4}" srcOrd="1" destOrd="0" presId="urn:microsoft.com/office/officeart/2005/8/layout/orgChart1"/>
    <dgm:cxn modelId="{784EE16B-62C4-4F74-A300-8D1BB78527D2}" type="presParOf" srcId="{BDFF4041-229A-4B55-BA4B-8AAB09785DA7}" destId="{CC8F560A-FE87-42EC-A88F-6DE51080EF29}" srcOrd="1" destOrd="0" presId="urn:microsoft.com/office/officeart/2005/8/layout/orgChart1"/>
    <dgm:cxn modelId="{8A5ADD06-BA0A-4686-82C8-505225CFC403}" type="presParOf" srcId="{CC8F560A-FE87-42EC-A88F-6DE51080EF29}" destId="{1B3A3473-C170-405D-A367-0BC1F88568FF}" srcOrd="0" destOrd="0" presId="urn:microsoft.com/office/officeart/2005/8/layout/orgChart1"/>
    <dgm:cxn modelId="{443C485D-8DBB-4B23-A8AE-716CCE3B171D}" type="presParOf" srcId="{CC8F560A-FE87-42EC-A88F-6DE51080EF29}" destId="{31DD6E72-533E-4582-9E5E-E1F90113C49C}" srcOrd="1" destOrd="0" presId="urn:microsoft.com/office/officeart/2005/8/layout/orgChart1"/>
    <dgm:cxn modelId="{C247843E-6F0E-4F3F-999C-ACA44831E3FF}" type="presParOf" srcId="{31DD6E72-533E-4582-9E5E-E1F90113C49C}" destId="{E2D71005-C219-405A-8638-C335BD911F99}" srcOrd="0" destOrd="0" presId="urn:microsoft.com/office/officeart/2005/8/layout/orgChart1"/>
    <dgm:cxn modelId="{EFB8D44B-2479-40B7-BBEE-0A144074F271}" type="presParOf" srcId="{E2D71005-C219-405A-8638-C335BD911F99}" destId="{5FE17668-FD17-43DA-860C-A181DCB230F9}" srcOrd="0" destOrd="0" presId="urn:microsoft.com/office/officeart/2005/8/layout/orgChart1"/>
    <dgm:cxn modelId="{FBA4FCD4-AC55-41A1-9C95-CDEAF00644FF}" type="presParOf" srcId="{E2D71005-C219-405A-8638-C335BD911F99}" destId="{D16C9A1F-3A65-4121-976D-8BF6338F4368}" srcOrd="1" destOrd="0" presId="urn:microsoft.com/office/officeart/2005/8/layout/orgChart1"/>
    <dgm:cxn modelId="{09324B05-7F74-48F1-B390-76583A291329}" type="presParOf" srcId="{31DD6E72-533E-4582-9E5E-E1F90113C49C}" destId="{F60CE518-64FB-4613-9504-19B9CE5EA105}" srcOrd="1" destOrd="0" presId="urn:microsoft.com/office/officeart/2005/8/layout/orgChart1"/>
    <dgm:cxn modelId="{7A695A46-7535-4888-8610-9C7AAAB16725}" type="presParOf" srcId="{F60CE518-64FB-4613-9504-19B9CE5EA105}" destId="{AC1D8743-B5F3-4E8B-8387-50B75CEB4671}" srcOrd="0" destOrd="0" presId="urn:microsoft.com/office/officeart/2005/8/layout/orgChart1"/>
    <dgm:cxn modelId="{4B4240EB-14CC-4877-9AB7-E808DC7EF9D4}" type="presParOf" srcId="{F60CE518-64FB-4613-9504-19B9CE5EA105}" destId="{D5474022-10A5-4A64-B8A9-56CB46593D10}" srcOrd="1" destOrd="0" presId="urn:microsoft.com/office/officeart/2005/8/layout/orgChart1"/>
    <dgm:cxn modelId="{7E4787B1-AF22-4FFD-8FEC-BA57ACAB6C0A}" type="presParOf" srcId="{D5474022-10A5-4A64-B8A9-56CB46593D10}" destId="{0D357FC8-2ED2-407A-B5B3-5A6AC7E38F4C}" srcOrd="0" destOrd="0" presId="urn:microsoft.com/office/officeart/2005/8/layout/orgChart1"/>
    <dgm:cxn modelId="{02C3DD42-AB87-4513-A841-9393B6C9D094}" type="presParOf" srcId="{0D357FC8-2ED2-407A-B5B3-5A6AC7E38F4C}" destId="{F6BB8F2C-2C18-4C37-84D5-77D7416661B9}" srcOrd="0" destOrd="0" presId="urn:microsoft.com/office/officeart/2005/8/layout/orgChart1"/>
    <dgm:cxn modelId="{15EF3115-B62B-49D5-90C4-23E85E681F18}" type="presParOf" srcId="{0D357FC8-2ED2-407A-B5B3-5A6AC7E38F4C}" destId="{3D448776-5245-4E0B-BB95-F49A3D25D08F}" srcOrd="1" destOrd="0" presId="urn:microsoft.com/office/officeart/2005/8/layout/orgChart1"/>
    <dgm:cxn modelId="{DFC7E383-C088-48AD-9F8F-4578C0DB5EF0}" type="presParOf" srcId="{D5474022-10A5-4A64-B8A9-56CB46593D10}" destId="{C6C1A5EB-223C-412C-835D-46CE78A058DE}" srcOrd="1" destOrd="0" presId="urn:microsoft.com/office/officeart/2005/8/layout/orgChart1"/>
    <dgm:cxn modelId="{DADEF624-6843-42FA-9B71-5B746E1CCA7D}" type="presParOf" srcId="{D5474022-10A5-4A64-B8A9-56CB46593D10}" destId="{2F49375B-07EC-40E8-8D82-1E4E45285C19}" srcOrd="2" destOrd="0" presId="urn:microsoft.com/office/officeart/2005/8/layout/orgChart1"/>
    <dgm:cxn modelId="{99441F4A-E65B-419D-9F7C-C6CFD6E716E0}" type="presParOf" srcId="{F60CE518-64FB-4613-9504-19B9CE5EA105}" destId="{297C0150-781B-4753-958B-DCE7601846F0}" srcOrd="2" destOrd="0" presId="urn:microsoft.com/office/officeart/2005/8/layout/orgChart1"/>
    <dgm:cxn modelId="{3319B620-AC9C-41BD-88FA-5B1C10E97908}" type="presParOf" srcId="{F60CE518-64FB-4613-9504-19B9CE5EA105}" destId="{536292F5-15F6-4227-88C9-015EA6204247}" srcOrd="3" destOrd="0" presId="urn:microsoft.com/office/officeart/2005/8/layout/orgChart1"/>
    <dgm:cxn modelId="{AF36C35B-29CA-4809-A2DC-3E4B2576F509}" type="presParOf" srcId="{536292F5-15F6-4227-88C9-015EA6204247}" destId="{42386491-3842-48D0-BF8D-E2C51510684D}" srcOrd="0" destOrd="0" presId="urn:microsoft.com/office/officeart/2005/8/layout/orgChart1"/>
    <dgm:cxn modelId="{6DE20C5E-6570-4F34-BBDC-8B2F0320FC86}" type="presParOf" srcId="{42386491-3842-48D0-BF8D-E2C51510684D}" destId="{7207F203-1603-46D4-B34F-512E4D89ED2C}" srcOrd="0" destOrd="0" presId="urn:microsoft.com/office/officeart/2005/8/layout/orgChart1"/>
    <dgm:cxn modelId="{ED074050-0794-4B67-9CFF-9B0910B1299B}" type="presParOf" srcId="{42386491-3842-48D0-BF8D-E2C51510684D}" destId="{7256BAC0-3F9D-4D37-A814-604D6D5676C7}" srcOrd="1" destOrd="0" presId="urn:microsoft.com/office/officeart/2005/8/layout/orgChart1"/>
    <dgm:cxn modelId="{63B7C13F-64C1-40AB-BB72-AF7159EA509B}" type="presParOf" srcId="{536292F5-15F6-4227-88C9-015EA6204247}" destId="{25148DA5-44ED-47E0-9E55-CA7EF724A32D}" srcOrd="1" destOrd="0" presId="urn:microsoft.com/office/officeart/2005/8/layout/orgChart1"/>
    <dgm:cxn modelId="{97668650-DC2F-4A03-8D9A-81F4B73EE859}" type="presParOf" srcId="{536292F5-15F6-4227-88C9-015EA6204247}" destId="{3B418B60-6595-44C4-99A8-3C01E8246001}" srcOrd="2" destOrd="0" presId="urn:microsoft.com/office/officeart/2005/8/layout/orgChart1"/>
    <dgm:cxn modelId="{8409C519-3E71-410B-A663-DAFD2E6FB94E}" type="presParOf" srcId="{F60CE518-64FB-4613-9504-19B9CE5EA105}" destId="{5F30887F-3C34-4FCD-94D5-4A1851757594}" srcOrd="4" destOrd="0" presId="urn:microsoft.com/office/officeart/2005/8/layout/orgChart1"/>
    <dgm:cxn modelId="{9FF13980-479D-48E4-8CD4-199E07511121}" type="presParOf" srcId="{F60CE518-64FB-4613-9504-19B9CE5EA105}" destId="{2CD71602-1DF4-46D8-9F7F-92A2B291EC8F}" srcOrd="5" destOrd="0" presId="urn:microsoft.com/office/officeart/2005/8/layout/orgChart1"/>
    <dgm:cxn modelId="{68A23114-3370-4940-85A2-D6A9EFF6A871}" type="presParOf" srcId="{2CD71602-1DF4-46D8-9F7F-92A2B291EC8F}" destId="{9ACEC334-0E99-42BA-B2FB-C092B6D207EB}" srcOrd="0" destOrd="0" presId="urn:microsoft.com/office/officeart/2005/8/layout/orgChart1"/>
    <dgm:cxn modelId="{E5B46622-2CCD-472B-8240-3DE9EF0A2051}" type="presParOf" srcId="{9ACEC334-0E99-42BA-B2FB-C092B6D207EB}" destId="{E2404C1B-31C4-47F1-B56E-129C80837007}" srcOrd="0" destOrd="0" presId="urn:microsoft.com/office/officeart/2005/8/layout/orgChart1"/>
    <dgm:cxn modelId="{453933BD-8254-4C86-8558-1647D4FBC081}" type="presParOf" srcId="{9ACEC334-0E99-42BA-B2FB-C092B6D207EB}" destId="{B377DEAB-96A0-449E-B23F-945A0A08DBB9}" srcOrd="1" destOrd="0" presId="urn:microsoft.com/office/officeart/2005/8/layout/orgChart1"/>
    <dgm:cxn modelId="{D1DFE12D-983E-4342-9C61-A87E921132A5}" type="presParOf" srcId="{2CD71602-1DF4-46D8-9F7F-92A2B291EC8F}" destId="{2B146156-249E-4714-A1E5-0C6425617638}" srcOrd="1" destOrd="0" presId="urn:microsoft.com/office/officeart/2005/8/layout/orgChart1"/>
    <dgm:cxn modelId="{925D62EB-918C-476F-B3C4-FD065644719D}" type="presParOf" srcId="{2CD71602-1DF4-46D8-9F7F-92A2B291EC8F}" destId="{39478988-CC1A-4576-9640-6457737289D1}" srcOrd="2" destOrd="0" presId="urn:microsoft.com/office/officeart/2005/8/layout/orgChart1"/>
    <dgm:cxn modelId="{D3385FA3-BACA-4D16-9B1E-9D8BF37D8AFF}" type="presParOf" srcId="{31DD6E72-533E-4582-9E5E-E1F90113C49C}" destId="{3332A726-19BE-42EF-97F6-907C52611F62}" srcOrd="2" destOrd="0" presId="urn:microsoft.com/office/officeart/2005/8/layout/orgChart1"/>
    <dgm:cxn modelId="{B3068F2A-4D49-4C1D-8818-4C87C18BD424}" type="presParOf" srcId="{CC8F560A-FE87-42EC-A88F-6DE51080EF29}" destId="{BD426BBF-1BAE-40F6-881D-66563AE29EC5}" srcOrd="2" destOrd="0" presId="urn:microsoft.com/office/officeart/2005/8/layout/orgChart1"/>
    <dgm:cxn modelId="{433A67D9-28A3-4542-8A79-8C00A01F22D9}" type="presParOf" srcId="{CC8F560A-FE87-42EC-A88F-6DE51080EF29}" destId="{902E9F3D-BCD7-47B1-A6E9-8290DF728B7C}" srcOrd="3" destOrd="0" presId="urn:microsoft.com/office/officeart/2005/8/layout/orgChart1"/>
    <dgm:cxn modelId="{110B0EF7-038A-4DF8-BE2F-00D1D79E45A2}" type="presParOf" srcId="{902E9F3D-BCD7-47B1-A6E9-8290DF728B7C}" destId="{A9DC188B-101A-4959-A6C6-639F51558D5B}" srcOrd="0" destOrd="0" presId="urn:microsoft.com/office/officeart/2005/8/layout/orgChart1"/>
    <dgm:cxn modelId="{9D700723-8C5B-4BBE-A79D-51E38C762FFB}" type="presParOf" srcId="{A9DC188B-101A-4959-A6C6-639F51558D5B}" destId="{0EA84757-353B-44F7-9997-9015E06F7311}" srcOrd="0" destOrd="0" presId="urn:microsoft.com/office/officeart/2005/8/layout/orgChart1"/>
    <dgm:cxn modelId="{2A883D1A-E3A3-4A8F-9A14-5C34B98C90F5}" type="presParOf" srcId="{A9DC188B-101A-4959-A6C6-639F51558D5B}" destId="{BA90B513-6B83-4C47-87E9-D1B57365F130}" srcOrd="1" destOrd="0" presId="urn:microsoft.com/office/officeart/2005/8/layout/orgChart1"/>
    <dgm:cxn modelId="{69861B01-9943-418E-B1AE-87AC41CDF305}" type="presParOf" srcId="{902E9F3D-BCD7-47B1-A6E9-8290DF728B7C}" destId="{67784C0D-60B8-4FAA-AEE7-8D0D54CDB070}" srcOrd="1" destOrd="0" presId="urn:microsoft.com/office/officeart/2005/8/layout/orgChart1"/>
    <dgm:cxn modelId="{20876EB1-648C-4381-A5F9-6F06A16639BA}" type="presParOf" srcId="{67784C0D-60B8-4FAA-AEE7-8D0D54CDB070}" destId="{8F97A60A-E527-4AB0-94E5-0F16AEBF33CF}" srcOrd="0" destOrd="0" presId="urn:microsoft.com/office/officeart/2005/8/layout/orgChart1"/>
    <dgm:cxn modelId="{37EB9B3F-44AB-426B-929E-059E227D68C8}" type="presParOf" srcId="{67784C0D-60B8-4FAA-AEE7-8D0D54CDB070}" destId="{7469906C-C0E1-47C1-8FFE-CAA2744BBDF6}" srcOrd="1" destOrd="0" presId="urn:microsoft.com/office/officeart/2005/8/layout/orgChart1"/>
    <dgm:cxn modelId="{5ABBCD41-23A5-487A-8198-E16FC9A11DA3}" type="presParOf" srcId="{7469906C-C0E1-47C1-8FFE-CAA2744BBDF6}" destId="{E93FB690-DD0D-4790-AC4E-455A7E1CFD09}" srcOrd="0" destOrd="0" presId="urn:microsoft.com/office/officeart/2005/8/layout/orgChart1"/>
    <dgm:cxn modelId="{439651D2-3358-40A3-960A-797C35A6007F}" type="presParOf" srcId="{E93FB690-DD0D-4790-AC4E-455A7E1CFD09}" destId="{E6BFF57E-5103-4988-8039-ED301661571E}" srcOrd="0" destOrd="0" presId="urn:microsoft.com/office/officeart/2005/8/layout/orgChart1"/>
    <dgm:cxn modelId="{DA428FBA-0446-46F6-94EC-B44C98148D6D}" type="presParOf" srcId="{E93FB690-DD0D-4790-AC4E-455A7E1CFD09}" destId="{ED0BC27D-1E98-450C-A9AF-70473414A4A2}" srcOrd="1" destOrd="0" presId="urn:microsoft.com/office/officeart/2005/8/layout/orgChart1"/>
    <dgm:cxn modelId="{D335A443-1BCA-46B0-B187-1CB65332EF3D}" type="presParOf" srcId="{7469906C-C0E1-47C1-8FFE-CAA2744BBDF6}" destId="{00F14A7D-4F1B-4FD4-A8DE-F02CFF2FB5FD}" srcOrd="1" destOrd="0" presId="urn:microsoft.com/office/officeart/2005/8/layout/orgChart1"/>
    <dgm:cxn modelId="{9BC794FF-479A-4DF5-BDFD-23D0EA028B20}" type="presParOf" srcId="{7469906C-C0E1-47C1-8FFE-CAA2744BBDF6}" destId="{6EF03E40-EB0E-464E-A32B-A426F0D6B5B9}" srcOrd="2" destOrd="0" presId="urn:microsoft.com/office/officeart/2005/8/layout/orgChart1"/>
    <dgm:cxn modelId="{C9BED6B7-C685-4323-AFBC-486E826FABED}" type="presParOf" srcId="{67784C0D-60B8-4FAA-AEE7-8D0D54CDB070}" destId="{D06F6D6D-6C60-4DA6-8330-EC543905222B}" srcOrd="2" destOrd="0" presId="urn:microsoft.com/office/officeart/2005/8/layout/orgChart1"/>
    <dgm:cxn modelId="{3B9C63F7-7BC8-4045-81B9-C99669DEE542}" type="presParOf" srcId="{67784C0D-60B8-4FAA-AEE7-8D0D54CDB070}" destId="{C99F9DFD-6CEF-429D-8423-1600840A945C}" srcOrd="3" destOrd="0" presId="urn:microsoft.com/office/officeart/2005/8/layout/orgChart1"/>
    <dgm:cxn modelId="{667E118E-C75C-48F1-82BF-51EDFB100865}" type="presParOf" srcId="{C99F9DFD-6CEF-429D-8423-1600840A945C}" destId="{BF4402A8-A9B4-43D6-B274-F26DC50319D8}" srcOrd="0" destOrd="0" presId="urn:microsoft.com/office/officeart/2005/8/layout/orgChart1"/>
    <dgm:cxn modelId="{36226EB4-44EC-41D3-A83C-4A8C315E0F39}" type="presParOf" srcId="{BF4402A8-A9B4-43D6-B274-F26DC50319D8}" destId="{7B939BC1-80C2-4806-A279-17AC873723FA}" srcOrd="0" destOrd="0" presId="urn:microsoft.com/office/officeart/2005/8/layout/orgChart1"/>
    <dgm:cxn modelId="{7BB40955-9566-4206-BE95-9067333E6EA4}" type="presParOf" srcId="{BF4402A8-A9B4-43D6-B274-F26DC50319D8}" destId="{BC3C2842-2C0B-4213-AED1-113F701D3816}" srcOrd="1" destOrd="0" presId="urn:microsoft.com/office/officeart/2005/8/layout/orgChart1"/>
    <dgm:cxn modelId="{2ED98EB2-39D4-405B-9466-9CEBE3443692}" type="presParOf" srcId="{C99F9DFD-6CEF-429D-8423-1600840A945C}" destId="{FCA3F27E-31F8-468D-9969-777B6738C472}" srcOrd="1" destOrd="0" presId="urn:microsoft.com/office/officeart/2005/8/layout/orgChart1"/>
    <dgm:cxn modelId="{95ECC942-D534-438C-8FFD-758CF379156C}" type="presParOf" srcId="{C99F9DFD-6CEF-429D-8423-1600840A945C}" destId="{F1D636F2-C74C-401D-BF98-4EACA975140D}" srcOrd="2" destOrd="0" presId="urn:microsoft.com/office/officeart/2005/8/layout/orgChart1"/>
    <dgm:cxn modelId="{5C72F455-4AE9-44A0-857D-F1A823F2C6B7}" type="presParOf" srcId="{902E9F3D-BCD7-47B1-A6E9-8290DF728B7C}" destId="{64860AC4-58DA-487E-81A9-99DB7D07A0DA}" srcOrd="2" destOrd="0" presId="urn:microsoft.com/office/officeart/2005/8/layout/orgChart1"/>
    <dgm:cxn modelId="{9D2EFF5C-2D4E-408A-AAFD-1F929FFA07E8}" type="presParOf" srcId="{CC8F560A-FE87-42EC-A88F-6DE51080EF29}" destId="{DD45B47B-2A54-4300-A665-59D1F818E72F}" srcOrd="4" destOrd="0" presId="urn:microsoft.com/office/officeart/2005/8/layout/orgChart1"/>
    <dgm:cxn modelId="{909F0433-5D7E-4434-93F9-82288F0B1072}" type="presParOf" srcId="{CC8F560A-FE87-42EC-A88F-6DE51080EF29}" destId="{19DA8396-6C8D-4FCD-BF2D-F738D4B41442}" srcOrd="5" destOrd="0" presId="urn:microsoft.com/office/officeart/2005/8/layout/orgChart1"/>
    <dgm:cxn modelId="{B996A3AE-F0D9-4B09-964A-BA54E598BE6A}" type="presParOf" srcId="{19DA8396-6C8D-4FCD-BF2D-F738D4B41442}" destId="{1E3A7471-05F2-4E4A-9D89-3D6D6A6AD278}" srcOrd="0" destOrd="0" presId="urn:microsoft.com/office/officeart/2005/8/layout/orgChart1"/>
    <dgm:cxn modelId="{3B6629D6-BA17-4E92-A3F1-7A366AA42764}" type="presParOf" srcId="{1E3A7471-05F2-4E4A-9D89-3D6D6A6AD278}" destId="{50CDF7CF-F2E2-4EA4-9B17-0A86B2B62F48}" srcOrd="0" destOrd="0" presId="urn:microsoft.com/office/officeart/2005/8/layout/orgChart1"/>
    <dgm:cxn modelId="{CCE83A89-8EAF-424E-A23F-49356961D174}" type="presParOf" srcId="{1E3A7471-05F2-4E4A-9D89-3D6D6A6AD278}" destId="{38533F68-903E-4294-AC6C-5FA20FAC6430}" srcOrd="1" destOrd="0" presId="urn:microsoft.com/office/officeart/2005/8/layout/orgChart1"/>
    <dgm:cxn modelId="{5E1B657C-66A7-476F-89C1-6012EA59CE3C}" type="presParOf" srcId="{19DA8396-6C8D-4FCD-BF2D-F738D4B41442}" destId="{E9D085C4-CD83-4D5A-96F8-B6879C6837BD}" srcOrd="1" destOrd="0" presId="urn:microsoft.com/office/officeart/2005/8/layout/orgChart1"/>
    <dgm:cxn modelId="{47BFCD75-5EDF-46E4-A799-1DCBABE7889D}" type="presParOf" srcId="{E9D085C4-CD83-4D5A-96F8-B6879C6837BD}" destId="{39A025DD-BEDD-4F0B-98ED-8046AD487D6B}" srcOrd="0" destOrd="0" presId="urn:microsoft.com/office/officeart/2005/8/layout/orgChart1"/>
    <dgm:cxn modelId="{4EB920DF-4BA4-4991-BCD7-3D3A7317284E}" type="presParOf" srcId="{E9D085C4-CD83-4D5A-96F8-B6879C6837BD}" destId="{B6309AA4-4F32-484D-896D-89CBED72D0BF}" srcOrd="1" destOrd="0" presId="urn:microsoft.com/office/officeart/2005/8/layout/orgChart1"/>
    <dgm:cxn modelId="{EEFAE7D1-B05E-40FE-A751-1B40E1D4B760}" type="presParOf" srcId="{B6309AA4-4F32-484D-896D-89CBED72D0BF}" destId="{442D1174-8FA6-4CE0-BFEF-D281B907AF11}" srcOrd="0" destOrd="0" presId="urn:microsoft.com/office/officeart/2005/8/layout/orgChart1"/>
    <dgm:cxn modelId="{634979A1-DE3A-4CDA-A498-7F1B00069646}" type="presParOf" srcId="{442D1174-8FA6-4CE0-BFEF-D281B907AF11}" destId="{889C02FB-076B-4CB2-80EF-84279EB13DF5}" srcOrd="0" destOrd="0" presId="urn:microsoft.com/office/officeart/2005/8/layout/orgChart1"/>
    <dgm:cxn modelId="{E08495AD-E6B7-4698-B3B1-DAC8CF1E09C7}" type="presParOf" srcId="{442D1174-8FA6-4CE0-BFEF-D281B907AF11}" destId="{5F068366-DF41-4EE2-808D-E32F7A0B4C63}" srcOrd="1" destOrd="0" presId="urn:microsoft.com/office/officeart/2005/8/layout/orgChart1"/>
    <dgm:cxn modelId="{7C0E423E-9887-4F1A-9DD4-5E7FA6111290}" type="presParOf" srcId="{B6309AA4-4F32-484D-896D-89CBED72D0BF}" destId="{56CC17A8-AB87-4A5C-9D1B-D525616AB5A3}" srcOrd="1" destOrd="0" presId="urn:microsoft.com/office/officeart/2005/8/layout/orgChart1"/>
    <dgm:cxn modelId="{D836D8A8-9F22-45D0-8A22-6A73E25FF7B2}" type="presParOf" srcId="{B6309AA4-4F32-484D-896D-89CBED72D0BF}" destId="{584C68E0-45E7-4291-85F6-AB1A53817F1C}" srcOrd="2" destOrd="0" presId="urn:microsoft.com/office/officeart/2005/8/layout/orgChart1"/>
    <dgm:cxn modelId="{996FD23C-4440-4173-B629-93FE7F365798}" type="presParOf" srcId="{E9D085C4-CD83-4D5A-96F8-B6879C6837BD}" destId="{41D94186-2A20-46A4-BC9D-1A765E985FB0}" srcOrd="2" destOrd="0" presId="urn:microsoft.com/office/officeart/2005/8/layout/orgChart1"/>
    <dgm:cxn modelId="{C36ED9ED-5CC6-4E41-991A-D771328F649E}" type="presParOf" srcId="{E9D085C4-CD83-4D5A-96F8-B6879C6837BD}" destId="{CF1E5B2A-990B-4139-9E3E-D19438DA3A32}" srcOrd="3" destOrd="0" presId="urn:microsoft.com/office/officeart/2005/8/layout/orgChart1"/>
    <dgm:cxn modelId="{A44D9F5E-8E79-4E6B-A8C8-F5960182E5CB}" type="presParOf" srcId="{CF1E5B2A-990B-4139-9E3E-D19438DA3A32}" destId="{1935669C-401F-4108-8C35-A371CFB98F51}" srcOrd="0" destOrd="0" presId="urn:microsoft.com/office/officeart/2005/8/layout/orgChart1"/>
    <dgm:cxn modelId="{6F06D29A-3950-47B5-9F00-971C0FF77014}" type="presParOf" srcId="{1935669C-401F-4108-8C35-A371CFB98F51}" destId="{46337E3C-22B7-4E49-A4CC-62FA3C72B1A6}" srcOrd="0" destOrd="0" presId="urn:microsoft.com/office/officeart/2005/8/layout/orgChart1"/>
    <dgm:cxn modelId="{15846920-8F0D-44A6-AE48-2205420AB721}" type="presParOf" srcId="{1935669C-401F-4108-8C35-A371CFB98F51}" destId="{9EA7D208-15C6-4ADE-BD8E-B20B9B10246B}" srcOrd="1" destOrd="0" presId="urn:microsoft.com/office/officeart/2005/8/layout/orgChart1"/>
    <dgm:cxn modelId="{D4EF9267-3A1D-4746-AEE9-A7C64658167A}" type="presParOf" srcId="{CF1E5B2A-990B-4139-9E3E-D19438DA3A32}" destId="{DA947EAA-D758-4339-91CD-728AEF1DEF2F}" srcOrd="1" destOrd="0" presId="urn:microsoft.com/office/officeart/2005/8/layout/orgChart1"/>
    <dgm:cxn modelId="{A50FBED3-4840-4896-867F-3EF087E58F45}" type="presParOf" srcId="{CF1E5B2A-990B-4139-9E3E-D19438DA3A32}" destId="{A77F13FC-8A65-4605-A30E-C81B3F2AB3EF}" srcOrd="2" destOrd="0" presId="urn:microsoft.com/office/officeart/2005/8/layout/orgChart1"/>
    <dgm:cxn modelId="{F308EA2A-5093-4F5C-B530-88408565C0BD}" type="presParOf" srcId="{E9D085C4-CD83-4D5A-96F8-B6879C6837BD}" destId="{33F41AA9-16C0-46F2-81C9-0F4F2AC35B16}" srcOrd="4" destOrd="0" presId="urn:microsoft.com/office/officeart/2005/8/layout/orgChart1"/>
    <dgm:cxn modelId="{6A3AEC18-D31D-43DE-BDE2-2161F7AECCEE}" type="presParOf" srcId="{E9D085C4-CD83-4D5A-96F8-B6879C6837BD}" destId="{5EE2978D-2796-4BD6-9208-94ADFC35C8F7}" srcOrd="5" destOrd="0" presId="urn:microsoft.com/office/officeart/2005/8/layout/orgChart1"/>
    <dgm:cxn modelId="{A5A95F36-C0FF-4580-96CE-625789C6E917}" type="presParOf" srcId="{5EE2978D-2796-4BD6-9208-94ADFC35C8F7}" destId="{D2744977-B535-4B98-968B-8F370D768A61}" srcOrd="0" destOrd="0" presId="urn:microsoft.com/office/officeart/2005/8/layout/orgChart1"/>
    <dgm:cxn modelId="{A826FFE8-768C-4F98-9B7E-5040DBCA9E80}" type="presParOf" srcId="{D2744977-B535-4B98-968B-8F370D768A61}" destId="{A5AC11D8-B9CD-478D-849F-82DBCB4A9CD6}" srcOrd="0" destOrd="0" presId="urn:microsoft.com/office/officeart/2005/8/layout/orgChart1"/>
    <dgm:cxn modelId="{FAB9AE88-FF4E-42B0-BE29-70E12B57A7E9}" type="presParOf" srcId="{D2744977-B535-4B98-968B-8F370D768A61}" destId="{A365691D-FFC1-47E8-AC6C-9C211A15F629}" srcOrd="1" destOrd="0" presId="urn:microsoft.com/office/officeart/2005/8/layout/orgChart1"/>
    <dgm:cxn modelId="{385C85E1-2001-48B6-8D0B-B1518D968A55}" type="presParOf" srcId="{5EE2978D-2796-4BD6-9208-94ADFC35C8F7}" destId="{77865F82-D6E7-4569-A577-546EC570ECE8}" srcOrd="1" destOrd="0" presId="urn:microsoft.com/office/officeart/2005/8/layout/orgChart1"/>
    <dgm:cxn modelId="{0CDC0D24-0000-4706-9072-13959F206E7B}" type="presParOf" srcId="{5EE2978D-2796-4BD6-9208-94ADFC35C8F7}" destId="{2F415686-160D-464B-85F3-D22CCF73373E}" srcOrd="2" destOrd="0" presId="urn:microsoft.com/office/officeart/2005/8/layout/orgChart1"/>
    <dgm:cxn modelId="{A000F5E0-7F0C-4B2E-99C7-27F11C91F926}" type="presParOf" srcId="{19DA8396-6C8D-4FCD-BF2D-F738D4B41442}" destId="{52F202A9-B22F-4B44-9957-6CBCE236C065}" srcOrd="2" destOrd="0" presId="urn:microsoft.com/office/officeart/2005/8/layout/orgChart1"/>
    <dgm:cxn modelId="{BDA656E6-61D2-4422-ABAF-3FF03F52108E}" type="presParOf" srcId="{BDFF4041-229A-4B55-BA4B-8AAB09785DA7}" destId="{3269CA8C-5A0C-4C0C-BE69-9D67A162FE48}" srcOrd="2" destOrd="0" presId="urn:microsoft.com/office/officeart/2005/8/layout/orgChart1"/>
    <dgm:cxn modelId="{6C52E6A9-F5C7-4AF1-AFEA-EFD745B1FF43}" type="presParOf" srcId="{21476A59-0D5D-4BCA-9210-11D391DB0F40}" destId="{CB786AE7-227E-480E-8913-C816AF173F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5BD574-814D-4FB8-A62E-DDCAE68D1BA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B31CDD9-4874-40F9-8521-357A6AAE58C6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4"/>
        </a:solidFill>
        <a:ln>
          <a:noFill/>
        </a:ln>
      </dgm:spPr>
      <dgm:t>
        <a:bodyPr lIns="54000" tIns="36000" rIns="54000" bIns="36000"/>
        <a:lstStyle/>
        <a:p>
          <a:r>
            <a:rPr lang="de-DE" sz="2000" dirty="0">
              <a:latin typeface="Arial Narrow" panose="020B0606020202030204" pitchFamily="34" charset="0"/>
            </a:rPr>
            <a:t>Computing-Modelle</a:t>
          </a:r>
        </a:p>
      </dgm:t>
    </dgm:pt>
    <dgm:pt modelId="{90D171CD-2ADA-4C02-A906-F29397941F54}" type="parTrans" cxnId="{14798019-EE01-471B-A062-CA915C238250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D2E74AB8-2D18-46ED-B430-1386E563F252}" type="sibTrans" cxnId="{14798019-EE01-471B-A062-CA915C238250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8B8A14D7-F68D-43DB-9388-04288491546D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tx2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54000" tIns="36000" rIns="54000" bIns="360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 err="1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Grid</a:t>
          </a:r>
          <a:r>
            <a:rPr lang="de-DE" sz="2000" kern="12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-Computing (dezentral)</a:t>
          </a:r>
        </a:p>
      </dgm:t>
    </dgm:pt>
    <dgm:pt modelId="{4BE15190-108B-4DE9-B869-E220EB336CC3}" type="sibTrans" cxnId="{F23F44F2-377A-4EEF-85FC-981704FD004C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0C75AB8B-5A64-4D63-BDE6-B206A6797C5D}" type="parTrans" cxnId="{F23F44F2-377A-4EEF-85FC-981704FD004C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60CB081C-EB7F-43BF-883A-06BC04CABD46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lIns="54000" tIns="36000" rIns="54000" bIns="36000"/>
        <a:lstStyle/>
        <a:p>
          <a:r>
            <a:rPr lang="de-DE" sz="2000" dirty="0">
              <a:latin typeface="Arial Narrow" panose="020B0606020202030204" pitchFamily="34" charset="0"/>
            </a:rPr>
            <a:t>Edge-Computing (dezentral)</a:t>
          </a:r>
        </a:p>
      </dgm:t>
    </dgm:pt>
    <dgm:pt modelId="{4BF9B6DA-4896-4ADB-AD09-C96EABCDDB40}" type="sibTrans" cxnId="{895127CA-B54F-421A-B6C1-9D9EC221EA4C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BD7D3C66-70B3-4F67-8C2C-65C31394F393}" type="parTrans" cxnId="{895127CA-B54F-421A-B6C1-9D9EC221EA4C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AF71A4D1-41B9-4030-A590-3F3350FEB3D7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lIns="54000" tIns="36000" rIns="54000" bIns="36000"/>
        <a:lstStyle/>
        <a:p>
          <a:r>
            <a:rPr lang="de-DE" sz="20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Dedizierte Systeme (zentral)</a:t>
          </a:r>
        </a:p>
      </dgm:t>
    </dgm:pt>
    <dgm:pt modelId="{DA42FC44-371F-44D6-9229-9468F9711F93}" type="sibTrans" cxnId="{CD5C8C97-8F6F-4E87-BE76-048043D30B7B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48D65F52-6C66-48EA-9DE2-B749F220861D}" type="parTrans" cxnId="{CD5C8C97-8F6F-4E87-BE76-048043D30B7B}">
      <dgm:prSet/>
      <dgm:spPr/>
      <dgm:t>
        <a:bodyPr/>
        <a:lstStyle/>
        <a:p>
          <a:endParaRPr lang="de-DE" sz="1800">
            <a:latin typeface="Arial Narrow" panose="020B0606020202030204" pitchFamily="34" charset="0"/>
          </a:endParaRPr>
        </a:p>
      </dgm:t>
    </dgm:pt>
    <dgm:pt modelId="{E16BD45D-4011-497F-ADE3-CB001AD24E1F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lIns="54000" tIns="36000" rIns="54000" bIns="36000"/>
        <a:lstStyle/>
        <a:p>
          <a:r>
            <a:rPr lang="de-DE" sz="2000" dirty="0">
              <a:latin typeface="Arial Narrow" panose="020B0606020202030204" pitchFamily="34" charset="0"/>
            </a:rPr>
            <a:t>Cloud-Computing (zentral)</a:t>
          </a:r>
        </a:p>
      </dgm:t>
    </dgm:pt>
    <dgm:pt modelId="{2957A506-413B-4566-8036-2B591A4E2B7D}" type="parTrans" cxnId="{E978356B-8EDB-4B56-8760-E9BD136951EE}">
      <dgm:prSet/>
      <dgm:spPr/>
      <dgm:t>
        <a:bodyPr/>
        <a:lstStyle/>
        <a:p>
          <a:endParaRPr lang="de-DE"/>
        </a:p>
      </dgm:t>
    </dgm:pt>
    <dgm:pt modelId="{61426DB1-77C0-4328-9108-616919550244}" type="sibTrans" cxnId="{E978356B-8EDB-4B56-8760-E9BD136951EE}">
      <dgm:prSet/>
      <dgm:spPr/>
      <dgm:t>
        <a:bodyPr/>
        <a:lstStyle/>
        <a:p>
          <a:endParaRPr lang="de-DE"/>
        </a:p>
      </dgm:t>
    </dgm:pt>
    <dgm:pt modelId="{23D6413D-5F9B-4685-A834-DFBCA773E7AC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54000" tIns="36000" rIns="54000" bIns="360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Anwender-eigene Systeme</a:t>
          </a:r>
        </a:p>
      </dgm:t>
    </dgm:pt>
    <dgm:pt modelId="{9BC0D985-7D29-436F-A10A-21BE29568C92}" type="parTrans" cxnId="{9E518511-1875-4DDB-9456-2D513A337F3B}">
      <dgm:prSet/>
      <dgm:spPr/>
      <dgm:t>
        <a:bodyPr/>
        <a:lstStyle/>
        <a:p>
          <a:endParaRPr lang="de-DE"/>
        </a:p>
      </dgm:t>
    </dgm:pt>
    <dgm:pt modelId="{705A7D0C-A9EB-4353-880A-F5646F977AD9}" type="sibTrans" cxnId="{9E518511-1875-4DDB-9456-2D513A337F3B}">
      <dgm:prSet/>
      <dgm:spPr/>
      <dgm:t>
        <a:bodyPr/>
        <a:lstStyle/>
        <a:p>
          <a:endParaRPr lang="de-DE"/>
        </a:p>
      </dgm:t>
    </dgm:pt>
    <dgm:pt modelId="{8B5568A7-D20C-44F2-B113-7103A0688808}" type="pres">
      <dgm:prSet presAssocID="{005BD574-814D-4FB8-A62E-DDCAE68D1B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1476A59-0D5D-4BCA-9210-11D391DB0F40}" type="pres">
      <dgm:prSet presAssocID="{CB31CDD9-4874-40F9-8521-357A6AAE58C6}" presName="hierRoot1" presStyleCnt="0">
        <dgm:presLayoutVars>
          <dgm:hierBranch val="init"/>
        </dgm:presLayoutVars>
      </dgm:prSet>
      <dgm:spPr/>
    </dgm:pt>
    <dgm:pt modelId="{53AD3DDA-DCA8-478C-9529-723C49828C85}" type="pres">
      <dgm:prSet presAssocID="{CB31CDD9-4874-40F9-8521-357A6AAE58C6}" presName="rootComposite1" presStyleCnt="0"/>
      <dgm:spPr/>
    </dgm:pt>
    <dgm:pt modelId="{182F294F-C8D2-4802-A6B0-2AE7A30B688E}" type="pres">
      <dgm:prSet presAssocID="{CB31CDD9-4874-40F9-8521-357A6AAE58C6}" presName="rootText1" presStyleLbl="node0" presStyleIdx="0" presStyleCnt="1" custScaleX="165600" custScaleY="84663">
        <dgm:presLayoutVars>
          <dgm:chPref val="3"/>
        </dgm:presLayoutVars>
      </dgm:prSet>
      <dgm:spPr/>
    </dgm:pt>
    <dgm:pt modelId="{C0378EA6-4206-4EC1-968F-C2BC60F90B92}" type="pres">
      <dgm:prSet presAssocID="{CB31CDD9-4874-40F9-8521-357A6AAE58C6}" presName="rootConnector1" presStyleLbl="node1" presStyleIdx="0" presStyleCnt="0"/>
      <dgm:spPr/>
    </dgm:pt>
    <dgm:pt modelId="{4BDA200E-0385-477B-AC37-13E6C775171B}" type="pres">
      <dgm:prSet presAssocID="{CB31CDD9-4874-40F9-8521-357A6AAE58C6}" presName="hierChild2" presStyleCnt="0"/>
      <dgm:spPr/>
    </dgm:pt>
    <dgm:pt modelId="{53C3970A-49DC-44EE-9E24-5728F70AAB3C}" type="pres">
      <dgm:prSet presAssocID="{9BC0D985-7D29-436F-A10A-21BE29568C92}" presName="Name37" presStyleLbl="parChTrans1D2" presStyleIdx="0" presStyleCnt="5"/>
      <dgm:spPr/>
    </dgm:pt>
    <dgm:pt modelId="{1ED2385B-0D46-4BF2-BA21-1C5C9557892B}" type="pres">
      <dgm:prSet presAssocID="{23D6413D-5F9B-4685-A834-DFBCA773E7AC}" presName="hierRoot2" presStyleCnt="0">
        <dgm:presLayoutVars>
          <dgm:hierBranch val="init"/>
        </dgm:presLayoutVars>
      </dgm:prSet>
      <dgm:spPr/>
    </dgm:pt>
    <dgm:pt modelId="{3364B562-A268-424D-8C29-E5CEC2239668}" type="pres">
      <dgm:prSet presAssocID="{23D6413D-5F9B-4685-A834-DFBCA773E7AC}" presName="rootComposite" presStyleCnt="0"/>
      <dgm:spPr/>
    </dgm:pt>
    <dgm:pt modelId="{1D5583D1-D2DB-4904-AFBD-0F7A25450A1D}" type="pres">
      <dgm:prSet presAssocID="{23D6413D-5F9B-4685-A834-DFBCA773E7AC}" presName="rootText" presStyleLbl="node2" presStyleIdx="0" presStyleCnt="5" custScaleY="127200">
        <dgm:presLayoutVars>
          <dgm:chPref val="3"/>
        </dgm:presLayoutVars>
      </dgm:prSet>
      <dgm:spPr/>
    </dgm:pt>
    <dgm:pt modelId="{E0F93AF4-22C4-49E6-B135-DEFF1F2C6241}" type="pres">
      <dgm:prSet presAssocID="{23D6413D-5F9B-4685-A834-DFBCA773E7AC}" presName="rootConnector" presStyleLbl="node2" presStyleIdx="0" presStyleCnt="5"/>
      <dgm:spPr/>
    </dgm:pt>
    <dgm:pt modelId="{43ECDE99-126F-4FE6-9A32-6FEF7ED1A819}" type="pres">
      <dgm:prSet presAssocID="{23D6413D-5F9B-4685-A834-DFBCA773E7AC}" presName="hierChild4" presStyleCnt="0"/>
      <dgm:spPr/>
    </dgm:pt>
    <dgm:pt modelId="{2AA11C97-0D3C-4D7E-ADBC-1258C3B218C6}" type="pres">
      <dgm:prSet presAssocID="{23D6413D-5F9B-4685-A834-DFBCA773E7AC}" presName="hierChild5" presStyleCnt="0"/>
      <dgm:spPr/>
    </dgm:pt>
    <dgm:pt modelId="{1B271A01-1FAF-4BF8-B3D1-04E0A699FA38}" type="pres">
      <dgm:prSet presAssocID="{0C75AB8B-5A64-4D63-BDE6-B206A6797C5D}" presName="Name37" presStyleLbl="parChTrans1D2" presStyleIdx="1" presStyleCnt="5"/>
      <dgm:spPr/>
    </dgm:pt>
    <dgm:pt modelId="{3D8F3305-1431-4265-89A4-9819FAA8BAF1}" type="pres">
      <dgm:prSet presAssocID="{8B8A14D7-F68D-43DB-9388-04288491546D}" presName="hierRoot2" presStyleCnt="0">
        <dgm:presLayoutVars>
          <dgm:hierBranch val="init"/>
        </dgm:presLayoutVars>
      </dgm:prSet>
      <dgm:spPr/>
    </dgm:pt>
    <dgm:pt modelId="{1AA9A49C-759D-47F7-9AA1-670FA3FF5F47}" type="pres">
      <dgm:prSet presAssocID="{8B8A14D7-F68D-43DB-9388-04288491546D}" presName="rootComposite" presStyleCnt="0"/>
      <dgm:spPr/>
    </dgm:pt>
    <dgm:pt modelId="{BCFC0096-FC56-45D9-A4EA-D119ED5A5D54}" type="pres">
      <dgm:prSet presAssocID="{8B8A14D7-F68D-43DB-9388-04288491546D}" presName="rootText" presStyleLbl="node2" presStyleIdx="1" presStyleCnt="5" custScaleX="106255" custScaleY="128482">
        <dgm:presLayoutVars>
          <dgm:chPref val="3"/>
        </dgm:presLayoutVars>
      </dgm:prSet>
      <dgm:spPr>
        <a:xfrm>
          <a:off x="516554" y="1032091"/>
          <a:ext cx="1729809" cy="822194"/>
        </a:xfrm>
        <a:prstGeom prst="rect">
          <a:avLst/>
        </a:prstGeom>
      </dgm:spPr>
    </dgm:pt>
    <dgm:pt modelId="{3A28532F-51AA-4212-BB4A-EBB7A511ACDD}" type="pres">
      <dgm:prSet presAssocID="{8B8A14D7-F68D-43DB-9388-04288491546D}" presName="rootConnector" presStyleLbl="node2" presStyleIdx="1" presStyleCnt="5"/>
      <dgm:spPr/>
    </dgm:pt>
    <dgm:pt modelId="{A9AF8818-63A5-40FF-B70F-6A02E23733E9}" type="pres">
      <dgm:prSet presAssocID="{8B8A14D7-F68D-43DB-9388-04288491546D}" presName="hierChild4" presStyleCnt="0"/>
      <dgm:spPr/>
    </dgm:pt>
    <dgm:pt modelId="{BDFED850-4650-4E3E-BA31-C9462B5417F7}" type="pres">
      <dgm:prSet presAssocID="{8B8A14D7-F68D-43DB-9388-04288491546D}" presName="hierChild5" presStyleCnt="0"/>
      <dgm:spPr/>
    </dgm:pt>
    <dgm:pt modelId="{45EC242F-59B3-4BF2-B7B3-E0A2EF79A6A6}" type="pres">
      <dgm:prSet presAssocID="{48D65F52-6C66-48EA-9DE2-B749F220861D}" presName="Name37" presStyleLbl="parChTrans1D2" presStyleIdx="2" presStyleCnt="5"/>
      <dgm:spPr/>
    </dgm:pt>
    <dgm:pt modelId="{BDFF4041-229A-4B55-BA4B-8AAB09785DA7}" type="pres">
      <dgm:prSet presAssocID="{AF71A4D1-41B9-4030-A590-3F3350FEB3D7}" presName="hierRoot2" presStyleCnt="0">
        <dgm:presLayoutVars>
          <dgm:hierBranch val="init"/>
        </dgm:presLayoutVars>
      </dgm:prSet>
      <dgm:spPr/>
    </dgm:pt>
    <dgm:pt modelId="{C0736908-BB03-4AB5-8538-10F31CDF6588}" type="pres">
      <dgm:prSet presAssocID="{AF71A4D1-41B9-4030-A590-3F3350FEB3D7}" presName="rootComposite" presStyleCnt="0"/>
      <dgm:spPr/>
    </dgm:pt>
    <dgm:pt modelId="{37C068E0-8A4C-440E-A6AA-4307A8920F99}" type="pres">
      <dgm:prSet presAssocID="{AF71A4D1-41B9-4030-A590-3F3350FEB3D7}" presName="rootText" presStyleLbl="node2" presStyleIdx="2" presStyleCnt="5" custScaleX="106255" custScaleY="128482">
        <dgm:presLayoutVars>
          <dgm:chPref val="3"/>
        </dgm:presLayoutVars>
      </dgm:prSet>
      <dgm:spPr/>
    </dgm:pt>
    <dgm:pt modelId="{FCFFAD8F-F38F-469B-A943-39D1485A52E4}" type="pres">
      <dgm:prSet presAssocID="{AF71A4D1-41B9-4030-A590-3F3350FEB3D7}" presName="rootConnector" presStyleLbl="node2" presStyleIdx="2" presStyleCnt="5"/>
      <dgm:spPr/>
    </dgm:pt>
    <dgm:pt modelId="{CC8F560A-FE87-42EC-A88F-6DE51080EF29}" type="pres">
      <dgm:prSet presAssocID="{AF71A4D1-41B9-4030-A590-3F3350FEB3D7}" presName="hierChild4" presStyleCnt="0"/>
      <dgm:spPr/>
    </dgm:pt>
    <dgm:pt modelId="{3269CA8C-5A0C-4C0C-BE69-9D67A162FE48}" type="pres">
      <dgm:prSet presAssocID="{AF71A4D1-41B9-4030-A590-3F3350FEB3D7}" presName="hierChild5" presStyleCnt="0"/>
      <dgm:spPr/>
    </dgm:pt>
    <dgm:pt modelId="{244AE8C6-1F85-4AA1-B349-1BA9363B1AB1}" type="pres">
      <dgm:prSet presAssocID="{2957A506-413B-4566-8036-2B591A4E2B7D}" presName="Name37" presStyleLbl="parChTrans1D2" presStyleIdx="3" presStyleCnt="5"/>
      <dgm:spPr/>
    </dgm:pt>
    <dgm:pt modelId="{A596B845-478F-4083-87DB-B592AE962F39}" type="pres">
      <dgm:prSet presAssocID="{E16BD45D-4011-497F-ADE3-CB001AD24E1F}" presName="hierRoot2" presStyleCnt="0">
        <dgm:presLayoutVars>
          <dgm:hierBranch val="init"/>
        </dgm:presLayoutVars>
      </dgm:prSet>
      <dgm:spPr/>
    </dgm:pt>
    <dgm:pt modelId="{632ED860-2FF5-4692-B44E-C55B149EC8BD}" type="pres">
      <dgm:prSet presAssocID="{E16BD45D-4011-497F-ADE3-CB001AD24E1F}" presName="rootComposite" presStyleCnt="0"/>
      <dgm:spPr/>
    </dgm:pt>
    <dgm:pt modelId="{3977EA9F-7AA5-4059-B145-0AE9337165FB}" type="pres">
      <dgm:prSet presAssocID="{E16BD45D-4011-497F-ADE3-CB001AD24E1F}" presName="rootText" presStyleLbl="node2" presStyleIdx="3" presStyleCnt="5" custScaleY="127200">
        <dgm:presLayoutVars>
          <dgm:chPref val="3"/>
        </dgm:presLayoutVars>
      </dgm:prSet>
      <dgm:spPr/>
    </dgm:pt>
    <dgm:pt modelId="{27A3F734-3E0F-404A-A271-0A3B3E8CD083}" type="pres">
      <dgm:prSet presAssocID="{E16BD45D-4011-497F-ADE3-CB001AD24E1F}" presName="rootConnector" presStyleLbl="node2" presStyleIdx="3" presStyleCnt="5"/>
      <dgm:spPr/>
    </dgm:pt>
    <dgm:pt modelId="{553A6F8D-F94C-4FF0-891D-A2A158B7D142}" type="pres">
      <dgm:prSet presAssocID="{E16BD45D-4011-497F-ADE3-CB001AD24E1F}" presName="hierChild4" presStyleCnt="0"/>
      <dgm:spPr/>
    </dgm:pt>
    <dgm:pt modelId="{0647C607-06D8-4591-9622-3478729F6463}" type="pres">
      <dgm:prSet presAssocID="{E16BD45D-4011-497F-ADE3-CB001AD24E1F}" presName="hierChild5" presStyleCnt="0"/>
      <dgm:spPr/>
    </dgm:pt>
    <dgm:pt modelId="{FF0A39D2-02AB-4133-9653-904F7289F522}" type="pres">
      <dgm:prSet presAssocID="{BD7D3C66-70B3-4F67-8C2C-65C31394F393}" presName="Name37" presStyleLbl="parChTrans1D2" presStyleIdx="4" presStyleCnt="5"/>
      <dgm:spPr/>
    </dgm:pt>
    <dgm:pt modelId="{D0A9511F-689F-450B-860D-D10850A3CD85}" type="pres">
      <dgm:prSet presAssocID="{60CB081C-EB7F-43BF-883A-06BC04CABD46}" presName="hierRoot2" presStyleCnt="0">
        <dgm:presLayoutVars>
          <dgm:hierBranch val="init"/>
        </dgm:presLayoutVars>
      </dgm:prSet>
      <dgm:spPr/>
    </dgm:pt>
    <dgm:pt modelId="{66BBBDBE-CE59-4ABB-A231-C3F2D58232B6}" type="pres">
      <dgm:prSet presAssocID="{60CB081C-EB7F-43BF-883A-06BC04CABD46}" presName="rootComposite" presStyleCnt="0"/>
      <dgm:spPr/>
    </dgm:pt>
    <dgm:pt modelId="{E7F9AD41-CA63-4255-879B-E00436600401}" type="pres">
      <dgm:prSet presAssocID="{60CB081C-EB7F-43BF-883A-06BC04CABD46}" presName="rootText" presStyleLbl="node2" presStyleIdx="4" presStyleCnt="5" custScaleX="106255" custScaleY="128482">
        <dgm:presLayoutVars>
          <dgm:chPref val="3"/>
        </dgm:presLayoutVars>
      </dgm:prSet>
      <dgm:spPr/>
    </dgm:pt>
    <dgm:pt modelId="{D225BCD8-CC25-4775-879C-1BC477E37A13}" type="pres">
      <dgm:prSet presAssocID="{60CB081C-EB7F-43BF-883A-06BC04CABD46}" presName="rootConnector" presStyleLbl="node2" presStyleIdx="4" presStyleCnt="5"/>
      <dgm:spPr/>
    </dgm:pt>
    <dgm:pt modelId="{0745C9FD-458A-4206-B689-94AEFBBEB6AA}" type="pres">
      <dgm:prSet presAssocID="{60CB081C-EB7F-43BF-883A-06BC04CABD46}" presName="hierChild4" presStyleCnt="0"/>
      <dgm:spPr/>
    </dgm:pt>
    <dgm:pt modelId="{BC114BDD-5214-4CBA-9CF9-25162E86DF43}" type="pres">
      <dgm:prSet presAssocID="{60CB081C-EB7F-43BF-883A-06BC04CABD46}" presName="hierChild5" presStyleCnt="0"/>
      <dgm:spPr/>
    </dgm:pt>
    <dgm:pt modelId="{CB786AE7-227E-480E-8913-C816AF173F71}" type="pres">
      <dgm:prSet presAssocID="{CB31CDD9-4874-40F9-8521-357A6AAE58C6}" presName="hierChild3" presStyleCnt="0"/>
      <dgm:spPr/>
    </dgm:pt>
  </dgm:ptLst>
  <dgm:cxnLst>
    <dgm:cxn modelId="{0C3B3F07-816A-4F4D-A8C5-320E9C66915E}" type="presOf" srcId="{8B8A14D7-F68D-43DB-9388-04288491546D}" destId="{3A28532F-51AA-4212-BB4A-EBB7A511ACDD}" srcOrd="1" destOrd="0" presId="urn:microsoft.com/office/officeart/2005/8/layout/orgChart1"/>
    <dgm:cxn modelId="{9E518511-1875-4DDB-9456-2D513A337F3B}" srcId="{CB31CDD9-4874-40F9-8521-357A6AAE58C6}" destId="{23D6413D-5F9B-4685-A834-DFBCA773E7AC}" srcOrd="0" destOrd="0" parTransId="{9BC0D985-7D29-436F-A10A-21BE29568C92}" sibTransId="{705A7D0C-A9EB-4353-880A-F5646F977AD9}"/>
    <dgm:cxn modelId="{DB3A2A15-B725-4F13-B806-91397A7BB18A}" type="presOf" srcId="{60CB081C-EB7F-43BF-883A-06BC04CABD46}" destId="{D225BCD8-CC25-4775-879C-1BC477E37A13}" srcOrd="1" destOrd="0" presId="urn:microsoft.com/office/officeart/2005/8/layout/orgChart1"/>
    <dgm:cxn modelId="{14798019-EE01-471B-A062-CA915C238250}" srcId="{005BD574-814D-4FB8-A62E-DDCAE68D1BAD}" destId="{CB31CDD9-4874-40F9-8521-357A6AAE58C6}" srcOrd="0" destOrd="0" parTransId="{90D171CD-2ADA-4C02-A906-F29397941F54}" sibTransId="{D2E74AB8-2D18-46ED-B430-1386E563F252}"/>
    <dgm:cxn modelId="{C0157330-93A7-4A3E-A1B2-5D4E59681FE8}" type="presOf" srcId="{48D65F52-6C66-48EA-9DE2-B749F220861D}" destId="{45EC242F-59B3-4BF2-B7B3-E0A2EF79A6A6}" srcOrd="0" destOrd="0" presId="urn:microsoft.com/office/officeart/2005/8/layout/orgChart1"/>
    <dgm:cxn modelId="{F5B44C35-002E-47E5-A9A1-66F952A2443F}" type="presOf" srcId="{CB31CDD9-4874-40F9-8521-357A6AAE58C6}" destId="{182F294F-C8D2-4802-A6B0-2AE7A30B688E}" srcOrd="0" destOrd="0" presId="urn:microsoft.com/office/officeart/2005/8/layout/orgChart1"/>
    <dgm:cxn modelId="{5734FE61-9DC0-4148-AD0E-A3FFB99F7F12}" type="presOf" srcId="{E16BD45D-4011-497F-ADE3-CB001AD24E1F}" destId="{27A3F734-3E0F-404A-A271-0A3B3E8CD083}" srcOrd="1" destOrd="0" presId="urn:microsoft.com/office/officeart/2005/8/layout/orgChart1"/>
    <dgm:cxn modelId="{95FE2963-1F15-43C1-B0CD-E7CF9D0DE8C7}" type="presOf" srcId="{60CB081C-EB7F-43BF-883A-06BC04CABD46}" destId="{E7F9AD41-CA63-4255-879B-E00436600401}" srcOrd="0" destOrd="0" presId="urn:microsoft.com/office/officeart/2005/8/layout/orgChart1"/>
    <dgm:cxn modelId="{07AD7746-04ED-4465-8028-CACCA1FD90B0}" type="presOf" srcId="{BD7D3C66-70B3-4F67-8C2C-65C31394F393}" destId="{FF0A39D2-02AB-4133-9653-904F7289F522}" srcOrd="0" destOrd="0" presId="urn:microsoft.com/office/officeart/2005/8/layout/orgChart1"/>
    <dgm:cxn modelId="{E978356B-8EDB-4B56-8760-E9BD136951EE}" srcId="{CB31CDD9-4874-40F9-8521-357A6AAE58C6}" destId="{E16BD45D-4011-497F-ADE3-CB001AD24E1F}" srcOrd="3" destOrd="0" parTransId="{2957A506-413B-4566-8036-2B591A4E2B7D}" sibTransId="{61426DB1-77C0-4328-9108-616919550244}"/>
    <dgm:cxn modelId="{2B3A566B-3824-4FD7-A396-B941BED00DE2}" type="presOf" srcId="{005BD574-814D-4FB8-A62E-DDCAE68D1BAD}" destId="{8B5568A7-D20C-44F2-B113-7103A0688808}" srcOrd="0" destOrd="0" presId="urn:microsoft.com/office/officeart/2005/8/layout/orgChart1"/>
    <dgm:cxn modelId="{0274B876-A608-47EF-9463-774A1D73F98B}" type="presOf" srcId="{CB31CDD9-4874-40F9-8521-357A6AAE58C6}" destId="{C0378EA6-4206-4EC1-968F-C2BC60F90B92}" srcOrd="1" destOrd="0" presId="urn:microsoft.com/office/officeart/2005/8/layout/orgChart1"/>
    <dgm:cxn modelId="{C82BDF86-AF9B-46E6-84E6-DE29B45A3064}" type="presOf" srcId="{9BC0D985-7D29-436F-A10A-21BE29568C92}" destId="{53C3970A-49DC-44EE-9E24-5728F70AAB3C}" srcOrd="0" destOrd="0" presId="urn:microsoft.com/office/officeart/2005/8/layout/orgChart1"/>
    <dgm:cxn modelId="{CD5C8C97-8F6F-4E87-BE76-048043D30B7B}" srcId="{CB31CDD9-4874-40F9-8521-357A6AAE58C6}" destId="{AF71A4D1-41B9-4030-A590-3F3350FEB3D7}" srcOrd="2" destOrd="0" parTransId="{48D65F52-6C66-48EA-9DE2-B749F220861D}" sibTransId="{DA42FC44-371F-44D6-9229-9468F9711F93}"/>
    <dgm:cxn modelId="{DAF98C99-2C45-4716-8754-4D3935B4E712}" type="presOf" srcId="{8B8A14D7-F68D-43DB-9388-04288491546D}" destId="{BCFC0096-FC56-45D9-A4EA-D119ED5A5D54}" srcOrd="0" destOrd="0" presId="urn:microsoft.com/office/officeart/2005/8/layout/orgChart1"/>
    <dgm:cxn modelId="{BCD3E79E-C240-48C2-A60B-FC0DAB8FD0BA}" type="presOf" srcId="{0C75AB8B-5A64-4D63-BDE6-B206A6797C5D}" destId="{1B271A01-1FAF-4BF8-B3D1-04E0A699FA38}" srcOrd="0" destOrd="0" presId="urn:microsoft.com/office/officeart/2005/8/layout/orgChart1"/>
    <dgm:cxn modelId="{B09653A4-78F8-4070-AAB5-056C6B6E3D02}" type="presOf" srcId="{AF71A4D1-41B9-4030-A590-3F3350FEB3D7}" destId="{37C068E0-8A4C-440E-A6AA-4307A8920F99}" srcOrd="0" destOrd="0" presId="urn:microsoft.com/office/officeart/2005/8/layout/orgChart1"/>
    <dgm:cxn modelId="{8BBFD4AD-28DE-4342-A659-D7343CE3C214}" type="presOf" srcId="{23D6413D-5F9B-4685-A834-DFBCA773E7AC}" destId="{1D5583D1-D2DB-4904-AFBD-0F7A25450A1D}" srcOrd="0" destOrd="0" presId="urn:microsoft.com/office/officeart/2005/8/layout/orgChart1"/>
    <dgm:cxn modelId="{9138B4C0-E891-4876-A0E2-B2932DFE6E10}" type="presOf" srcId="{E16BD45D-4011-497F-ADE3-CB001AD24E1F}" destId="{3977EA9F-7AA5-4059-B145-0AE9337165FB}" srcOrd="0" destOrd="0" presId="urn:microsoft.com/office/officeart/2005/8/layout/orgChart1"/>
    <dgm:cxn modelId="{E351E5C2-C5BA-46E7-B47F-773DE9CF6217}" type="presOf" srcId="{AF71A4D1-41B9-4030-A590-3F3350FEB3D7}" destId="{FCFFAD8F-F38F-469B-A943-39D1485A52E4}" srcOrd="1" destOrd="0" presId="urn:microsoft.com/office/officeart/2005/8/layout/orgChart1"/>
    <dgm:cxn modelId="{895127CA-B54F-421A-B6C1-9D9EC221EA4C}" srcId="{CB31CDD9-4874-40F9-8521-357A6AAE58C6}" destId="{60CB081C-EB7F-43BF-883A-06BC04CABD46}" srcOrd="4" destOrd="0" parTransId="{BD7D3C66-70B3-4F67-8C2C-65C31394F393}" sibTransId="{4BF9B6DA-4896-4ADB-AD09-C96EABCDDB40}"/>
    <dgm:cxn modelId="{B3575ACF-8830-468F-900D-8F468AF38A52}" type="presOf" srcId="{23D6413D-5F9B-4685-A834-DFBCA773E7AC}" destId="{E0F93AF4-22C4-49E6-B135-DEFF1F2C6241}" srcOrd="1" destOrd="0" presId="urn:microsoft.com/office/officeart/2005/8/layout/orgChart1"/>
    <dgm:cxn modelId="{C567F0D7-C6E7-49FD-94E0-7655A9B02357}" type="presOf" srcId="{2957A506-413B-4566-8036-2B591A4E2B7D}" destId="{244AE8C6-1F85-4AA1-B349-1BA9363B1AB1}" srcOrd="0" destOrd="0" presId="urn:microsoft.com/office/officeart/2005/8/layout/orgChart1"/>
    <dgm:cxn modelId="{F23F44F2-377A-4EEF-85FC-981704FD004C}" srcId="{CB31CDD9-4874-40F9-8521-357A6AAE58C6}" destId="{8B8A14D7-F68D-43DB-9388-04288491546D}" srcOrd="1" destOrd="0" parTransId="{0C75AB8B-5A64-4D63-BDE6-B206A6797C5D}" sibTransId="{4BE15190-108B-4DE9-B869-E220EB336CC3}"/>
    <dgm:cxn modelId="{98EF297B-816D-470F-874A-6CE2333F0E6F}" type="presParOf" srcId="{8B5568A7-D20C-44F2-B113-7103A0688808}" destId="{21476A59-0D5D-4BCA-9210-11D391DB0F40}" srcOrd="0" destOrd="0" presId="urn:microsoft.com/office/officeart/2005/8/layout/orgChart1"/>
    <dgm:cxn modelId="{D6DFCF09-B5B0-410B-ACFE-92E0456E1767}" type="presParOf" srcId="{21476A59-0D5D-4BCA-9210-11D391DB0F40}" destId="{53AD3DDA-DCA8-478C-9529-723C49828C85}" srcOrd="0" destOrd="0" presId="urn:microsoft.com/office/officeart/2005/8/layout/orgChart1"/>
    <dgm:cxn modelId="{A822E917-10BA-4588-AD6C-B43B767DA41C}" type="presParOf" srcId="{53AD3DDA-DCA8-478C-9529-723C49828C85}" destId="{182F294F-C8D2-4802-A6B0-2AE7A30B688E}" srcOrd="0" destOrd="0" presId="urn:microsoft.com/office/officeart/2005/8/layout/orgChart1"/>
    <dgm:cxn modelId="{E9ECEAB7-AA94-434B-AA9C-3898EAB72289}" type="presParOf" srcId="{53AD3DDA-DCA8-478C-9529-723C49828C85}" destId="{C0378EA6-4206-4EC1-968F-C2BC60F90B92}" srcOrd="1" destOrd="0" presId="urn:microsoft.com/office/officeart/2005/8/layout/orgChart1"/>
    <dgm:cxn modelId="{9CAA4D61-CEC2-4D61-A447-8B730AEC3001}" type="presParOf" srcId="{21476A59-0D5D-4BCA-9210-11D391DB0F40}" destId="{4BDA200E-0385-477B-AC37-13E6C775171B}" srcOrd="1" destOrd="0" presId="urn:microsoft.com/office/officeart/2005/8/layout/orgChart1"/>
    <dgm:cxn modelId="{611D1F1C-7F99-47CF-9256-741E4C07D9DB}" type="presParOf" srcId="{4BDA200E-0385-477B-AC37-13E6C775171B}" destId="{53C3970A-49DC-44EE-9E24-5728F70AAB3C}" srcOrd="0" destOrd="0" presId="urn:microsoft.com/office/officeart/2005/8/layout/orgChart1"/>
    <dgm:cxn modelId="{45F9B9D4-57F2-455F-9CE0-271502B71CC2}" type="presParOf" srcId="{4BDA200E-0385-477B-AC37-13E6C775171B}" destId="{1ED2385B-0D46-4BF2-BA21-1C5C9557892B}" srcOrd="1" destOrd="0" presId="urn:microsoft.com/office/officeart/2005/8/layout/orgChart1"/>
    <dgm:cxn modelId="{5E3E1D3B-68CB-40E0-AD3D-108480516CCE}" type="presParOf" srcId="{1ED2385B-0D46-4BF2-BA21-1C5C9557892B}" destId="{3364B562-A268-424D-8C29-E5CEC2239668}" srcOrd="0" destOrd="0" presId="urn:microsoft.com/office/officeart/2005/8/layout/orgChart1"/>
    <dgm:cxn modelId="{1D9D395E-F8CD-4D12-88D5-A8244936970C}" type="presParOf" srcId="{3364B562-A268-424D-8C29-E5CEC2239668}" destId="{1D5583D1-D2DB-4904-AFBD-0F7A25450A1D}" srcOrd="0" destOrd="0" presId="urn:microsoft.com/office/officeart/2005/8/layout/orgChart1"/>
    <dgm:cxn modelId="{768BE87F-63FB-45D0-8E00-C35FF494AD86}" type="presParOf" srcId="{3364B562-A268-424D-8C29-E5CEC2239668}" destId="{E0F93AF4-22C4-49E6-B135-DEFF1F2C6241}" srcOrd="1" destOrd="0" presId="urn:microsoft.com/office/officeart/2005/8/layout/orgChart1"/>
    <dgm:cxn modelId="{84205B16-8792-4ED6-9C5A-28037F792491}" type="presParOf" srcId="{1ED2385B-0D46-4BF2-BA21-1C5C9557892B}" destId="{43ECDE99-126F-4FE6-9A32-6FEF7ED1A819}" srcOrd="1" destOrd="0" presId="urn:microsoft.com/office/officeart/2005/8/layout/orgChart1"/>
    <dgm:cxn modelId="{7DE3302D-6DEF-41B1-BC2A-367E5DE657EE}" type="presParOf" srcId="{1ED2385B-0D46-4BF2-BA21-1C5C9557892B}" destId="{2AA11C97-0D3C-4D7E-ADBC-1258C3B218C6}" srcOrd="2" destOrd="0" presId="urn:microsoft.com/office/officeart/2005/8/layout/orgChart1"/>
    <dgm:cxn modelId="{EF94FF6A-B3B3-48E2-9064-40A93C1AD4BD}" type="presParOf" srcId="{4BDA200E-0385-477B-AC37-13E6C775171B}" destId="{1B271A01-1FAF-4BF8-B3D1-04E0A699FA38}" srcOrd="2" destOrd="0" presId="urn:microsoft.com/office/officeart/2005/8/layout/orgChart1"/>
    <dgm:cxn modelId="{8CED04CE-79F8-42A2-9C89-768945504CE2}" type="presParOf" srcId="{4BDA200E-0385-477B-AC37-13E6C775171B}" destId="{3D8F3305-1431-4265-89A4-9819FAA8BAF1}" srcOrd="3" destOrd="0" presId="urn:microsoft.com/office/officeart/2005/8/layout/orgChart1"/>
    <dgm:cxn modelId="{7CEC501C-A0DA-4A32-B768-CD0EBD72BA90}" type="presParOf" srcId="{3D8F3305-1431-4265-89A4-9819FAA8BAF1}" destId="{1AA9A49C-759D-47F7-9AA1-670FA3FF5F47}" srcOrd="0" destOrd="0" presId="urn:microsoft.com/office/officeart/2005/8/layout/orgChart1"/>
    <dgm:cxn modelId="{C55A3125-4374-46E0-B32D-1BEA27926686}" type="presParOf" srcId="{1AA9A49C-759D-47F7-9AA1-670FA3FF5F47}" destId="{BCFC0096-FC56-45D9-A4EA-D119ED5A5D54}" srcOrd="0" destOrd="0" presId="urn:microsoft.com/office/officeart/2005/8/layout/orgChart1"/>
    <dgm:cxn modelId="{223E9857-180D-4940-951C-2819E671D6BB}" type="presParOf" srcId="{1AA9A49C-759D-47F7-9AA1-670FA3FF5F47}" destId="{3A28532F-51AA-4212-BB4A-EBB7A511ACDD}" srcOrd="1" destOrd="0" presId="urn:microsoft.com/office/officeart/2005/8/layout/orgChart1"/>
    <dgm:cxn modelId="{C84DAC16-CAFC-4FCF-A77E-30FD1B7E5710}" type="presParOf" srcId="{3D8F3305-1431-4265-89A4-9819FAA8BAF1}" destId="{A9AF8818-63A5-40FF-B70F-6A02E23733E9}" srcOrd="1" destOrd="0" presId="urn:microsoft.com/office/officeart/2005/8/layout/orgChart1"/>
    <dgm:cxn modelId="{C9CD6620-F811-40E6-9C90-0CD30C44A411}" type="presParOf" srcId="{3D8F3305-1431-4265-89A4-9819FAA8BAF1}" destId="{BDFED850-4650-4E3E-BA31-C9462B5417F7}" srcOrd="2" destOrd="0" presId="urn:microsoft.com/office/officeart/2005/8/layout/orgChart1"/>
    <dgm:cxn modelId="{D7A50D1B-8D60-4B23-B9D2-19ADEBC73686}" type="presParOf" srcId="{4BDA200E-0385-477B-AC37-13E6C775171B}" destId="{45EC242F-59B3-4BF2-B7B3-E0A2EF79A6A6}" srcOrd="4" destOrd="0" presId="urn:microsoft.com/office/officeart/2005/8/layout/orgChart1"/>
    <dgm:cxn modelId="{9A96729B-E940-44E6-A6E7-34DDCE094D2E}" type="presParOf" srcId="{4BDA200E-0385-477B-AC37-13E6C775171B}" destId="{BDFF4041-229A-4B55-BA4B-8AAB09785DA7}" srcOrd="5" destOrd="0" presId="urn:microsoft.com/office/officeart/2005/8/layout/orgChart1"/>
    <dgm:cxn modelId="{B458159D-853D-43CC-A1D3-1AECF2BA9CA0}" type="presParOf" srcId="{BDFF4041-229A-4B55-BA4B-8AAB09785DA7}" destId="{C0736908-BB03-4AB5-8538-10F31CDF6588}" srcOrd="0" destOrd="0" presId="urn:microsoft.com/office/officeart/2005/8/layout/orgChart1"/>
    <dgm:cxn modelId="{E36642A0-F710-4B3C-8F15-F40159DC2FA4}" type="presParOf" srcId="{C0736908-BB03-4AB5-8538-10F31CDF6588}" destId="{37C068E0-8A4C-440E-A6AA-4307A8920F99}" srcOrd="0" destOrd="0" presId="urn:microsoft.com/office/officeart/2005/8/layout/orgChart1"/>
    <dgm:cxn modelId="{D543D5ED-00D3-4724-9416-D603AAAD1D32}" type="presParOf" srcId="{C0736908-BB03-4AB5-8538-10F31CDF6588}" destId="{FCFFAD8F-F38F-469B-A943-39D1485A52E4}" srcOrd="1" destOrd="0" presId="urn:microsoft.com/office/officeart/2005/8/layout/orgChart1"/>
    <dgm:cxn modelId="{784EE16B-62C4-4F74-A300-8D1BB78527D2}" type="presParOf" srcId="{BDFF4041-229A-4B55-BA4B-8AAB09785DA7}" destId="{CC8F560A-FE87-42EC-A88F-6DE51080EF29}" srcOrd="1" destOrd="0" presId="urn:microsoft.com/office/officeart/2005/8/layout/orgChart1"/>
    <dgm:cxn modelId="{BDA656E6-61D2-4422-ABAF-3FF03F52108E}" type="presParOf" srcId="{BDFF4041-229A-4B55-BA4B-8AAB09785DA7}" destId="{3269CA8C-5A0C-4C0C-BE69-9D67A162FE48}" srcOrd="2" destOrd="0" presId="urn:microsoft.com/office/officeart/2005/8/layout/orgChart1"/>
    <dgm:cxn modelId="{5CF8CCED-D3B5-4503-9540-F71A5BFA0C33}" type="presParOf" srcId="{4BDA200E-0385-477B-AC37-13E6C775171B}" destId="{244AE8C6-1F85-4AA1-B349-1BA9363B1AB1}" srcOrd="6" destOrd="0" presId="urn:microsoft.com/office/officeart/2005/8/layout/orgChart1"/>
    <dgm:cxn modelId="{17C20B7D-5B92-437C-B733-5D0E7B4C1407}" type="presParOf" srcId="{4BDA200E-0385-477B-AC37-13E6C775171B}" destId="{A596B845-478F-4083-87DB-B592AE962F39}" srcOrd="7" destOrd="0" presId="urn:microsoft.com/office/officeart/2005/8/layout/orgChart1"/>
    <dgm:cxn modelId="{C0C04952-01D1-4232-AF5E-74BF805E4A5A}" type="presParOf" srcId="{A596B845-478F-4083-87DB-B592AE962F39}" destId="{632ED860-2FF5-4692-B44E-C55B149EC8BD}" srcOrd="0" destOrd="0" presId="urn:microsoft.com/office/officeart/2005/8/layout/orgChart1"/>
    <dgm:cxn modelId="{B4322051-3854-4A10-93DC-DF101A9ED85E}" type="presParOf" srcId="{632ED860-2FF5-4692-B44E-C55B149EC8BD}" destId="{3977EA9F-7AA5-4059-B145-0AE9337165FB}" srcOrd="0" destOrd="0" presId="urn:microsoft.com/office/officeart/2005/8/layout/orgChart1"/>
    <dgm:cxn modelId="{91E5D704-4657-40F9-9DA0-FEDBA459B32C}" type="presParOf" srcId="{632ED860-2FF5-4692-B44E-C55B149EC8BD}" destId="{27A3F734-3E0F-404A-A271-0A3B3E8CD083}" srcOrd="1" destOrd="0" presId="urn:microsoft.com/office/officeart/2005/8/layout/orgChart1"/>
    <dgm:cxn modelId="{66F237DE-D7E1-433A-A839-C06A815B14F6}" type="presParOf" srcId="{A596B845-478F-4083-87DB-B592AE962F39}" destId="{553A6F8D-F94C-4FF0-891D-A2A158B7D142}" srcOrd="1" destOrd="0" presId="urn:microsoft.com/office/officeart/2005/8/layout/orgChart1"/>
    <dgm:cxn modelId="{F2458719-568E-4780-B68B-4678611FBE64}" type="presParOf" srcId="{A596B845-478F-4083-87DB-B592AE962F39}" destId="{0647C607-06D8-4591-9622-3478729F6463}" srcOrd="2" destOrd="0" presId="urn:microsoft.com/office/officeart/2005/8/layout/orgChart1"/>
    <dgm:cxn modelId="{9D643C68-45DA-479B-9093-92D8A8968D80}" type="presParOf" srcId="{4BDA200E-0385-477B-AC37-13E6C775171B}" destId="{FF0A39D2-02AB-4133-9653-904F7289F522}" srcOrd="8" destOrd="0" presId="urn:microsoft.com/office/officeart/2005/8/layout/orgChart1"/>
    <dgm:cxn modelId="{9BF27115-99C6-4193-9F32-66DC09E56168}" type="presParOf" srcId="{4BDA200E-0385-477B-AC37-13E6C775171B}" destId="{D0A9511F-689F-450B-860D-D10850A3CD85}" srcOrd="9" destOrd="0" presId="urn:microsoft.com/office/officeart/2005/8/layout/orgChart1"/>
    <dgm:cxn modelId="{CFA002F3-6C36-439A-9CAD-693BC697113A}" type="presParOf" srcId="{D0A9511F-689F-450B-860D-D10850A3CD85}" destId="{66BBBDBE-CE59-4ABB-A231-C3F2D58232B6}" srcOrd="0" destOrd="0" presId="urn:microsoft.com/office/officeart/2005/8/layout/orgChart1"/>
    <dgm:cxn modelId="{B3866F74-D7AC-4AEB-8360-1305A58330C1}" type="presParOf" srcId="{66BBBDBE-CE59-4ABB-A231-C3F2D58232B6}" destId="{E7F9AD41-CA63-4255-879B-E00436600401}" srcOrd="0" destOrd="0" presId="urn:microsoft.com/office/officeart/2005/8/layout/orgChart1"/>
    <dgm:cxn modelId="{83D09D1E-DB3B-4B95-BF48-79191F42DB4F}" type="presParOf" srcId="{66BBBDBE-CE59-4ABB-A231-C3F2D58232B6}" destId="{D225BCD8-CC25-4775-879C-1BC477E37A13}" srcOrd="1" destOrd="0" presId="urn:microsoft.com/office/officeart/2005/8/layout/orgChart1"/>
    <dgm:cxn modelId="{FFB4BAC5-0E83-4DED-853E-4807251114EC}" type="presParOf" srcId="{D0A9511F-689F-450B-860D-D10850A3CD85}" destId="{0745C9FD-458A-4206-B689-94AEFBBEB6AA}" srcOrd="1" destOrd="0" presId="urn:microsoft.com/office/officeart/2005/8/layout/orgChart1"/>
    <dgm:cxn modelId="{A88A208B-E772-4E74-A2B7-6ADD6DD1E3C6}" type="presParOf" srcId="{D0A9511F-689F-450B-860D-D10850A3CD85}" destId="{BC114BDD-5214-4CBA-9CF9-25162E86DF43}" srcOrd="2" destOrd="0" presId="urn:microsoft.com/office/officeart/2005/8/layout/orgChart1"/>
    <dgm:cxn modelId="{6C52E6A9-F5C7-4AF1-AFEA-EFD745B1FF43}" type="presParOf" srcId="{21476A59-0D5D-4BCA-9210-11D391DB0F40}" destId="{CB786AE7-227E-480E-8913-C816AF173F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F41AA9-16C0-46F2-81C9-0F4F2AC35B16}">
      <dsp:nvSpPr>
        <dsp:cNvPr id="0" name=""/>
        <dsp:cNvSpPr/>
      </dsp:nvSpPr>
      <dsp:spPr>
        <a:xfrm>
          <a:off x="7418061" y="3018715"/>
          <a:ext cx="259079" cy="3076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6456"/>
              </a:lnTo>
              <a:lnTo>
                <a:pt x="259079" y="30764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D94186-2A20-46A4-BC9D-1A765E985FB0}">
      <dsp:nvSpPr>
        <dsp:cNvPr id="0" name=""/>
        <dsp:cNvSpPr/>
      </dsp:nvSpPr>
      <dsp:spPr>
        <a:xfrm>
          <a:off x="7418061" y="3018715"/>
          <a:ext cx="259079" cy="1914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145"/>
              </a:lnTo>
              <a:lnTo>
                <a:pt x="259079" y="19141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025DD-BEDD-4F0B-98ED-8046AD487D6B}">
      <dsp:nvSpPr>
        <dsp:cNvPr id="0" name=""/>
        <dsp:cNvSpPr/>
      </dsp:nvSpPr>
      <dsp:spPr>
        <a:xfrm>
          <a:off x="7418061" y="3018715"/>
          <a:ext cx="259079" cy="751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834"/>
              </a:lnTo>
              <a:lnTo>
                <a:pt x="259079" y="7518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5B47B-2A54-4300-A665-59D1F818E72F}">
      <dsp:nvSpPr>
        <dsp:cNvPr id="0" name=""/>
        <dsp:cNvSpPr/>
      </dsp:nvSpPr>
      <dsp:spPr>
        <a:xfrm>
          <a:off x="6040385" y="1856404"/>
          <a:ext cx="2068553" cy="3413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679"/>
              </a:lnTo>
              <a:lnTo>
                <a:pt x="2068553" y="170679"/>
              </a:lnTo>
              <a:lnTo>
                <a:pt x="2068553" y="3413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6F6D6D-6C60-4DA6-8330-EC543905222B}">
      <dsp:nvSpPr>
        <dsp:cNvPr id="0" name=""/>
        <dsp:cNvSpPr/>
      </dsp:nvSpPr>
      <dsp:spPr>
        <a:xfrm>
          <a:off x="5349507" y="3018715"/>
          <a:ext cx="259079" cy="1914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145"/>
              </a:lnTo>
              <a:lnTo>
                <a:pt x="259079" y="19141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7A60A-E527-4AB0-94E5-0F16AEBF33CF}">
      <dsp:nvSpPr>
        <dsp:cNvPr id="0" name=""/>
        <dsp:cNvSpPr/>
      </dsp:nvSpPr>
      <dsp:spPr>
        <a:xfrm>
          <a:off x="5349507" y="3018715"/>
          <a:ext cx="259079" cy="751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834"/>
              </a:lnTo>
              <a:lnTo>
                <a:pt x="259079" y="7518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26BBF-1BAE-40F6-881D-66563AE29EC5}">
      <dsp:nvSpPr>
        <dsp:cNvPr id="0" name=""/>
        <dsp:cNvSpPr/>
      </dsp:nvSpPr>
      <dsp:spPr>
        <a:xfrm>
          <a:off x="5994665" y="1856404"/>
          <a:ext cx="91440" cy="3413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13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0887F-3C34-4FCD-94D5-4A1851757594}">
      <dsp:nvSpPr>
        <dsp:cNvPr id="0" name=""/>
        <dsp:cNvSpPr/>
      </dsp:nvSpPr>
      <dsp:spPr>
        <a:xfrm>
          <a:off x="3280954" y="3018715"/>
          <a:ext cx="259079" cy="3076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6456"/>
              </a:lnTo>
              <a:lnTo>
                <a:pt x="259079" y="30764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0150-781B-4753-958B-DCE7601846F0}">
      <dsp:nvSpPr>
        <dsp:cNvPr id="0" name=""/>
        <dsp:cNvSpPr/>
      </dsp:nvSpPr>
      <dsp:spPr>
        <a:xfrm>
          <a:off x="3280954" y="3018715"/>
          <a:ext cx="259079" cy="1914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145"/>
              </a:lnTo>
              <a:lnTo>
                <a:pt x="259079" y="19141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1D8743-B5F3-4E8B-8387-50B75CEB4671}">
      <dsp:nvSpPr>
        <dsp:cNvPr id="0" name=""/>
        <dsp:cNvSpPr/>
      </dsp:nvSpPr>
      <dsp:spPr>
        <a:xfrm>
          <a:off x="3280954" y="3018715"/>
          <a:ext cx="259079" cy="751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834"/>
              </a:lnTo>
              <a:lnTo>
                <a:pt x="259079" y="7518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3A3473-C170-405D-A367-0BC1F88568FF}">
      <dsp:nvSpPr>
        <dsp:cNvPr id="0" name=""/>
        <dsp:cNvSpPr/>
      </dsp:nvSpPr>
      <dsp:spPr>
        <a:xfrm>
          <a:off x="3971832" y="1856404"/>
          <a:ext cx="2068553" cy="341358"/>
        </a:xfrm>
        <a:custGeom>
          <a:avLst/>
          <a:gdLst/>
          <a:ahLst/>
          <a:cxnLst/>
          <a:rect l="0" t="0" r="0" b="0"/>
          <a:pathLst>
            <a:path>
              <a:moveTo>
                <a:pt x="2068553" y="0"/>
              </a:moveTo>
              <a:lnTo>
                <a:pt x="2068553" y="170679"/>
              </a:lnTo>
              <a:lnTo>
                <a:pt x="0" y="170679"/>
              </a:lnTo>
              <a:lnTo>
                <a:pt x="0" y="3413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EC242F-59B3-4BF2-B7B3-E0A2EF79A6A6}">
      <dsp:nvSpPr>
        <dsp:cNvPr id="0" name=""/>
        <dsp:cNvSpPr/>
      </dsp:nvSpPr>
      <dsp:spPr>
        <a:xfrm>
          <a:off x="4998950" y="688106"/>
          <a:ext cx="1041435" cy="347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666"/>
              </a:lnTo>
              <a:lnTo>
                <a:pt x="1041435" y="176666"/>
              </a:lnTo>
              <a:lnTo>
                <a:pt x="1041435" y="3473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3C645-6D86-4938-B288-864C95D4E5F7}">
      <dsp:nvSpPr>
        <dsp:cNvPr id="0" name=""/>
        <dsp:cNvSpPr/>
      </dsp:nvSpPr>
      <dsp:spPr>
        <a:xfrm>
          <a:off x="3727333" y="688106"/>
          <a:ext cx="1271616" cy="347346"/>
        </a:xfrm>
        <a:custGeom>
          <a:avLst/>
          <a:gdLst/>
          <a:ahLst/>
          <a:cxnLst/>
          <a:rect l="0" t="0" r="0" b="0"/>
          <a:pathLst>
            <a:path>
              <a:moveTo>
                <a:pt x="1271616" y="0"/>
              </a:moveTo>
              <a:lnTo>
                <a:pt x="1271616" y="176666"/>
              </a:lnTo>
              <a:lnTo>
                <a:pt x="0" y="176666"/>
              </a:lnTo>
              <a:lnTo>
                <a:pt x="0" y="3473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42CE53-530D-4A9D-AE57-B7A74636A545}">
      <dsp:nvSpPr>
        <dsp:cNvPr id="0" name=""/>
        <dsp:cNvSpPr/>
      </dsp:nvSpPr>
      <dsp:spPr>
        <a:xfrm>
          <a:off x="780601" y="1856404"/>
          <a:ext cx="259079" cy="3076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6456"/>
              </a:lnTo>
              <a:lnTo>
                <a:pt x="259079" y="30764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5F7D35-2777-450F-A994-C87829D720DE}">
      <dsp:nvSpPr>
        <dsp:cNvPr id="0" name=""/>
        <dsp:cNvSpPr/>
      </dsp:nvSpPr>
      <dsp:spPr>
        <a:xfrm>
          <a:off x="780601" y="1856404"/>
          <a:ext cx="259079" cy="1914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145"/>
              </a:lnTo>
              <a:lnTo>
                <a:pt x="259079" y="19141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B30E63-D0DD-485B-8233-F08AA8C82508}">
      <dsp:nvSpPr>
        <dsp:cNvPr id="0" name=""/>
        <dsp:cNvSpPr/>
      </dsp:nvSpPr>
      <dsp:spPr>
        <a:xfrm>
          <a:off x="780601" y="1856404"/>
          <a:ext cx="259079" cy="751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834"/>
              </a:lnTo>
              <a:lnTo>
                <a:pt x="259079" y="7518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271A01-1FAF-4BF8-B3D1-04E0A699FA38}">
      <dsp:nvSpPr>
        <dsp:cNvPr id="0" name=""/>
        <dsp:cNvSpPr/>
      </dsp:nvSpPr>
      <dsp:spPr>
        <a:xfrm>
          <a:off x="1471479" y="688106"/>
          <a:ext cx="3527471" cy="347346"/>
        </a:xfrm>
        <a:custGeom>
          <a:avLst/>
          <a:gdLst/>
          <a:ahLst/>
          <a:cxnLst/>
          <a:rect l="0" t="0" r="0" b="0"/>
          <a:pathLst>
            <a:path>
              <a:moveTo>
                <a:pt x="3527471" y="0"/>
              </a:moveTo>
              <a:lnTo>
                <a:pt x="3527471" y="176666"/>
              </a:lnTo>
              <a:lnTo>
                <a:pt x="0" y="176666"/>
              </a:lnTo>
              <a:lnTo>
                <a:pt x="0" y="3473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2F294F-C8D2-4802-A6B0-2AE7A30B688E}">
      <dsp:nvSpPr>
        <dsp:cNvPr id="0" name=""/>
        <dsp:cNvSpPr/>
      </dsp:nvSpPr>
      <dsp:spPr>
        <a:xfrm>
          <a:off x="3653021" y="0"/>
          <a:ext cx="2691859" cy="688106"/>
        </a:xfrm>
        <a:prstGeom prst="rect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latin typeface="Arial Narrow" panose="020B0606020202030204" pitchFamily="34" charset="0"/>
            </a:rPr>
            <a:t>Typische</a:t>
          </a:r>
          <a:br>
            <a:rPr lang="de-DE" sz="2000" kern="1200" dirty="0">
              <a:latin typeface="Arial Narrow" panose="020B0606020202030204" pitchFamily="34" charset="0"/>
            </a:rPr>
          </a:br>
          <a:r>
            <a:rPr lang="de-DE" sz="2000" kern="1200" dirty="0">
              <a:latin typeface="Arial Narrow" panose="020B0606020202030204" pitchFamily="34" charset="0"/>
            </a:rPr>
            <a:t>IT-/TK-Services (Betrieb)</a:t>
          </a:r>
        </a:p>
      </dsp:txBody>
      <dsp:txXfrm>
        <a:off x="3653021" y="0"/>
        <a:ext cx="2691859" cy="688106"/>
      </dsp:txXfrm>
    </dsp:sp>
    <dsp:sp modelId="{BCFC0096-FC56-45D9-A4EA-D119ED5A5D54}">
      <dsp:nvSpPr>
        <dsp:cNvPr id="0" name=""/>
        <dsp:cNvSpPr/>
      </dsp:nvSpPr>
      <dsp:spPr>
        <a:xfrm>
          <a:off x="607881" y="1035452"/>
          <a:ext cx="1727194" cy="820952"/>
        </a:xfrm>
        <a:prstGeom prst="rect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>
              <a:latin typeface="Arial Narrow" panose="020B0606020202030204" pitchFamily="34" charset="0"/>
            </a:rPr>
            <a:t>Workplace</a:t>
          </a:r>
          <a:r>
            <a:rPr lang="de-DE" sz="1800" kern="1200" dirty="0">
              <a:latin typeface="Arial Narrow" panose="020B0606020202030204" pitchFamily="34" charset="0"/>
            </a:rPr>
            <a:t>-Services</a:t>
          </a:r>
        </a:p>
      </dsp:txBody>
      <dsp:txXfrm>
        <a:off x="607881" y="1035452"/>
        <a:ext cx="1727194" cy="820952"/>
      </dsp:txXfrm>
    </dsp:sp>
    <dsp:sp modelId="{28935BB4-7EFC-4E8A-9808-88DED2BDDA2D}">
      <dsp:nvSpPr>
        <dsp:cNvPr id="0" name=""/>
        <dsp:cNvSpPr/>
      </dsp:nvSpPr>
      <dsp:spPr>
        <a:xfrm>
          <a:off x="1039680" y="2197763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Desktop (physisch)</a:t>
          </a:r>
        </a:p>
      </dsp:txBody>
      <dsp:txXfrm>
        <a:off x="1039680" y="2197763"/>
        <a:ext cx="1727194" cy="820952"/>
      </dsp:txXfrm>
    </dsp:sp>
    <dsp:sp modelId="{BEE6D051-F475-4257-AA65-AEDD66F9E40F}">
      <dsp:nvSpPr>
        <dsp:cNvPr id="0" name=""/>
        <dsp:cNvSpPr/>
      </dsp:nvSpPr>
      <dsp:spPr>
        <a:xfrm>
          <a:off x="1039680" y="3360074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Virtueller Desktop</a:t>
          </a:r>
        </a:p>
      </dsp:txBody>
      <dsp:txXfrm>
        <a:off x="1039680" y="3360074"/>
        <a:ext cx="1727194" cy="820952"/>
      </dsp:txXfrm>
    </dsp:sp>
    <dsp:sp modelId="{50714154-2A3A-4E01-95A6-21E32DC7BAB2}">
      <dsp:nvSpPr>
        <dsp:cNvPr id="0" name=""/>
        <dsp:cNvSpPr/>
      </dsp:nvSpPr>
      <dsp:spPr>
        <a:xfrm>
          <a:off x="1039680" y="4522385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Diverse Formfaktoren</a:t>
          </a:r>
        </a:p>
      </dsp:txBody>
      <dsp:txXfrm>
        <a:off x="1039680" y="4522385"/>
        <a:ext cx="1727194" cy="820952"/>
      </dsp:txXfrm>
    </dsp:sp>
    <dsp:sp modelId="{F6C29CBF-9557-4D48-A4A6-36006563385D}">
      <dsp:nvSpPr>
        <dsp:cNvPr id="0" name=""/>
        <dsp:cNvSpPr/>
      </dsp:nvSpPr>
      <dsp:spPr>
        <a:xfrm>
          <a:off x="2914574" y="1035452"/>
          <a:ext cx="1625518" cy="812759"/>
        </a:xfrm>
        <a:prstGeom prst="rect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Network-Services</a:t>
          </a:r>
        </a:p>
      </dsp:txBody>
      <dsp:txXfrm>
        <a:off x="2914574" y="1035452"/>
        <a:ext cx="1625518" cy="812759"/>
      </dsp:txXfrm>
    </dsp:sp>
    <dsp:sp modelId="{37C068E0-8A4C-440E-A6AA-4307A8920F99}">
      <dsp:nvSpPr>
        <dsp:cNvPr id="0" name=""/>
        <dsp:cNvSpPr/>
      </dsp:nvSpPr>
      <dsp:spPr>
        <a:xfrm>
          <a:off x="5176788" y="1035452"/>
          <a:ext cx="1727194" cy="820952"/>
        </a:xfrm>
        <a:prstGeom prst="rect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Computing-Services</a:t>
          </a:r>
        </a:p>
      </dsp:txBody>
      <dsp:txXfrm>
        <a:off x="5176788" y="1035452"/>
        <a:ext cx="1727194" cy="820952"/>
      </dsp:txXfrm>
    </dsp:sp>
    <dsp:sp modelId="{5FE17668-FD17-43DA-860C-A181DCB230F9}">
      <dsp:nvSpPr>
        <dsp:cNvPr id="0" name=""/>
        <dsp:cNvSpPr/>
      </dsp:nvSpPr>
      <dsp:spPr>
        <a:xfrm>
          <a:off x="3108234" y="2197763"/>
          <a:ext cx="1727194" cy="820952"/>
        </a:xfrm>
        <a:prstGeom prst="rect">
          <a:avLst/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Services für Systeme des Anwenders</a:t>
          </a:r>
        </a:p>
      </dsp:txBody>
      <dsp:txXfrm>
        <a:off x="3108234" y="2197763"/>
        <a:ext cx="1727194" cy="820952"/>
      </dsp:txXfrm>
    </dsp:sp>
    <dsp:sp modelId="{F6BB8F2C-2C18-4C37-84D5-77D7416661B9}">
      <dsp:nvSpPr>
        <dsp:cNvPr id="0" name=""/>
        <dsp:cNvSpPr/>
      </dsp:nvSpPr>
      <dsp:spPr>
        <a:xfrm>
          <a:off x="3540033" y="3360074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Monitoring</a:t>
          </a:r>
        </a:p>
      </dsp:txBody>
      <dsp:txXfrm>
        <a:off x="3540033" y="3360074"/>
        <a:ext cx="1727194" cy="820952"/>
      </dsp:txXfrm>
    </dsp:sp>
    <dsp:sp modelId="{7207F203-1603-46D4-B34F-512E4D89ED2C}">
      <dsp:nvSpPr>
        <dsp:cNvPr id="0" name=""/>
        <dsp:cNvSpPr/>
      </dsp:nvSpPr>
      <dsp:spPr>
        <a:xfrm>
          <a:off x="3540033" y="4522385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Management Services</a:t>
          </a:r>
        </a:p>
      </dsp:txBody>
      <dsp:txXfrm>
        <a:off x="3540033" y="4522385"/>
        <a:ext cx="1727194" cy="820952"/>
      </dsp:txXfrm>
    </dsp:sp>
    <dsp:sp modelId="{E2404C1B-31C4-47F1-B56E-129C80837007}">
      <dsp:nvSpPr>
        <dsp:cNvPr id="0" name=""/>
        <dsp:cNvSpPr/>
      </dsp:nvSpPr>
      <dsp:spPr>
        <a:xfrm>
          <a:off x="3540033" y="5684696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Housing, Hosting</a:t>
          </a:r>
        </a:p>
      </dsp:txBody>
      <dsp:txXfrm>
        <a:off x="3540033" y="5684696"/>
        <a:ext cx="1727194" cy="820952"/>
      </dsp:txXfrm>
    </dsp:sp>
    <dsp:sp modelId="{0EA84757-353B-44F7-9997-9015E06F7311}">
      <dsp:nvSpPr>
        <dsp:cNvPr id="0" name=""/>
        <dsp:cNvSpPr/>
      </dsp:nvSpPr>
      <dsp:spPr>
        <a:xfrm>
          <a:off x="5176788" y="2197763"/>
          <a:ext cx="1727194" cy="820952"/>
        </a:xfrm>
        <a:prstGeom prst="rect">
          <a:avLst/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Klassisch </a:t>
          </a:r>
          <a:br>
            <a:rPr lang="de-DE" sz="1800" kern="1200" dirty="0">
              <a:latin typeface="Arial Narrow" panose="020B0606020202030204" pitchFamily="34" charset="0"/>
            </a:rPr>
          </a:br>
          <a:r>
            <a:rPr lang="de-DE" sz="1800" kern="1200" dirty="0">
              <a:latin typeface="Arial Narrow" panose="020B0606020202030204" pitchFamily="34" charset="0"/>
            </a:rPr>
            <a:t>(Systeme des</a:t>
          </a:r>
          <a:br>
            <a:rPr lang="de-DE" sz="1800" kern="1200" dirty="0">
              <a:latin typeface="Arial Narrow" panose="020B0606020202030204" pitchFamily="34" charset="0"/>
            </a:rPr>
          </a:br>
          <a:r>
            <a:rPr lang="de-DE" sz="1800" kern="1200" dirty="0">
              <a:latin typeface="Arial Narrow" panose="020B0606020202030204" pitchFamily="34" charset="0"/>
            </a:rPr>
            <a:t>IT-Dienstleisters)</a:t>
          </a:r>
        </a:p>
      </dsp:txBody>
      <dsp:txXfrm>
        <a:off x="5176788" y="2197763"/>
        <a:ext cx="1727194" cy="820952"/>
      </dsp:txXfrm>
    </dsp:sp>
    <dsp:sp modelId="{E6BFF57E-5103-4988-8039-ED301661571E}">
      <dsp:nvSpPr>
        <dsp:cNvPr id="0" name=""/>
        <dsp:cNvSpPr/>
      </dsp:nvSpPr>
      <dsp:spPr>
        <a:xfrm>
          <a:off x="5608587" y="3360074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Infrastructure</a:t>
          </a:r>
        </a:p>
      </dsp:txBody>
      <dsp:txXfrm>
        <a:off x="5608587" y="3360074"/>
        <a:ext cx="1727194" cy="820952"/>
      </dsp:txXfrm>
    </dsp:sp>
    <dsp:sp modelId="{7B939BC1-80C2-4806-A279-17AC873723FA}">
      <dsp:nvSpPr>
        <dsp:cNvPr id="0" name=""/>
        <dsp:cNvSpPr/>
      </dsp:nvSpPr>
      <dsp:spPr>
        <a:xfrm>
          <a:off x="5608587" y="4522385"/>
          <a:ext cx="1727194" cy="820952"/>
        </a:xfrm>
        <a:prstGeom prst="rect">
          <a:avLst/>
        </a:prstGeom>
        <a:solidFill>
          <a:srgbClr val="6699FF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>
              <a:latin typeface="Arial Narrow" panose="020B0606020202030204" pitchFamily="34" charset="0"/>
            </a:rPr>
            <a:t>Application</a:t>
          </a:r>
          <a:r>
            <a:rPr lang="de-DE" sz="1800" kern="1200" baseline="0" dirty="0">
              <a:latin typeface="Arial Narrow" panose="020B0606020202030204" pitchFamily="34" charset="0"/>
            </a:rPr>
            <a:t> Management</a:t>
          </a:r>
          <a:endParaRPr lang="de-DE" sz="1800" kern="1200" dirty="0">
            <a:latin typeface="Arial Narrow" panose="020B0606020202030204" pitchFamily="34" charset="0"/>
          </a:endParaRPr>
        </a:p>
      </dsp:txBody>
      <dsp:txXfrm>
        <a:off x="5608587" y="4522385"/>
        <a:ext cx="1727194" cy="820952"/>
      </dsp:txXfrm>
    </dsp:sp>
    <dsp:sp modelId="{50CDF7CF-F2E2-4EA4-9B17-0A86B2B62F48}">
      <dsp:nvSpPr>
        <dsp:cNvPr id="0" name=""/>
        <dsp:cNvSpPr/>
      </dsp:nvSpPr>
      <dsp:spPr>
        <a:xfrm>
          <a:off x="7245342" y="2197763"/>
          <a:ext cx="1727194" cy="820952"/>
        </a:xfrm>
        <a:prstGeom prst="rect">
          <a:avLst/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Cloud</a:t>
          </a:r>
          <a:br>
            <a:rPr lang="de-DE" sz="1800" kern="1200" dirty="0">
              <a:latin typeface="Arial Narrow" panose="020B0606020202030204" pitchFamily="34" charset="0"/>
            </a:rPr>
          </a:br>
          <a:r>
            <a:rPr lang="de-DE" sz="1800" kern="1200" dirty="0">
              <a:latin typeface="Arial Narrow" panose="020B0606020202030204" pitchFamily="34" charset="0"/>
            </a:rPr>
            <a:t>(Systeme des</a:t>
          </a:r>
          <a:br>
            <a:rPr lang="de-DE" sz="1800" kern="1200" dirty="0">
              <a:latin typeface="Arial Narrow" panose="020B0606020202030204" pitchFamily="34" charset="0"/>
            </a:rPr>
          </a:br>
          <a:r>
            <a:rPr lang="de-DE" sz="1800" kern="1200" dirty="0">
              <a:latin typeface="Arial Narrow" panose="020B0606020202030204" pitchFamily="34" charset="0"/>
            </a:rPr>
            <a:t>IT-Dienstleisters)</a:t>
          </a:r>
        </a:p>
      </dsp:txBody>
      <dsp:txXfrm>
        <a:off x="7245342" y="2197763"/>
        <a:ext cx="1727194" cy="820952"/>
      </dsp:txXfrm>
    </dsp:sp>
    <dsp:sp modelId="{889C02FB-076B-4CB2-80EF-84279EB13DF5}">
      <dsp:nvSpPr>
        <dsp:cNvPr id="0" name=""/>
        <dsp:cNvSpPr/>
      </dsp:nvSpPr>
      <dsp:spPr>
        <a:xfrm>
          <a:off x="7677141" y="3360074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IaaS</a:t>
          </a:r>
        </a:p>
      </dsp:txBody>
      <dsp:txXfrm>
        <a:off x="7677141" y="3360074"/>
        <a:ext cx="1727194" cy="820952"/>
      </dsp:txXfrm>
    </dsp:sp>
    <dsp:sp modelId="{46337E3C-22B7-4E49-A4CC-62FA3C72B1A6}">
      <dsp:nvSpPr>
        <dsp:cNvPr id="0" name=""/>
        <dsp:cNvSpPr/>
      </dsp:nvSpPr>
      <dsp:spPr>
        <a:xfrm>
          <a:off x="7677141" y="4522385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PaaS</a:t>
          </a:r>
        </a:p>
      </dsp:txBody>
      <dsp:txXfrm>
        <a:off x="7677141" y="4522385"/>
        <a:ext cx="1727194" cy="820952"/>
      </dsp:txXfrm>
    </dsp:sp>
    <dsp:sp modelId="{A5AC11D8-B9CD-478D-849F-82DBCB4A9CD6}">
      <dsp:nvSpPr>
        <dsp:cNvPr id="0" name=""/>
        <dsp:cNvSpPr/>
      </dsp:nvSpPr>
      <dsp:spPr>
        <a:xfrm>
          <a:off x="7677141" y="5684696"/>
          <a:ext cx="1727194" cy="820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Arial Narrow" panose="020B0606020202030204" pitchFamily="34" charset="0"/>
            </a:rPr>
            <a:t>SaaS</a:t>
          </a:r>
        </a:p>
      </dsp:txBody>
      <dsp:txXfrm>
        <a:off x="7677141" y="5684696"/>
        <a:ext cx="1727194" cy="820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0A39D2-02AB-4133-9653-904F7289F522}">
      <dsp:nvSpPr>
        <dsp:cNvPr id="0" name=""/>
        <dsp:cNvSpPr/>
      </dsp:nvSpPr>
      <dsp:spPr>
        <a:xfrm>
          <a:off x="4438073" y="822665"/>
          <a:ext cx="3651508" cy="308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441"/>
              </a:lnTo>
              <a:lnTo>
                <a:pt x="3651508" y="154441"/>
              </a:lnTo>
              <a:lnTo>
                <a:pt x="3651508" y="3088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AE8C6-1F85-4AA1-B349-1BA9363B1AB1}">
      <dsp:nvSpPr>
        <dsp:cNvPr id="0" name=""/>
        <dsp:cNvSpPr/>
      </dsp:nvSpPr>
      <dsp:spPr>
        <a:xfrm>
          <a:off x="4438073" y="822665"/>
          <a:ext cx="1825754" cy="308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441"/>
              </a:lnTo>
              <a:lnTo>
                <a:pt x="1825754" y="154441"/>
              </a:lnTo>
              <a:lnTo>
                <a:pt x="1825754" y="3088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EC242F-59B3-4BF2-B7B3-E0A2EF79A6A6}">
      <dsp:nvSpPr>
        <dsp:cNvPr id="0" name=""/>
        <dsp:cNvSpPr/>
      </dsp:nvSpPr>
      <dsp:spPr>
        <a:xfrm>
          <a:off x="4392353" y="822665"/>
          <a:ext cx="91440" cy="3088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8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271A01-1FAF-4BF8-B3D1-04E0A699FA38}">
      <dsp:nvSpPr>
        <dsp:cNvPr id="0" name=""/>
        <dsp:cNvSpPr/>
      </dsp:nvSpPr>
      <dsp:spPr>
        <a:xfrm>
          <a:off x="2566317" y="822665"/>
          <a:ext cx="1871755" cy="308882"/>
        </a:xfrm>
        <a:custGeom>
          <a:avLst/>
          <a:gdLst/>
          <a:ahLst/>
          <a:cxnLst/>
          <a:rect l="0" t="0" r="0" b="0"/>
          <a:pathLst>
            <a:path>
              <a:moveTo>
                <a:pt x="1871755" y="0"/>
              </a:moveTo>
              <a:lnTo>
                <a:pt x="1871755" y="154441"/>
              </a:lnTo>
              <a:lnTo>
                <a:pt x="0" y="154441"/>
              </a:lnTo>
              <a:lnTo>
                <a:pt x="0" y="3088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C3970A-49DC-44EE-9E24-5728F70AAB3C}">
      <dsp:nvSpPr>
        <dsp:cNvPr id="0" name=""/>
        <dsp:cNvSpPr/>
      </dsp:nvSpPr>
      <dsp:spPr>
        <a:xfrm>
          <a:off x="740562" y="822665"/>
          <a:ext cx="3697510" cy="308882"/>
        </a:xfrm>
        <a:custGeom>
          <a:avLst/>
          <a:gdLst/>
          <a:ahLst/>
          <a:cxnLst/>
          <a:rect l="0" t="0" r="0" b="0"/>
          <a:pathLst>
            <a:path>
              <a:moveTo>
                <a:pt x="3697510" y="0"/>
              </a:moveTo>
              <a:lnTo>
                <a:pt x="3697510" y="154441"/>
              </a:lnTo>
              <a:lnTo>
                <a:pt x="0" y="154441"/>
              </a:lnTo>
              <a:lnTo>
                <a:pt x="0" y="3088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2F294F-C8D2-4802-A6B0-2AE7A30B688E}">
      <dsp:nvSpPr>
        <dsp:cNvPr id="0" name=""/>
        <dsp:cNvSpPr/>
      </dsp:nvSpPr>
      <dsp:spPr>
        <a:xfrm>
          <a:off x="3220192" y="200024"/>
          <a:ext cx="2435760" cy="622641"/>
        </a:xfrm>
        <a:prstGeom prst="rect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latin typeface="Arial Narrow" panose="020B0606020202030204" pitchFamily="34" charset="0"/>
            </a:rPr>
            <a:t>Computing-Modelle</a:t>
          </a:r>
        </a:p>
      </dsp:txBody>
      <dsp:txXfrm>
        <a:off x="3220192" y="200024"/>
        <a:ext cx="2435760" cy="622641"/>
      </dsp:txXfrm>
    </dsp:sp>
    <dsp:sp modelId="{1D5583D1-D2DB-4904-AFBD-0F7A25450A1D}">
      <dsp:nvSpPr>
        <dsp:cNvPr id="0" name=""/>
        <dsp:cNvSpPr/>
      </dsp:nvSpPr>
      <dsp:spPr>
        <a:xfrm>
          <a:off x="5127" y="1131548"/>
          <a:ext cx="1470870" cy="935473"/>
        </a:xfrm>
        <a:prstGeom prst="rect">
          <a:avLst/>
        </a:prstGeom>
        <a:solidFill>
          <a:schemeClr val="accent1"/>
        </a:solidFill>
        <a:ln w="25400" cap="flat" cmpd="sng" algn="ctr">
          <a:noFill/>
          <a:prstDash val="soli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Anwender-eigene Systeme</a:t>
          </a:r>
        </a:p>
      </dsp:txBody>
      <dsp:txXfrm>
        <a:off x="5127" y="1131548"/>
        <a:ext cx="1470870" cy="935473"/>
      </dsp:txXfrm>
    </dsp:sp>
    <dsp:sp modelId="{BCFC0096-FC56-45D9-A4EA-D119ED5A5D54}">
      <dsp:nvSpPr>
        <dsp:cNvPr id="0" name=""/>
        <dsp:cNvSpPr/>
      </dsp:nvSpPr>
      <dsp:spPr>
        <a:xfrm>
          <a:off x="1784880" y="1131548"/>
          <a:ext cx="1562873" cy="944901"/>
        </a:xfrm>
        <a:prstGeom prst="rect">
          <a:avLst/>
        </a:prstGeom>
        <a:solidFill>
          <a:schemeClr val="tx2"/>
        </a:solidFill>
        <a:ln w="25400" cap="flat" cmpd="sng" algn="ctr">
          <a:noFill/>
          <a:prstDash val="soli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 err="1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Grid</a:t>
          </a:r>
          <a:r>
            <a:rPr lang="de-DE" sz="2000" kern="12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-Computing (dezentral)</a:t>
          </a:r>
        </a:p>
      </dsp:txBody>
      <dsp:txXfrm>
        <a:off x="1784880" y="1131548"/>
        <a:ext cx="1562873" cy="944901"/>
      </dsp:txXfrm>
    </dsp:sp>
    <dsp:sp modelId="{37C068E0-8A4C-440E-A6AA-4307A8920F99}">
      <dsp:nvSpPr>
        <dsp:cNvPr id="0" name=""/>
        <dsp:cNvSpPr/>
      </dsp:nvSpPr>
      <dsp:spPr>
        <a:xfrm>
          <a:off x="3656636" y="1131548"/>
          <a:ext cx="1562873" cy="944901"/>
        </a:xfrm>
        <a:prstGeom prst="rect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solidFill>
                <a:prstClr val="white"/>
              </a:solidFill>
              <a:latin typeface="Arial Narrow" panose="020B0606020202030204" pitchFamily="34" charset="0"/>
              <a:ea typeface="+mn-ea"/>
              <a:cs typeface="+mn-cs"/>
            </a:rPr>
            <a:t>Dedizierte Systeme (zentral)</a:t>
          </a:r>
        </a:p>
      </dsp:txBody>
      <dsp:txXfrm>
        <a:off x="3656636" y="1131548"/>
        <a:ext cx="1562873" cy="944901"/>
      </dsp:txXfrm>
    </dsp:sp>
    <dsp:sp modelId="{3977EA9F-7AA5-4059-B145-0AE9337165FB}">
      <dsp:nvSpPr>
        <dsp:cNvPr id="0" name=""/>
        <dsp:cNvSpPr/>
      </dsp:nvSpPr>
      <dsp:spPr>
        <a:xfrm>
          <a:off x="5528392" y="1131548"/>
          <a:ext cx="1470870" cy="935473"/>
        </a:xfrm>
        <a:prstGeom prst="rect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latin typeface="Arial Narrow" panose="020B0606020202030204" pitchFamily="34" charset="0"/>
            </a:rPr>
            <a:t>Cloud-Computing (zentral)</a:t>
          </a:r>
        </a:p>
      </dsp:txBody>
      <dsp:txXfrm>
        <a:off x="5528392" y="1131548"/>
        <a:ext cx="1470870" cy="935473"/>
      </dsp:txXfrm>
    </dsp:sp>
    <dsp:sp modelId="{E7F9AD41-CA63-4255-879B-E00436600401}">
      <dsp:nvSpPr>
        <dsp:cNvPr id="0" name=""/>
        <dsp:cNvSpPr/>
      </dsp:nvSpPr>
      <dsp:spPr>
        <a:xfrm>
          <a:off x="7308145" y="1131548"/>
          <a:ext cx="1562873" cy="944901"/>
        </a:xfrm>
        <a:prstGeom prst="rect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00" tIns="36000" rIns="54000" bIns="360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>
              <a:latin typeface="Arial Narrow" panose="020B0606020202030204" pitchFamily="34" charset="0"/>
            </a:rPr>
            <a:t>Edge-Computing (dezentral)</a:t>
          </a:r>
        </a:p>
      </dsp:txBody>
      <dsp:txXfrm>
        <a:off x="7308145" y="1131548"/>
        <a:ext cx="1562873" cy="9449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image" Target="../media/image7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3.xml"/><Relationship Id="rId7" Type="http://schemas.openxmlformats.org/officeDocument/2006/relationships/image" Target="../media/image4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tags" Target="../tags/tag35.xml"/><Relationship Id="rId21" Type="http://schemas.openxmlformats.org/officeDocument/2006/relationships/tags" Target="../tags/tag30.xml"/><Relationship Id="rId34" Type="http://schemas.openxmlformats.org/officeDocument/2006/relationships/tags" Target="../tags/tag43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tags" Target="../tags/tag34.xml"/><Relationship Id="rId33" Type="http://schemas.openxmlformats.org/officeDocument/2006/relationships/tags" Target="../tags/tag42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29" Type="http://schemas.openxmlformats.org/officeDocument/2006/relationships/tags" Target="../tags/tag38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32" Type="http://schemas.openxmlformats.org/officeDocument/2006/relationships/tags" Target="../tags/tag41.xml"/><Relationship Id="rId37" Type="http://schemas.openxmlformats.org/officeDocument/2006/relationships/slideLayout" Target="../slideLayouts/slideLayout3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28" Type="http://schemas.openxmlformats.org/officeDocument/2006/relationships/tags" Target="../tags/tag37.xml"/><Relationship Id="rId36" Type="http://schemas.openxmlformats.org/officeDocument/2006/relationships/tags" Target="../tags/tag45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31" Type="http://schemas.openxmlformats.org/officeDocument/2006/relationships/tags" Target="../tags/tag40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Relationship Id="rId27" Type="http://schemas.openxmlformats.org/officeDocument/2006/relationships/tags" Target="../tags/tag36.xml"/><Relationship Id="rId30" Type="http://schemas.openxmlformats.org/officeDocument/2006/relationships/tags" Target="../tags/tag39.xml"/><Relationship Id="rId35" Type="http://schemas.openxmlformats.org/officeDocument/2006/relationships/tags" Target="../tags/tag44.xml"/><Relationship Id="rId8" Type="http://schemas.openxmlformats.org/officeDocument/2006/relationships/tags" Target="../tags/tag17.xml"/><Relationship Id="rId3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4: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IT/TK-Services und Informationstechnologie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D01A6B2C-C64F-4267-B8FE-D193A0145F7A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3BF98F3-9B52-4B9C-8A22-C004145B9653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</p:spTree>
    <p:extLst>
      <p:ext uri="{BB962C8B-B14F-4D97-AF65-F5344CB8AC3E}">
        <p14:creationId xmlns:p14="http://schemas.microsoft.com/office/powerpoint/2010/main" val="2536850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ruppieren 356">
            <a:extLst>
              <a:ext uri="{FF2B5EF4-FFF2-40B4-BE49-F238E27FC236}">
                <a16:creationId xmlns:a16="http://schemas.microsoft.com/office/drawing/2014/main" id="{D34CD367-D6E9-4FF3-9482-A2DB4FAC8588}"/>
              </a:ext>
            </a:extLst>
          </p:cNvPr>
          <p:cNvGrpSpPr/>
          <p:nvPr/>
        </p:nvGrpSpPr>
        <p:grpSpPr>
          <a:xfrm rot="16200000">
            <a:off x="6569143" y="2502946"/>
            <a:ext cx="816760" cy="1066668"/>
            <a:chOff x="7164362" y="915569"/>
            <a:chExt cx="816760" cy="1066668"/>
          </a:xfrm>
        </p:grpSpPr>
        <p:sp>
          <p:nvSpPr>
            <p:cNvPr id="358" name="Flussdiagramm: Datenträger mit direktem Zugriff 357">
              <a:extLst>
                <a:ext uri="{FF2B5EF4-FFF2-40B4-BE49-F238E27FC236}">
                  <a16:creationId xmlns:a16="http://schemas.microsoft.com/office/drawing/2014/main" id="{9BFFC1B7-0B80-4B8B-BB14-48F182E1BF1E}"/>
                </a:ext>
              </a:extLst>
            </p:cNvPr>
            <p:cNvSpPr/>
            <p:nvPr/>
          </p:nvSpPr>
          <p:spPr>
            <a:xfrm rot="16200000">
              <a:off x="7063553" y="1028907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59" name="Rechteck 358">
              <a:extLst>
                <a:ext uri="{FF2B5EF4-FFF2-40B4-BE49-F238E27FC236}">
                  <a16:creationId xmlns:a16="http://schemas.microsoft.com/office/drawing/2014/main" id="{9FB18E39-9D59-4E8C-B1D9-148189C39A56}"/>
                </a:ext>
              </a:extLst>
            </p:cNvPr>
            <p:cNvSpPr/>
            <p:nvPr/>
          </p:nvSpPr>
          <p:spPr>
            <a:xfrm>
              <a:off x="7414572" y="915569"/>
              <a:ext cx="566550" cy="10666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98" name="Gruppieren 297">
            <a:extLst>
              <a:ext uri="{FF2B5EF4-FFF2-40B4-BE49-F238E27FC236}">
                <a16:creationId xmlns:a16="http://schemas.microsoft.com/office/drawing/2014/main" id="{5BDC5C1D-14BB-426D-A11D-60C418C8D403}"/>
              </a:ext>
            </a:extLst>
          </p:cNvPr>
          <p:cNvGrpSpPr/>
          <p:nvPr/>
        </p:nvGrpSpPr>
        <p:grpSpPr>
          <a:xfrm>
            <a:off x="6388887" y="2050023"/>
            <a:ext cx="1224000" cy="1075999"/>
            <a:chOff x="1539792" y="3510706"/>
            <a:chExt cx="1224000" cy="1075999"/>
          </a:xfrm>
        </p:grpSpPr>
        <p:grpSp>
          <p:nvGrpSpPr>
            <p:cNvPr id="299" name="Gruppieren 298">
              <a:extLst>
                <a:ext uri="{FF2B5EF4-FFF2-40B4-BE49-F238E27FC236}">
                  <a16:creationId xmlns:a16="http://schemas.microsoft.com/office/drawing/2014/main" id="{3E71B331-047F-487F-A26F-D859C03CD3E7}"/>
                </a:ext>
              </a:extLst>
            </p:cNvPr>
            <p:cNvGrpSpPr/>
            <p:nvPr/>
          </p:nvGrpSpPr>
          <p:grpSpPr>
            <a:xfrm>
              <a:off x="1712723" y="3600816"/>
              <a:ext cx="860677" cy="870069"/>
              <a:chOff x="6711031" y="4586291"/>
              <a:chExt cx="860677" cy="870069"/>
            </a:xfrm>
          </p:grpSpPr>
          <p:sp>
            <p:nvSpPr>
              <p:cNvPr id="301" name="Rechteck 300">
                <a:extLst>
                  <a:ext uri="{FF2B5EF4-FFF2-40B4-BE49-F238E27FC236}">
                    <a16:creationId xmlns:a16="http://schemas.microsoft.com/office/drawing/2014/main" id="{A82D33AD-7FB9-4762-9289-B91C3DA5ABC5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2" name="Rechteck 301">
                <a:extLst>
                  <a:ext uri="{FF2B5EF4-FFF2-40B4-BE49-F238E27FC236}">
                    <a16:creationId xmlns:a16="http://schemas.microsoft.com/office/drawing/2014/main" id="{2CFE55FB-56DB-4AD7-9F12-2C13552F3E83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3" name="Rechteck 302">
                <a:extLst>
                  <a:ext uri="{FF2B5EF4-FFF2-40B4-BE49-F238E27FC236}">
                    <a16:creationId xmlns:a16="http://schemas.microsoft.com/office/drawing/2014/main" id="{B6DD809F-8E7A-4B9D-8FEE-1D6484CE1B01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4" name="Rechteck 303">
                <a:extLst>
                  <a:ext uri="{FF2B5EF4-FFF2-40B4-BE49-F238E27FC236}">
                    <a16:creationId xmlns:a16="http://schemas.microsoft.com/office/drawing/2014/main" id="{18ED2647-DC62-4157-89B8-3410F71DA3EA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5" name="Rechteck 304">
                <a:extLst>
                  <a:ext uri="{FF2B5EF4-FFF2-40B4-BE49-F238E27FC236}">
                    <a16:creationId xmlns:a16="http://schemas.microsoft.com/office/drawing/2014/main" id="{4914859A-48B9-497C-950A-5048B3EE6788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6" name="Rechteck 305">
                <a:extLst>
                  <a:ext uri="{FF2B5EF4-FFF2-40B4-BE49-F238E27FC236}">
                    <a16:creationId xmlns:a16="http://schemas.microsoft.com/office/drawing/2014/main" id="{4ECFBBF6-6EC9-4F75-AF29-27702EA84E90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7" name="Rechteck 306">
                <a:extLst>
                  <a:ext uri="{FF2B5EF4-FFF2-40B4-BE49-F238E27FC236}">
                    <a16:creationId xmlns:a16="http://schemas.microsoft.com/office/drawing/2014/main" id="{26F884A8-91AC-456D-87A9-D5FCD2E43178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8" name="Rechteck 307">
                <a:extLst>
                  <a:ext uri="{FF2B5EF4-FFF2-40B4-BE49-F238E27FC236}">
                    <a16:creationId xmlns:a16="http://schemas.microsoft.com/office/drawing/2014/main" id="{1A55A312-2B59-4662-A2AD-CC07BFEED23B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9" name="Rechteck 308">
                <a:extLst>
                  <a:ext uri="{FF2B5EF4-FFF2-40B4-BE49-F238E27FC236}">
                    <a16:creationId xmlns:a16="http://schemas.microsoft.com/office/drawing/2014/main" id="{F20C0F6B-1EC9-434B-A03C-67C5EEE786B9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0" name="Rechteck 309">
                <a:extLst>
                  <a:ext uri="{FF2B5EF4-FFF2-40B4-BE49-F238E27FC236}">
                    <a16:creationId xmlns:a16="http://schemas.microsoft.com/office/drawing/2014/main" id="{09F38802-5E2A-4268-B2F7-F00D416A9B4D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1" name="Rechteck 310">
                <a:extLst>
                  <a:ext uri="{FF2B5EF4-FFF2-40B4-BE49-F238E27FC236}">
                    <a16:creationId xmlns:a16="http://schemas.microsoft.com/office/drawing/2014/main" id="{2249221A-E5C7-4523-84B8-5C44A0293D27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2" name="Rechteck 311">
                <a:extLst>
                  <a:ext uri="{FF2B5EF4-FFF2-40B4-BE49-F238E27FC236}">
                    <a16:creationId xmlns:a16="http://schemas.microsoft.com/office/drawing/2014/main" id="{EB1AF2AB-F209-42D6-ACA5-F2D8093F3FE8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3" name="Rechteck 312">
                <a:extLst>
                  <a:ext uri="{FF2B5EF4-FFF2-40B4-BE49-F238E27FC236}">
                    <a16:creationId xmlns:a16="http://schemas.microsoft.com/office/drawing/2014/main" id="{6A3AC2A7-2259-4B65-BABC-8FA336885DE3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314" name="Gruppieren 313">
                <a:extLst>
                  <a:ext uri="{FF2B5EF4-FFF2-40B4-BE49-F238E27FC236}">
                    <a16:creationId xmlns:a16="http://schemas.microsoft.com/office/drawing/2014/main" id="{2542F20B-4B9D-4871-AFD9-E7A0C0871635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344" name="Rechteck 343">
                  <a:extLst>
                    <a:ext uri="{FF2B5EF4-FFF2-40B4-BE49-F238E27FC236}">
                      <a16:creationId xmlns:a16="http://schemas.microsoft.com/office/drawing/2014/main" id="{8E0DDC86-E1B5-4525-90F4-DB77E07755DD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5" name="Rechteck 344">
                  <a:extLst>
                    <a:ext uri="{FF2B5EF4-FFF2-40B4-BE49-F238E27FC236}">
                      <a16:creationId xmlns:a16="http://schemas.microsoft.com/office/drawing/2014/main" id="{3B2A0A46-6565-4ED2-A15D-A72105F6EB6E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6" name="Rechteck 345">
                  <a:extLst>
                    <a:ext uri="{FF2B5EF4-FFF2-40B4-BE49-F238E27FC236}">
                      <a16:creationId xmlns:a16="http://schemas.microsoft.com/office/drawing/2014/main" id="{7CF36460-212F-4CDB-AC76-758A2ADCEF21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7" name="Rechteck 346">
                  <a:extLst>
                    <a:ext uri="{FF2B5EF4-FFF2-40B4-BE49-F238E27FC236}">
                      <a16:creationId xmlns:a16="http://schemas.microsoft.com/office/drawing/2014/main" id="{00E234D6-54CB-4BEF-B185-4E075246659A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8" name="Rechteck 347">
                  <a:extLst>
                    <a:ext uri="{FF2B5EF4-FFF2-40B4-BE49-F238E27FC236}">
                      <a16:creationId xmlns:a16="http://schemas.microsoft.com/office/drawing/2014/main" id="{89CE6B67-0F52-41E5-890B-BB1796DDA726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9" name="Rechteck 348">
                  <a:extLst>
                    <a:ext uri="{FF2B5EF4-FFF2-40B4-BE49-F238E27FC236}">
                      <a16:creationId xmlns:a16="http://schemas.microsoft.com/office/drawing/2014/main" id="{3128F48A-CDCD-46E0-96DF-40B4950732F3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0" name="Rechteck 349">
                  <a:extLst>
                    <a:ext uri="{FF2B5EF4-FFF2-40B4-BE49-F238E27FC236}">
                      <a16:creationId xmlns:a16="http://schemas.microsoft.com/office/drawing/2014/main" id="{D714E464-2C6E-4068-9A4B-D0B9927177C7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1" name="Rechteck 350">
                  <a:extLst>
                    <a:ext uri="{FF2B5EF4-FFF2-40B4-BE49-F238E27FC236}">
                      <a16:creationId xmlns:a16="http://schemas.microsoft.com/office/drawing/2014/main" id="{DAE859CD-74EE-4D7C-A8CD-013905D14BDA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2" name="Rechteck 351">
                  <a:extLst>
                    <a:ext uri="{FF2B5EF4-FFF2-40B4-BE49-F238E27FC236}">
                      <a16:creationId xmlns:a16="http://schemas.microsoft.com/office/drawing/2014/main" id="{2C858CD5-2725-4B6D-A0D8-238FED4E8DE6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3" name="Rechteck 352">
                  <a:extLst>
                    <a:ext uri="{FF2B5EF4-FFF2-40B4-BE49-F238E27FC236}">
                      <a16:creationId xmlns:a16="http://schemas.microsoft.com/office/drawing/2014/main" id="{ADCF6241-C6E2-4FCD-9FD6-D8A574209BA9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4" name="Rechteck 353">
                  <a:extLst>
                    <a:ext uri="{FF2B5EF4-FFF2-40B4-BE49-F238E27FC236}">
                      <a16:creationId xmlns:a16="http://schemas.microsoft.com/office/drawing/2014/main" id="{17F402A6-FD1F-4ED9-8877-28015BC4A5EF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5" name="Rechteck 354">
                  <a:extLst>
                    <a:ext uri="{FF2B5EF4-FFF2-40B4-BE49-F238E27FC236}">
                      <a16:creationId xmlns:a16="http://schemas.microsoft.com/office/drawing/2014/main" id="{CD5FBECF-5E1D-4F24-BC10-82E09785762F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56" name="Rechteck 355">
                  <a:extLst>
                    <a:ext uri="{FF2B5EF4-FFF2-40B4-BE49-F238E27FC236}">
                      <a16:creationId xmlns:a16="http://schemas.microsoft.com/office/drawing/2014/main" id="{EA10329D-A887-402A-95B2-0D75B457E6EA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315" name="Gruppieren 314">
                <a:extLst>
                  <a:ext uri="{FF2B5EF4-FFF2-40B4-BE49-F238E27FC236}">
                    <a16:creationId xmlns:a16="http://schemas.microsoft.com/office/drawing/2014/main" id="{5C2637D7-0C2C-44BE-BCE6-B3A1ACE08308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331" name="Rechteck 330">
                  <a:extLst>
                    <a:ext uri="{FF2B5EF4-FFF2-40B4-BE49-F238E27FC236}">
                      <a16:creationId xmlns:a16="http://schemas.microsoft.com/office/drawing/2014/main" id="{3BD68075-4386-4F32-BD75-FF97061B69BB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2" name="Rechteck 331">
                  <a:extLst>
                    <a:ext uri="{FF2B5EF4-FFF2-40B4-BE49-F238E27FC236}">
                      <a16:creationId xmlns:a16="http://schemas.microsoft.com/office/drawing/2014/main" id="{E1E75844-8E0C-4D36-9B58-137F9D0A33E2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3" name="Rechteck 332">
                  <a:extLst>
                    <a:ext uri="{FF2B5EF4-FFF2-40B4-BE49-F238E27FC236}">
                      <a16:creationId xmlns:a16="http://schemas.microsoft.com/office/drawing/2014/main" id="{69A877E8-B1F2-492D-8A7B-22C6CF43F890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4" name="Rechteck 333">
                  <a:extLst>
                    <a:ext uri="{FF2B5EF4-FFF2-40B4-BE49-F238E27FC236}">
                      <a16:creationId xmlns:a16="http://schemas.microsoft.com/office/drawing/2014/main" id="{B7E758F9-63EF-4CBD-87EC-0CEBA5442B39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5" name="Rechteck 334">
                  <a:extLst>
                    <a:ext uri="{FF2B5EF4-FFF2-40B4-BE49-F238E27FC236}">
                      <a16:creationId xmlns:a16="http://schemas.microsoft.com/office/drawing/2014/main" id="{DCD8C031-587E-4EFE-8448-AFC42AF3A266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6" name="Rechteck 335">
                  <a:extLst>
                    <a:ext uri="{FF2B5EF4-FFF2-40B4-BE49-F238E27FC236}">
                      <a16:creationId xmlns:a16="http://schemas.microsoft.com/office/drawing/2014/main" id="{86C20490-9535-4088-AC64-44ADD89521D7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7" name="Rechteck 336">
                  <a:extLst>
                    <a:ext uri="{FF2B5EF4-FFF2-40B4-BE49-F238E27FC236}">
                      <a16:creationId xmlns:a16="http://schemas.microsoft.com/office/drawing/2014/main" id="{2A20A4CD-FE42-4459-BE1E-E907A68E1530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8" name="Rechteck 337">
                  <a:extLst>
                    <a:ext uri="{FF2B5EF4-FFF2-40B4-BE49-F238E27FC236}">
                      <a16:creationId xmlns:a16="http://schemas.microsoft.com/office/drawing/2014/main" id="{D94BDEEC-D32B-4ED4-AC1D-E0C9AC148663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9" name="Rechteck 338">
                  <a:extLst>
                    <a:ext uri="{FF2B5EF4-FFF2-40B4-BE49-F238E27FC236}">
                      <a16:creationId xmlns:a16="http://schemas.microsoft.com/office/drawing/2014/main" id="{A4BDC93A-1B29-4F4B-A6DC-DCC4E3AC3581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0" name="Rechteck 339">
                  <a:extLst>
                    <a:ext uri="{FF2B5EF4-FFF2-40B4-BE49-F238E27FC236}">
                      <a16:creationId xmlns:a16="http://schemas.microsoft.com/office/drawing/2014/main" id="{B675E6D2-C9A6-4E5C-909E-EC739161AF32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1" name="Rechteck 340">
                  <a:extLst>
                    <a:ext uri="{FF2B5EF4-FFF2-40B4-BE49-F238E27FC236}">
                      <a16:creationId xmlns:a16="http://schemas.microsoft.com/office/drawing/2014/main" id="{AF19C406-C822-4005-BA19-CDDF0228F59D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2" name="Rechteck 341">
                  <a:extLst>
                    <a:ext uri="{FF2B5EF4-FFF2-40B4-BE49-F238E27FC236}">
                      <a16:creationId xmlns:a16="http://schemas.microsoft.com/office/drawing/2014/main" id="{A7D46655-D060-4D72-84F7-5FBACE4F3206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43" name="Rechteck 342">
                  <a:extLst>
                    <a:ext uri="{FF2B5EF4-FFF2-40B4-BE49-F238E27FC236}">
                      <a16:creationId xmlns:a16="http://schemas.microsoft.com/office/drawing/2014/main" id="{0812C1AD-6E49-4F20-878E-B84C7D0123E9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316" name="Gruppieren 315">
                <a:extLst>
                  <a:ext uri="{FF2B5EF4-FFF2-40B4-BE49-F238E27FC236}">
                    <a16:creationId xmlns:a16="http://schemas.microsoft.com/office/drawing/2014/main" id="{5C1EAD51-0760-4D73-9999-37C65D486BFC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318" name="Rechteck 317">
                  <a:extLst>
                    <a:ext uri="{FF2B5EF4-FFF2-40B4-BE49-F238E27FC236}">
                      <a16:creationId xmlns:a16="http://schemas.microsoft.com/office/drawing/2014/main" id="{072EFDDE-4CDD-4F99-B3C5-36A1DA527C91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19" name="Rechteck 318">
                  <a:extLst>
                    <a:ext uri="{FF2B5EF4-FFF2-40B4-BE49-F238E27FC236}">
                      <a16:creationId xmlns:a16="http://schemas.microsoft.com/office/drawing/2014/main" id="{249A3204-FDE2-4621-9831-B84B21494729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0" name="Rechteck 319">
                  <a:extLst>
                    <a:ext uri="{FF2B5EF4-FFF2-40B4-BE49-F238E27FC236}">
                      <a16:creationId xmlns:a16="http://schemas.microsoft.com/office/drawing/2014/main" id="{1D95BD8D-6E7D-4A6C-976D-882026EFE559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1" name="Rechteck 320">
                  <a:extLst>
                    <a:ext uri="{FF2B5EF4-FFF2-40B4-BE49-F238E27FC236}">
                      <a16:creationId xmlns:a16="http://schemas.microsoft.com/office/drawing/2014/main" id="{1A47C302-ADB4-4E62-8B84-71B546091710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2" name="Rechteck 321">
                  <a:extLst>
                    <a:ext uri="{FF2B5EF4-FFF2-40B4-BE49-F238E27FC236}">
                      <a16:creationId xmlns:a16="http://schemas.microsoft.com/office/drawing/2014/main" id="{30073000-38D6-492D-8340-DC6F57B8FCA4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3" name="Rechteck 322">
                  <a:extLst>
                    <a:ext uri="{FF2B5EF4-FFF2-40B4-BE49-F238E27FC236}">
                      <a16:creationId xmlns:a16="http://schemas.microsoft.com/office/drawing/2014/main" id="{04447722-502D-446D-B236-3B8DB4239275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4" name="Rechteck 323">
                  <a:extLst>
                    <a:ext uri="{FF2B5EF4-FFF2-40B4-BE49-F238E27FC236}">
                      <a16:creationId xmlns:a16="http://schemas.microsoft.com/office/drawing/2014/main" id="{C3E5823A-8A19-4A43-AC9C-F84ECA5E1C52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5" name="Rechteck 324">
                  <a:extLst>
                    <a:ext uri="{FF2B5EF4-FFF2-40B4-BE49-F238E27FC236}">
                      <a16:creationId xmlns:a16="http://schemas.microsoft.com/office/drawing/2014/main" id="{88F879F7-BED2-4F6D-8623-AC94FE5015E8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6" name="Rechteck 325">
                  <a:extLst>
                    <a:ext uri="{FF2B5EF4-FFF2-40B4-BE49-F238E27FC236}">
                      <a16:creationId xmlns:a16="http://schemas.microsoft.com/office/drawing/2014/main" id="{544E4312-E6A9-41A5-8564-7EBD5D2E75B2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7" name="Rechteck 326">
                  <a:extLst>
                    <a:ext uri="{FF2B5EF4-FFF2-40B4-BE49-F238E27FC236}">
                      <a16:creationId xmlns:a16="http://schemas.microsoft.com/office/drawing/2014/main" id="{FA175AB5-AB30-402B-B213-AE91758BD85B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8" name="Rechteck 327">
                  <a:extLst>
                    <a:ext uri="{FF2B5EF4-FFF2-40B4-BE49-F238E27FC236}">
                      <a16:creationId xmlns:a16="http://schemas.microsoft.com/office/drawing/2014/main" id="{2704932B-6BA4-40C4-9A79-5FD3C9A3996D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29" name="Rechteck 328">
                  <a:extLst>
                    <a:ext uri="{FF2B5EF4-FFF2-40B4-BE49-F238E27FC236}">
                      <a16:creationId xmlns:a16="http://schemas.microsoft.com/office/drawing/2014/main" id="{CF842E96-FFC6-42E3-8951-8E72AC500DCA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30" name="Rechteck 329">
                  <a:extLst>
                    <a:ext uri="{FF2B5EF4-FFF2-40B4-BE49-F238E27FC236}">
                      <a16:creationId xmlns:a16="http://schemas.microsoft.com/office/drawing/2014/main" id="{1C85F579-1395-4E29-AFBD-E6E833EE1D7C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317" name="Rechteck 316">
                <a:extLst>
                  <a:ext uri="{FF2B5EF4-FFF2-40B4-BE49-F238E27FC236}">
                    <a16:creationId xmlns:a16="http://schemas.microsoft.com/office/drawing/2014/main" id="{B8A99DEE-FAEB-4A95-A56A-F1E6250B372B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00" name="Teilkreis 299">
              <a:extLst>
                <a:ext uri="{FF2B5EF4-FFF2-40B4-BE49-F238E27FC236}">
                  <a16:creationId xmlns:a16="http://schemas.microsoft.com/office/drawing/2014/main" id="{E162B2A0-68DD-44DA-BEC9-22BB1F00AAA5}"/>
                </a:ext>
              </a:extLst>
            </p:cNvPr>
            <p:cNvSpPr/>
            <p:nvPr/>
          </p:nvSpPr>
          <p:spPr>
            <a:xfrm>
              <a:off x="1539792" y="3510706"/>
              <a:ext cx="1224000" cy="1075999"/>
            </a:xfrm>
            <a:prstGeom prst="pie">
              <a:avLst>
                <a:gd name="adj1" fmla="val 12045077"/>
                <a:gd name="adj2" fmla="val 5917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295" name="Gruppieren 294">
            <a:extLst>
              <a:ext uri="{FF2B5EF4-FFF2-40B4-BE49-F238E27FC236}">
                <a16:creationId xmlns:a16="http://schemas.microsoft.com/office/drawing/2014/main" id="{6A7E184C-5AA7-4F3A-814A-F52E8A67FD04}"/>
              </a:ext>
            </a:extLst>
          </p:cNvPr>
          <p:cNvGrpSpPr/>
          <p:nvPr/>
        </p:nvGrpSpPr>
        <p:grpSpPr>
          <a:xfrm>
            <a:off x="5572793" y="2318969"/>
            <a:ext cx="747054" cy="961202"/>
            <a:chOff x="4130305" y="3420231"/>
            <a:chExt cx="747054" cy="961202"/>
          </a:xfrm>
        </p:grpSpPr>
        <p:sp>
          <p:nvSpPr>
            <p:cNvPr id="296" name="Flussdiagramm: Datenträger mit direktem Zugriff 295">
              <a:extLst>
                <a:ext uri="{FF2B5EF4-FFF2-40B4-BE49-F238E27FC236}">
                  <a16:creationId xmlns:a16="http://schemas.microsoft.com/office/drawing/2014/main" id="{49DAD37A-9825-46B0-9940-2BF6F5428034}"/>
                </a:ext>
              </a:extLst>
            </p:cNvPr>
            <p:cNvSpPr/>
            <p:nvPr/>
          </p:nvSpPr>
          <p:spPr>
            <a:xfrm rot="16200000">
              <a:off x="4029496" y="3533569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7" name="Rechteck 296">
              <a:extLst>
                <a:ext uri="{FF2B5EF4-FFF2-40B4-BE49-F238E27FC236}">
                  <a16:creationId xmlns:a16="http://schemas.microsoft.com/office/drawing/2014/main" id="{A670C2BB-1E9C-4FB5-9657-9D9D4EA4EC46}"/>
                </a:ext>
              </a:extLst>
            </p:cNvPr>
            <p:cNvSpPr/>
            <p:nvPr/>
          </p:nvSpPr>
          <p:spPr>
            <a:xfrm>
              <a:off x="4134780" y="3420231"/>
              <a:ext cx="491470" cy="96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91" name="Gruppieren 290">
            <a:extLst>
              <a:ext uri="{FF2B5EF4-FFF2-40B4-BE49-F238E27FC236}">
                <a16:creationId xmlns:a16="http://schemas.microsoft.com/office/drawing/2014/main" id="{0BF877C2-E142-46D3-A08C-746CC42885D5}"/>
              </a:ext>
            </a:extLst>
          </p:cNvPr>
          <p:cNvGrpSpPr/>
          <p:nvPr/>
        </p:nvGrpSpPr>
        <p:grpSpPr>
          <a:xfrm rot="16200000">
            <a:off x="3914171" y="2955253"/>
            <a:ext cx="827729" cy="972000"/>
            <a:chOff x="7123575" y="2257352"/>
            <a:chExt cx="827729" cy="972000"/>
          </a:xfrm>
        </p:grpSpPr>
        <p:sp>
          <p:nvSpPr>
            <p:cNvPr id="292" name="Flussdiagramm: Datenträger mit direktem Zugriff 291">
              <a:extLst>
                <a:ext uri="{FF2B5EF4-FFF2-40B4-BE49-F238E27FC236}">
                  <a16:creationId xmlns:a16="http://schemas.microsoft.com/office/drawing/2014/main" id="{DE294B72-46CA-4E14-A0F9-656FC32048B4}"/>
                </a:ext>
              </a:extLst>
            </p:cNvPr>
            <p:cNvSpPr/>
            <p:nvPr/>
          </p:nvSpPr>
          <p:spPr>
            <a:xfrm rot="16200000">
              <a:off x="7063553" y="2370690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3" name="Rechteck 292">
              <a:extLst>
                <a:ext uri="{FF2B5EF4-FFF2-40B4-BE49-F238E27FC236}">
                  <a16:creationId xmlns:a16="http://schemas.microsoft.com/office/drawing/2014/main" id="{9130C408-DBB8-419E-ABB3-EA3A39D3719A}"/>
                </a:ext>
              </a:extLst>
            </p:cNvPr>
            <p:cNvSpPr/>
            <p:nvPr/>
          </p:nvSpPr>
          <p:spPr>
            <a:xfrm>
              <a:off x="7123575" y="2257352"/>
              <a:ext cx="290997" cy="9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4" name="Rechteck 293">
              <a:extLst>
                <a:ext uri="{FF2B5EF4-FFF2-40B4-BE49-F238E27FC236}">
                  <a16:creationId xmlns:a16="http://schemas.microsoft.com/office/drawing/2014/main" id="{47C0D23C-30FE-42E7-B173-6494C0611621}"/>
                </a:ext>
              </a:extLst>
            </p:cNvPr>
            <p:cNvSpPr/>
            <p:nvPr/>
          </p:nvSpPr>
          <p:spPr>
            <a:xfrm>
              <a:off x="7660307" y="2257352"/>
              <a:ext cx="290997" cy="9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662B219-53E6-4B88-AA23-4589DFC12471}"/>
              </a:ext>
            </a:extLst>
          </p:cNvPr>
          <p:cNvGrpSpPr/>
          <p:nvPr/>
        </p:nvGrpSpPr>
        <p:grpSpPr>
          <a:xfrm>
            <a:off x="2364487" y="694450"/>
            <a:ext cx="4288187" cy="500344"/>
            <a:chOff x="2364487" y="1141706"/>
            <a:chExt cx="4288187" cy="1466098"/>
          </a:xfrm>
        </p:grpSpPr>
        <p:cxnSp>
          <p:nvCxnSpPr>
            <p:cNvPr id="548" name="Verbinder: gewinkelt 42">
              <a:extLst>
                <a:ext uri="{FF2B5EF4-FFF2-40B4-BE49-F238E27FC236}">
                  <a16:creationId xmlns:a16="http://schemas.microsoft.com/office/drawing/2014/main" id="{C1444099-F90D-4AC0-A7F5-A4BEC320EF8F}"/>
                </a:ext>
              </a:extLst>
            </p:cNvPr>
            <p:cNvCxnSpPr>
              <a:cxnSpLocks/>
            </p:cNvCxnSpPr>
            <p:nvPr/>
          </p:nvCxnSpPr>
          <p:spPr>
            <a:xfrm>
              <a:off x="6652674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Verbinder: gewinkelt 42">
              <a:extLst>
                <a:ext uri="{FF2B5EF4-FFF2-40B4-BE49-F238E27FC236}">
                  <a16:creationId xmlns:a16="http://schemas.microsoft.com/office/drawing/2014/main" id="{43D91097-90A5-4260-B237-0EFBCD39EC2F}"/>
                </a:ext>
              </a:extLst>
            </p:cNvPr>
            <p:cNvCxnSpPr>
              <a:cxnSpLocks/>
            </p:cNvCxnSpPr>
            <p:nvPr/>
          </p:nvCxnSpPr>
          <p:spPr>
            <a:xfrm>
              <a:off x="4521988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Verbinder: gewinkelt 42">
              <a:extLst>
                <a:ext uri="{FF2B5EF4-FFF2-40B4-BE49-F238E27FC236}">
                  <a16:creationId xmlns:a16="http://schemas.microsoft.com/office/drawing/2014/main" id="{023F01B0-DA0E-4F0F-9B35-5B0D074096CA}"/>
                </a:ext>
              </a:extLst>
            </p:cNvPr>
            <p:cNvCxnSpPr>
              <a:cxnSpLocks/>
            </p:cNvCxnSpPr>
            <p:nvPr/>
          </p:nvCxnSpPr>
          <p:spPr>
            <a:xfrm>
              <a:off x="2364487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Verbinder: gewinkelt 43">
            <a:extLst>
              <a:ext uri="{FF2B5EF4-FFF2-40B4-BE49-F238E27FC236}">
                <a16:creationId xmlns:a16="http://schemas.microsoft.com/office/drawing/2014/main" id="{FE03FC9B-3631-4A9A-B472-EEFE1794A679}"/>
              </a:ext>
            </a:extLst>
          </p:cNvPr>
          <p:cNvCxnSpPr>
            <a:cxnSpLocks/>
            <a:endCxn id="360" idx="3"/>
          </p:cNvCxnSpPr>
          <p:nvPr/>
        </p:nvCxnSpPr>
        <p:spPr>
          <a:xfrm rot="5400000">
            <a:off x="5874767" y="4022478"/>
            <a:ext cx="1162356" cy="468884"/>
          </a:xfrm>
          <a:prstGeom prst="bentConnector2">
            <a:avLst/>
          </a:prstGeom>
          <a:ln w="57150">
            <a:solidFill>
              <a:schemeClr val="accent3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Geschweifte Klammer links 37">
            <a:extLst>
              <a:ext uri="{FF2B5EF4-FFF2-40B4-BE49-F238E27FC236}">
                <a16:creationId xmlns:a16="http://schemas.microsoft.com/office/drawing/2014/main" id="{C30CB654-0B06-4C08-A20B-11DC63AD4062}"/>
              </a:ext>
            </a:extLst>
          </p:cNvPr>
          <p:cNvSpPr/>
          <p:nvPr/>
        </p:nvSpPr>
        <p:spPr>
          <a:xfrm>
            <a:off x="963020" y="1162881"/>
            <a:ext cx="336739" cy="2401239"/>
          </a:xfrm>
          <a:prstGeom prst="lef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39" name="Geschweifte Klammer links 38">
            <a:extLst>
              <a:ext uri="{FF2B5EF4-FFF2-40B4-BE49-F238E27FC236}">
                <a16:creationId xmlns:a16="http://schemas.microsoft.com/office/drawing/2014/main" id="{45F54FB2-5D50-4528-A32F-D635EED874ED}"/>
              </a:ext>
            </a:extLst>
          </p:cNvPr>
          <p:cNvSpPr/>
          <p:nvPr/>
        </p:nvSpPr>
        <p:spPr>
          <a:xfrm>
            <a:off x="963020" y="3687808"/>
            <a:ext cx="329484" cy="1917064"/>
          </a:xfrm>
          <a:prstGeom prst="lef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D6492A2C-0770-4CCA-8441-2D6A753BC01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2726" y="3381426"/>
            <a:ext cx="3339715" cy="3352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i="1" dirty="0">
                <a:latin typeface="Arial Narrow" panose="020B0606020202030204" pitchFamily="34" charset="0"/>
              </a:rPr>
              <a:t>physisch</a:t>
            </a:r>
            <a:r>
              <a:rPr lang="de-DE" sz="2000" dirty="0">
                <a:latin typeface="Arial Narrow" panose="020B0606020202030204" pitchFamily="34" charset="0"/>
              </a:rPr>
              <a:t>      </a:t>
            </a:r>
            <a:r>
              <a:rPr lang="de-DE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            </a:t>
            </a:r>
            <a:r>
              <a:rPr lang="de-DE" sz="2000" i="1" dirty="0">
                <a:latin typeface="Arial Narrow" panose="020B0606020202030204" pitchFamily="34" charset="0"/>
              </a:rPr>
              <a:t>logisch</a:t>
            </a:r>
          </a:p>
        </p:txBody>
      </p:sp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D5081F06-B562-43B9-8B26-94B391521CCC}"/>
              </a:ext>
            </a:extLst>
          </p:cNvPr>
          <p:cNvGrpSpPr/>
          <p:nvPr/>
        </p:nvGrpSpPr>
        <p:grpSpPr>
          <a:xfrm>
            <a:off x="1646923" y="2492593"/>
            <a:ext cx="1224000" cy="1075999"/>
            <a:chOff x="1539792" y="906238"/>
            <a:chExt cx="1224000" cy="1075999"/>
          </a:xfrm>
        </p:grpSpPr>
        <p:grpSp>
          <p:nvGrpSpPr>
            <p:cNvPr id="164" name="Gruppieren 163">
              <a:extLst>
                <a:ext uri="{FF2B5EF4-FFF2-40B4-BE49-F238E27FC236}">
                  <a16:creationId xmlns:a16="http://schemas.microsoft.com/office/drawing/2014/main" id="{F8176D6B-62AF-4EF4-A710-58FF0A34EDC6}"/>
                </a:ext>
              </a:extLst>
            </p:cNvPr>
            <p:cNvGrpSpPr/>
            <p:nvPr/>
          </p:nvGrpSpPr>
          <p:grpSpPr>
            <a:xfrm>
              <a:off x="1712723" y="1013322"/>
              <a:ext cx="860677" cy="870069"/>
              <a:chOff x="6711031" y="4586291"/>
              <a:chExt cx="860677" cy="870069"/>
            </a:xfrm>
          </p:grpSpPr>
          <p:sp>
            <p:nvSpPr>
              <p:cNvPr id="166" name="Rechteck 165">
                <a:extLst>
                  <a:ext uri="{FF2B5EF4-FFF2-40B4-BE49-F238E27FC236}">
                    <a16:creationId xmlns:a16="http://schemas.microsoft.com/office/drawing/2014/main" id="{9F9B646D-C154-4F62-AF7B-9590D5A10A9E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7" name="Rechteck 166">
                <a:extLst>
                  <a:ext uri="{FF2B5EF4-FFF2-40B4-BE49-F238E27FC236}">
                    <a16:creationId xmlns:a16="http://schemas.microsoft.com/office/drawing/2014/main" id="{0AAB3C91-A2AA-4DEE-89B5-FCFDF7FAB53F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8" name="Rechteck 167">
                <a:extLst>
                  <a:ext uri="{FF2B5EF4-FFF2-40B4-BE49-F238E27FC236}">
                    <a16:creationId xmlns:a16="http://schemas.microsoft.com/office/drawing/2014/main" id="{A3BB0B45-6A98-42B4-8E41-41EAD184402E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9" name="Rechteck 168">
                <a:extLst>
                  <a:ext uri="{FF2B5EF4-FFF2-40B4-BE49-F238E27FC236}">
                    <a16:creationId xmlns:a16="http://schemas.microsoft.com/office/drawing/2014/main" id="{DAD7CAFD-CCFA-44D1-B60F-8310A6B68C21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0" name="Rechteck 169">
                <a:extLst>
                  <a:ext uri="{FF2B5EF4-FFF2-40B4-BE49-F238E27FC236}">
                    <a16:creationId xmlns:a16="http://schemas.microsoft.com/office/drawing/2014/main" id="{D1CFCC46-3F47-4D01-A1A1-AE236908E29C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1" name="Rechteck 170">
                <a:extLst>
                  <a:ext uri="{FF2B5EF4-FFF2-40B4-BE49-F238E27FC236}">
                    <a16:creationId xmlns:a16="http://schemas.microsoft.com/office/drawing/2014/main" id="{C175C317-1ADD-4D0B-B0F5-49A9C458E0CB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2" name="Rechteck 171">
                <a:extLst>
                  <a:ext uri="{FF2B5EF4-FFF2-40B4-BE49-F238E27FC236}">
                    <a16:creationId xmlns:a16="http://schemas.microsoft.com/office/drawing/2014/main" id="{6F023599-07AC-45B1-A6F8-17E5F740DA46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3" name="Rechteck 172">
                <a:extLst>
                  <a:ext uri="{FF2B5EF4-FFF2-40B4-BE49-F238E27FC236}">
                    <a16:creationId xmlns:a16="http://schemas.microsoft.com/office/drawing/2014/main" id="{21094BF7-BABD-43D3-91B0-83ED05901F54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4" name="Rechteck 173">
                <a:extLst>
                  <a:ext uri="{FF2B5EF4-FFF2-40B4-BE49-F238E27FC236}">
                    <a16:creationId xmlns:a16="http://schemas.microsoft.com/office/drawing/2014/main" id="{D3BB9A93-5F01-447C-A375-622A44E51E55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5" name="Rechteck 174">
                <a:extLst>
                  <a:ext uri="{FF2B5EF4-FFF2-40B4-BE49-F238E27FC236}">
                    <a16:creationId xmlns:a16="http://schemas.microsoft.com/office/drawing/2014/main" id="{A76DDBFC-0951-4FB6-A7EB-11CC270E6C93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6" name="Rechteck 175">
                <a:extLst>
                  <a:ext uri="{FF2B5EF4-FFF2-40B4-BE49-F238E27FC236}">
                    <a16:creationId xmlns:a16="http://schemas.microsoft.com/office/drawing/2014/main" id="{40E1CA00-31A9-44C2-B025-1750AD4AE881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7" name="Rechteck 176">
                <a:extLst>
                  <a:ext uri="{FF2B5EF4-FFF2-40B4-BE49-F238E27FC236}">
                    <a16:creationId xmlns:a16="http://schemas.microsoft.com/office/drawing/2014/main" id="{21755697-0DC1-4201-8A73-E639AF90DF51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78" name="Rechteck 177">
                <a:extLst>
                  <a:ext uri="{FF2B5EF4-FFF2-40B4-BE49-F238E27FC236}">
                    <a16:creationId xmlns:a16="http://schemas.microsoft.com/office/drawing/2014/main" id="{3816438C-3519-44A5-8855-82464B0F37AA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179" name="Gruppieren 178">
                <a:extLst>
                  <a:ext uri="{FF2B5EF4-FFF2-40B4-BE49-F238E27FC236}">
                    <a16:creationId xmlns:a16="http://schemas.microsoft.com/office/drawing/2014/main" id="{E5FB180A-A31F-44BC-9F3A-B58A655DC245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209" name="Rechteck 208">
                  <a:extLst>
                    <a:ext uri="{FF2B5EF4-FFF2-40B4-BE49-F238E27FC236}">
                      <a16:creationId xmlns:a16="http://schemas.microsoft.com/office/drawing/2014/main" id="{93F057D2-F837-4109-A603-7D9C51EFC04E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0" name="Rechteck 209">
                  <a:extLst>
                    <a:ext uri="{FF2B5EF4-FFF2-40B4-BE49-F238E27FC236}">
                      <a16:creationId xmlns:a16="http://schemas.microsoft.com/office/drawing/2014/main" id="{70DD6071-1EDA-44B4-AC72-3CE7233981F3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1" name="Rechteck 210">
                  <a:extLst>
                    <a:ext uri="{FF2B5EF4-FFF2-40B4-BE49-F238E27FC236}">
                      <a16:creationId xmlns:a16="http://schemas.microsoft.com/office/drawing/2014/main" id="{F9A1E26D-6EDD-45DC-BFE9-530A07109690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2" name="Rechteck 211">
                  <a:extLst>
                    <a:ext uri="{FF2B5EF4-FFF2-40B4-BE49-F238E27FC236}">
                      <a16:creationId xmlns:a16="http://schemas.microsoft.com/office/drawing/2014/main" id="{B96E902B-6904-47D2-B070-146F87EEC188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3" name="Rechteck 212">
                  <a:extLst>
                    <a:ext uri="{FF2B5EF4-FFF2-40B4-BE49-F238E27FC236}">
                      <a16:creationId xmlns:a16="http://schemas.microsoft.com/office/drawing/2014/main" id="{0399BFCF-1EF6-4BB2-AA01-2BAEA3FDDE85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4" name="Rechteck 213">
                  <a:extLst>
                    <a:ext uri="{FF2B5EF4-FFF2-40B4-BE49-F238E27FC236}">
                      <a16:creationId xmlns:a16="http://schemas.microsoft.com/office/drawing/2014/main" id="{A43F3D74-8546-4270-AB8F-0021690DD600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5" name="Rechteck 214">
                  <a:extLst>
                    <a:ext uri="{FF2B5EF4-FFF2-40B4-BE49-F238E27FC236}">
                      <a16:creationId xmlns:a16="http://schemas.microsoft.com/office/drawing/2014/main" id="{7548E031-F842-4753-8945-F0A852D01657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6" name="Rechteck 215">
                  <a:extLst>
                    <a:ext uri="{FF2B5EF4-FFF2-40B4-BE49-F238E27FC236}">
                      <a16:creationId xmlns:a16="http://schemas.microsoft.com/office/drawing/2014/main" id="{97BA4F16-2299-46AB-84F0-2E7FA66E2512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7" name="Rechteck 216">
                  <a:extLst>
                    <a:ext uri="{FF2B5EF4-FFF2-40B4-BE49-F238E27FC236}">
                      <a16:creationId xmlns:a16="http://schemas.microsoft.com/office/drawing/2014/main" id="{CB57E9A6-13C9-4E5A-AE0D-252771BDC847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8" name="Rechteck 217">
                  <a:extLst>
                    <a:ext uri="{FF2B5EF4-FFF2-40B4-BE49-F238E27FC236}">
                      <a16:creationId xmlns:a16="http://schemas.microsoft.com/office/drawing/2014/main" id="{9D797513-2CA1-48F8-86D5-B058C9DA0621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19" name="Rechteck 218">
                  <a:extLst>
                    <a:ext uri="{FF2B5EF4-FFF2-40B4-BE49-F238E27FC236}">
                      <a16:creationId xmlns:a16="http://schemas.microsoft.com/office/drawing/2014/main" id="{F4688273-0BBF-4BE9-9BA9-0253F2267790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20" name="Rechteck 219">
                  <a:extLst>
                    <a:ext uri="{FF2B5EF4-FFF2-40B4-BE49-F238E27FC236}">
                      <a16:creationId xmlns:a16="http://schemas.microsoft.com/office/drawing/2014/main" id="{0AECB7A0-AD73-4730-92D6-9101E6C4ACFB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21" name="Rechteck 220">
                  <a:extLst>
                    <a:ext uri="{FF2B5EF4-FFF2-40B4-BE49-F238E27FC236}">
                      <a16:creationId xmlns:a16="http://schemas.microsoft.com/office/drawing/2014/main" id="{482C89F4-9E0C-4F9B-B117-9C4F5D8E35A8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180" name="Gruppieren 179">
                <a:extLst>
                  <a:ext uri="{FF2B5EF4-FFF2-40B4-BE49-F238E27FC236}">
                    <a16:creationId xmlns:a16="http://schemas.microsoft.com/office/drawing/2014/main" id="{116B6775-C3D9-401C-97F0-2289CB370F0D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196" name="Rechteck 195">
                  <a:extLst>
                    <a:ext uri="{FF2B5EF4-FFF2-40B4-BE49-F238E27FC236}">
                      <a16:creationId xmlns:a16="http://schemas.microsoft.com/office/drawing/2014/main" id="{32CA7EC0-817D-4684-A213-5A40DBAD445A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7" name="Rechteck 196">
                  <a:extLst>
                    <a:ext uri="{FF2B5EF4-FFF2-40B4-BE49-F238E27FC236}">
                      <a16:creationId xmlns:a16="http://schemas.microsoft.com/office/drawing/2014/main" id="{EE5CF999-1AE3-40D3-BC19-83AC6E3A80B5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8" name="Rechteck 197">
                  <a:extLst>
                    <a:ext uri="{FF2B5EF4-FFF2-40B4-BE49-F238E27FC236}">
                      <a16:creationId xmlns:a16="http://schemas.microsoft.com/office/drawing/2014/main" id="{BE42F1DD-B9F3-4E97-AFA6-BDC2FD961703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9" name="Rechteck 198">
                  <a:extLst>
                    <a:ext uri="{FF2B5EF4-FFF2-40B4-BE49-F238E27FC236}">
                      <a16:creationId xmlns:a16="http://schemas.microsoft.com/office/drawing/2014/main" id="{7F4A0587-2A0D-4C0E-9E18-EF5B0138B795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0" name="Rechteck 199">
                  <a:extLst>
                    <a:ext uri="{FF2B5EF4-FFF2-40B4-BE49-F238E27FC236}">
                      <a16:creationId xmlns:a16="http://schemas.microsoft.com/office/drawing/2014/main" id="{AD28628A-7BFB-461C-941A-9E8BF52F95FB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1" name="Rechteck 200">
                  <a:extLst>
                    <a:ext uri="{FF2B5EF4-FFF2-40B4-BE49-F238E27FC236}">
                      <a16:creationId xmlns:a16="http://schemas.microsoft.com/office/drawing/2014/main" id="{C271EBA4-C1D3-4F29-94DD-08D64DF9192C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2" name="Rechteck 201">
                  <a:extLst>
                    <a:ext uri="{FF2B5EF4-FFF2-40B4-BE49-F238E27FC236}">
                      <a16:creationId xmlns:a16="http://schemas.microsoft.com/office/drawing/2014/main" id="{DB5813EE-F9D1-411F-BB42-5E173D522428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3" name="Rechteck 202">
                  <a:extLst>
                    <a:ext uri="{FF2B5EF4-FFF2-40B4-BE49-F238E27FC236}">
                      <a16:creationId xmlns:a16="http://schemas.microsoft.com/office/drawing/2014/main" id="{CA42A5C6-D88B-444B-B3F8-2057AD0BEB47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4" name="Rechteck 203">
                  <a:extLst>
                    <a:ext uri="{FF2B5EF4-FFF2-40B4-BE49-F238E27FC236}">
                      <a16:creationId xmlns:a16="http://schemas.microsoft.com/office/drawing/2014/main" id="{3144928B-5A0E-42C4-8045-C2AF9FFF03D4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5" name="Rechteck 204">
                  <a:extLst>
                    <a:ext uri="{FF2B5EF4-FFF2-40B4-BE49-F238E27FC236}">
                      <a16:creationId xmlns:a16="http://schemas.microsoft.com/office/drawing/2014/main" id="{AFC0DFD7-B5EA-4138-ABB1-76DAB5B556BD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6" name="Rechteck 205">
                  <a:extLst>
                    <a:ext uri="{FF2B5EF4-FFF2-40B4-BE49-F238E27FC236}">
                      <a16:creationId xmlns:a16="http://schemas.microsoft.com/office/drawing/2014/main" id="{5D4ADCF3-BE7D-4FCD-A32A-6A987EF05EF4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7" name="Rechteck 206">
                  <a:extLst>
                    <a:ext uri="{FF2B5EF4-FFF2-40B4-BE49-F238E27FC236}">
                      <a16:creationId xmlns:a16="http://schemas.microsoft.com/office/drawing/2014/main" id="{4BE086A3-DD6B-4B73-98B7-598553EC5874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08" name="Rechteck 207">
                  <a:extLst>
                    <a:ext uri="{FF2B5EF4-FFF2-40B4-BE49-F238E27FC236}">
                      <a16:creationId xmlns:a16="http://schemas.microsoft.com/office/drawing/2014/main" id="{386DE9AC-04CB-45FB-AD8A-C01C546ADB0A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181" name="Gruppieren 180">
                <a:extLst>
                  <a:ext uri="{FF2B5EF4-FFF2-40B4-BE49-F238E27FC236}">
                    <a16:creationId xmlns:a16="http://schemas.microsoft.com/office/drawing/2014/main" id="{8FAB297D-483A-44CA-9286-1ACA8D529CE6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183" name="Rechteck 182">
                  <a:extLst>
                    <a:ext uri="{FF2B5EF4-FFF2-40B4-BE49-F238E27FC236}">
                      <a16:creationId xmlns:a16="http://schemas.microsoft.com/office/drawing/2014/main" id="{360998B0-9B15-4E9E-B285-432B32609011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4" name="Rechteck 183">
                  <a:extLst>
                    <a:ext uri="{FF2B5EF4-FFF2-40B4-BE49-F238E27FC236}">
                      <a16:creationId xmlns:a16="http://schemas.microsoft.com/office/drawing/2014/main" id="{94661096-CD41-4BC6-AA28-8AE6CF6AE6F3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5" name="Rechteck 184">
                  <a:extLst>
                    <a:ext uri="{FF2B5EF4-FFF2-40B4-BE49-F238E27FC236}">
                      <a16:creationId xmlns:a16="http://schemas.microsoft.com/office/drawing/2014/main" id="{2330D69E-B618-43B6-ACB2-5363FFC6A0E6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6" name="Rechteck 185">
                  <a:extLst>
                    <a:ext uri="{FF2B5EF4-FFF2-40B4-BE49-F238E27FC236}">
                      <a16:creationId xmlns:a16="http://schemas.microsoft.com/office/drawing/2014/main" id="{83413DA8-E7E9-44A8-8E11-C2CF32C9ECC8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7" name="Rechteck 186">
                  <a:extLst>
                    <a:ext uri="{FF2B5EF4-FFF2-40B4-BE49-F238E27FC236}">
                      <a16:creationId xmlns:a16="http://schemas.microsoft.com/office/drawing/2014/main" id="{AF473829-7E3D-4960-8DA5-688B99D558D3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8" name="Rechteck 187">
                  <a:extLst>
                    <a:ext uri="{FF2B5EF4-FFF2-40B4-BE49-F238E27FC236}">
                      <a16:creationId xmlns:a16="http://schemas.microsoft.com/office/drawing/2014/main" id="{3E80A647-7D75-4002-B1C9-14B107AA90A9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89" name="Rechteck 188">
                  <a:extLst>
                    <a:ext uri="{FF2B5EF4-FFF2-40B4-BE49-F238E27FC236}">
                      <a16:creationId xmlns:a16="http://schemas.microsoft.com/office/drawing/2014/main" id="{EC39805D-46FD-4035-9B97-7849C4E43D0B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0" name="Rechteck 189">
                  <a:extLst>
                    <a:ext uri="{FF2B5EF4-FFF2-40B4-BE49-F238E27FC236}">
                      <a16:creationId xmlns:a16="http://schemas.microsoft.com/office/drawing/2014/main" id="{CC5D9B9B-9DBA-47E6-BA0A-6E8AA076C77B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1" name="Rechteck 190">
                  <a:extLst>
                    <a:ext uri="{FF2B5EF4-FFF2-40B4-BE49-F238E27FC236}">
                      <a16:creationId xmlns:a16="http://schemas.microsoft.com/office/drawing/2014/main" id="{70B9A818-B926-4232-946F-9887D1775BC1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2" name="Rechteck 191">
                  <a:extLst>
                    <a:ext uri="{FF2B5EF4-FFF2-40B4-BE49-F238E27FC236}">
                      <a16:creationId xmlns:a16="http://schemas.microsoft.com/office/drawing/2014/main" id="{581D374D-3415-49B3-8FC2-8C7E7F7AA0A0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3" name="Rechteck 192">
                  <a:extLst>
                    <a:ext uri="{FF2B5EF4-FFF2-40B4-BE49-F238E27FC236}">
                      <a16:creationId xmlns:a16="http://schemas.microsoft.com/office/drawing/2014/main" id="{8C4CB785-AEBE-448F-9B23-224C59235AC7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4" name="Rechteck 193">
                  <a:extLst>
                    <a:ext uri="{FF2B5EF4-FFF2-40B4-BE49-F238E27FC236}">
                      <a16:creationId xmlns:a16="http://schemas.microsoft.com/office/drawing/2014/main" id="{6337506F-FF75-4113-965C-FD095E655BB7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95" name="Rechteck 194">
                  <a:extLst>
                    <a:ext uri="{FF2B5EF4-FFF2-40B4-BE49-F238E27FC236}">
                      <a16:creationId xmlns:a16="http://schemas.microsoft.com/office/drawing/2014/main" id="{09640D54-72D7-4539-9F96-91ADAA75061C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82" name="Rechteck 181">
                <a:extLst>
                  <a:ext uri="{FF2B5EF4-FFF2-40B4-BE49-F238E27FC236}">
                    <a16:creationId xmlns:a16="http://schemas.microsoft.com/office/drawing/2014/main" id="{6981915F-FCEA-4007-B516-A735DD25D399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5" name="Teilkreis 164">
              <a:extLst>
                <a:ext uri="{FF2B5EF4-FFF2-40B4-BE49-F238E27FC236}">
                  <a16:creationId xmlns:a16="http://schemas.microsoft.com/office/drawing/2014/main" id="{62BFA155-82D4-477E-AB06-ADB436B732EB}"/>
                </a:ext>
              </a:extLst>
            </p:cNvPr>
            <p:cNvSpPr/>
            <p:nvPr/>
          </p:nvSpPr>
          <p:spPr>
            <a:xfrm>
              <a:off x="1539792" y="906238"/>
              <a:ext cx="1224000" cy="1075999"/>
            </a:xfrm>
            <a:prstGeom prst="pie">
              <a:avLst>
                <a:gd name="adj1" fmla="val 19272809"/>
                <a:gd name="adj2" fmla="val 115664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222" name="Gruppieren 221">
            <a:extLst>
              <a:ext uri="{FF2B5EF4-FFF2-40B4-BE49-F238E27FC236}">
                <a16:creationId xmlns:a16="http://schemas.microsoft.com/office/drawing/2014/main" id="{BE0E06AD-BA4F-483F-8B5A-8A9A54FAB268}"/>
              </a:ext>
            </a:extLst>
          </p:cNvPr>
          <p:cNvGrpSpPr/>
          <p:nvPr/>
        </p:nvGrpSpPr>
        <p:grpSpPr>
          <a:xfrm>
            <a:off x="2778567" y="2339755"/>
            <a:ext cx="747054" cy="961202"/>
            <a:chOff x="4130305" y="915569"/>
            <a:chExt cx="747054" cy="961202"/>
          </a:xfrm>
        </p:grpSpPr>
        <p:sp>
          <p:nvSpPr>
            <p:cNvPr id="223" name="Flussdiagramm: Datenträger mit direktem Zugriff 222">
              <a:extLst>
                <a:ext uri="{FF2B5EF4-FFF2-40B4-BE49-F238E27FC236}">
                  <a16:creationId xmlns:a16="http://schemas.microsoft.com/office/drawing/2014/main" id="{2C1F658A-6FE0-4A68-935B-0D9ACD9B5110}"/>
                </a:ext>
              </a:extLst>
            </p:cNvPr>
            <p:cNvSpPr/>
            <p:nvPr/>
          </p:nvSpPr>
          <p:spPr>
            <a:xfrm rot="16200000">
              <a:off x="4029496" y="1028907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24" name="Rechteck 223">
              <a:extLst>
                <a:ext uri="{FF2B5EF4-FFF2-40B4-BE49-F238E27FC236}">
                  <a16:creationId xmlns:a16="http://schemas.microsoft.com/office/drawing/2014/main" id="{9D95DF9F-1DAF-4A24-AC6C-1CA7196A29F5}"/>
                </a:ext>
              </a:extLst>
            </p:cNvPr>
            <p:cNvSpPr/>
            <p:nvPr/>
          </p:nvSpPr>
          <p:spPr>
            <a:xfrm>
              <a:off x="4380515" y="915569"/>
              <a:ext cx="491470" cy="96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25" name="Gruppieren 224">
            <a:extLst>
              <a:ext uri="{FF2B5EF4-FFF2-40B4-BE49-F238E27FC236}">
                <a16:creationId xmlns:a16="http://schemas.microsoft.com/office/drawing/2014/main" id="{07C56A40-FB70-49C0-9F8D-57B24D642FDC}"/>
              </a:ext>
            </a:extLst>
          </p:cNvPr>
          <p:cNvGrpSpPr/>
          <p:nvPr/>
        </p:nvGrpSpPr>
        <p:grpSpPr>
          <a:xfrm rot="16200000">
            <a:off x="1919365" y="3033919"/>
            <a:ext cx="792274" cy="1044000"/>
            <a:chOff x="7119142" y="3420233"/>
            <a:chExt cx="792274" cy="1044000"/>
          </a:xfrm>
        </p:grpSpPr>
        <p:sp>
          <p:nvSpPr>
            <p:cNvPr id="226" name="Flussdiagramm: Datenträger mit direktem Zugriff 225">
              <a:extLst>
                <a:ext uri="{FF2B5EF4-FFF2-40B4-BE49-F238E27FC236}">
                  <a16:creationId xmlns:a16="http://schemas.microsoft.com/office/drawing/2014/main" id="{D660929E-1729-4AB3-93DC-4BC7E46D481B}"/>
                </a:ext>
              </a:extLst>
            </p:cNvPr>
            <p:cNvSpPr/>
            <p:nvPr/>
          </p:nvSpPr>
          <p:spPr>
            <a:xfrm rot="16200000">
              <a:off x="7063553" y="3533569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27" name="Rechteck 226">
              <a:extLst>
                <a:ext uri="{FF2B5EF4-FFF2-40B4-BE49-F238E27FC236}">
                  <a16:creationId xmlns:a16="http://schemas.microsoft.com/office/drawing/2014/main" id="{D12DD282-2187-4A8E-A50F-BBDBE84D5AAF}"/>
                </a:ext>
              </a:extLst>
            </p:cNvPr>
            <p:cNvSpPr/>
            <p:nvPr/>
          </p:nvSpPr>
          <p:spPr>
            <a:xfrm>
              <a:off x="7119142" y="3420233"/>
              <a:ext cx="540000" cy="10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28" name="Gruppieren 227">
            <a:extLst>
              <a:ext uri="{FF2B5EF4-FFF2-40B4-BE49-F238E27FC236}">
                <a16:creationId xmlns:a16="http://schemas.microsoft.com/office/drawing/2014/main" id="{65E434C4-709B-4644-B605-F224F523216A}"/>
              </a:ext>
            </a:extLst>
          </p:cNvPr>
          <p:cNvGrpSpPr/>
          <p:nvPr/>
        </p:nvGrpSpPr>
        <p:grpSpPr>
          <a:xfrm>
            <a:off x="4586176" y="2320167"/>
            <a:ext cx="747054" cy="961202"/>
            <a:chOff x="4130305" y="2257352"/>
            <a:chExt cx="747054" cy="961202"/>
          </a:xfrm>
        </p:grpSpPr>
        <p:sp>
          <p:nvSpPr>
            <p:cNvPr id="229" name="Flussdiagramm: Datenträger mit direktem Zugriff 228">
              <a:extLst>
                <a:ext uri="{FF2B5EF4-FFF2-40B4-BE49-F238E27FC236}">
                  <a16:creationId xmlns:a16="http://schemas.microsoft.com/office/drawing/2014/main" id="{0710D523-6434-47D5-9C2C-8BDDD47B9B2C}"/>
                </a:ext>
              </a:extLst>
            </p:cNvPr>
            <p:cNvSpPr/>
            <p:nvPr/>
          </p:nvSpPr>
          <p:spPr>
            <a:xfrm rot="16200000">
              <a:off x="4029496" y="2370690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30" name="Rechteck 229">
              <a:extLst>
                <a:ext uri="{FF2B5EF4-FFF2-40B4-BE49-F238E27FC236}">
                  <a16:creationId xmlns:a16="http://schemas.microsoft.com/office/drawing/2014/main" id="{BC4A782B-3422-4133-BEB4-83EABD7B3E39}"/>
                </a:ext>
              </a:extLst>
            </p:cNvPr>
            <p:cNvSpPr/>
            <p:nvPr/>
          </p:nvSpPr>
          <p:spPr>
            <a:xfrm>
              <a:off x="4134780" y="2257352"/>
              <a:ext cx="245735" cy="96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31" name="Rechteck 230">
              <a:extLst>
                <a:ext uri="{FF2B5EF4-FFF2-40B4-BE49-F238E27FC236}">
                  <a16:creationId xmlns:a16="http://schemas.microsoft.com/office/drawing/2014/main" id="{55CE51E3-9A46-4238-A235-A5FD2FBF75E0}"/>
                </a:ext>
              </a:extLst>
            </p:cNvPr>
            <p:cNvSpPr/>
            <p:nvPr/>
          </p:nvSpPr>
          <p:spPr>
            <a:xfrm>
              <a:off x="4626250" y="2257352"/>
              <a:ext cx="245735" cy="96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3A8B9F34-0122-4DCF-A410-F5A577F7C029}"/>
              </a:ext>
            </a:extLst>
          </p:cNvPr>
          <p:cNvGrpSpPr/>
          <p:nvPr/>
        </p:nvGrpSpPr>
        <p:grpSpPr>
          <a:xfrm>
            <a:off x="3478394" y="2211542"/>
            <a:ext cx="1224000" cy="1075999"/>
            <a:chOff x="1539792" y="2258274"/>
            <a:chExt cx="1224000" cy="1075999"/>
          </a:xfrm>
        </p:grpSpPr>
        <p:grpSp>
          <p:nvGrpSpPr>
            <p:cNvPr id="233" name="Gruppieren 232">
              <a:extLst>
                <a:ext uri="{FF2B5EF4-FFF2-40B4-BE49-F238E27FC236}">
                  <a16:creationId xmlns:a16="http://schemas.microsoft.com/office/drawing/2014/main" id="{4FC38BE5-CB9D-4336-BD06-D6BD498D6DD5}"/>
                </a:ext>
              </a:extLst>
            </p:cNvPr>
            <p:cNvGrpSpPr/>
            <p:nvPr/>
          </p:nvGrpSpPr>
          <p:grpSpPr>
            <a:xfrm>
              <a:off x="1712723" y="2348485"/>
              <a:ext cx="860677" cy="870069"/>
              <a:chOff x="6711031" y="4586291"/>
              <a:chExt cx="860677" cy="870069"/>
            </a:xfrm>
          </p:grpSpPr>
          <p:sp>
            <p:nvSpPr>
              <p:cNvPr id="235" name="Rechteck 234">
                <a:extLst>
                  <a:ext uri="{FF2B5EF4-FFF2-40B4-BE49-F238E27FC236}">
                    <a16:creationId xmlns:a16="http://schemas.microsoft.com/office/drawing/2014/main" id="{8994D643-E972-46FE-A098-9DC35E83CECA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6" name="Rechteck 235">
                <a:extLst>
                  <a:ext uri="{FF2B5EF4-FFF2-40B4-BE49-F238E27FC236}">
                    <a16:creationId xmlns:a16="http://schemas.microsoft.com/office/drawing/2014/main" id="{7CFA11E1-8062-4036-B440-F9AC927463E0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7" name="Rechteck 236">
                <a:extLst>
                  <a:ext uri="{FF2B5EF4-FFF2-40B4-BE49-F238E27FC236}">
                    <a16:creationId xmlns:a16="http://schemas.microsoft.com/office/drawing/2014/main" id="{62AB26AA-7BE1-43E4-9C30-F23A7B504DC7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8" name="Rechteck 237">
                <a:extLst>
                  <a:ext uri="{FF2B5EF4-FFF2-40B4-BE49-F238E27FC236}">
                    <a16:creationId xmlns:a16="http://schemas.microsoft.com/office/drawing/2014/main" id="{4E85DE99-D55B-4A20-ABB5-EBB8AB5F02A7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39" name="Rechteck 238">
                <a:extLst>
                  <a:ext uri="{FF2B5EF4-FFF2-40B4-BE49-F238E27FC236}">
                    <a16:creationId xmlns:a16="http://schemas.microsoft.com/office/drawing/2014/main" id="{E1B2DA53-1986-4381-A6F5-E8D610072DB5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0" name="Rechteck 239">
                <a:extLst>
                  <a:ext uri="{FF2B5EF4-FFF2-40B4-BE49-F238E27FC236}">
                    <a16:creationId xmlns:a16="http://schemas.microsoft.com/office/drawing/2014/main" id="{7E24238C-31EF-4F5B-91E8-FB25CA168002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1" name="Rechteck 240">
                <a:extLst>
                  <a:ext uri="{FF2B5EF4-FFF2-40B4-BE49-F238E27FC236}">
                    <a16:creationId xmlns:a16="http://schemas.microsoft.com/office/drawing/2014/main" id="{EB7EC3BC-D450-4C07-B834-A356AE39BED2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2" name="Rechteck 241">
                <a:extLst>
                  <a:ext uri="{FF2B5EF4-FFF2-40B4-BE49-F238E27FC236}">
                    <a16:creationId xmlns:a16="http://schemas.microsoft.com/office/drawing/2014/main" id="{8B17B1A1-0540-4313-8B23-70F8C1A685ED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3" name="Rechteck 242">
                <a:extLst>
                  <a:ext uri="{FF2B5EF4-FFF2-40B4-BE49-F238E27FC236}">
                    <a16:creationId xmlns:a16="http://schemas.microsoft.com/office/drawing/2014/main" id="{93776712-23D4-44ED-AB72-8BFF193AA1E8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4" name="Rechteck 243">
                <a:extLst>
                  <a:ext uri="{FF2B5EF4-FFF2-40B4-BE49-F238E27FC236}">
                    <a16:creationId xmlns:a16="http://schemas.microsoft.com/office/drawing/2014/main" id="{28F1E5D0-A636-4D9A-A7C7-1203826AB19F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5" name="Rechteck 244">
                <a:extLst>
                  <a:ext uri="{FF2B5EF4-FFF2-40B4-BE49-F238E27FC236}">
                    <a16:creationId xmlns:a16="http://schemas.microsoft.com/office/drawing/2014/main" id="{740F4EC9-D495-4B7D-B867-5228FA70876A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6" name="Rechteck 245">
                <a:extLst>
                  <a:ext uri="{FF2B5EF4-FFF2-40B4-BE49-F238E27FC236}">
                    <a16:creationId xmlns:a16="http://schemas.microsoft.com/office/drawing/2014/main" id="{F2634EC5-81AD-43E4-A89A-EE7269901B71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7" name="Rechteck 246">
                <a:extLst>
                  <a:ext uri="{FF2B5EF4-FFF2-40B4-BE49-F238E27FC236}">
                    <a16:creationId xmlns:a16="http://schemas.microsoft.com/office/drawing/2014/main" id="{C37E43F9-9642-4E6D-99D7-C235690A07CD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248" name="Gruppieren 247">
                <a:extLst>
                  <a:ext uri="{FF2B5EF4-FFF2-40B4-BE49-F238E27FC236}">
                    <a16:creationId xmlns:a16="http://schemas.microsoft.com/office/drawing/2014/main" id="{E3F76D01-176B-4DE6-BB75-7DD7C67B060A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278" name="Rechteck 277">
                  <a:extLst>
                    <a:ext uri="{FF2B5EF4-FFF2-40B4-BE49-F238E27FC236}">
                      <a16:creationId xmlns:a16="http://schemas.microsoft.com/office/drawing/2014/main" id="{A80E55C3-8AE5-428C-AD52-E6E99FEFC74D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9" name="Rechteck 278">
                  <a:extLst>
                    <a:ext uri="{FF2B5EF4-FFF2-40B4-BE49-F238E27FC236}">
                      <a16:creationId xmlns:a16="http://schemas.microsoft.com/office/drawing/2014/main" id="{2097C238-9D17-413F-8A54-8C5F6D583A46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0" name="Rechteck 279">
                  <a:extLst>
                    <a:ext uri="{FF2B5EF4-FFF2-40B4-BE49-F238E27FC236}">
                      <a16:creationId xmlns:a16="http://schemas.microsoft.com/office/drawing/2014/main" id="{E1595E57-7C4D-43BF-8E63-A271C21EE958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1" name="Rechteck 280">
                  <a:extLst>
                    <a:ext uri="{FF2B5EF4-FFF2-40B4-BE49-F238E27FC236}">
                      <a16:creationId xmlns:a16="http://schemas.microsoft.com/office/drawing/2014/main" id="{20F81A5F-F902-45DE-9F83-C394E28CFE7E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2" name="Rechteck 281">
                  <a:extLst>
                    <a:ext uri="{FF2B5EF4-FFF2-40B4-BE49-F238E27FC236}">
                      <a16:creationId xmlns:a16="http://schemas.microsoft.com/office/drawing/2014/main" id="{A1AD8AAE-33A6-4481-90C8-2F86750623B1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3" name="Rechteck 282">
                  <a:extLst>
                    <a:ext uri="{FF2B5EF4-FFF2-40B4-BE49-F238E27FC236}">
                      <a16:creationId xmlns:a16="http://schemas.microsoft.com/office/drawing/2014/main" id="{48F32ACE-321D-46E8-A84B-4EC92591346C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4" name="Rechteck 283">
                  <a:extLst>
                    <a:ext uri="{FF2B5EF4-FFF2-40B4-BE49-F238E27FC236}">
                      <a16:creationId xmlns:a16="http://schemas.microsoft.com/office/drawing/2014/main" id="{38930C51-5B91-4736-9801-A5026C4AFDE2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5" name="Rechteck 284">
                  <a:extLst>
                    <a:ext uri="{FF2B5EF4-FFF2-40B4-BE49-F238E27FC236}">
                      <a16:creationId xmlns:a16="http://schemas.microsoft.com/office/drawing/2014/main" id="{8681AC1E-E4F7-45EB-B30C-3CD47AB39493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6" name="Rechteck 285">
                  <a:extLst>
                    <a:ext uri="{FF2B5EF4-FFF2-40B4-BE49-F238E27FC236}">
                      <a16:creationId xmlns:a16="http://schemas.microsoft.com/office/drawing/2014/main" id="{2DD0D229-FA32-4BA3-97C5-B5B0215EE0C7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7" name="Rechteck 286">
                  <a:extLst>
                    <a:ext uri="{FF2B5EF4-FFF2-40B4-BE49-F238E27FC236}">
                      <a16:creationId xmlns:a16="http://schemas.microsoft.com/office/drawing/2014/main" id="{E8303776-E86F-42E3-B104-BF2C76C1D9BA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8" name="Rechteck 287">
                  <a:extLst>
                    <a:ext uri="{FF2B5EF4-FFF2-40B4-BE49-F238E27FC236}">
                      <a16:creationId xmlns:a16="http://schemas.microsoft.com/office/drawing/2014/main" id="{78A1A90F-6C28-4C8E-909D-EE950AC6A313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89" name="Rechteck 288">
                  <a:extLst>
                    <a:ext uri="{FF2B5EF4-FFF2-40B4-BE49-F238E27FC236}">
                      <a16:creationId xmlns:a16="http://schemas.microsoft.com/office/drawing/2014/main" id="{FC6525EC-43BB-4D32-9EC1-8FB6D8D164ED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90" name="Rechteck 289">
                  <a:extLst>
                    <a:ext uri="{FF2B5EF4-FFF2-40B4-BE49-F238E27FC236}">
                      <a16:creationId xmlns:a16="http://schemas.microsoft.com/office/drawing/2014/main" id="{C988021F-8E0D-4F50-8194-4A3DD8BA0336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249" name="Gruppieren 248">
                <a:extLst>
                  <a:ext uri="{FF2B5EF4-FFF2-40B4-BE49-F238E27FC236}">
                    <a16:creationId xmlns:a16="http://schemas.microsoft.com/office/drawing/2014/main" id="{CE22C0C0-45FF-4F69-8C5A-EBA51CD4E7D0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265" name="Rechteck 264">
                  <a:extLst>
                    <a:ext uri="{FF2B5EF4-FFF2-40B4-BE49-F238E27FC236}">
                      <a16:creationId xmlns:a16="http://schemas.microsoft.com/office/drawing/2014/main" id="{41CBC5A5-63C4-44B7-B15C-F492DAB3C6D9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6" name="Rechteck 265">
                  <a:extLst>
                    <a:ext uri="{FF2B5EF4-FFF2-40B4-BE49-F238E27FC236}">
                      <a16:creationId xmlns:a16="http://schemas.microsoft.com/office/drawing/2014/main" id="{1529D794-CEE9-42DA-9BAF-51468A9C2BF0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7" name="Rechteck 266">
                  <a:extLst>
                    <a:ext uri="{FF2B5EF4-FFF2-40B4-BE49-F238E27FC236}">
                      <a16:creationId xmlns:a16="http://schemas.microsoft.com/office/drawing/2014/main" id="{CD0CFE29-35DA-4A71-B264-D73779A7A81F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8" name="Rechteck 267">
                  <a:extLst>
                    <a:ext uri="{FF2B5EF4-FFF2-40B4-BE49-F238E27FC236}">
                      <a16:creationId xmlns:a16="http://schemas.microsoft.com/office/drawing/2014/main" id="{2304F05B-B142-4D7C-9E91-DE1039C86A1D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9" name="Rechteck 268">
                  <a:extLst>
                    <a:ext uri="{FF2B5EF4-FFF2-40B4-BE49-F238E27FC236}">
                      <a16:creationId xmlns:a16="http://schemas.microsoft.com/office/drawing/2014/main" id="{F398A333-B5FC-44D6-ABFF-DC79FCD081C1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0" name="Rechteck 269">
                  <a:extLst>
                    <a:ext uri="{FF2B5EF4-FFF2-40B4-BE49-F238E27FC236}">
                      <a16:creationId xmlns:a16="http://schemas.microsoft.com/office/drawing/2014/main" id="{10FA8314-C849-4583-B46D-57E6191F4EB5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1" name="Rechteck 270">
                  <a:extLst>
                    <a:ext uri="{FF2B5EF4-FFF2-40B4-BE49-F238E27FC236}">
                      <a16:creationId xmlns:a16="http://schemas.microsoft.com/office/drawing/2014/main" id="{D20DADD4-7332-4CA5-9FEC-80EBAAA26393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2" name="Rechteck 271">
                  <a:extLst>
                    <a:ext uri="{FF2B5EF4-FFF2-40B4-BE49-F238E27FC236}">
                      <a16:creationId xmlns:a16="http://schemas.microsoft.com/office/drawing/2014/main" id="{49D97914-FC0E-4C34-89D0-D5D3B8A8A472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3" name="Rechteck 272">
                  <a:extLst>
                    <a:ext uri="{FF2B5EF4-FFF2-40B4-BE49-F238E27FC236}">
                      <a16:creationId xmlns:a16="http://schemas.microsoft.com/office/drawing/2014/main" id="{5A3AC0A9-3B0B-417D-982C-5279AA861005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4" name="Rechteck 273">
                  <a:extLst>
                    <a:ext uri="{FF2B5EF4-FFF2-40B4-BE49-F238E27FC236}">
                      <a16:creationId xmlns:a16="http://schemas.microsoft.com/office/drawing/2014/main" id="{7EA545CA-C77B-4E57-9E88-D11FAB820771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5" name="Rechteck 274">
                  <a:extLst>
                    <a:ext uri="{FF2B5EF4-FFF2-40B4-BE49-F238E27FC236}">
                      <a16:creationId xmlns:a16="http://schemas.microsoft.com/office/drawing/2014/main" id="{D63A9F23-7E14-4976-BDA8-B4ADA8731011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6" name="Rechteck 275">
                  <a:extLst>
                    <a:ext uri="{FF2B5EF4-FFF2-40B4-BE49-F238E27FC236}">
                      <a16:creationId xmlns:a16="http://schemas.microsoft.com/office/drawing/2014/main" id="{63C17443-34EB-485A-AB63-39CADFE249C8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77" name="Rechteck 276">
                  <a:extLst>
                    <a:ext uri="{FF2B5EF4-FFF2-40B4-BE49-F238E27FC236}">
                      <a16:creationId xmlns:a16="http://schemas.microsoft.com/office/drawing/2014/main" id="{08E2CF38-C666-4103-BA87-68C7129596CA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250" name="Gruppieren 249">
                <a:extLst>
                  <a:ext uri="{FF2B5EF4-FFF2-40B4-BE49-F238E27FC236}">
                    <a16:creationId xmlns:a16="http://schemas.microsoft.com/office/drawing/2014/main" id="{9DE5BF17-9FC2-4B64-9A69-4197E2D0718C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252" name="Rechteck 251">
                  <a:extLst>
                    <a:ext uri="{FF2B5EF4-FFF2-40B4-BE49-F238E27FC236}">
                      <a16:creationId xmlns:a16="http://schemas.microsoft.com/office/drawing/2014/main" id="{DF3A53B1-1768-4041-BB68-7E20B47E2DD0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3" name="Rechteck 252">
                  <a:extLst>
                    <a:ext uri="{FF2B5EF4-FFF2-40B4-BE49-F238E27FC236}">
                      <a16:creationId xmlns:a16="http://schemas.microsoft.com/office/drawing/2014/main" id="{940C3914-60EA-4721-A5C3-1F4DA6DE6374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4" name="Rechteck 253">
                  <a:extLst>
                    <a:ext uri="{FF2B5EF4-FFF2-40B4-BE49-F238E27FC236}">
                      <a16:creationId xmlns:a16="http://schemas.microsoft.com/office/drawing/2014/main" id="{6271E7C8-8DBB-4A7B-9259-42360FFE5A14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5" name="Rechteck 254">
                  <a:extLst>
                    <a:ext uri="{FF2B5EF4-FFF2-40B4-BE49-F238E27FC236}">
                      <a16:creationId xmlns:a16="http://schemas.microsoft.com/office/drawing/2014/main" id="{A7F9E6F4-6690-4614-9C6F-CE03A55A53DB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6" name="Rechteck 255">
                  <a:extLst>
                    <a:ext uri="{FF2B5EF4-FFF2-40B4-BE49-F238E27FC236}">
                      <a16:creationId xmlns:a16="http://schemas.microsoft.com/office/drawing/2014/main" id="{90708DF0-DB34-466E-81CF-C6D95828F8D8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7" name="Rechteck 256">
                  <a:extLst>
                    <a:ext uri="{FF2B5EF4-FFF2-40B4-BE49-F238E27FC236}">
                      <a16:creationId xmlns:a16="http://schemas.microsoft.com/office/drawing/2014/main" id="{EC378375-3C1D-4E91-B0EB-F20155741F19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8" name="Rechteck 257">
                  <a:extLst>
                    <a:ext uri="{FF2B5EF4-FFF2-40B4-BE49-F238E27FC236}">
                      <a16:creationId xmlns:a16="http://schemas.microsoft.com/office/drawing/2014/main" id="{03FB68FA-606E-459A-A659-59DBE3DAA3A6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59" name="Rechteck 258">
                  <a:extLst>
                    <a:ext uri="{FF2B5EF4-FFF2-40B4-BE49-F238E27FC236}">
                      <a16:creationId xmlns:a16="http://schemas.microsoft.com/office/drawing/2014/main" id="{E24371C0-F809-4093-8374-C2F3D095BAD8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0" name="Rechteck 259">
                  <a:extLst>
                    <a:ext uri="{FF2B5EF4-FFF2-40B4-BE49-F238E27FC236}">
                      <a16:creationId xmlns:a16="http://schemas.microsoft.com/office/drawing/2014/main" id="{085BD428-F59A-4563-8E99-984AC87352DC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1" name="Rechteck 260">
                  <a:extLst>
                    <a:ext uri="{FF2B5EF4-FFF2-40B4-BE49-F238E27FC236}">
                      <a16:creationId xmlns:a16="http://schemas.microsoft.com/office/drawing/2014/main" id="{0E3197DE-742D-4EBE-9744-FD4D7408DDF4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2" name="Rechteck 261">
                  <a:extLst>
                    <a:ext uri="{FF2B5EF4-FFF2-40B4-BE49-F238E27FC236}">
                      <a16:creationId xmlns:a16="http://schemas.microsoft.com/office/drawing/2014/main" id="{DADEEE35-290A-42C4-AF5D-48CCAF3E72AE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3" name="Rechteck 262">
                  <a:extLst>
                    <a:ext uri="{FF2B5EF4-FFF2-40B4-BE49-F238E27FC236}">
                      <a16:creationId xmlns:a16="http://schemas.microsoft.com/office/drawing/2014/main" id="{651377E4-9748-4F7F-82CB-854F77ED2967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264" name="Rechteck 263">
                  <a:extLst>
                    <a:ext uri="{FF2B5EF4-FFF2-40B4-BE49-F238E27FC236}">
                      <a16:creationId xmlns:a16="http://schemas.microsoft.com/office/drawing/2014/main" id="{9EF64067-6CDD-4BF4-B4A4-440B167F3BB9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251" name="Rechteck 250">
                <a:extLst>
                  <a:ext uri="{FF2B5EF4-FFF2-40B4-BE49-F238E27FC236}">
                    <a16:creationId xmlns:a16="http://schemas.microsoft.com/office/drawing/2014/main" id="{1684825D-B051-4020-A9AC-4D543729D553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34" name="Teilkreis 233">
              <a:extLst>
                <a:ext uri="{FF2B5EF4-FFF2-40B4-BE49-F238E27FC236}">
                  <a16:creationId xmlns:a16="http://schemas.microsoft.com/office/drawing/2014/main" id="{0AF27E31-C8B4-4D43-9D00-7FB9F1F71660}"/>
                </a:ext>
              </a:extLst>
            </p:cNvPr>
            <p:cNvSpPr/>
            <p:nvPr/>
          </p:nvSpPr>
          <p:spPr>
            <a:xfrm>
              <a:off x="1539792" y="2258274"/>
              <a:ext cx="1224000" cy="1075999"/>
            </a:xfrm>
            <a:prstGeom prst="pie">
              <a:avLst>
                <a:gd name="adj1" fmla="val 6231451"/>
                <a:gd name="adj2" fmla="val 191574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574" name="Gruppieren 573">
            <a:extLst>
              <a:ext uri="{FF2B5EF4-FFF2-40B4-BE49-F238E27FC236}">
                <a16:creationId xmlns:a16="http://schemas.microsoft.com/office/drawing/2014/main" id="{25D95327-DB82-422A-9408-3E03CDE042DD}"/>
              </a:ext>
            </a:extLst>
          </p:cNvPr>
          <p:cNvGrpSpPr/>
          <p:nvPr/>
        </p:nvGrpSpPr>
        <p:grpSpPr>
          <a:xfrm>
            <a:off x="3455104" y="993494"/>
            <a:ext cx="2136913" cy="1382586"/>
            <a:chOff x="3455104" y="1241969"/>
            <a:chExt cx="2136913" cy="2728953"/>
          </a:xfrm>
        </p:grpSpPr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C96A2689-10D6-4C11-B93A-97A38BC8B7CD}"/>
                </a:ext>
              </a:extLst>
            </p:cNvPr>
            <p:cNvCxnSpPr>
              <a:cxnSpLocks/>
            </p:cNvCxnSpPr>
            <p:nvPr/>
          </p:nvCxnSpPr>
          <p:spPr>
            <a:xfrm>
              <a:off x="3455104" y="1241969"/>
              <a:ext cx="0" cy="2728953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Gerader Verbinder 161">
              <a:extLst>
                <a:ext uri="{FF2B5EF4-FFF2-40B4-BE49-F238E27FC236}">
                  <a16:creationId xmlns:a16="http://schemas.microsoft.com/office/drawing/2014/main" id="{BBB9E00E-F94B-447F-896B-F394A1921D5E}"/>
                </a:ext>
              </a:extLst>
            </p:cNvPr>
            <p:cNvCxnSpPr>
              <a:cxnSpLocks/>
            </p:cNvCxnSpPr>
            <p:nvPr/>
          </p:nvCxnSpPr>
          <p:spPr>
            <a:xfrm>
              <a:off x="5592017" y="1241969"/>
              <a:ext cx="0" cy="2728953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1" name="Gruppieren 360">
            <a:extLst>
              <a:ext uri="{FF2B5EF4-FFF2-40B4-BE49-F238E27FC236}">
                <a16:creationId xmlns:a16="http://schemas.microsoft.com/office/drawing/2014/main" id="{3701979C-BFFC-40C5-A337-7C4FE7B4E4C6}"/>
              </a:ext>
            </a:extLst>
          </p:cNvPr>
          <p:cNvGrpSpPr/>
          <p:nvPr/>
        </p:nvGrpSpPr>
        <p:grpSpPr>
          <a:xfrm>
            <a:off x="2837503" y="4071323"/>
            <a:ext cx="3384000" cy="1533549"/>
            <a:chOff x="3275898" y="4846573"/>
            <a:chExt cx="3384000" cy="1533549"/>
          </a:xfrm>
        </p:grpSpPr>
        <p:sp>
          <p:nvSpPr>
            <p:cNvPr id="360" name="Rechteck 359">
              <a:extLst>
                <a:ext uri="{FF2B5EF4-FFF2-40B4-BE49-F238E27FC236}">
                  <a16:creationId xmlns:a16="http://schemas.microsoft.com/office/drawing/2014/main" id="{10015B9B-5F60-4BE8-8663-6E27FE3B553B}"/>
                </a:ext>
              </a:extLst>
            </p:cNvPr>
            <p:cNvSpPr/>
            <p:nvPr/>
          </p:nvSpPr>
          <p:spPr>
            <a:xfrm>
              <a:off x="3275898" y="4846573"/>
              <a:ext cx="3384000" cy="1533549"/>
            </a:xfrm>
            <a:prstGeom prst="rect">
              <a:avLst/>
            </a:prstGeom>
            <a:solidFill>
              <a:srgbClr val="E8FFE8"/>
            </a:solidFill>
            <a:ln w="38100"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3" name="Flussdiagramm: Datenträger mit direktem Zugriff 102">
              <a:extLst>
                <a:ext uri="{FF2B5EF4-FFF2-40B4-BE49-F238E27FC236}">
                  <a16:creationId xmlns:a16="http://schemas.microsoft.com/office/drawing/2014/main" id="{CE617A7D-C78D-45E9-9848-080984BB547F}"/>
                </a:ext>
              </a:extLst>
            </p:cNvPr>
            <p:cNvSpPr/>
            <p:nvPr/>
          </p:nvSpPr>
          <p:spPr>
            <a:xfrm rot="16200000">
              <a:off x="4482315" y="5099848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104" name="Gruppieren 103">
              <a:extLst>
                <a:ext uri="{FF2B5EF4-FFF2-40B4-BE49-F238E27FC236}">
                  <a16:creationId xmlns:a16="http://schemas.microsoft.com/office/drawing/2014/main" id="{AA809D67-E4E7-4E36-8D58-EEB2D7D29BFF}"/>
                </a:ext>
              </a:extLst>
            </p:cNvPr>
            <p:cNvGrpSpPr/>
            <p:nvPr/>
          </p:nvGrpSpPr>
          <p:grpSpPr>
            <a:xfrm>
              <a:off x="3458288" y="5038340"/>
              <a:ext cx="860677" cy="870069"/>
              <a:chOff x="6711031" y="4586291"/>
              <a:chExt cx="860677" cy="870069"/>
            </a:xfrm>
          </p:grpSpPr>
          <p:sp>
            <p:nvSpPr>
              <p:cNvPr id="105" name="Rechteck 104">
                <a:extLst>
                  <a:ext uri="{FF2B5EF4-FFF2-40B4-BE49-F238E27FC236}">
                    <a16:creationId xmlns:a16="http://schemas.microsoft.com/office/drawing/2014/main" id="{469B869B-F98E-4980-ABF5-CF0B3B352AC3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6" name="Rechteck 105">
                <a:extLst>
                  <a:ext uri="{FF2B5EF4-FFF2-40B4-BE49-F238E27FC236}">
                    <a16:creationId xmlns:a16="http://schemas.microsoft.com/office/drawing/2014/main" id="{5A2EB225-A6AD-4A32-B5F5-10B693D7C626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7" name="Rechteck 106">
                <a:extLst>
                  <a:ext uri="{FF2B5EF4-FFF2-40B4-BE49-F238E27FC236}">
                    <a16:creationId xmlns:a16="http://schemas.microsoft.com/office/drawing/2014/main" id="{9D637E77-A875-4A0D-9E14-3F55B89A2F40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8" name="Rechteck 107">
                <a:extLst>
                  <a:ext uri="{FF2B5EF4-FFF2-40B4-BE49-F238E27FC236}">
                    <a16:creationId xmlns:a16="http://schemas.microsoft.com/office/drawing/2014/main" id="{38CF01E2-352E-49BA-82BD-4E935E9F2D9A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9" name="Rechteck 108">
                <a:extLst>
                  <a:ext uri="{FF2B5EF4-FFF2-40B4-BE49-F238E27FC236}">
                    <a16:creationId xmlns:a16="http://schemas.microsoft.com/office/drawing/2014/main" id="{A7342D7E-D82E-41A8-B424-8EE610D15AD8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0" name="Rechteck 109">
                <a:extLst>
                  <a:ext uri="{FF2B5EF4-FFF2-40B4-BE49-F238E27FC236}">
                    <a16:creationId xmlns:a16="http://schemas.microsoft.com/office/drawing/2014/main" id="{9EA759BC-6E67-43D1-990C-2465A2BA64F9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1" name="Rechteck 110">
                <a:extLst>
                  <a:ext uri="{FF2B5EF4-FFF2-40B4-BE49-F238E27FC236}">
                    <a16:creationId xmlns:a16="http://schemas.microsoft.com/office/drawing/2014/main" id="{AF7B4F46-B240-40B4-91FB-5563587B48E9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2" name="Rechteck 111">
                <a:extLst>
                  <a:ext uri="{FF2B5EF4-FFF2-40B4-BE49-F238E27FC236}">
                    <a16:creationId xmlns:a16="http://schemas.microsoft.com/office/drawing/2014/main" id="{9BEF462C-9C77-4766-B667-6F8156088CE2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3" name="Rechteck 112">
                <a:extLst>
                  <a:ext uri="{FF2B5EF4-FFF2-40B4-BE49-F238E27FC236}">
                    <a16:creationId xmlns:a16="http://schemas.microsoft.com/office/drawing/2014/main" id="{F83FA908-DBEB-49D3-A5E2-933EB47FD7DE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4" name="Rechteck 113">
                <a:extLst>
                  <a:ext uri="{FF2B5EF4-FFF2-40B4-BE49-F238E27FC236}">
                    <a16:creationId xmlns:a16="http://schemas.microsoft.com/office/drawing/2014/main" id="{E2D4157B-86E2-4938-96F4-EDE5D9A149C0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5" name="Rechteck 114">
                <a:extLst>
                  <a:ext uri="{FF2B5EF4-FFF2-40B4-BE49-F238E27FC236}">
                    <a16:creationId xmlns:a16="http://schemas.microsoft.com/office/drawing/2014/main" id="{11CF6573-0AC9-45A3-BC05-011E367F5DE9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6" name="Rechteck 115">
                <a:extLst>
                  <a:ext uri="{FF2B5EF4-FFF2-40B4-BE49-F238E27FC236}">
                    <a16:creationId xmlns:a16="http://schemas.microsoft.com/office/drawing/2014/main" id="{2F8C922A-02D1-4DA4-9F0A-BA5363A438D5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7" name="Rechteck 116">
                <a:extLst>
                  <a:ext uri="{FF2B5EF4-FFF2-40B4-BE49-F238E27FC236}">
                    <a16:creationId xmlns:a16="http://schemas.microsoft.com/office/drawing/2014/main" id="{2E33F416-2D85-4327-A303-F64F4E58B504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118" name="Gruppieren 117">
                <a:extLst>
                  <a:ext uri="{FF2B5EF4-FFF2-40B4-BE49-F238E27FC236}">
                    <a16:creationId xmlns:a16="http://schemas.microsoft.com/office/drawing/2014/main" id="{9455A5CF-919E-45B9-8500-575F58FAB954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148" name="Rechteck 147">
                  <a:extLst>
                    <a:ext uri="{FF2B5EF4-FFF2-40B4-BE49-F238E27FC236}">
                      <a16:creationId xmlns:a16="http://schemas.microsoft.com/office/drawing/2014/main" id="{DE70F384-2823-4143-B572-A40EC1815BAB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9" name="Rechteck 148">
                  <a:extLst>
                    <a:ext uri="{FF2B5EF4-FFF2-40B4-BE49-F238E27FC236}">
                      <a16:creationId xmlns:a16="http://schemas.microsoft.com/office/drawing/2014/main" id="{89712457-0F5F-4EEE-AF8D-C7E6F69A8D26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0" name="Rechteck 149">
                  <a:extLst>
                    <a:ext uri="{FF2B5EF4-FFF2-40B4-BE49-F238E27FC236}">
                      <a16:creationId xmlns:a16="http://schemas.microsoft.com/office/drawing/2014/main" id="{8A054DCD-AC68-457F-BB89-054D89F45D06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1" name="Rechteck 150">
                  <a:extLst>
                    <a:ext uri="{FF2B5EF4-FFF2-40B4-BE49-F238E27FC236}">
                      <a16:creationId xmlns:a16="http://schemas.microsoft.com/office/drawing/2014/main" id="{603C5488-01E1-483B-9F29-A8D539977BD9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2" name="Rechteck 151">
                  <a:extLst>
                    <a:ext uri="{FF2B5EF4-FFF2-40B4-BE49-F238E27FC236}">
                      <a16:creationId xmlns:a16="http://schemas.microsoft.com/office/drawing/2014/main" id="{3B34F1EC-07E5-4E09-BFBC-2101EDEF03F4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3" name="Rechteck 152">
                  <a:extLst>
                    <a:ext uri="{FF2B5EF4-FFF2-40B4-BE49-F238E27FC236}">
                      <a16:creationId xmlns:a16="http://schemas.microsoft.com/office/drawing/2014/main" id="{29D915C4-3C77-45F0-A56E-E33A0012B8E6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4" name="Rechteck 153">
                  <a:extLst>
                    <a:ext uri="{FF2B5EF4-FFF2-40B4-BE49-F238E27FC236}">
                      <a16:creationId xmlns:a16="http://schemas.microsoft.com/office/drawing/2014/main" id="{8EDD9EB1-529D-4471-9CF7-9BDB08043415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5" name="Rechteck 154">
                  <a:extLst>
                    <a:ext uri="{FF2B5EF4-FFF2-40B4-BE49-F238E27FC236}">
                      <a16:creationId xmlns:a16="http://schemas.microsoft.com/office/drawing/2014/main" id="{97073458-F200-4B4F-A420-2A4BA639B0E5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6" name="Rechteck 155">
                  <a:extLst>
                    <a:ext uri="{FF2B5EF4-FFF2-40B4-BE49-F238E27FC236}">
                      <a16:creationId xmlns:a16="http://schemas.microsoft.com/office/drawing/2014/main" id="{74AB6DB0-F709-4D9F-9AF9-3B137EA0F8AA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7" name="Rechteck 156">
                  <a:extLst>
                    <a:ext uri="{FF2B5EF4-FFF2-40B4-BE49-F238E27FC236}">
                      <a16:creationId xmlns:a16="http://schemas.microsoft.com/office/drawing/2014/main" id="{67DE03D6-EF90-423D-B923-61039C9BAE84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8" name="Rechteck 157">
                  <a:extLst>
                    <a:ext uri="{FF2B5EF4-FFF2-40B4-BE49-F238E27FC236}">
                      <a16:creationId xmlns:a16="http://schemas.microsoft.com/office/drawing/2014/main" id="{8C6C250E-A152-409C-88C2-95D89D017AC5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9" name="Rechteck 158">
                  <a:extLst>
                    <a:ext uri="{FF2B5EF4-FFF2-40B4-BE49-F238E27FC236}">
                      <a16:creationId xmlns:a16="http://schemas.microsoft.com/office/drawing/2014/main" id="{77D197F5-CEA5-4A7E-B2AE-76098A69EDA3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60" name="Rechteck 159">
                  <a:extLst>
                    <a:ext uri="{FF2B5EF4-FFF2-40B4-BE49-F238E27FC236}">
                      <a16:creationId xmlns:a16="http://schemas.microsoft.com/office/drawing/2014/main" id="{DF866D89-7F6B-4719-BF72-A694B13D8713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119" name="Gruppieren 118">
                <a:extLst>
                  <a:ext uri="{FF2B5EF4-FFF2-40B4-BE49-F238E27FC236}">
                    <a16:creationId xmlns:a16="http://schemas.microsoft.com/office/drawing/2014/main" id="{05B34DDE-94CC-4997-B56B-FEB6A8FFD03D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135" name="Rechteck 134">
                  <a:extLst>
                    <a:ext uri="{FF2B5EF4-FFF2-40B4-BE49-F238E27FC236}">
                      <a16:creationId xmlns:a16="http://schemas.microsoft.com/office/drawing/2014/main" id="{431C9EF9-204E-4455-8F75-9CB74F6ABE0C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6" name="Rechteck 135">
                  <a:extLst>
                    <a:ext uri="{FF2B5EF4-FFF2-40B4-BE49-F238E27FC236}">
                      <a16:creationId xmlns:a16="http://schemas.microsoft.com/office/drawing/2014/main" id="{C344F15E-A178-4746-AB21-A4409E8999FC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7" name="Rechteck 136">
                  <a:extLst>
                    <a:ext uri="{FF2B5EF4-FFF2-40B4-BE49-F238E27FC236}">
                      <a16:creationId xmlns:a16="http://schemas.microsoft.com/office/drawing/2014/main" id="{A61B2B83-4537-47C0-B174-19BCC9493538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8" name="Rechteck 137">
                  <a:extLst>
                    <a:ext uri="{FF2B5EF4-FFF2-40B4-BE49-F238E27FC236}">
                      <a16:creationId xmlns:a16="http://schemas.microsoft.com/office/drawing/2014/main" id="{F0680DCD-2FD7-4F3E-BB5F-31C10C2DB224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9" name="Rechteck 138">
                  <a:extLst>
                    <a:ext uri="{FF2B5EF4-FFF2-40B4-BE49-F238E27FC236}">
                      <a16:creationId xmlns:a16="http://schemas.microsoft.com/office/drawing/2014/main" id="{4C91B700-D255-4F4E-8629-BAE27E6FABF4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0" name="Rechteck 139">
                  <a:extLst>
                    <a:ext uri="{FF2B5EF4-FFF2-40B4-BE49-F238E27FC236}">
                      <a16:creationId xmlns:a16="http://schemas.microsoft.com/office/drawing/2014/main" id="{2B2AC42B-079A-44F4-A290-8987290EC29A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1" name="Rechteck 140">
                  <a:extLst>
                    <a:ext uri="{FF2B5EF4-FFF2-40B4-BE49-F238E27FC236}">
                      <a16:creationId xmlns:a16="http://schemas.microsoft.com/office/drawing/2014/main" id="{569CFB3A-B94A-4245-A59F-0F066BAA33E4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2" name="Rechteck 141">
                  <a:extLst>
                    <a:ext uri="{FF2B5EF4-FFF2-40B4-BE49-F238E27FC236}">
                      <a16:creationId xmlns:a16="http://schemas.microsoft.com/office/drawing/2014/main" id="{D480F26B-C220-4930-A5FC-F034FED369AE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3" name="Rechteck 142">
                  <a:extLst>
                    <a:ext uri="{FF2B5EF4-FFF2-40B4-BE49-F238E27FC236}">
                      <a16:creationId xmlns:a16="http://schemas.microsoft.com/office/drawing/2014/main" id="{4A1A64BB-0830-4FC7-8743-6D4463E3CEA1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4" name="Rechteck 143">
                  <a:extLst>
                    <a:ext uri="{FF2B5EF4-FFF2-40B4-BE49-F238E27FC236}">
                      <a16:creationId xmlns:a16="http://schemas.microsoft.com/office/drawing/2014/main" id="{C756D41E-929A-4B63-BC83-1EC4E248CEF7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5" name="Rechteck 144">
                  <a:extLst>
                    <a:ext uri="{FF2B5EF4-FFF2-40B4-BE49-F238E27FC236}">
                      <a16:creationId xmlns:a16="http://schemas.microsoft.com/office/drawing/2014/main" id="{2214B46F-2B0D-4036-B656-C64D342A6DA0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6" name="Rechteck 145">
                  <a:extLst>
                    <a:ext uri="{FF2B5EF4-FFF2-40B4-BE49-F238E27FC236}">
                      <a16:creationId xmlns:a16="http://schemas.microsoft.com/office/drawing/2014/main" id="{4B300409-FCDE-4A72-A079-95D7C7BA469E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47" name="Rechteck 146">
                  <a:extLst>
                    <a:ext uri="{FF2B5EF4-FFF2-40B4-BE49-F238E27FC236}">
                      <a16:creationId xmlns:a16="http://schemas.microsoft.com/office/drawing/2014/main" id="{6B746A77-1D5A-4F08-880F-3DA7494E64F3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120" name="Gruppieren 119">
                <a:extLst>
                  <a:ext uri="{FF2B5EF4-FFF2-40B4-BE49-F238E27FC236}">
                    <a16:creationId xmlns:a16="http://schemas.microsoft.com/office/drawing/2014/main" id="{42005F27-8C7C-441B-B5CC-315029F084BE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122" name="Rechteck 121">
                  <a:extLst>
                    <a:ext uri="{FF2B5EF4-FFF2-40B4-BE49-F238E27FC236}">
                      <a16:creationId xmlns:a16="http://schemas.microsoft.com/office/drawing/2014/main" id="{B2268CDE-AEF1-4033-A471-B7BC68B9D89A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3" name="Rechteck 122">
                  <a:extLst>
                    <a:ext uri="{FF2B5EF4-FFF2-40B4-BE49-F238E27FC236}">
                      <a16:creationId xmlns:a16="http://schemas.microsoft.com/office/drawing/2014/main" id="{4204A94B-8BF5-4218-BE1B-AAAD01713FBE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4" name="Rechteck 123">
                  <a:extLst>
                    <a:ext uri="{FF2B5EF4-FFF2-40B4-BE49-F238E27FC236}">
                      <a16:creationId xmlns:a16="http://schemas.microsoft.com/office/drawing/2014/main" id="{6D46084B-8BA3-43B4-992E-0BE537E8455B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5" name="Rechteck 124">
                  <a:extLst>
                    <a:ext uri="{FF2B5EF4-FFF2-40B4-BE49-F238E27FC236}">
                      <a16:creationId xmlns:a16="http://schemas.microsoft.com/office/drawing/2014/main" id="{C71AD0BB-2549-433B-A6DF-46765D2CF0B9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6" name="Rechteck 125">
                  <a:extLst>
                    <a:ext uri="{FF2B5EF4-FFF2-40B4-BE49-F238E27FC236}">
                      <a16:creationId xmlns:a16="http://schemas.microsoft.com/office/drawing/2014/main" id="{3C9F9FDC-15C0-4156-A183-F65AAF87B16F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7" name="Rechteck 126">
                  <a:extLst>
                    <a:ext uri="{FF2B5EF4-FFF2-40B4-BE49-F238E27FC236}">
                      <a16:creationId xmlns:a16="http://schemas.microsoft.com/office/drawing/2014/main" id="{05C6FE11-B388-4709-B815-8F0A58D853B9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8" name="Rechteck 127">
                  <a:extLst>
                    <a:ext uri="{FF2B5EF4-FFF2-40B4-BE49-F238E27FC236}">
                      <a16:creationId xmlns:a16="http://schemas.microsoft.com/office/drawing/2014/main" id="{73EBE231-BA87-48C9-BDC8-C3241718EDD7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9" name="Rechteck 128">
                  <a:extLst>
                    <a:ext uri="{FF2B5EF4-FFF2-40B4-BE49-F238E27FC236}">
                      <a16:creationId xmlns:a16="http://schemas.microsoft.com/office/drawing/2014/main" id="{B3BE4499-0B88-4675-865C-EAA8D2665904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0" name="Rechteck 129">
                  <a:extLst>
                    <a:ext uri="{FF2B5EF4-FFF2-40B4-BE49-F238E27FC236}">
                      <a16:creationId xmlns:a16="http://schemas.microsoft.com/office/drawing/2014/main" id="{0B4F2E7D-1A2D-4362-8D25-768F4EE3B1CE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1" name="Rechteck 130">
                  <a:extLst>
                    <a:ext uri="{FF2B5EF4-FFF2-40B4-BE49-F238E27FC236}">
                      <a16:creationId xmlns:a16="http://schemas.microsoft.com/office/drawing/2014/main" id="{FBA001B0-2252-4320-B930-0B1A6A6FD22D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2" name="Rechteck 131">
                  <a:extLst>
                    <a:ext uri="{FF2B5EF4-FFF2-40B4-BE49-F238E27FC236}">
                      <a16:creationId xmlns:a16="http://schemas.microsoft.com/office/drawing/2014/main" id="{8DE7294D-F6AD-443F-B555-5EDFEFD69E27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3" name="Rechteck 132">
                  <a:extLst>
                    <a:ext uri="{FF2B5EF4-FFF2-40B4-BE49-F238E27FC236}">
                      <a16:creationId xmlns:a16="http://schemas.microsoft.com/office/drawing/2014/main" id="{0B95966D-134A-42F3-8D69-91A3C2F5AEA5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4" name="Rechteck 133">
                  <a:extLst>
                    <a:ext uri="{FF2B5EF4-FFF2-40B4-BE49-F238E27FC236}">
                      <a16:creationId xmlns:a16="http://schemas.microsoft.com/office/drawing/2014/main" id="{72510E49-D022-4CFD-B2C9-CB595F07B841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21" name="Rechteck 120">
                <a:extLst>
                  <a:ext uri="{FF2B5EF4-FFF2-40B4-BE49-F238E27FC236}">
                    <a16:creationId xmlns:a16="http://schemas.microsoft.com/office/drawing/2014/main" id="{CE85E4DA-D8A6-4177-90C9-4FAD1D9BD0F0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1" name="Flussdiagramm: Datenträger mit direktem Zugriff 160">
              <a:extLst>
                <a:ext uri="{FF2B5EF4-FFF2-40B4-BE49-F238E27FC236}">
                  <a16:creationId xmlns:a16="http://schemas.microsoft.com/office/drawing/2014/main" id="{0F16F5E6-D2E1-4889-BF7A-C6701858A052}"/>
                </a:ext>
              </a:extLst>
            </p:cNvPr>
            <p:cNvSpPr/>
            <p:nvPr/>
          </p:nvSpPr>
          <p:spPr>
            <a:xfrm rot="10800000">
              <a:off x="5551266" y="5099847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362" name="Gruppieren 361">
            <a:extLst>
              <a:ext uri="{FF2B5EF4-FFF2-40B4-BE49-F238E27FC236}">
                <a16:creationId xmlns:a16="http://schemas.microsoft.com/office/drawing/2014/main" id="{191DDF4D-3C4E-4AB6-AB44-F6F7EBE449FD}"/>
              </a:ext>
            </a:extLst>
          </p:cNvPr>
          <p:cNvGrpSpPr>
            <a:grpSpLocks noChangeAspect="1"/>
          </p:cNvGrpSpPr>
          <p:nvPr/>
        </p:nvGrpSpPr>
        <p:grpSpPr>
          <a:xfrm>
            <a:off x="1474043" y="1180209"/>
            <a:ext cx="1797592" cy="669319"/>
            <a:chOff x="3275898" y="4846574"/>
            <a:chExt cx="3384000" cy="1260000"/>
          </a:xfrm>
        </p:grpSpPr>
        <p:sp>
          <p:nvSpPr>
            <p:cNvPr id="366" name="Rechteck 365">
              <a:extLst>
                <a:ext uri="{FF2B5EF4-FFF2-40B4-BE49-F238E27FC236}">
                  <a16:creationId xmlns:a16="http://schemas.microsoft.com/office/drawing/2014/main" id="{7D7CC285-7FCF-4494-A275-7D928715A4EE}"/>
                </a:ext>
              </a:extLst>
            </p:cNvPr>
            <p:cNvSpPr/>
            <p:nvPr/>
          </p:nvSpPr>
          <p:spPr>
            <a:xfrm>
              <a:off x="3275898" y="4846574"/>
              <a:ext cx="3384000" cy="1260000"/>
            </a:xfrm>
            <a:prstGeom prst="rect">
              <a:avLst/>
            </a:prstGeom>
            <a:solidFill>
              <a:srgbClr val="E8FFE8"/>
            </a:solidFill>
            <a:ln w="38100"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63" name="Flussdiagramm: Datenträger mit direktem Zugriff 362">
              <a:extLst>
                <a:ext uri="{FF2B5EF4-FFF2-40B4-BE49-F238E27FC236}">
                  <a16:creationId xmlns:a16="http://schemas.microsoft.com/office/drawing/2014/main" id="{C6B8B30A-412D-4E82-BCDA-69E38FF90893}"/>
                </a:ext>
              </a:extLst>
            </p:cNvPr>
            <p:cNvSpPr/>
            <p:nvPr/>
          </p:nvSpPr>
          <p:spPr>
            <a:xfrm rot="16200000">
              <a:off x="4482315" y="5099848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364" name="Gruppieren 363">
              <a:extLst>
                <a:ext uri="{FF2B5EF4-FFF2-40B4-BE49-F238E27FC236}">
                  <a16:creationId xmlns:a16="http://schemas.microsoft.com/office/drawing/2014/main" id="{46D1B6C7-0A7A-4027-8C79-2881429077BC}"/>
                </a:ext>
              </a:extLst>
            </p:cNvPr>
            <p:cNvGrpSpPr/>
            <p:nvPr/>
          </p:nvGrpSpPr>
          <p:grpSpPr>
            <a:xfrm>
              <a:off x="3458288" y="5038340"/>
              <a:ext cx="860677" cy="870069"/>
              <a:chOff x="6711031" y="4586291"/>
              <a:chExt cx="860677" cy="870069"/>
            </a:xfrm>
          </p:grpSpPr>
          <p:sp>
            <p:nvSpPr>
              <p:cNvPr id="367" name="Rechteck 366">
                <a:extLst>
                  <a:ext uri="{FF2B5EF4-FFF2-40B4-BE49-F238E27FC236}">
                    <a16:creationId xmlns:a16="http://schemas.microsoft.com/office/drawing/2014/main" id="{D4FFEE2F-7510-4F5D-AB98-2331A7E510C6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8" name="Rechteck 367">
                <a:extLst>
                  <a:ext uri="{FF2B5EF4-FFF2-40B4-BE49-F238E27FC236}">
                    <a16:creationId xmlns:a16="http://schemas.microsoft.com/office/drawing/2014/main" id="{991A8064-C820-4096-B682-0D7A6FABA53C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69" name="Rechteck 368">
                <a:extLst>
                  <a:ext uri="{FF2B5EF4-FFF2-40B4-BE49-F238E27FC236}">
                    <a16:creationId xmlns:a16="http://schemas.microsoft.com/office/drawing/2014/main" id="{8C662B76-6B06-4E04-84BB-9D24F09FE750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0" name="Rechteck 369">
                <a:extLst>
                  <a:ext uri="{FF2B5EF4-FFF2-40B4-BE49-F238E27FC236}">
                    <a16:creationId xmlns:a16="http://schemas.microsoft.com/office/drawing/2014/main" id="{BD22DAA6-475B-48DA-8780-4603B026F697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1" name="Rechteck 370">
                <a:extLst>
                  <a:ext uri="{FF2B5EF4-FFF2-40B4-BE49-F238E27FC236}">
                    <a16:creationId xmlns:a16="http://schemas.microsoft.com/office/drawing/2014/main" id="{D322F999-2EC1-48A3-8FC7-29A8961B66A5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2" name="Rechteck 371">
                <a:extLst>
                  <a:ext uri="{FF2B5EF4-FFF2-40B4-BE49-F238E27FC236}">
                    <a16:creationId xmlns:a16="http://schemas.microsoft.com/office/drawing/2014/main" id="{5C663250-74F0-44EC-8A86-AE8C3506546C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3" name="Rechteck 372">
                <a:extLst>
                  <a:ext uri="{FF2B5EF4-FFF2-40B4-BE49-F238E27FC236}">
                    <a16:creationId xmlns:a16="http://schemas.microsoft.com/office/drawing/2014/main" id="{99A09CED-4DEA-4455-9EA5-C24DFE62A7CA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4" name="Rechteck 373">
                <a:extLst>
                  <a:ext uri="{FF2B5EF4-FFF2-40B4-BE49-F238E27FC236}">
                    <a16:creationId xmlns:a16="http://schemas.microsoft.com/office/drawing/2014/main" id="{B2AE9985-766F-455A-8B11-81E79917F798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5" name="Rechteck 374">
                <a:extLst>
                  <a:ext uri="{FF2B5EF4-FFF2-40B4-BE49-F238E27FC236}">
                    <a16:creationId xmlns:a16="http://schemas.microsoft.com/office/drawing/2014/main" id="{FB91DD43-70C0-4B3C-B1B9-3890B92A99CC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6" name="Rechteck 375">
                <a:extLst>
                  <a:ext uri="{FF2B5EF4-FFF2-40B4-BE49-F238E27FC236}">
                    <a16:creationId xmlns:a16="http://schemas.microsoft.com/office/drawing/2014/main" id="{40B4CB29-3A2B-4DCF-94D5-37FD35A0C180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7" name="Rechteck 376">
                <a:extLst>
                  <a:ext uri="{FF2B5EF4-FFF2-40B4-BE49-F238E27FC236}">
                    <a16:creationId xmlns:a16="http://schemas.microsoft.com/office/drawing/2014/main" id="{0130DA24-5C31-4A74-9FBF-640F9566B8CA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8" name="Rechteck 377">
                <a:extLst>
                  <a:ext uri="{FF2B5EF4-FFF2-40B4-BE49-F238E27FC236}">
                    <a16:creationId xmlns:a16="http://schemas.microsoft.com/office/drawing/2014/main" id="{60BDB0FC-A10A-48A2-B1AF-960BED0F080E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9" name="Rechteck 378">
                <a:extLst>
                  <a:ext uri="{FF2B5EF4-FFF2-40B4-BE49-F238E27FC236}">
                    <a16:creationId xmlns:a16="http://schemas.microsoft.com/office/drawing/2014/main" id="{4DA83113-AB5E-4BB5-A892-01BEE15C58FF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380" name="Gruppieren 379">
                <a:extLst>
                  <a:ext uri="{FF2B5EF4-FFF2-40B4-BE49-F238E27FC236}">
                    <a16:creationId xmlns:a16="http://schemas.microsoft.com/office/drawing/2014/main" id="{08E84372-1BE7-4674-8BBE-C601BBBF1533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410" name="Rechteck 409">
                  <a:extLst>
                    <a:ext uri="{FF2B5EF4-FFF2-40B4-BE49-F238E27FC236}">
                      <a16:creationId xmlns:a16="http://schemas.microsoft.com/office/drawing/2014/main" id="{1E3D12BE-DD28-4F9E-8877-C3B9D63704B7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1" name="Rechteck 410">
                  <a:extLst>
                    <a:ext uri="{FF2B5EF4-FFF2-40B4-BE49-F238E27FC236}">
                      <a16:creationId xmlns:a16="http://schemas.microsoft.com/office/drawing/2014/main" id="{5C85A8FA-F689-4ACF-878D-143BCCE42915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2" name="Rechteck 411">
                  <a:extLst>
                    <a:ext uri="{FF2B5EF4-FFF2-40B4-BE49-F238E27FC236}">
                      <a16:creationId xmlns:a16="http://schemas.microsoft.com/office/drawing/2014/main" id="{DE69DB53-E2A6-451F-8987-76BDFD31E6FB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3" name="Rechteck 412">
                  <a:extLst>
                    <a:ext uri="{FF2B5EF4-FFF2-40B4-BE49-F238E27FC236}">
                      <a16:creationId xmlns:a16="http://schemas.microsoft.com/office/drawing/2014/main" id="{A7C5163A-0A69-41C6-A4F3-5668C97844ED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4" name="Rechteck 413">
                  <a:extLst>
                    <a:ext uri="{FF2B5EF4-FFF2-40B4-BE49-F238E27FC236}">
                      <a16:creationId xmlns:a16="http://schemas.microsoft.com/office/drawing/2014/main" id="{5D8C2088-AF9B-4316-A692-1BDC7B5D801C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5" name="Rechteck 414">
                  <a:extLst>
                    <a:ext uri="{FF2B5EF4-FFF2-40B4-BE49-F238E27FC236}">
                      <a16:creationId xmlns:a16="http://schemas.microsoft.com/office/drawing/2014/main" id="{15E695B6-21CF-4693-A8B3-50990A06CAFD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6" name="Rechteck 415">
                  <a:extLst>
                    <a:ext uri="{FF2B5EF4-FFF2-40B4-BE49-F238E27FC236}">
                      <a16:creationId xmlns:a16="http://schemas.microsoft.com/office/drawing/2014/main" id="{DDDA0515-B3CC-46C5-94DA-538E9CA6F56B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7" name="Rechteck 416">
                  <a:extLst>
                    <a:ext uri="{FF2B5EF4-FFF2-40B4-BE49-F238E27FC236}">
                      <a16:creationId xmlns:a16="http://schemas.microsoft.com/office/drawing/2014/main" id="{C6EF0176-C5ED-4DF4-9AFB-D4547C233CB0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8" name="Rechteck 417">
                  <a:extLst>
                    <a:ext uri="{FF2B5EF4-FFF2-40B4-BE49-F238E27FC236}">
                      <a16:creationId xmlns:a16="http://schemas.microsoft.com/office/drawing/2014/main" id="{B22A1BA9-6EBF-41F1-9E5F-C48147E54E82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19" name="Rechteck 418">
                  <a:extLst>
                    <a:ext uri="{FF2B5EF4-FFF2-40B4-BE49-F238E27FC236}">
                      <a16:creationId xmlns:a16="http://schemas.microsoft.com/office/drawing/2014/main" id="{7DB28727-B34F-4310-BBBD-3C414FC6FC20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20" name="Rechteck 419">
                  <a:extLst>
                    <a:ext uri="{FF2B5EF4-FFF2-40B4-BE49-F238E27FC236}">
                      <a16:creationId xmlns:a16="http://schemas.microsoft.com/office/drawing/2014/main" id="{4428812A-24F4-4516-925B-BCF1F182AC87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21" name="Rechteck 420">
                  <a:extLst>
                    <a:ext uri="{FF2B5EF4-FFF2-40B4-BE49-F238E27FC236}">
                      <a16:creationId xmlns:a16="http://schemas.microsoft.com/office/drawing/2014/main" id="{896429E3-763B-44C1-BAEC-80620E906197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22" name="Rechteck 421">
                  <a:extLst>
                    <a:ext uri="{FF2B5EF4-FFF2-40B4-BE49-F238E27FC236}">
                      <a16:creationId xmlns:a16="http://schemas.microsoft.com/office/drawing/2014/main" id="{A3809952-8266-4009-8FF6-2CF108554AF4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381" name="Gruppieren 380">
                <a:extLst>
                  <a:ext uri="{FF2B5EF4-FFF2-40B4-BE49-F238E27FC236}">
                    <a16:creationId xmlns:a16="http://schemas.microsoft.com/office/drawing/2014/main" id="{78DD789E-5DDA-46F4-8CCC-95FE70D2B6DF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397" name="Rechteck 396">
                  <a:extLst>
                    <a:ext uri="{FF2B5EF4-FFF2-40B4-BE49-F238E27FC236}">
                      <a16:creationId xmlns:a16="http://schemas.microsoft.com/office/drawing/2014/main" id="{2289A528-A035-4FD1-8F06-CDADB4F0C42E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8" name="Rechteck 397">
                  <a:extLst>
                    <a:ext uri="{FF2B5EF4-FFF2-40B4-BE49-F238E27FC236}">
                      <a16:creationId xmlns:a16="http://schemas.microsoft.com/office/drawing/2014/main" id="{47ADAD8E-4DD7-440E-88DB-3CF106A467D7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9" name="Rechteck 398">
                  <a:extLst>
                    <a:ext uri="{FF2B5EF4-FFF2-40B4-BE49-F238E27FC236}">
                      <a16:creationId xmlns:a16="http://schemas.microsoft.com/office/drawing/2014/main" id="{54BF9CC0-B925-4CCF-BF10-07C74E8703E7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0" name="Rechteck 399">
                  <a:extLst>
                    <a:ext uri="{FF2B5EF4-FFF2-40B4-BE49-F238E27FC236}">
                      <a16:creationId xmlns:a16="http://schemas.microsoft.com/office/drawing/2014/main" id="{82133CDB-D4A0-4390-9ABF-49E0EB41857D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1" name="Rechteck 400">
                  <a:extLst>
                    <a:ext uri="{FF2B5EF4-FFF2-40B4-BE49-F238E27FC236}">
                      <a16:creationId xmlns:a16="http://schemas.microsoft.com/office/drawing/2014/main" id="{147A9F87-758D-4009-A4B7-DBB599D0C8BA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2" name="Rechteck 401">
                  <a:extLst>
                    <a:ext uri="{FF2B5EF4-FFF2-40B4-BE49-F238E27FC236}">
                      <a16:creationId xmlns:a16="http://schemas.microsoft.com/office/drawing/2014/main" id="{ED811E27-C12E-4AA1-8E8A-D295B7FDA385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3" name="Rechteck 402">
                  <a:extLst>
                    <a:ext uri="{FF2B5EF4-FFF2-40B4-BE49-F238E27FC236}">
                      <a16:creationId xmlns:a16="http://schemas.microsoft.com/office/drawing/2014/main" id="{9492D5B4-9773-47D7-948F-50225614DFBE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4" name="Rechteck 403">
                  <a:extLst>
                    <a:ext uri="{FF2B5EF4-FFF2-40B4-BE49-F238E27FC236}">
                      <a16:creationId xmlns:a16="http://schemas.microsoft.com/office/drawing/2014/main" id="{37A8BABA-3853-4ACC-AE85-BE48E707131C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5" name="Rechteck 404">
                  <a:extLst>
                    <a:ext uri="{FF2B5EF4-FFF2-40B4-BE49-F238E27FC236}">
                      <a16:creationId xmlns:a16="http://schemas.microsoft.com/office/drawing/2014/main" id="{81ABD287-91BC-46E7-9B97-6C58C9AEA992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6" name="Rechteck 405">
                  <a:extLst>
                    <a:ext uri="{FF2B5EF4-FFF2-40B4-BE49-F238E27FC236}">
                      <a16:creationId xmlns:a16="http://schemas.microsoft.com/office/drawing/2014/main" id="{95CCDD49-7F64-493E-9872-30A32A42387F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7" name="Rechteck 406">
                  <a:extLst>
                    <a:ext uri="{FF2B5EF4-FFF2-40B4-BE49-F238E27FC236}">
                      <a16:creationId xmlns:a16="http://schemas.microsoft.com/office/drawing/2014/main" id="{AE9C1EBA-223F-4BD4-B74A-3D0054AFE021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8" name="Rechteck 407">
                  <a:extLst>
                    <a:ext uri="{FF2B5EF4-FFF2-40B4-BE49-F238E27FC236}">
                      <a16:creationId xmlns:a16="http://schemas.microsoft.com/office/drawing/2014/main" id="{BCA1B5A1-766B-4CBF-9611-0216BCBC378B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09" name="Rechteck 408">
                  <a:extLst>
                    <a:ext uri="{FF2B5EF4-FFF2-40B4-BE49-F238E27FC236}">
                      <a16:creationId xmlns:a16="http://schemas.microsoft.com/office/drawing/2014/main" id="{824E562D-B26C-4B17-98D8-41F714CFB56B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382" name="Gruppieren 381">
                <a:extLst>
                  <a:ext uri="{FF2B5EF4-FFF2-40B4-BE49-F238E27FC236}">
                    <a16:creationId xmlns:a16="http://schemas.microsoft.com/office/drawing/2014/main" id="{115F25EE-C5E6-4DF7-8C5B-EAD3DDC2448A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384" name="Rechteck 383">
                  <a:extLst>
                    <a:ext uri="{FF2B5EF4-FFF2-40B4-BE49-F238E27FC236}">
                      <a16:creationId xmlns:a16="http://schemas.microsoft.com/office/drawing/2014/main" id="{E3FEDF34-49D2-4309-B05E-6F89BED1484A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85" name="Rechteck 384">
                  <a:extLst>
                    <a:ext uri="{FF2B5EF4-FFF2-40B4-BE49-F238E27FC236}">
                      <a16:creationId xmlns:a16="http://schemas.microsoft.com/office/drawing/2014/main" id="{EF144C13-DF60-4BEE-BB84-71D6512BBF91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86" name="Rechteck 385">
                  <a:extLst>
                    <a:ext uri="{FF2B5EF4-FFF2-40B4-BE49-F238E27FC236}">
                      <a16:creationId xmlns:a16="http://schemas.microsoft.com/office/drawing/2014/main" id="{FA0E7796-A588-49E8-A3B7-48504C3839E3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87" name="Rechteck 386">
                  <a:extLst>
                    <a:ext uri="{FF2B5EF4-FFF2-40B4-BE49-F238E27FC236}">
                      <a16:creationId xmlns:a16="http://schemas.microsoft.com/office/drawing/2014/main" id="{8E835033-B093-4476-8DAB-1926236BDE32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88" name="Rechteck 387">
                  <a:extLst>
                    <a:ext uri="{FF2B5EF4-FFF2-40B4-BE49-F238E27FC236}">
                      <a16:creationId xmlns:a16="http://schemas.microsoft.com/office/drawing/2014/main" id="{1221C030-DBA0-4D51-8931-BF8FBE413D11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89" name="Rechteck 388">
                  <a:extLst>
                    <a:ext uri="{FF2B5EF4-FFF2-40B4-BE49-F238E27FC236}">
                      <a16:creationId xmlns:a16="http://schemas.microsoft.com/office/drawing/2014/main" id="{9CE3A673-29AA-4C69-B2CB-75497EC14558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0" name="Rechteck 389">
                  <a:extLst>
                    <a:ext uri="{FF2B5EF4-FFF2-40B4-BE49-F238E27FC236}">
                      <a16:creationId xmlns:a16="http://schemas.microsoft.com/office/drawing/2014/main" id="{050103C6-116B-4580-A149-E5979ACC20B0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1" name="Rechteck 390">
                  <a:extLst>
                    <a:ext uri="{FF2B5EF4-FFF2-40B4-BE49-F238E27FC236}">
                      <a16:creationId xmlns:a16="http://schemas.microsoft.com/office/drawing/2014/main" id="{0460ECA4-0C82-41B2-B535-A8C3ED4BC4FE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2" name="Rechteck 391">
                  <a:extLst>
                    <a:ext uri="{FF2B5EF4-FFF2-40B4-BE49-F238E27FC236}">
                      <a16:creationId xmlns:a16="http://schemas.microsoft.com/office/drawing/2014/main" id="{FA0E898D-F362-49B5-9FF6-E7F4BA0B6329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3" name="Rechteck 392">
                  <a:extLst>
                    <a:ext uri="{FF2B5EF4-FFF2-40B4-BE49-F238E27FC236}">
                      <a16:creationId xmlns:a16="http://schemas.microsoft.com/office/drawing/2014/main" id="{C4E81C47-A931-41DF-96C0-6E64CC725E81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4" name="Rechteck 393">
                  <a:extLst>
                    <a:ext uri="{FF2B5EF4-FFF2-40B4-BE49-F238E27FC236}">
                      <a16:creationId xmlns:a16="http://schemas.microsoft.com/office/drawing/2014/main" id="{0D3F8E18-A225-43D8-9BC5-4FEC87AE5AE7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5" name="Rechteck 394">
                  <a:extLst>
                    <a:ext uri="{FF2B5EF4-FFF2-40B4-BE49-F238E27FC236}">
                      <a16:creationId xmlns:a16="http://schemas.microsoft.com/office/drawing/2014/main" id="{276354B9-B982-4ECB-8F2F-1B57F1B02FFF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396" name="Rechteck 395">
                  <a:extLst>
                    <a:ext uri="{FF2B5EF4-FFF2-40B4-BE49-F238E27FC236}">
                      <a16:creationId xmlns:a16="http://schemas.microsoft.com/office/drawing/2014/main" id="{69B0F142-B919-4E82-BF73-9EDCB3CFFECD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383" name="Rechteck 382">
                <a:extLst>
                  <a:ext uri="{FF2B5EF4-FFF2-40B4-BE49-F238E27FC236}">
                    <a16:creationId xmlns:a16="http://schemas.microsoft.com/office/drawing/2014/main" id="{263DECD5-0428-4E32-94AE-A3A30B3E54C6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65" name="Flussdiagramm: Datenträger mit direktem Zugriff 364">
              <a:extLst>
                <a:ext uri="{FF2B5EF4-FFF2-40B4-BE49-F238E27FC236}">
                  <a16:creationId xmlns:a16="http://schemas.microsoft.com/office/drawing/2014/main" id="{D55C3404-1F60-4D5F-943B-334C5604CD0E}"/>
                </a:ext>
              </a:extLst>
            </p:cNvPr>
            <p:cNvSpPr/>
            <p:nvPr/>
          </p:nvSpPr>
          <p:spPr>
            <a:xfrm rot="10800000">
              <a:off x="5551266" y="5099847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423" name="Gruppieren 422">
            <a:extLst>
              <a:ext uri="{FF2B5EF4-FFF2-40B4-BE49-F238E27FC236}">
                <a16:creationId xmlns:a16="http://schemas.microsoft.com/office/drawing/2014/main" id="{CE77FA11-2DD5-41D2-A520-EAE2F24C2EF5}"/>
              </a:ext>
            </a:extLst>
          </p:cNvPr>
          <p:cNvGrpSpPr>
            <a:grpSpLocks noChangeAspect="1"/>
          </p:cNvGrpSpPr>
          <p:nvPr/>
        </p:nvGrpSpPr>
        <p:grpSpPr>
          <a:xfrm>
            <a:off x="3613206" y="1180209"/>
            <a:ext cx="1797592" cy="669319"/>
            <a:chOff x="3275898" y="4846574"/>
            <a:chExt cx="3384000" cy="1260000"/>
          </a:xfrm>
        </p:grpSpPr>
        <p:sp>
          <p:nvSpPr>
            <p:cNvPr id="427" name="Rechteck 426">
              <a:extLst>
                <a:ext uri="{FF2B5EF4-FFF2-40B4-BE49-F238E27FC236}">
                  <a16:creationId xmlns:a16="http://schemas.microsoft.com/office/drawing/2014/main" id="{FC6DAA5D-6336-4610-90A8-0ADB093FE097}"/>
                </a:ext>
              </a:extLst>
            </p:cNvPr>
            <p:cNvSpPr/>
            <p:nvPr/>
          </p:nvSpPr>
          <p:spPr>
            <a:xfrm>
              <a:off x="3275898" y="4846574"/>
              <a:ext cx="3384000" cy="1260000"/>
            </a:xfrm>
            <a:prstGeom prst="rect">
              <a:avLst/>
            </a:prstGeom>
            <a:solidFill>
              <a:srgbClr val="E8FFE8"/>
            </a:solidFill>
            <a:ln w="38100"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4" name="Flussdiagramm: Datenträger mit direktem Zugriff 423">
              <a:extLst>
                <a:ext uri="{FF2B5EF4-FFF2-40B4-BE49-F238E27FC236}">
                  <a16:creationId xmlns:a16="http://schemas.microsoft.com/office/drawing/2014/main" id="{4B4ABD73-BF9D-46E0-9FFE-AC232312FC29}"/>
                </a:ext>
              </a:extLst>
            </p:cNvPr>
            <p:cNvSpPr/>
            <p:nvPr/>
          </p:nvSpPr>
          <p:spPr>
            <a:xfrm rot="16200000">
              <a:off x="4482315" y="5099848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425" name="Gruppieren 424">
              <a:extLst>
                <a:ext uri="{FF2B5EF4-FFF2-40B4-BE49-F238E27FC236}">
                  <a16:creationId xmlns:a16="http://schemas.microsoft.com/office/drawing/2014/main" id="{B0CB3771-1C7C-40EA-A975-91F4D8C0446B}"/>
                </a:ext>
              </a:extLst>
            </p:cNvPr>
            <p:cNvGrpSpPr/>
            <p:nvPr/>
          </p:nvGrpSpPr>
          <p:grpSpPr>
            <a:xfrm>
              <a:off x="3458288" y="5038340"/>
              <a:ext cx="860677" cy="870069"/>
              <a:chOff x="6711031" y="4586291"/>
              <a:chExt cx="860677" cy="870069"/>
            </a:xfrm>
          </p:grpSpPr>
          <p:sp>
            <p:nvSpPr>
              <p:cNvPr id="428" name="Rechteck 427">
                <a:extLst>
                  <a:ext uri="{FF2B5EF4-FFF2-40B4-BE49-F238E27FC236}">
                    <a16:creationId xmlns:a16="http://schemas.microsoft.com/office/drawing/2014/main" id="{71520D67-6FDC-44EA-A3D5-700EB76D1495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9" name="Rechteck 428">
                <a:extLst>
                  <a:ext uri="{FF2B5EF4-FFF2-40B4-BE49-F238E27FC236}">
                    <a16:creationId xmlns:a16="http://schemas.microsoft.com/office/drawing/2014/main" id="{60068BE2-8E24-4AB2-9252-7BDF0926B22D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0" name="Rechteck 429">
                <a:extLst>
                  <a:ext uri="{FF2B5EF4-FFF2-40B4-BE49-F238E27FC236}">
                    <a16:creationId xmlns:a16="http://schemas.microsoft.com/office/drawing/2014/main" id="{E93534E3-BAC4-4C60-85E5-979C91E3D12B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1" name="Rechteck 430">
                <a:extLst>
                  <a:ext uri="{FF2B5EF4-FFF2-40B4-BE49-F238E27FC236}">
                    <a16:creationId xmlns:a16="http://schemas.microsoft.com/office/drawing/2014/main" id="{22F64F9B-0E98-4E3C-8CBF-9EE8741472FC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2" name="Rechteck 431">
                <a:extLst>
                  <a:ext uri="{FF2B5EF4-FFF2-40B4-BE49-F238E27FC236}">
                    <a16:creationId xmlns:a16="http://schemas.microsoft.com/office/drawing/2014/main" id="{AEDEBD5A-2F44-4492-B80F-D8D01AFF8BE2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3" name="Rechteck 432">
                <a:extLst>
                  <a:ext uri="{FF2B5EF4-FFF2-40B4-BE49-F238E27FC236}">
                    <a16:creationId xmlns:a16="http://schemas.microsoft.com/office/drawing/2014/main" id="{6BFE8FAD-B793-4242-B422-D9194D79790F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4" name="Rechteck 433">
                <a:extLst>
                  <a:ext uri="{FF2B5EF4-FFF2-40B4-BE49-F238E27FC236}">
                    <a16:creationId xmlns:a16="http://schemas.microsoft.com/office/drawing/2014/main" id="{ED77310C-9998-48A1-853A-3123DFFB8D4B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5" name="Rechteck 434">
                <a:extLst>
                  <a:ext uri="{FF2B5EF4-FFF2-40B4-BE49-F238E27FC236}">
                    <a16:creationId xmlns:a16="http://schemas.microsoft.com/office/drawing/2014/main" id="{B16114BE-AC4A-42FE-BE32-30C3ADF6905C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6" name="Rechteck 435">
                <a:extLst>
                  <a:ext uri="{FF2B5EF4-FFF2-40B4-BE49-F238E27FC236}">
                    <a16:creationId xmlns:a16="http://schemas.microsoft.com/office/drawing/2014/main" id="{AC848349-E07C-498C-95E5-CB2FC98E9075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7" name="Rechteck 436">
                <a:extLst>
                  <a:ext uri="{FF2B5EF4-FFF2-40B4-BE49-F238E27FC236}">
                    <a16:creationId xmlns:a16="http://schemas.microsoft.com/office/drawing/2014/main" id="{17DB8C42-67D5-4BD1-BEFD-1F1DDF64E8DC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8" name="Rechteck 437">
                <a:extLst>
                  <a:ext uri="{FF2B5EF4-FFF2-40B4-BE49-F238E27FC236}">
                    <a16:creationId xmlns:a16="http://schemas.microsoft.com/office/drawing/2014/main" id="{07D893F1-8618-413F-8D52-184C656C82EE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9" name="Rechteck 438">
                <a:extLst>
                  <a:ext uri="{FF2B5EF4-FFF2-40B4-BE49-F238E27FC236}">
                    <a16:creationId xmlns:a16="http://schemas.microsoft.com/office/drawing/2014/main" id="{FD4B77F3-0BA5-4F3C-92F7-0CCD1526DFA4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40" name="Rechteck 439">
                <a:extLst>
                  <a:ext uri="{FF2B5EF4-FFF2-40B4-BE49-F238E27FC236}">
                    <a16:creationId xmlns:a16="http://schemas.microsoft.com/office/drawing/2014/main" id="{8B06A7A2-E3AC-4648-B01C-0825C6EE7FCE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441" name="Gruppieren 440">
                <a:extLst>
                  <a:ext uri="{FF2B5EF4-FFF2-40B4-BE49-F238E27FC236}">
                    <a16:creationId xmlns:a16="http://schemas.microsoft.com/office/drawing/2014/main" id="{67DD68AE-9ADA-4111-B198-4AD78250CE39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471" name="Rechteck 470">
                  <a:extLst>
                    <a:ext uri="{FF2B5EF4-FFF2-40B4-BE49-F238E27FC236}">
                      <a16:creationId xmlns:a16="http://schemas.microsoft.com/office/drawing/2014/main" id="{E1372D77-EEE8-4228-B393-8686C784F9AC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2" name="Rechteck 471">
                  <a:extLst>
                    <a:ext uri="{FF2B5EF4-FFF2-40B4-BE49-F238E27FC236}">
                      <a16:creationId xmlns:a16="http://schemas.microsoft.com/office/drawing/2014/main" id="{90F0F57D-541C-4BA2-B1BB-A2EB683BBE73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3" name="Rechteck 472">
                  <a:extLst>
                    <a:ext uri="{FF2B5EF4-FFF2-40B4-BE49-F238E27FC236}">
                      <a16:creationId xmlns:a16="http://schemas.microsoft.com/office/drawing/2014/main" id="{29E544F2-3FDD-452B-B227-1171973FB275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4" name="Rechteck 473">
                  <a:extLst>
                    <a:ext uri="{FF2B5EF4-FFF2-40B4-BE49-F238E27FC236}">
                      <a16:creationId xmlns:a16="http://schemas.microsoft.com/office/drawing/2014/main" id="{F01118F6-CFD3-45AB-BFAF-1A9023539669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5" name="Rechteck 474">
                  <a:extLst>
                    <a:ext uri="{FF2B5EF4-FFF2-40B4-BE49-F238E27FC236}">
                      <a16:creationId xmlns:a16="http://schemas.microsoft.com/office/drawing/2014/main" id="{022F6EA7-1E83-4951-B3F9-A6D6D82042F5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6" name="Rechteck 475">
                  <a:extLst>
                    <a:ext uri="{FF2B5EF4-FFF2-40B4-BE49-F238E27FC236}">
                      <a16:creationId xmlns:a16="http://schemas.microsoft.com/office/drawing/2014/main" id="{FC9F6EBB-2BA5-47D2-B16A-1F45AAE2399C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7" name="Rechteck 476">
                  <a:extLst>
                    <a:ext uri="{FF2B5EF4-FFF2-40B4-BE49-F238E27FC236}">
                      <a16:creationId xmlns:a16="http://schemas.microsoft.com/office/drawing/2014/main" id="{74A8B1EE-03C0-45DE-9BCC-05128D141EA0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8" name="Rechteck 477">
                  <a:extLst>
                    <a:ext uri="{FF2B5EF4-FFF2-40B4-BE49-F238E27FC236}">
                      <a16:creationId xmlns:a16="http://schemas.microsoft.com/office/drawing/2014/main" id="{F89E1C35-11C9-4D2C-B22E-4EDB0F634A2B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9" name="Rechteck 478">
                  <a:extLst>
                    <a:ext uri="{FF2B5EF4-FFF2-40B4-BE49-F238E27FC236}">
                      <a16:creationId xmlns:a16="http://schemas.microsoft.com/office/drawing/2014/main" id="{1D9900DA-8A18-4FAC-BC9B-2738401A1920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0" name="Rechteck 479">
                  <a:extLst>
                    <a:ext uri="{FF2B5EF4-FFF2-40B4-BE49-F238E27FC236}">
                      <a16:creationId xmlns:a16="http://schemas.microsoft.com/office/drawing/2014/main" id="{F2829527-0ACB-4F2A-9D6B-E651398FDF3E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1" name="Rechteck 480">
                  <a:extLst>
                    <a:ext uri="{FF2B5EF4-FFF2-40B4-BE49-F238E27FC236}">
                      <a16:creationId xmlns:a16="http://schemas.microsoft.com/office/drawing/2014/main" id="{DE0B7625-5738-49C5-B81F-190D92CB8EFE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2" name="Rechteck 481">
                  <a:extLst>
                    <a:ext uri="{FF2B5EF4-FFF2-40B4-BE49-F238E27FC236}">
                      <a16:creationId xmlns:a16="http://schemas.microsoft.com/office/drawing/2014/main" id="{8AB5FAB3-6408-4F81-96EB-311308706794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3" name="Rechteck 482">
                  <a:extLst>
                    <a:ext uri="{FF2B5EF4-FFF2-40B4-BE49-F238E27FC236}">
                      <a16:creationId xmlns:a16="http://schemas.microsoft.com/office/drawing/2014/main" id="{9C619FCA-5AF6-498D-96C5-82D1DE77CBBC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42" name="Gruppieren 441">
                <a:extLst>
                  <a:ext uri="{FF2B5EF4-FFF2-40B4-BE49-F238E27FC236}">
                    <a16:creationId xmlns:a16="http://schemas.microsoft.com/office/drawing/2014/main" id="{F4D8CC02-26C8-4491-8A48-972C2C30BF1A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458" name="Rechteck 457">
                  <a:extLst>
                    <a:ext uri="{FF2B5EF4-FFF2-40B4-BE49-F238E27FC236}">
                      <a16:creationId xmlns:a16="http://schemas.microsoft.com/office/drawing/2014/main" id="{5F213CAD-1A03-4462-8533-FB642D6B9DFE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9" name="Rechteck 458">
                  <a:extLst>
                    <a:ext uri="{FF2B5EF4-FFF2-40B4-BE49-F238E27FC236}">
                      <a16:creationId xmlns:a16="http://schemas.microsoft.com/office/drawing/2014/main" id="{DDFC23E4-84D3-4333-AD15-05D7C151313E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0" name="Rechteck 459">
                  <a:extLst>
                    <a:ext uri="{FF2B5EF4-FFF2-40B4-BE49-F238E27FC236}">
                      <a16:creationId xmlns:a16="http://schemas.microsoft.com/office/drawing/2014/main" id="{8B94ACA8-FA1E-4DC5-B5A1-ADC3C4CF1193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1" name="Rechteck 460">
                  <a:extLst>
                    <a:ext uri="{FF2B5EF4-FFF2-40B4-BE49-F238E27FC236}">
                      <a16:creationId xmlns:a16="http://schemas.microsoft.com/office/drawing/2014/main" id="{F2DDB3D0-A88B-4AD3-89B0-057CE6F6FB73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2" name="Rechteck 461">
                  <a:extLst>
                    <a:ext uri="{FF2B5EF4-FFF2-40B4-BE49-F238E27FC236}">
                      <a16:creationId xmlns:a16="http://schemas.microsoft.com/office/drawing/2014/main" id="{CFD2705F-35BA-47CA-95D5-96C694083174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3" name="Rechteck 462">
                  <a:extLst>
                    <a:ext uri="{FF2B5EF4-FFF2-40B4-BE49-F238E27FC236}">
                      <a16:creationId xmlns:a16="http://schemas.microsoft.com/office/drawing/2014/main" id="{19CB5342-E40D-402C-BF47-3E9FCAF459B3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4" name="Rechteck 463">
                  <a:extLst>
                    <a:ext uri="{FF2B5EF4-FFF2-40B4-BE49-F238E27FC236}">
                      <a16:creationId xmlns:a16="http://schemas.microsoft.com/office/drawing/2014/main" id="{51A5E3F0-4E8A-4515-8453-53C595BDC8A6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5" name="Rechteck 464">
                  <a:extLst>
                    <a:ext uri="{FF2B5EF4-FFF2-40B4-BE49-F238E27FC236}">
                      <a16:creationId xmlns:a16="http://schemas.microsoft.com/office/drawing/2014/main" id="{A4361917-B52D-491E-B1D0-37CBE45A08D9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6" name="Rechteck 465">
                  <a:extLst>
                    <a:ext uri="{FF2B5EF4-FFF2-40B4-BE49-F238E27FC236}">
                      <a16:creationId xmlns:a16="http://schemas.microsoft.com/office/drawing/2014/main" id="{98C64C1C-09B6-4510-A04D-820CB7D6482E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7" name="Rechteck 466">
                  <a:extLst>
                    <a:ext uri="{FF2B5EF4-FFF2-40B4-BE49-F238E27FC236}">
                      <a16:creationId xmlns:a16="http://schemas.microsoft.com/office/drawing/2014/main" id="{9E5C6D41-A23B-4864-BF30-82DD0E21C583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8" name="Rechteck 467">
                  <a:extLst>
                    <a:ext uri="{FF2B5EF4-FFF2-40B4-BE49-F238E27FC236}">
                      <a16:creationId xmlns:a16="http://schemas.microsoft.com/office/drawing/2014/main" id="{F28A485D-352C-464B-9EA2-82C9967FF169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69" name="Rechteck 468">
                  <a:extLst>
                    <a:ext uri="{FF2B5EF4-FFF2-40B4-BE49-F238E27FC236}">
                      <a16:creationId xmlns:a16="http://schemas.microsoft.com/office/drawing/2014/main" id="{1414D417-474F-4F09-925B-6F82AF0F06F9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70" name="Rechteck 469">
                  <a:extLst>
                    <a:ext uri="{FF2B5EF4-FFF2-40B4-BE49-F238E27FC236}">
                      <a16:creationId xmlns:a16="http://schemas.microsoft.com/office/drawing/2014/main" id="{0E1110C6-6F54-4CA3-B203-52096498644F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43" name="Gruppieren 442">
                <a:extLst>
                  <a:ext uri="{FF2B5EF4-FFF2-40B4-BE49-F238E27FC236}">
                    <a16:creationId xmlns:a16="http://schemas.microsoft.com/office/drawing/2014/main" id="{5F6488CE-D076-428A-B597-602D80D44398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445" name="Rechteck 444">
                  <a:extLst>
                    <a:ext uri="{FF2B5EF4-FFF2-40B4-BE49-F238E27FC236}">
                      <a16:creationId xmlns:a16="http://schemas.microsoft.com/office/drawing/2014/main" id="{E513B890-B8E2-43B9-9F5F-EA4991372287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6" name="Rechteck 445">
                  <a:extLst>
                    <a:ext uri="{FF2B5EF4-FFF2-40B4-BE49-F238E27FC236}">
                      <a16:creationId xmlns:a16="http://schemas.microsoft.com/office/drawing/2014/main" id="{9AA862B1-F974-43EB-B4FB-0B77FFA7CEF9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7" name="Rechteck 446">
                  <a:extLst>
                    <a:ext uri="{FF2B5EF4-FFF2-40B4-BE49-F238E27FC236}">
                      <a16:creationId xmlns:a16="http://schemas.microsoft.com/office/drawing/2014/main" id="{30F16EF5-8BB7-4D0C-914F-9BC3FA0A66BC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8" name="Rechteck 447">
                  <a:extLst>
                    <a:ext uri="{FF2B5EF4-FFF2-40B4-BE49-F238E27FC236}">
                      <a16:creationId xmlns:a16="http://schemas.microsoft.com/office/drawing/2014/main" id="{330AF03E-442F-4C7E-9EC3-C15E4C1483B0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49" name="Rechteck 448">
                  <a:extLst>
                    <a:ext uri="{FF2B5EF4-FFF2-40B4-BE49-F238E27FC236}">
                      <a16:creationId xmlns:a16="http://schemas.microsoft.com/office/drawing/2014/main" id="{310CDF9E-A1D1-4435-9D5A-96AE76D00057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0" name="Rechteck 449">
                  <a:extLst>
                    <a:ext uri="{FF2B5EF4-FFF2-40B4-BE49-F238E27FC236}">
                      <a16:creationId xmlns:a16="http://schemas.microsoft.com/office/drawing/2014/main" id="{FCCE9F06-A801-482E-929F-901392CEDDAE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1" name="Rechteck 450">
                  <a:extLst>
                    <a:ext uri="{FF2B5EF4-FFF2-40B4-BE49-F238E27FC236}">
                      <a16:creationId xmlns:a16="http://schemas.microsoft.com/office/drawing/2014/main" id="{1E4078EC-FAA9-4D9C-A31D-4B1BE1F69117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2" name="Rechteck 451">
                  <a:extLst>
                    <a:ext uri="{FF2B5EF4-FFF2-40B4-BE49-F238E27FC236}">
                      <a16:creationId xmlns:a16="http://schemas.microsoft.com/office/drawing/2014/main" id="{48F05888-DD53-4059-BD59-0A4A4B230C52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3" name="Rechteck 452">
                  <a:extLst>
                    <a:ext uri="{FF2B5EF4-FFF2-40B4-BE49-F238E27FC236}">
                      <a16:creationId xmlns:a16="http://schemas.microsoft.com/office/drawing/2014/main" id="{B5D4EAD2-4100-47F7-A551-932FE1BDE446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4" name="Rechteck 453">
                  <a:extLst>
                    <a:ext uri="{FF2B5EF4-FFF2-40B4-BE49-F238E27FC236}">
                      <a16:creationId xmlns:a16="http://schemas.microsoft.com/office/drawing/2014/main" id="{988ACC83-1051-434E-8334-A7BAA670A1F9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5" name="Rechteck 454">
                  <a:extLst>
                    <a:ext uri="{FF2B5EF4-FFF2-40B4-BE49-F238E27FC236}">
                      <a16:creationId xmlns:a16="http://schemas.microsoft.com/office/drawing/2014/main" id="{CFEED5C7-2812-4740-90F2-6912960B67CD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6" name="Rechteck 455">
                  <a:extLst>
                    <a:ext uri="{FF2B5EF4-FFF2-40B4-BE49-F238E27FC236}">
                      <a16:creationId xmlns:a16="http://schemas.microsoft.com/office/drawing/2014/main" id="{3403586B-C419-4CC1-B70D-C66B3BE2BF5F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57" name="Rechteck 456">
                  <a:extLst>
                    <a:ext uri="{FF2B5EF4-FFF2-40B4-BE49-F238E27FC236}">
                      <a16:creationId xmlns:a16="http://schemas.microsoft.com/office/drawing/2014/main" id="{6325323F-08F6-4A00-9CA1-194BFD1385C7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444" name="Rechteck 443">
                <a:extLst>
                  <a:ext uri="{FF2B5EF4-FFF2-40B4-BE49-F238E27FC236}">
                    <a16:creationId xmlns:a16="http://schemas.microsoft.com/office/drawing/2014/main" id="{B33ADF1F-BA12-4A25-A6D0-9C7065AB4954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26" name="Flussdiagramm: Datenträger mit direktem Zugriff 425">
              <a:extLst>
                <a:ext uri="{FF2B5EF4-FFF2-40B4-BE49-F238E27FC236}">
                  <a16:creationId xmlns:a16="http://schemas.microsoft.com/office/drawing/2014/main" id="{44BF5542-5790-456A-A762-8757BFAE7F49}"/>
                </a:ext>
              </a:extLst>
            </p:cNvPr>
            <p:cNvSpPr/>
            <p:nvPr/>
          </p:nvSpPr>
          <p:spPr>
            <a:xfrm rot="10800000">
              <a:off x="5551266" y="5099847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484" name="Gruppieren 483">
            <a:extLst>
              <a:ext uri="{FF2B5EF4-FFF2-40B4-BE49-F238E27FC236}">
                <a16:creationId xmlns:a16="http://schemas.microsoft.com/office/drawing/2014/main" id="{54F0E267-0CA1-49B6-8F23-8C779F044539}"/>
              </a:ext>
            </a:extLst>
          </p:cNvPr>
          <p:cNvGrpSpPr>
            <a:grpSpLocks noChangeAspect="1"/>
          </p:cNvGrpSpPr>
          <p:nvPr/>
        </p:nvGrpSpPr>
        <p:grpSpPr>
          <a:xfrm>
            <a:off x="5758319" y="1180209"/>
            <a:ext cx="1797592" cy="669319"/>
            <a:chOff x="3275898" y="4846574"/>
            <a:chExt cx="3384000" cy="1260000"/>
          </a:xfrm>
        </p:grpSpPr>
        <p:sp>
          <p:nvSpPr>
            <p:cNvPr id="488" name="Rechteck 487">
              <a:extLst>
                <a:ext uri="{FF2B5EF4-FFF2-40B4-BE49-F238E27FC236}">
                  <a16:creationId xmlns:a16="http://schemas.microsoft.com/office/drawing/2014/main" id="{D034C878-4575-4784-8C08-A7A88CAF8A27}"/>
                </a:ext>
              </a:extLst>
            </p:cNvPr>
            <p:cNvSpPr/>
            <p:nvPr/>
          </p:nvSpPr>
          <p:spPr>
            <a:xfrm>
              <a:off x="3275898" y="4846574"/>
              <a:ext cx="3384000" cy="1260000"/>
            </a:xfrm>
            <a:prstGeom prst="rect">
              <a:avLst/>
            </a:prstGeom>
            <a:solidFill>
              <a:srgbClr val="E8FFE8"/>
            </a:solidFill>
            <a:ln w="38100"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85" name="Flussdiagramm: Datenträger mit direktem Zugriff 484">
              <a:extLst>
                <a:ext uri="{FF2B5EF4-FFF2-40B4-BE49-F238E27FC236}">
                  <a16:creationId xmlns:a16="http://schemas.microsoft.com/office/drawing/2014/main" id="{E44BBD87-FF65-4DDA-910E-1A8E7CEC1CE1}"/>
                </a:ext>
              </a:extLst>
            </p:cNvPr>
            <p:cNvSpPr/>
            <p:nvPr/>
          </p:nvSpPr>
          <p:spPr>
            <a:xfrm rot="16200000">
              <a:off x="4482315" y="5099848"/>
              <a:ext cx="948672" cy="747054"/>
            </a:xfrm>
            <a:prstGeom prst="flowChartMagneticDrum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grpSp>
          <p:nvGrpSpPr>
            <p:cNvPr id="486" name="Gruppieren 485">
              <a:extLst>
                <a:ext uri="{FF2B5EF4-FFF2-40B4-BE49-F238E27FC236}">
                  <a16:creationId xmlns:a16="http://schemas.microsoft.com/office/drawing/2014/main" id="{9F6F275C-E2A2-40D6-94B5-94AA84FDAD6C}"/>
                </a:ext>
              </a:extLst>
            </p:cNvPr>
            <p:cNvGrpSpPr/>
            <p:nvPr/>
          </p:nvGrpSpPr>
          <p:grpSpPr>
            <a:xfrm>
              <a:off x="3458288" y="5038340"/>
              <a:ext cx="860677" cy="870069"/>
              <a:chOff x="6711031" y="4586291"/>
              <a:chExt cx="860677" cy="870069"/>
            </a:xfrm>
          </p:grpSpPr>
          <p:sp>
            <p:nvSpPr>
              <p:cNvPr id="489" name="Rechteck 488">
                <a:extLst>
                  <a:ext uri="{FF2B5EF4-FFF2-40B4-BE49-F238E27FC236}">
                    <a16:creationId xmlns:a16="http://schemas.microsoft.com/office/drawing/2014/main" id="{B4841571-04A2-4A3D-AB99-B17F84E95882}"/>
                  </a:ext>
                </a:extLst>
              </p:cNvPr>
              <p:cNvSpPr/>
              <p:nvPr/>
            </p:nvSpPr>
            <p:spPr>
              <a:xfrm>
                <a:off x="680561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0" name="Rechteck 489">
                <a:extLst>
                  <a:ext uri="{FF2B5EF4-FFF2-40B4-BE49-F238E27FC236}">
                    <a16:creationId xmlns:a16="http://schemas.microsoft.com/office/drawing/2014/main" id="{111CEEAE-A8D4-4128-B37D-194526C4C107}"/>
                  </a:ext>
                </a:extLst>
              </p:cNvPr>
              <p:cNvSpPr/>
              <p:nvPr/>
            </p:nvSpPr>
            <p:spPr>
              <a:xfrm>
                <a:off x="6860672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1" name="Rechteck 490">
                <a:extLst>
                  <a:ext uri="{FF2B5EF4-FFF2-40B4-BE49-F238E27FC236}">
                    <a16:creationId xmlns:a16="http://schemas.microsoft.com/office/drawing/2014/main" id="{5BA23D40-40A5-46B9-AFDE-CE0DF65EAC87}"/>
                  </a:ext>
                </a:extLst>
              </p:cNvPr>
              <p:cNvSpPr/>
              <p:nvPr/>
            </p:nvSpPr>
            <p:spPr>
              <a:xfrm>
                <a:off x="6915734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2" name="Rechteck 491">
                <a:extLst>
                  <a:ext uri="{FF2B5EF4-FFF2-40B4-BE49-F238E27FC236}">
                    <a16:creationId xmlns:a16="http://schemas.microsoft.com/office/drawing/2014/main" id="{AB5C701D-F2EC-42F1-821C-D3218C4C761E}"/>
                  </a:ext>
                </a:extLst>
              </p:cNvPr>
              <p:cNvSpPr/>
              <p:nvPr/>
            </p:nvSpPr>
            <p:spPr>
              <a:xfrm>
                <a:off x="696715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3" name="Rechteck 492">
                <a:extLst>
                  <a:ext uri="{FF2B5EF4-FFF2-40B4-BE49-F238E27FC236}">
                    <a16:creationId xmlns:a16="http://schemas.microsoft.com/office/drawing/2014/main" id="{0500F601-FFAA-48E3-9303-06DEE751FE4C}"/>
                  </a:ext>
                </a:extLst>
              </p:cNvPr>
              <p:cNvSpPr/>
              <p:nvPr/>
            </p:nvSpPr>
            <p:spPr>
              <a:xfrm>
                <a:off x="7018576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4" name="Rechteck 493">
                <a:extLst>
                  <a:ext uri="{FF2B5EF4-FFF2-40B4-BE49-F238E27FC236}">
                    <a16:creationId xmlns:a16="http://schemas.microsoft.com/office/drawing/2014/main" id="{1204C46D-5B46-4916-B58D-CD6B5898EBD8}"/>
                  </a:ext>
                </a:extLst>
              </p:cNvPr>
              <p:cNvSpPr/>
              <p:nvPr/>
            </p:nvSpPr>
            <p:spPr>
              <a:xfrm>
                <a:off x="7069997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5" name="Rechteck 494">
                <a:extLst>
                  <a:ext uri="{FF2B5EF4-FFF2-40B4-BE49-F238E27FC236}">
                    <a16:creationId xmlns:a16="http://schemas.microsoft.com/office/drawing/2014/main" id="{6C87F3D7-8F15-49F4-9129-DBE01B7CEBF4}"/>
                  </a:ext>
                </a:extLst>
              </p:cNvPr>
              <p:cNvSpPr/>
              <p:nvPr/>
            </p:nvSpPr>
            <p:spPr>
              <a:xfrm>
                <a:off x="7121418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6" name="Rechteck 495">
                <a:extLst>
                  <a:ext uri="{FF2B5EF4-FFF2-40B4-BE49-F238E27FC236}">
                    <a16:creationId xmlns:a16="http://schemas.microsoft.com/office/drawing/2014/main" id="{3A83935F-90A9-4EB5-A1D8-B86FB3BD0C57}"/>
                  </a:ext>
                </a:extLst>
              </p:cNvPr>
              <p:cNvSpPr/>
              <p:nvPr/>
            </p:nvSpPr>
            <p:spPr>
              <a:xfrm>
                <a:off x="7172839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7" name="Rechteck 496">
                <a:extLst>
                  <a:ext uri="{FF2B5EF4-FFF2-40B4-BE49-F238E27FC236}">
                    <a16:creationId xmlns:a16="http://schemas.microsoft.com/office/drawing/2014/main" id="{BCDD6F22-2BD8-46CB-BAD4-C922548CA312}"/>
                  </a:ext>
                </a:extLst>
              </p:cNvPr>
              <p:cNvSpPr/>
              <p:nvPr/>
            </p:nvSpPr>
            <p:spPr>
              <a:xfrm>
                <a:off x="7224260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8" name="Rechteck 497">
                <a:extLst>
                  <a:ext uri="{FF2B5EF4-FFF2-40B4-BE49-F238E27FC236}">
                    <a16:creationId xmlns:a16="http://schemas.microsoft.com/office/drawing/2014/main" id="{65CED8AB-6BE2-4136-B164-15BF02E3BC44}"/>
                  </a:ext>
                </a:extLst>
              </p:cNvPr>
              <p:cNvSpPr/>
              <p:nvPr/>
            </p:nvSpPr>
            <p:spPr>
              <a:xfrm>
                <a:off x="727568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99" name="Rechteck 498">
                <a:extLst>
                  <a:ext uri="{FF2B5EF4-FFF2-40B4-BE49-F238E27FC236}">
                    <a16:creationId xmlns:a16="http://schemas.microsoft.com/office/drawing/2014/main" id="{8BA1D27E-44B5-47D3-B947-A07029469EB5}"/>
                  </a:ext>
                </a:extLst>
              </p:cNvPr>
              <p:cNvSpPr/>
              <p:nvPr/>
            </p:nvSpPr>
            <p:spPr>
              <a:xfrm>
                <a:off x="7330983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0" name="Rechteck 499">
                <a:extLst>
                  <a:ext uri="{FF2B5EF4-FFF2-40B4-BE49-F238E27FC236}">
                    <a16:creationId xmlns:a16="http://schemas.microsoft.com/office/drawing/2014/main" id="{67B39F64-27C5-42DA-A617-E52023919EA4}"/>
                  </a:ext>
                </a:extLst>
              </p:cNvPr>
              <p:cNvSpPr/>
              <p:nvPr/>
            </p:nvSpPr>
            <p:spPr>
              <a:xfrm>
                <a:off x="7383735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01" name="Rechteck 500">
                <a:extLst>
                  <a:ext uri="{FF2B5EF4-FFF2-40B4-BE49-F238E27FC236}">
                    <a16:creationId xmlns:a16="http://schemas.microsoft.com/office/drawing/2014/main" id="{7BCD0DEA-B021-4269-A90E-6CC567590A2C}"/>
                  </a:ext>
                </a:extLst>
              </p:cNvPr>
              <p:cNvSpPr/>
              <p:nvPr/>
            </p:nvSpPr>
            <p:spPr>
              <a:xfrm>
                <a:off x="7436141" y="4586291"/>
                <a:ext cx="36000" cy="9219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502" name="Gruppieren 501">
                <a:extLst>
                  <a:ext uri="{FF2B5EF4-FFF2-40B4-BE49-F238E27FC236}">
                    <a16:creationId xmlns:a16="http://schemas.microsoft.com/office/drawing/2014/main" id="{71E284FE-48F7-4597-9815-075179F84601}"/>
                  </a:ext>
                </a:extLst>
              </p:cNvPr>
              <p:cNvGrpSpPr/>
              <p:nvPr/>
            </p:nvGrpSpPr>
            <p:grpSpPr>
              <a:xfrm>
                <a:off x="6805610" y="5364166"/>
                <a:ext cx="666531" cy="92194"/>
                <a:chOff x="6805610" y="5364166"/>
                <a:chExt cx="666531" cy="92194"/>
              </a:xfrm>
            </p:grpSpPr>
            <p:sp>
              <p:nvSpPr>
                <p:cNvPr id="532" name="Rechteck 531">
                  <a:extLst>
                    <a:ext uri="{FF2B5EF4-FFF2-40B4-BE49-F238E27FC236}">
                      <a16:creationId xmlns:a16="http://schemas.microsoft.com/office/drawing/2014/main" id="{A107213B-7DEC-4096-BE34-090F1B0B941A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3" name="Rechteck 532">
                  <a:extLst>
                    <a:ext uri="{FF2B5EF4-FFF2-40B4-BE49-F238E27FC236}">
                      <a16:creationId xmlns:a16="http://schemas.microsoft.com/office/drawing/2014/main" id="{567A4678-DE2A-45EA-B0E7-BE7B5140B42C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4" name="Rechteck 533">
                  <a:extLst>
                    <a:ext uri="{FF2B5EF4-FFF2-40B4-BE49-F238E27FC236}">
                      <a16:creationId xmlns:a16="http://schemas.microsoft.com/office/drawing/2014/main" id="{9BA83BE6-96ED-45B5-AA49-5865A20FCBEC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5" name="Rechteck 534">
                  <a:extLst>
                    <a:ext uri="{FF2B5EF4-FFF2-40B4-BE49-F238E27FC236}">
                      <a16:creationId xmlns:a16="http://schemas.microsoft.com/office/drawing/2014/main" id="{E27A482C-90F4-4328-A5CB-5980E4F0E809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6" name="Rechteck 535">
                  <a:extLst>
                    <a:ext uri="{FF2B5EF4-FFF2-40B4-BE49-F238E27FC236}">
                      <a16:creationId xmlns:a16="http://schemas.microsoft.com/office/drawing/2014/main" id="{462D2C94-C299-4713-A9D2-C318E7E887B1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7" name="Rechteck 536">
                  <a:extLst>
                    <a:ext uri="{FF2B5EF4-FFF2-40B4-BE49-F238E27FC236}">
                      <a16:creationId xmlns:a16="http://schemas.microsoft.com/office/drawing/2014/main" id="{95E74972-234E-48CB-94D2-6B5E1AB14460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8" name="Rechteck 537">
                  <a:extLst>
                    <a:ext uri="{FF2B5EF4-FFF2-40B4-BE49-F238E27FC236}">
                      <a16:creationId xmlns:a16="http://schemas.microsoft.com/office/drawing/2014/main" id="{58BD79E9-F3E2-4C76-B3A1-349A27FB594D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9" name="Rechteck 538">
                  <a:extLst>
                    <a:ext uri="{FF2B5EF4-FFF2-40B4-BE49-F238E27FC236}">
                      <a16:creationId xmlns:a16="http://schemas.microsoft.com/office/drawing/2014/main" id="{D3E6124D-05E4-4728-9A65-09B6078E3612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0" name="Rechteck 539">
                  <a:extLst>
                    <a:ext uri="{FF2B5EF4-FFF2-40B4-BE49-F238E27FC236}">
                      <a16:creationId xmlns:a16="http://schemas.microsoft.com/office/drawing/2014/main" id="{3127EEC6-D4B3-4F6C-8A84-98C64287F7D3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1" name="Rechteck 540">
                  <a:extLst>
                    <a:ext uri="{FF2B5EF4-FFF2-40B4-BE49-F238E27FC236}">
                      <a16:creationId xmlns:a16="http://schemas.microsoft.com/office/drawing/2014/main" id="{CEED204F-29DB-4A69-9825-6CA0E5D40FB6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2" name="Rechteck 541">
                  <a:extLst>
                    <a:ext uri="{FF2B5EF4-FFF2-40B4-BE49-F238E27FC236}">
                      <a16:creationId xmlns:a16="http://schemas.microsoft.com/office/drawing/2014/main" id="{9491BE91-0AB9-474B-AAEE-87CD5110BF02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3" name="Rechteck 542">
                  <a:extLst>
                    <a:ext uri="{FF2B5EF4-FFF2-40B4-BE49-F238E27FC236}">
                      <a16:creationId xmlns:a16="http://schemas.microsoft.com/office/drawing/2014/main" id="{B544B318-7A00-46AC-A17C-97F59004C9AC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4" name="Rechteck 543">
                  <a:extLst>
                    <a:ext uri="{FF2B5EF4-FFF2-40B4-BE49-F238E27FC236}">
                      <a16:creationId xmlns:a16="http://schemas.microsoft.com/office/drawing/2014/main" id="{6AEBB312-C274-4330-8BC7-43E85AC49F13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03" name="Gruppieren 502">
                <a:extLst>
                  <a:ext uri="{FF2B5EF4-FFF2-40B4-BE49-F238E27FC236}">
                    <a16:creationId xmlns:a16="http://schemas.microsoft.com/office/drawing/2014/main" id="{90E9D0F6-7842-455C-B440-59964C6C43A3}"/>
                  </a:ext>
                </a:extLst>
              </p:cNvPr>
              <p:cNvGrpSpPr/>
              <p:nvPr/>
            </p:nvGrpSpPr>
            <p:grpSpPr>
              <a:xfrm rot="16200000">
                <a:off x="7192345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519" name="Rechteck 518">
                  <a:extLst>
                    <a:ext uri="{FF2B5EF4-FFF2-40B4-BE49-F238E27FC236}">
                      <a16:creationId xmlns:a16="http://schemas.microsoft.com/office/drawing/2014/main" id="{7BE374D7-931A-4006-92DD-2AC7EA0D4DAB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0" name="Rechteck 519">
                  <a:extLst>
                    <a:ext uri="{FF2B5EF4-FFF2-40B4-BE49-F238E27FC236}">
                      <a16:creationId xmlns:a16="http://schemas.microsoft.com/office/drawing/2014/main" id="{008F6585-AFA8-4469-B296-90ABF1BBD3E8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1" name="Rechteck 520">
                  <a:extLst>
                    <a:ext uri="{FF2B5EF4-FFF2-40B4-BE49-F238E27FC236}">
                      <a16:creationId xmlns:a16="http://schemas.microsoft.com/office/drawing/2014/main" id="{D803CD51-01F8-4D55-9F9A-0FFE979CB151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2" name="Rechteck 521">
                  <a:extLst>
                    <a:ext uri="{FF2B5EF4-FFF2-40B4-BE49-F238E27FC236}">
                      <a16:creationId xmlns:a16="http://schemas.microsoft.com/office/drawing/2014/main" id="{48CF9484-A911-4531-A597-D4F733626D90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3" name="Rechteck 522">
                  <a:extLst>
                    <a:ext uri="{FF2B5EF4-FFF2-40B4-BE49-F238E27FC236}">
                      <a16:creationId xmlns:a16="http://schemas.microsoft.com/office/drawing/2014/main" id="{496B0E22-9534-41F0-9A07-23245A57251E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4" name="Rechteck 523">
                  <a:extLst>
                    <a:ext uri="{FF2B5EF4-FFF2-40B4-BE49-F238E27FC236}">
                      <a16:creationId xmlns:a16="http://schemas.microsoft.com/office/drawing/2014/main" id="{63C061C0-2933-4351-B4E6-99D1E71FCCD7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5" name="Rechteck 524">
                  <a:extLst>
                    <a:ext uri="{FF2B5EF4-FFF2-40B4-BE49-F238E27FC236}">
                      <a16:creationId xmlns:a16="http://schemas.microsoft.com/office/drawing/2014/main" id="{A33ACCC2-4443-461A-81C6-D469F591A8C5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6" name="Rechteck 525">
                  <a:extLst>
                    <a:ext uri="{FF2B5EF4-FFF2-40B4-BE49-F238E27FC236}">
                      <a16:creationId xmlns:a16="http://schemas.microsoft.com/office/drawing/2014/main" id="{E5CC3CDE-C561-4D3B-AC92-B0F24D125382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7" name="Rechteck 526">
                  <a:extLst>
                    <a:ext uri="{FF2B5EF4-FFF2-40B4-BE49-F238E27FC236}">
                      <a16:creationId xmlns:a16="http://schemas.microsoft.com/office/drawing/2014/main" id="{46A13246-53E3-42B3-8908-D999BA1F1809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8" name="Rechteck 527">
                  <a:extLst>
                    <a:ext uri="{FF2B5EF4-FFF2-40B4-BE49-F238E27FC236}">
                      <a16:creationId xmlns:a16="http://schemas.microsoft.com/office/drawing/2014/main" id="{A6ACF654-0783-4768-9AE7-71A2F07D4BD6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29" name="Rechteck 528">
                  <a:extLst>
                    <a:ext uri="{FF2B5EF4-FFF2-40B4-BE49-F238E27FC236}">
                      <a16:creationId xmlns:a16="http://schemas.microsoft.com/office/drawing/2014/main" id="{4F03AC69-8835-4D29-B668-2355EDB61E97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0" name="Rechteck 529">
                  <a:extLst>
                    <a:ext uri="{FF2B5EF4-FFF2-40B4-BE49-F238E27FC236}">
                      <a16:creationId xmlns:a16="http://schemas.microsoft.com/office/drawing/2014/main" id="{B68A563D-4EB1-437B-9A7E-425E9AFF3D7E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1" name="Rechteck 530">
                  <a:extLst>
                    <a:ext uri="{FF2B5EF4-FFF2-40B4-BE49-F238E27FC236}">
                      <a16:creationId xmlns:a16="http://schemas.microsoft.com/office/drawing/2014/main" id="{2F2ACB06-DD59-4E1D-897F-B7723150969D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04" name="Gruppieren 503">
                <a:extLst>
                  <a:ext uri="{FF2B5EF4-FFF2-40B4-BE49-F238E27FC236}">
                    <a16:creationId xmlns:a16="http://schemas.microsoft.com/office/drawing/2014/main" id="{74288CC5-183D-488D-BCB4-5B9C3958BDA5}"/>
                  </a:ext>
                </a:extLst>
              </p:cNvPr>
              <p:cNvGrpSpPr/>
              <p:nvPr/>
            </p:nvGrpSpPr>
            <p:grpSpPr>
              <a:xfrm rot="16200000">
                <a:off x="6423862" y="4981271"/>
                <a:ext cx="666531" cy="92194"/>
                <a:chOff x="6805610" y="5364166"/>
                <a:chExt cx="666531" cy="92194"/>
              </a:xfrm>
            </p:grpSpPr>
            <p:sp>
              <p:nvSpPr>
                <p:cNvPr id="506" name="Rechteck 505">
                  <a:extLst>
                    <a:ext uri="{FF2B5EF4-FFF2-40B4-BE49-F238E27FC236}">
                      <a16:creationId xmlns:a16="http://schemas.microsoft.com/office/drawing/2014/main" id="{D85FC3F0-D046-4E4D-88F0-E54FF739C396}"/>
                    </a:ext>
                  </a:extLst>
                </p:cNvPr>
                <p:cNvSpPr/>
                <p:nvPr/>
              </p:nvSpPr>
              <p:spPr>
                <a:xfrm>
                  <a:off x="680561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7" name="Rechteck 506">
                  <a:extLst>
                    <a:ext uri="{FF2B5EF4-FFF2-40B4-BE49-F238E27FC236}">
                      <a16:creationId xmlns:a16="http://schemas.microsoft.com/office/drawing/2014/main" id="{907F6C44-AF1B-4BF4-B016-FA5AAD40399C}"/>
                    </a:ext>
                  </a:extLst>
                </p:cNvPr>
                <p:cNvSpPr/>
                <p:nvPr/>
              </p:nvSpPr>
              <p:spPr>
                <a:xfrm>
                  <a:off x="6860672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8" name="Rechteck 507">
                  <a:extLst>
                    <a:ext uri="{FF2B5EF4-FFF2-40B4-BE49-F238E27FC236}">
                      <a16:creationId xmlns:a16="http://schemas.microsoft.com/office/drawing/2014/main" id="{DAFCC593-17C3-49B3-AE8F-B85DE62F0142}"/>
                    </a:ext>
                  </a:extLst>
                </p:cNvPr>
                <p:cNvSpPr/>
                <p:nvPr/>
              </p:nvSpPr>
              <p:spPr>
                <a:xfrm>
                  <a:off x="6915734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09" name="Rechteck 508">
                  <a:extLst>
                    <a:ext uri="{FF2B5EF4-FFF2-40B4-BE49-F238E27FC236}">
                      <a16:creationId xmlns:a16="http://schemas.microsoft.com/office/drawing/2014/main" id="{C2A8DA35-A6D3-40C1-90AF-4008EB969B8E}"/>
                    </a:ext>
                  </a:extLst>
                </p:cNvPr>
                <p:cNvSpPr/>
                <p:nvPr/>
              </p:nvSpPr>
              <p:spPr>
                <a:xfrm>
                  <a:off x="696715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0" name="Rechteck 509">
                  <a:extLst>
                    <a:ext uri="{FF2B5EF4-FFF2-40B4-BE49-F238E27FC236}">
                      <a16:creationId xmlns:a16="http://schemas.microsoft.com/office/drawing/2014/main" id="{458DAE23-4033-4B30-9EF2-F736710FA151}"/>
                    </a:ext>
                  </a:extLst>
                </p:cNvPr>
                <p:cNvSpPr/>
                <p:nvPr/>
              </p:nvSpPr>
              <p:spPr>
                <a:xfrm>
                  <a:off x="7018576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1" name="Rechteck 510">
                  <a:extLst>
                    <a:ext uri="{FF2B5EF4-FFF2-40B4-BE49-F238E27FC236}">
                      <a16:creationId xmlns:a16="http://schemas.microsoft.com/office/drawing/2014/main" id="{6833D365-1FA8-4EB5-BE44-E7D3E1291D29}"/>
                    </a:ext>
                  </a:extLst>
                </p:cNvPr>
                <p:cNvSpPr/>
                <p:nvPr/>
              </p:nvSpPr>
              <p:spPr>
                <a:xfrm>
                  <a:off x="7069997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2" name="Rechteck 511">
                  <a:extLst>
                    <a:ext uri="{FF2B5EF4-FFF2-40B4-BE49-F238E27FC236}">
                      <a16:creationId xmlns:a16="http://schemas.microsoft.com/office/drawing/2014/main" id="{A3D196C3-26BC-4504-BDE3-44A986074A71}"/>
                    </a:ext>
                  </a:extLst>
                </p:cNvPr>
                <p:cNvSpPr/>
                <p:nvPr/>
              </p:nvSpPr>
              <p:spPr>
                <a:xfrm>
                  <a:off x="7121418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3" name="Rechteck 512">
                  <a:extLst>
                    <a:ext uri="{FF2B5EF4-FFF2-40B4-BE49-F238E27FC236}">
                      <a16:creationId xmlns:a16="http://schemas.microsoft.com/office/drawing/2014/main" id="{B052F447-6B5A-4F31-BADD-EA0BA6326C07}"/>
                    </a:ext>
                  </a:extLst>
                </p:cNvPr>
                <p:cNvSpPr/>
                <p:nvPr/>
              </p:nvSpPr>
              <p:spPr>
                <a:xfrm>
                  <a:off x="7172839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4" name="Rechteck 513">
                  <a:extLst>
                    <a:ext uri="{FF2B5EF4-FFF2-40B4-BE49-F238E27FC236}">
                      <a16:creationId xmlns:a16="http://schemas.microsoft.com/office/drawing/2014/main" id="{E7F3003B-21C4-43D1-B6DB-0A395B19AF9B}"/>
                    </a:ext>
                  </a:extLst>
                </p:cNvPr>
                <p:cNvSpPr/>
                <p:nvPr/>
              </p:nvSpPr>
              <p:spPr>
                <a:xfrm>
                  <a:off x="7224260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5" name="Rechteck 514">
                  <a:extLst>
                    <a:ext uri="{FF2B5EF4-FFF2-40B4-BE49-F238E27FC236}">
                      <a16:creationId xmlns:a16="http://schemas.microsoft.com/office/drawing/2014/main" id="{1D5C2227-B92A-47A6-ABA0-5B07E450AC74}"/>
                    </a:ext>
                  </a:extLst>
                </p:cNvPr>
                <p:cNvSpPr/>
                <p:nvPr/>
              </p:nvSpPr>
              <p:spPr>
                <a:xfrm>
                  <a:off x="727568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6" name="Rechteck 515">
                  <a:extLst>
                    <a:ext uri="{FF2B5EF4-FFF2-40B4-BE49-F238E27FC236}">
                      <a16:creationId xmlns:a16="http://schemas.microsoft.com/office/drawing/2014/main" id="{3F6AC381-87C5-4911-807F-4B3BAD8A1C00}"/>
                    </a:ext>
                  </a:extLst>
                </p:cNvPr>
                <p:cNvSpPr/>
                <p:nvPr/>
              </p:nvSpPr>
              <p:spPr>
                <a:xfrm>
                  <a:off x="7330983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7" name="Rechteck 516">
                  <a:extLst>
                    <a:ext uri="{FF2B5EF4-FFF2-40B4-BE49-F238E27FC236}">
                      <a16:creationId xmlns:a16="http://schemas.microsoft.com/office/drawing/2014/main" id="{646CE6B9-49F2-46CB-981D-EB495748060E}"/>
                    </a:ext>
                  </a:extLst>
                </p:cNvPr>
                <p:cNvSpPr/>
                <p:nvPr/>
              </p:nvSpPr>
              <p:spPr>
                <a:xfrm>
                  <a:off x="7383735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18" name="Rechteck 517">
                  <a:extLst>
                    <a:ext uri="{FF2B5EF4-FFF2-40B4-BE49-F238E27FC236}">
                      <a16:creationId xmlns:a16="http://schemas.microsoft.com/office/drawing/2014/main" id="{7F625735-2151-45D3-ACEB-DCDB03A47F3C}"/>
                    </a:ext>
                  </a:extLst>
                </p:cNvPr>
                <p:cNvSpPr/>
                <p:nvPr/>
              </p:nvSpPr>
              <p:spPr>
                <a:xfrm>
                  <a:off x="7436141" y="5364166"/>
                  <a:ext cx="36000" cy="92194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505" name="Rechteck 504">
                <a:extLst>
                  <a:ext uri="{FF2B5EF4-FFF2-40B4-BE49-F238E27FC236}">
                    <a16:creationId xmlns:a16="http://schemas.microsoft.com/office/drawing/2014/main" id="{952F71AA-3B7A-4DE6-84C1-50D977B08413}"/>
                  </a:ext>
                </a:extLst>
              </p:cNvPr>
              <p:cNvSpPr/>
              <p:nvPr/>
            </p:nvSpPr>
            <p:spPr>
              <a:xfrm>
                <a:off x="6781252" y="4667369"/>
                <a:ext cx="720000" cy="72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87" name="Flussdiagramm: Datenträger mit direktem Zugriff 486">
              <a:extLst>
                <a:ext uri="{FF2B5EF4-FFF2-40B4-BE49-F238E27FC236}">
                  <a16:creationId xmlns:a16="http://schemas.microsoft.com/office/drawing/2014/main" id="{1114C026-2544-4A24-A703-749CA25B3A7C}"/>
                </a:ext>
              </a:extLst>
            </p:cNvPr>
            <p:cNvSpPr/>
            <p:nvPr/>
          </p:nvSpPr>
          <p:spPr>
            <a:xfrm rot="10800000">
              <a:off x="5551266" y="5099847"/>
              <a:ext cx="948672" cy="747054"/>
            </a:xfrm>
            <a:prstGeom prst="flowChartMagneticDrum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50" name="Verbinder: gewinkelt 49">
            <a:extLst>
              <a:ext uri="{FF2B5EF4-FFF2-40B4-BE49-F238E27FC236}">
                <a16:creationId xmlns:a16="http://schemas.microsoft.com/office/drawing/2014/main" id="{21B64F93-B541-45A6-83D0-49C532158B55}"/>
              </a:ext>
            </a:extLst>
          </p:cNvPr>
          <p:cNvCxnSpPr>
            <a:cxnSpLocks/>
            <a:endCxn id="360" idx="1"/>
          </p:cNvCxnSpPr>
          <p:nvPr/>
        </p:nvCxnSpPr>
        <p:spPr>
          <a:xfrm rot="16200000" flipH="1">
            <a:off x="1986171" y="3986766"/>
            <a:ext cx="1150290" cy="552374"/>
          </a:xfrm>
          <a:prstGeom prst="bentConnector2">
            <a:avLst/>
          </a:prstGeom>
          <a:ln w="57150">
            <a:solidFill>
              <a:schemeClr val="accent3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7" name="Verbinder: gewinkelt 42">
            <a:extLst>
              <a:ext uri="{FF2B5EF4-FFF2-40B4-BE49-F238E27FC236}">
                <a16:creationId xmlns:a16="http://schemas.microsoft.com/office/drawing/2014/main" id="{D978B995-6594-4F28-9EAF-00815E9D549C}"/>
              </a:ext>
            </a:extLst>
          </p:cNvPr>
          <p:cNvCxnSpPr>
            <a:cxnSpLocks/>
          </p:cNvCxnSpPr>
          <p:nvPr/>
        </p:nvCxnSpPr>
        <p:spPr>
          <a:xfrm>
            <a:off x="4529503" y="3635880"/>
            <a:ext cx="0" cy="445383"/>
          </a:xfrm>
          <a:prstGeom prst="straightConnector1">
            <a:avLst/>
          </a:prstGeom>
          <a:ln w="57150">
            <a:solidFill>
              <a:schemeClr val="accent3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6" name="Text Box 19">
            <a:extLst>
              <a:ext uri="{FF2B5EF4-FFF2-40B4-BE49-F238E27FC236}">
                <a16:creationId xmlns:a16="http://schemas.microsoft.com/office/drawing/2014/main" id="{0AEE8CE1-005D-4296-B3C7-4C5679AD5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463" y="5157387"/>
            <a:ext cx="91513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</a:rPr>
              <a:t>memory</a:t>
            </a:r>
          </a:p>
        </p:txBody>
      </p:sp>
      <p:sp>
        <p:nvSpPr>
          <p:cNvPr id="567" name="Text Box 19">
            <a:extLst>
              <a:ext uri="{FF2B5EF4-FFF2-40B4-BE49-F238E27FC236}">
                <a16:creationId xmlns:a16="http://schemas.microsoft.com/office/drawing/2014/main" id="{496067AA-60B3-4750-A3DC-82804C58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1397" y="5157387"/>
            <a:ext cx="92993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</a:rPr>
              <a:t>compute</a:t>
            </a:r>
          </a:p>
        </p:txBody>
      </p:sp>
      <p:sp>
        <p:nvSpPr>
          <p:cNvPr id="568" name="Text Box 19">
            <a:extLst>
              <a:ext uri="{FF2B5EF4-FFF2-40B4-BE49-F238E27FC236}">
                <a16:creationId xmlns:a16="http://schemas.microsoft.com/office/drawing/2014/main" id="{BB1A40F0-9E20-4544-812C-5C1C7634B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8871" y="5157387"/>
            <a:ext cx="80446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</a:rPr>
              <a:t>network</a:t>
            </a:r>
          </a:p>
        </p:txBody>
      </p:sp>
      <p:sp>
        <p:nvSpPr>
          <p:cNvPr id="571" name="Text Box 19">
            <a:extLst>
              <a:ext uri="{FF2B5EF4-FFF2-40B4-BE49-F238E27FC236}">
                <a16:creationId xmlns:a16="http://schemas.microsoft.com/office/drawing/2014/main" id="{D5E6791C-D0BC-4748-9E90-91D745ED1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917" y="1180998"/>
            <a:ext cx="1110875" cy="5539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Nutzungs-sicht</a:t>
            </a:r>
          </a:p>
        </p:txBody>
      </p:sp>
      <p:sp>
        <p:nvSpPr>
          <p:cNvPr id="572" name="Text Box 19">
            <a:extLst>
              <a:ext uri="{FF2B5EF4-FFF2-40B4-BE49-F238E27FC236}">
                <a16:creationId xmlns:a16="http://schemas.microsoft.com/office/drawing/2014/main" id="{49F1931B-A1F2-4A11-BFF4-D942176F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917" y="2603270"/>
            <a:ext cx="1224000" cy="5539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Ressourcen-sicht</a:t>
            </a:r>
          </a:p>
        </p:txBody>
      </p:sp>
      <p:sp>
        <p:nvSpPr>
          <p:cNvPr id="573" name="Text Box 19">
            <a:extLst>
              <a:ext uri="{FF2B5EF4-FFF2-40B4-BE49-F238E27FC236}">
                <a16:creationId xmlns:a16="http://schemas.microsoft.com/office/drawing/2014/main" id="{C675DD3E-E58C-4086-89CD-D2E69A293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917" y="4390347"/>
            <a:ext cx="1224000" cy="5539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Hardware-</a:t>
            </a:r>
            <a:br>
              <a:rPr lang="de-DE" sz="2000" dirty="0">
                <a:latin typeface="Arial Narrow" panose="020B0606020202030204" pitchFamily="34" charset="0"/>
              </a:rPr>
            </a:br>
            <a:r>
              <a:rPr lang="de-DE" sz="2000" dirty="0" err="1">
                <a:latin typeface="Arial Narrow" panose="020B0606020202030204" pitchFamily="34" charset="0"/>
              </a:rPr>
              <a:t>sicht</a:t>
            </a:r>
            <a:endParaRPr lang="de-DE" sz="2000" dirty="0">
              <a:latin typeface="Arial Narrow" panose="020B0606020202030204" pitchFamily="34" charset="0"/>
            </a:endParaRPr>
          </a:p>
        </p:txBody>
      </p:sp>
      <p:grpSp>
        <p:nvGrpSpPr>
          <p:cNvPr id="575" name="Gruppieren 574">
            <a:extLst>
              <a:ext uri="{FF2B5EF4-FFF2-40B4-BE49-F238E27FC236}">
                <a16:creationId xmlns:a16="http://schemas.microsoft.com/office/drawing/2014/main" id="{58ABD354-46D9-46B7-99D6-E0E8C0BD1599}"/>
              </a:ext>
            </a:extLst>
          </p:cNvPr>
          <p:cNvGrpSpPr/>
          <p:nvPr/>
        </p:nvGrpSpPr>
        <p:grpSpPr>
          <a:xfrm>
            <a:off x="3455104" y="2434128"/>
            <a:ext cx="2136913" cy="1237756"/>
            <a:chOff x="3455104" y="1241969"/>
            <a:chExt cx="2136913" cy="2728953"/>
          </a:xfrm>
        </p:grpSpPr>
        <p:cxnSp>
          <p:nvCxnSpPr>
            <p:cNvPr id="576" name="Gerader Verbinder 575">
              <a:extLst>
                <a:ext uri="{FF2B5EF4-FFF2-40B4-BE49-F238E27FC236}">
                  <a16:creationId xmlns:a16="http://schemas.microsoft.com/office/drawing/2014/main" id="{E8757314-775E-478A-BA2F-5A01F47F3127}"/>
                </a:ext>
              </a:extLst>
            </p:cNvPr>
            <p:cNvCxnSpPr>
              <a:cxnSpLocks/>
            </p:cNvCxnSpPr>
            <p:nvPr/>
          </p:nvCxnSpPr>
          <p:spPr>
            <a:xfrm>
              <a:off x="3455104" y="1241969"/>
              <a:ext cx="0" cy="2728953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Gerader Verbinder 576">
              <a:extLst>
                <a:ext uri="{FF2B5EF4-FFF2-40B4-BE49-F238E27FC236}">
                  <a16:creationId xmlns:a16="http://schemas.microsoft.com/office/drawing/2014/main" id="{EDE76023-F3E3-459B-8DF2-6F946608E9C1}"/>
                </a:ext>
              </a:extLst>
            </p:cNvPr>
            <p:cNvCxnSpPr>
              <a:cxnSpLocks/>
            </p:cNvCxnSpPr>
            <p:nvPr/>
          </p:nvCxnSpPr>
          <p:spPr>
            <a:xfrm>
              <a:off x="5592017" y="1241969"/>
              <a:ext cx="0" cy="2728953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1" name="Rechteck 580">
            <a:extLst>
              <a:ext uri="{FF2B5EF4-FFF2-40B4-BE49-F238E27FC236}">
                <a16:creationId xmlns:a16="http://schemas.microsoft.com/office/drawing/2014/main" id="{06FB9FD1-2C9E-4BAD-BB75-156066C7160A}"/>
              </a:ext>
            </a:extLst>
          </p:cNvPr>
          <p:cNvSpPr/>
          <p:nvPr/>
        </p:nvSpPr>
        <p:spPr>
          <a:xfrm>
            <a:off x="1475907" y="337758"/>
            <a:ext cx="1797591" cy="3477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Virtual Machine</a:t>
            </a:r>
          </a:p>
        </p:txBody>
      </p:sp>
      <p:sp>
        <p:nvSpPr>
          <p:cNvPr id="582" name="Rechteck 581">
            <a:extLst>
              <a:ext uri="{FF2B5EF4-FFF2-40B4-BE49-F238E27FC236}">
                <a16:creationId xmlns:a16="http://schemas.microsoft.com/office/drawing/2014/main" id="{56813900-E258-4C59-B310-1BF70DF67A65}"/>
              </a:ext>
            </a:extLst>
          </p:cNvPr>
          <p:cNvSpPr/>
          <p:nvPr/>
        </p:nvSpPr>
        <p:spPr>
          <a:xfrm>
            <a:off x="3621660" y="337758"/>
            <a:ext cx="1797591" cy="3477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Virtual Machine</a:t>
            </a:r>
          </a:p>
        </p:txBody>
      </p:sp>
      <p:sp>
        <p:nvSpPr>
          <p:cNvPr id="583" name="Rechteck 582">
            <a:extLst>
              <a:ext uri="{FF2B5EF4-FFF2-40B4-BE49-F238E27FC236}">
                <a16:creationId xmlns:a16="http://schemas.microsoft.com/office/drawing/2014/main" id="{099BA644-B825-4DDF-8F65-3955ED00E6C9}"/>
              </a:ext>
            </a:extLst>
          </p:cNvPr>
          <p:cNvSpPr/>
          <p:nvPr/>
        </p:nvSpPr>
        <p:spPr>
          <a:xfrm>
            <a:off x="5758320" y="337758"/>
            <a:ext cx="1797591" cy="3477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Virtual Machine</a:t>
            </a:r>
          </a:p>
        </p:txBody>
      </p:sp>
      <p:sp>
        <p:nvSpPr>
          <p:cNvPr id="584" name="Text Box 19">
            <a:extLst>
              <a:ext uri="{FF2B5EF4-FFF2-40B4-BE49-F238E27FC236}">
                <a16:creationId xmlns:a16="http://schemas.microsoft.com/office/drawing/2014/main" id="{8FA7A8A0-6151-416A-8008-016020720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917" y="357766"/>
            <a:ext cx="1110875" cy="626701"/>
          </a:xfrm>
          <a:prstGeom prst="wedgeRectCallout">
            <a:avLst>
              <a:gd name="adj1" fmla="val -79884"/>
              <a:gd name="adj2" fmla="val -15004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>
                <a:latin typeface="Arial Narrow" panose="020B0606020202030204" pitchFamily="34" charset="0"/>
              </a:rPr>
              <a:t>guest machine</a:t>
            </a:r>
          </a:p>
        </p:txBody>
      </p:sp>
      <p:grpSp>
        <p:nvGrpSpPr>
          <p:cNvPr id="545" name="Gruppieren 544">
            <a:extLst>
              <a:ext uri="{FF2B5EF4-FFF2-40B4-BE49-F238E27FC236}">
                <a16:creationId xmlns:a16="http://schemas.microsoft.com/office/drawing/2014/main" id="{97FBC99E-6CF9-42DA-89DB-3157CC2D2140}"/>
              </a:ext>
            </a:extLst>
          </p:cNvPr>
          <p:cNvGrpSpPr/>
          <p:nvPr/>
        </p:nvGrpSpPr>
        <p:grpSpPr>
          <a:xfrm flipV="1">
            <a:off x="2364487" y="1877824"/>
            <a:ext cx="4288187" cy="500344"/>
            <a:chOff x="2364487" y="1141706"/>
            <a:chExt cx="4288187" cy="1466098"/>
          </a:xfrm>
        </p:grpSpPr>
        <p:cxnSp>
          <p:nvCxnSpPr>
            <p:cNvPr id="546" name="Verbinder: gewinkelt 42">
              <a:extLst>
                <a:ext uri="{FF2B5EF4-FFF2-40B4-BE49-F238E27FC236}">
                  <a16:creationId xmlns:a16="http://schemas.microsoft.com/office/drawing/2014/main" id="{3F907A05-4D0B-4801-8DDE-A2D40F90C416}"/>
                </a:ext>
              </a:extLst>
            </p:cNvPr>
            <p:cNvCxnSpPr>
              <a:cxnSpLocks/>
            </p:cNvCxnSpPr>
            <p:nvPr/>
          </p:nvCxnSpPr>
          <p:spPr>
            <a:xfrm>
              <a:off x="6652674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Verbinder: gewinkelt 42">
              <a:extLst>
                <a:ext uri="{FF2B5EF4-FFF2-40B4-BE49-F238E27FC236}">
                  <a16:creationId xmlns:a16="http://schemas.microsoft.com/office/drawing/2014/main" id="{589BC9F3-419B-43A8-A291-B620EFE0E8BD}"/>
                </a:ext>
              </a:extLst>
            </p:cNvPr>
            <p:cNvCxnSpPr>
              <a:cxnSpLocks/>
            </p:cNvCxnSpPr>
            <p:nvPr/>
          </p:nvCxnSpPr>
          <p:spPr>
            <a:xfrm>
              <a:off x="4521988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Verbinder: gewinkelt 42">
              <a:extLst>
                <a:ext uri="{FF2B5EF4-FFF2-40B4-BE49-F238E27FC236}">
                  <a16:creationId xmlns:a16="http://schemas.microsoft.com/office/drawing/2014/main" id="{DB8D4195-7127-4507-B680-FBA64403226F}"/>
                </a:ext>
              </a:extLst>
            </p:cNvPr>
            <p:cNvCxnSpPr>
              <a:cxnSpLocks/>
            </p:cNvCxnSpPr>
            <p:nvPr/>
          </p:nvCxnSpPr>
          <p:spPr>
            <a:xfrm>
              <a:off x="2364487" y="1141706"/>
              <a:ext cx="0" cy="1466098"/>
            </a:xfrm>
            <a:prstGeom prst="straightConnector1">
              <a:avLst/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1" name="Text Box 19">
            <a:extLst>
              <a:ext uri="{FF2B5EF4-FFF2-40B4-BE49-F238E27FC236}">
                <a16:creationId xmlns:a16="http://schemas.microsoft.com/office/drawing/2014/main" id="{4B08B3D4-A565-48EB-9978-B575A02EE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470" y="5210190"/>
            <a:ext cx="2250834" cy="349702"/>
          </a:xfrm>
          <a:prstGeom prst="wedgeRectCallout">
            <a:avLst>
              <a:gd name="adj1" fmla="val -69970"/>
              <a:gd name="adj2" fmla="val -57560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physischer Computer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B98BB70-4299-45A4-8BF2-E55539DDE4A8}"/>
              </a:ext>
            </a:extLst>
          </p:cNvPr>
          <p:cNvSpPr/>
          <p:nvPr/>
        </p:nvSpPr>
        <p:spPr>
          <a:xfrm>
            <a:off x="569521" y="5818346"/>
            <a:ext cx="8168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Abb. 31: Server-Virtualisierung – Veranschaulichung und Wirkungsweise der Virtualisierungsschicht (</a:t>
            </a:r>
            <a:r>
              <a:rPr lang="en-US" dirty="0">
                <a:latin typeface="Arial Narrow" panose="020B0606020202030204" pitchFamily="34" charset="0"/>
              </a:rPr>
              <a:t>Virtual Machine Monitor </a:t>
            </a:r>
            <a:r>
              <a:rPr lang="de-DE" dirty="0">
                <a:latin typeface="Arial Narrow" panose="020B0606020202030204" pitchFamily="34" charset="0"/>
              </a:rPr>
              <a:t>bzw. </a:t>
            </a:r>
            <a:r>
              <a:rPr lang="en-US" dirty="0">
                <a:latin typeface="Arial Narrow" panose="020B0606020202030204" pitchFamily="34" charset="0"/>
              </a:rPr>
              <a:t>Hypervisor)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552" name="Text Box 19">
            <a:extLst>
              <a:ext uri="{FF2B5EF4-FFF2-40B4-BE49-F238E27FC236}">
                <a16:creationId xmlns:a16="http://schemas.microsoft.com/office/drawing/2014/main" id="{FD7ACF2C-4EBC-4D47-B25C-411B23E67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1082" y="2070727"/>
            <a:ext cx="1377986" cy="349702"/>
          </a:xfrm>
          <a:prstGeom prst="wedgeRectCallout">
            <a:avLst>
              <a:gd name="adj1" fmla="val -57619"/>
              <a:gd name="adj2" fmla="val -133270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</a:rPr>
              <a:t>host machine</a:t>
            </a:r>
          </a:p>
        </p:txBody>
      </p:sp>
    </p:spTree>
    <p:extLst>
      <p:ext uri="{BB962C8B-B14F-4D97-AF65-F5344CB8AC3E}">
        <p14:creationId xmlns:p14="http://schemas.microsoft.com/office/powerpoint/2010/main" val="221258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7">
            <a:extLst>
              <a:ext uri="{FF2B5EF4-FFF2-40B4-BE49-F238E27FC236}">
                <a16:creationId xmlns:a16="http://schemas.microsoft.com/office/drawing/2014/main" id="{3AE29305-518D-4997-8598-4397B08DC339}"/>
              </a:ext>
            </a:extLst>
          </p:cNvPr>
          <p:cNvSpPr>
            <a:spLocks noChangeArrowheads="1"/>
          </p:cNvSpPr>
          <p:nvPr/>
        </p:nvSpPr>
        <p:spPr bwMode="gray">
          <a:xfrm rot="16200000">
            <a:off x="1867754" y="856008"/>
            <a:ext cx="1080000" cy="319969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911D76D3-C30B-4E52-B029-A2AADA9B18E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6720450" y="1063487"/>
            <a:ext cx="1732779" cy="1442361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10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de-DE" sz="200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Engineering</a:t>
            </a:r>
          </a:p>
        </p:txBody>
      </p:sp>
      <p:sp>
        <p:nvSpPr>
          <p:cNvPr id="3" name="AutoShape 5">
            <a:extLst>
              <a:ext uri="{FF2B5EF4-FFF2-40B4-BE49-F238E27FC236}">
                <a16:creationId xmlns:a16="http://schemas.microsoft.com/office/drawing/2014/main" id="{B774A1F1-4EB2-4546-908B-4C2AA0F7CE4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396448" y="3048296"/>
            <a:ext cx="3129633" cy="2577252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10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de-DE" sz="20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 A</a:t>
            </a: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33314A1B-A8C8-46DF-8B76-55F5B2296C7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548700" y="5108098"/>
            <a:ext cx="2759878" cy="334968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de-DE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Hardware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C8E2C24A-E8EE-4F47-8B66-64D6EDF95A7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548700" y="4693138"/>
            <a:ext cx="2759878" cy="337467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Hypervisor</a:t>
            </a: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61E1DB22-CED7-4A86-9B60-CF2E92F0EA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5342928" y="3048296"/>
            <a:ext cx="3110301" cy="2577252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10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de-DE" sz="20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 B</a:t>
            </a: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A8843CD9-5CCE-4A0D-936D-FF6B4A92A83F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5487930" y="5108098"/>
            <a:ext cx="2767129" cy="334968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de-DE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Hardware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3FEA5E64-7A26-459E-A388-C766E1FCA770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7968188" y="3425759"/>
            <a:ext cx="288000" cy="1172388"/>
          </a:xfrm>
          <a:prstGeom prst="roundRect">
            <a:avLst>
              <a:gd name="adj" fmla="val 24671"/>
            </a:avLst>
          </a:prstGeom>
          <a:solidFill>
            <a:schemeClr val="accent6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r>
              <a:rPr lang="de-DE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VM</a:t>
            </a:r>
          </a:p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pl-PL" sz="20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928B63-523E-47C9-B683-EFEF14644D8E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5487930" y="4693138"/>
            <a:ext cx="2767129" cy="337467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Hypervisor</a:t>
            </a: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38338D9B-47F3-4C40-B897-D35977A586AF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3542994" y="3425759"/>
            <a:ext cx="333505" cy="1172388"/>
          </a:xfrm>
          <a:prstGeom prst="roundRect">
            <a:avLst>
              <a:gd name="adj" fmla="val 24671"/>
            </a:avLst>
          </a:prstGeom>
          <a:solidFill>
            <a:schemeClr val="accent6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r>
              <a:rPr lang="de-DE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VM</a:t>
            </a:r>
          </a:p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pl-PL" sz="20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893150AB-FFEB-45A6-B701-E6AEFF87D3E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5480681" y="3425759"/>
            <a:ext cx="2335073" cy="1172388"/>
          </a:xfrm>
          <a:prstGeom prst="roundRect">
            <a:avLst>
              <a:gd name="adj" fmla="val 10282"/>
            </a:avLst>
          </a:prstGeom>
          <a:noFill/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pl-PL" sz="120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59E91540-0944-41C7-8F69-357EFBE03A6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3982325" y="3425759"/>
            <a:ext cx="326254" cy="1172388"/>
          </a:xfrm>
          <a:prstGeom prst="roundRect">
            <a:avLst>
              <a:gd name="adj" fmla="val 24671"/>
            </a:avLst>
          </a:prstGeom>
          <a:solidFill>
            <a:schemeClr val="accent6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r>
              <a:rPr lang="de-DE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VM</a:t>
            </a:r>
          </a:p>
          <a:p>
            <a:pPr marL="4763"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pl-PL" sz="20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B477022B-BCC1-4F79-81EC-A57EEB018C13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1541450" y="3425759"/>
            <a:ext cx="1899531" cy="1172388"/>
          </a:xfrm>
          <a:prstGeom prst="roundRect">
            <a:avLst>
              <a:gd name="adj" fmla="val 10282"/>
            </a:avLst>
          </a:prstGeom>
          <a:solidFill>
            <a:srgbClr val="F695A0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pl-PL" sz="120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4A3F17A0-290E-4B05-8137-FE6EC5EF20ED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1541450" y="3425759"/>
            <a:ext cx="1464524" cy="1172388"/>
          </a:xfrm>
          <a:prstGeom prst="roundRect">
            <a:avLst>
              <a:gd name="adj" fmla="val 10282"/>
            </a:avLst>
          </a:prstGeom>
          <a:solidFill>
            <a:schemeClr val="accent6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Virtual Machine (VM)</a:t>
            </a:r>
          </a:p>
        </p:txBody>
      </p:sp>
      <p:sp>
        <p:nvSpPr>
          <p:cNvPr id="21" name="AutoShape 33">
            <a:extLst>
              <a:ext uri="{FF2B5EF4-FFF2-40B4-BE49-F238E27FC236}">
                <a16:creationId xmlns:a16="http://schemas.microsoft.com/office/drawing/2014/main" id="{AB774C8E-A8F5-4256-B04B-7084636AFD0E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08118" y="3875716"/>
            <a:ext cx="396000" cy="347467"/>
          </a:xfrm>
          <a:prstGeom prst="rightArrow">
            <a:avLst>
              <a:gd name="adj1" fmla="val 49759"/>
              <a:gd name="adj2" fmla="val 40231"/>
            </a:avLst>
          </a:prstGeom>
          <a:solidFill>
            <a:schemeClr val="accent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0000"/>
              </a:spcBef>
              <a:buClr>
                <a:srgbClr val="333333"/>
              </a:buClr>
            </a:pPr>
            <a:endParaRPr lang="pl-PL" sz="280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281E9E6D-0664-465F-AFDA-0988D8E425ED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690770" y="1063487"/>
            <a:ext cx="5809761" cy="1442361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10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Cloud-Management-System            Repository</a:t>
            </a:r>
          </a:p>
        </p:txBody>
      </p:sp>
      <p:sp>
        <p:nvSpPr>
          <p:cNvPr id="23" name="AutoShape 25">
            <a:extLst>
              <a:ext uri="{FF2B5EF4-FFF2-40B4-BE49-F238E27FC236}">
                <a16:creationId xmlns:a16="http://schemas.microsoft.com/office/drawing/2014/main" id="{38815B01-08BA-4439-945F-BEF1FC58ADBB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3609747" y="3184572"/>
            <a:ext cx="3224690" cy="80234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9322 h 21600"/>
              <a:gd name="T20" fmla="*/ 20478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398" y="0"/>
                </a:moveTo>
                <a:lnTo>
                  <a:pt x="17196" y="6423"/>
                </a:lnTo>
                <a:lnTo>
                  <a:pt x="18318" y="6423"/>
                </a:lnTo>
                <a:lnTo>
                  <a:pt x="18318" y="19322"/>
                </a:lnTo>
                <a:lnTo>
                  <a:pt x="0" y="19322"/>
                </a:lnTo>
                <a:lnTo>
                  <a:pt x="0" y="21600"/>
                </a:lnTo>
                <a:lnTo>
                  <a:pt x="20478" y="21600"/>
                </a:lnTo>
                <a:lnTo>
                  <a:pt x="20478" y="6423"/>
                </a:lnTo>
                <a:lnTo>
                  <a:pt x="21600" y="6423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AutoShape 26">
            <a:extLst>
              <a:ext uri="{FF2B5EF4-FFF2-40B4-BE49-F238E27FC236}">
                <a16:creationId xmlns:a16="http://schemas.microsoft.com/office/drawing/2014/main" id="{7E990FD1-C283-45C7-B8CB-FCB71DD9B2B4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-336733" y="3184572"/>
            <a:ext cx="3224690" cy="80234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9322 h 21600"/>
              <a:gd name="T20" fmla="*/ 20478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398" y="0"/>
                </a:moveTo>
                <a:lnTo>
                  <a:pt x="17196" y="6423"/>
                </a:lnTo>
                <a:lnTo>
                  <a:pt x="18318" y="6423"/>
                </a:lnTo>
                <a:lnTo>
                  <a:pt x="18318" y="19322"/>
                </a:lnTo>
                <a:lnTo>
                  <a:pt x="0" y="19322"/>
                </a:lnTo>
                <a:lnTo>
                  <a:pt x="0" y="21600"/>
                </a:lnTo>
                <a:lnTo>
                  <a:pt x="20478" y="21600"/>
                </a:lnTo>
                <a:lnTo>
                  <a:pt x="20478" y="6423"/>
                </a:lnTo>
                <a:lnTo>
                  <a:pt x="21600" y="6423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id="{0BF9BCCF-E134-47DC-95BB-E792EF0118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874440" y="1973400"/>
            <a:ext cx="5384971" cy="319969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AutoShape 28">
            <a:extLst>
              <a:ext uri="{FF2B5EF4-FFF2-40B4-BE49-F238E27FC236}">
                <a16:creationId xmlns:a16="http://schemas.microsoft.com/office/drawing/2014/main" id="{51B3580B-4086-4394-963D-2A6D7B8CE391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33332" y="1495945"/>
            <a:ext cx="575176" cy="702433"/>
          </a:xfrm>
          <a:prstGeom prst="can">
            <a:avLst>
              <a:gd name="adj" fmla="val 29517"/>
            </a:avLst>
          </a:prstGeom>
          <a:solidFill>
            <a:schemeClr val="accent6"/>
          </a:solidFill>
          <a:ln w="6350">
            <a:solidFill>
              <a:srgbClr val="CC0000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AutoShape 29">
            <a:extLst>
              <a:ext uri="{FF2B5EF4-FFF2-40B4-BE49-F238E27FC236}">
                <a16:creationId xmlns:a16="http://schemas.microsoft.com/office/drawing/2014/main" id="{E5059A90-DBBA-4133-8103-7565C714600E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47761" y="1495945"/>
            <a:ext cx="575176" cy="702433"/>
          </a:xfrm>
          <a:prstGeom prst="can">
            <a:avLst>
              <a:gd name="adj" fmla="val 29517"/>
            </a:avLst>
          </a:prstGeom>
          <a:solidFill>
            <a:schemeClr val="accent6"/>
          </a:solidFill>
          <a:ln w="6350">
            <a:solidFill>
              <a:srgbClr val="CC0000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Freeform 31">
            <a:extLst>
              <a:ext uri="{FF2B5EF4-FFF2-40B4-BE49-F238E27FC236}">
                <a16:creationId xmlns:a16="http://schemas.microsoft.com/office/drawing/2014/main" id="{E676C34F-72B9-4023-80DB-1678C0527CB7}"/>
              </a:ext>
            </a:extLst>
          </p:cNvPr>
          <p:cNvSpPr>
            <a:spLocks noEditPoints="1"/>
          </p:cNvSpPr>
          <p:nvPr/>
        </p:nvSpPr>
        <p:spPr bwMode="gray">
          <a:xfrm>
            <a:off x="2500882" y="1463449"/>
            <a:ext cx="766096" cy="734929"/>
          </a:xfrm>
          <a:custGeom>
            <a:avLst/>
            <a:gdLst>
              <a:gd name="T0" fmla="*/ 2147483647 w 495"/>
              <a:gd name="T1" fmla="*/ 2147483647 h 493"/>
              <a:gd name="T2" fmla="*/ 2147483647 w 495"/>
              <a:gd name="T3" fmla="*/ 2147483647 h 493"/>
              <a:gd name="T4" fmla="*/ 2147483647 w 495"/>
              <a:gd name="T5" fmla="*/ 2147483647 h 493"/>
              <a:gd name="T6" fmla="*/ 2147483647 w 495"/>
              <a:gd name="T7" fmla="*/ 2147483647 h 493"/>
              <a:gd name="T8" fmla="*/ 2147483647 w 495"/>
              <a:gd name="T9" fmla="*/ 2147483647 h 493"/>
              <a:gd name="T10" fmla="*/ 2147483647 w 495"/>
              <a:gd name="T11" fmla="*/ 2147483647 h 493"/>
              <a:gd name="T12" fmla="*/ 2147483647 w 495"/>
              <a:gd name="T13" fmla="*/ 2147483647 h 493"/>
              <a:gd name="T14" fmla="*/ 2147483647 w 495"/>
              <a:gd name="T15" fmla="*/ 2147483647 h 493"/>
              <a:gd name="T16" fmla="*/ 2147483647 w 495"/>
              <a:gd name="T17" fmla="*/ 2147483647 h 493"/>
              <a:gd name="T18" fmla="*/ 2147483647 w 495"/>
              <a:gd name="T19" fmla="*/ 2147483647 h 493"/>
              <a:gd name="T20" fmla="*/ 2147483647 w 495"/>
              <a:gd name="T21" fmla="*/ 2147483647 h 493"/>
              <a:gd name="T22" fmla="*/ 2147483647 w 495"/>
              <a:gd name="T23" fmla="*/ 2147483647 h 493"/>
              <a:gd name="T24" fmla="*/ 2147483647 w 495"/>
              <a:gd name="T25" fmla="*/ 2147483647 h 493"/>
              <a:gd name="T26" fmla="*/ 2147483647 w 495"/>
              <a:gd name="T27" fmla="*/ 2147483647 h 493"/>
              <a:gd name="T28" fmla="*/ 2147483647 w 495"/>
              <a:gd name="T29" fmla="*/ 2147483647 h 493"/>
              <a:gd name="T30" fmla="*/ 2147483647 w 495"/>
              <a:gd name="T31" fmla="*/ 2147483647 h 493"/>
              <a:gd name="T32" fmla="*/ 2147483647 w 495"/>
              <a:gd name="T33" fmla="*/ 2147483647 h 493"/>
              <a:gd name="T34" fmla="*/ 2147483647 w 495"/>
              <a:gd name="T35" fmla="*/ 2147483647 h 493"/>
              <a:gd name="T36" fmla="*/ 2147483647 w 495"/>
              <a:gd name="T37" fmla="*/ 2147483647 h 493"/>
              <a:gd name="T38" fmla="*/ 2147483647 w 495"/>
              <a:gd name="T39" fmla="*/ 2147483647 h 493"/>
              <a:gd name="T40" fmla="*/ 2147483647 w 495"/>
              <a:gd name="T41" fmla="*/ 2147483647 h 493"/>
              <a:gd name="T42" fmla="*/ 2147483647 w 495"/>
              <a:gd name="T43" fmla="*/ 2147483647 h 493"/>
              <a:gd name="T44" fmla="*/ 2147483647 w 495"/>
              <a:gd name="T45" fmla="*/ 2147483647 h 493"/>
              <a:gd name="T46" fmla="*/ 2147483647 w 495"/>
              <a:gd name="T47" fmla="*/ 2147483647 h 493"/>
              <a:gd name="T48" fmla="*/ 2147483647 w 495"/>
              <a:gd name="T49" fmla="*/ 2147483647 h 493"/>
              <a:gd name="T50" fmla="*/ 2147483647 w 495"/>
              <a:gd name="T51" fmla="*/ 2147483647 h 493"/>
              <a:gd name="T52" fmla="*/ 2147483647 w 495"/>
              <a:gd name="T53" fmla="*/ 2147483647 h 493"/>
              <a:gd name="T54" fmla="*/ 2147483647 w 495"/>
              <a:gd name="T55" fmla="*/ 2147483647 h 493"/>
              <a:gd name="T56" fmla="*/ 2147483647 w 495"/>
              <a:gd name="T57" fmla="*/ 2147483647 h 493"/>
              <a:gd name="T58" fmla="*/ 2147483647 w 495"/>
              <a:gd name="T59" fmla="*/ 2147483647 h 493"/>
              <a:gd name="T60" fmla="*/ 2147483647 w 495"/>
              <a:gd name="T61" fmla="*/ 2147483647 h 493"/>
              <a:gd name="T62" fmla="*/ 2147483647 w 495"/>
              <a:gd name="T63" fmla="*/ 2147483647 h 493"/>
              <a:gd name="T64" fmla="*/ 2147483647 w 495"/>
              <a:gd name="T65" fmla="*/ 2147483647 h 493"/>
              <a:gd name="T66" fmla="*/ 2147483647 w 495"/>
              <a:gd name="T67" fmla="*/ 2147483647 h 493"/>
              <a:gd name="T68" fmla="*/ 2147483647 w 495"/>
              <a:gd name="T69" fmla="*/ 2147483647 h 493"/>
              <a:gd name="T70" fmla="*/ 2147483647 w 495"/>
              <a:gd name="T71" fmla="*/ 2147483647 h 493"/>
              <a:gd name="T72" fmla="*/ 2147483647 w 495"/>
              <a:gd name="T73" fmla="*/ 2147483647 h 493"/>
              <a:gd name="T74" fmla="*/ 2147483647 w 495"/>
              <a:gd name="T75" fmla="*/ 2147483647 h 493"/>
              <a:gd name="T76" fmla="*/ 2147483647 w 495"/>
              <a:gd name="T77" fmla="*/ 2147483647 h 493"/>
              <a:gd name="T78" fmla="*/ 2147483647 w 495"/>
              <a:gd name="T79" fmla="*/ 2147483647 h 493"/>
              <a:gd name="T80" fmla="*/ 2147483647 w 495"/>
              <a:gd name="T81" fmla="*/ 2147483647 h 493"/>
              <a:gd name="T82" fmla="*/ 2147483647 w 495"/>
              <a:gd name="T83" fmla="*/ 2147483647 h 493"/>
              <a:gd name="T84" fmla="*/ 2147483647 w 495"/>
              <a:gd name="T85" fmla="*/ 2147483647 h 493"/>
              <a:gd name="T86" fmla="*/ 2147483647 w 495"/>
              <a:gd name="T87" fmla="*/ 2147483647 h 493"/>
              <a:gd name="T88" fmla="*/ 2147483647 w 495"/>
              <a:gd name="T89" fmla="*/ 2147483647 h 493"/>
              <a:gd name="T90" fmla="*/ 2147483647 w 495"/>
              <a:gd name="T91" fmla="*/ 2147483647 h 493"/>
              <a:gd name="T92" fmla="*/ 2147483647 w 495"/>
              <a:gd name="T93" fmla="*/ 2147483647 h 493"/>
              <a:gd name="T94" fmla="*/ 2147483647 w 495"/>
              <a:gd name="T95" fmla="*/ 2147483647 h 493"/>
              <a:gd name="T96" fmla="*/ 2147483647 w 495"/>
              <a:gd name="T97" fmla="*/ 2147483647 h 493"/>
              <a:gd name="T98" fmla="*/ 2147483647 w 495"/>
              <a:gd name="T99" fmla="*/ 2147483647 h 493"/>
              <a:gd name="T100" fmla="*/ 2147483647 w 495"/>
              <a:gd name="T101" fmla="*/ 2147483647 h 493"/>
              <a:gd name="T102" fmla="*/ 2147483647 w 495"/>
              <a:gd name="T103" fmla="*/ 2147483647 h 493"/>
              <a:gd name="T104" fmla="*/ 2147483647 w 495"/>
              <a:gd name="T105" fmla="*/ 2147483647 h 493"/>
              <a:gd name="T106" fmla="*/ 2147483647 w 495"/>
              <a:gd name="T107" fmla="*/ 2147483647 h 493"/>
              <a:gd name="T108" fmla="*/ 2147483647 w 495"/>
              <a:gd name="T109" fmla="*/ 2147483647 h 493"/>
              <a:gd name="T110" fmla="*/ 2147483647 w 495"/>
              <a:gd name="T111" fmla="*/ 2147483647 h 493"/>
              <a:gd name="T112" fmla="*/ 2147483647 w 495"/>
              <a:gd name="T113" fmla="*/ 2147483647 h 493"/>
              <a:gd name="T114" fmla="*/ 2147483647 w 495"/>
              <a:gd name="T115" fmla="*/ 2147483647 h 493"/>
              <a:gd name="T116" fmla="*/ 2147483647 w 495"/>
              <a:gd name="T117" fmla="*/ 2147483647 h 493"/>
              <a:gd name="T118" fmla="*/ 2147483647 w 495"/>
              <a:gd name="T119" fmla="*/ 2147483647 h 493"/>
              <a:gd name="T120" fmla="*/ 2147483647 w 495"/>
              <a:gd name="T121" fmla="*/ 2147483647 h 493"/>
              <a:gd name="T122" fmla="*/ 2147483647 w 495"/>
              <a:gd name="T123" fmla="*/ 2147483647 h 4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95"/>
              <a:gd name="T187" fmla="*/ 0 h 493"/>
              <a:gd name="T188" fmla="*/ 495 w 495"/>
              <a:gd name="T189" fmla="*/ 493 h 4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95" h="493">
                <a:moveTo>
                  <a:pt x="208" y="264"/>
                </a:moveTo>
                <a:lnTo>
                  <a:pt x="210" y="267"/>
                </a:lnTo>
                <a:lnTo>
                  <a:pt x="212" y="270"/>
                </a:lnTo>
                <a:lnTo>
                  <a:pt x="214" y="274"/>
                </a:lnTo>
                <a:lnTo>
                  <a:pt x="217" y="277"/>
                </a:lnTo>
                <a:lnTo>
                  <a:pt x="223" y="282"/>
                </a:lnTo>
                <a:lnTo>
                  <a:pt x="230" y="286"/>
                </a:lnTo>
                <a:lnTo>
                  <a:pt x="238" y="288"/>
                </a:lnTo>
                <a:lnTo>
                  <a:pt x="242" y="289"/>
                </a:lnTo>
                <a:lnTo>
                  <a:pt x="246" y="289"/>
                </a:lnTo>
                <a:lnTo>
                  <a:pt x="250" y="290"/>
                </a:lnTo>
                <a:lnTo>
                  <a:pt x="254" y="289"/>
                </a:lnTo>
                <a:lnTo>
                  <a:pt x="262" y="288"/>
                </a:lnTo>
                <a:lnTo>
                  <a:pt x="266" y="286"/>
                </a:lnTo>
                <a:lnTo>
                  <a:pt x="270" y="285"/>
                </a:lnTo>
                <a:lnTo>
                  <a:pt x="273" y="283"/>
                </a:lnTo>
                <a:lnTo>
                  <a:pt x="277" y="281"/>
                </a:lnTo>
                <a:lnTo>
                  <a:pt x="280" y="278"/>
                </a:lnTo>
                <a:lnTo>
                  <a:pt x="283" y="275"/>
                </a:lnTo>
                <a:lnTo>
                  <a:pt x="285" y="272"/>
                </a:lnTo>
                <a:lnTo>
                  <a:pt x="288" y="269"/>
                </a:lnTo>
                <a:lnTo>
                  <a:pt x="292" y="262"/>
                </a:lnTo>
                <a:lnTo>
                  <a:pt x="293" y="258"/>
                </a:lnTo>
                <a:lnTo>
                  <a:pt x="294" y="254"/>
                </a:lnTo>
                <a:lnTo>
                  <a:pt x="295" y="250"/>
                </a:lnTo>
                <a:lnTo>
                  <a:pt x="296" y="246"/>
                </a:lnTo>
                <a:lnTo>
                  <a:pt x="296" y="242"/>
                </a:lnTo>
                <a:lnTo>
                  <a:pt x="295" y="238"/>
                </a:lnTo>
                <a:lnTo>
                  <a:pt x="294" y="230"/>
                </a:lnTo>
                <a:lnTo>
                  <a:pt x="291" y="223"/>
                </a:lnTo>
                <a:lnTo>
                  <a:pt x="289" y="219"/>
                </a:lnTo>
                <a:lnTo>
                  <a:pt x="287" y="216"/>
                </a:lnTo>
                <a:lnTo>
                  <a:pt x="284" y="213"/>
                </a:lnTo>
                <a:lnTo>
                  <a:pt x="282" y="210"/>
                </a:lnTo>
                <a:lnTo>
                  <a:pt x="279" y="207"/>
                </a:lnTo>
                <a:lnTo>
                  <a:pt x="275" y="205"/>
                </a:lnTo>
                <a:lnTo>
                  <a:pt x="268" y="201"/>
                </a:lnTo>
                <a:lnTo>
                  <a:pt x="261" y="198"/>
                </a:lnTo>
                <a:lnTo>
                  <a:pt x="257" y="197"/>
                </a:lnTo>
                <a:lnTo>
                  <a:pt x="253" y="197"/>
                </a:lnTo>
                <a:lnTo>
                  <a:pt x="249" y="197"/>
                </a:lnTo>
                <a:lnTo>
                  <a:pt x="244" y="197"/>
                </a:lnTo>
                <a:lnTo>
                  <a:pt x="237" y="199"/>
                </a:lnTo>
                <a:lnTo>
                  <a:pt x="229" y="202"/>
                </a:lnTo>
                <a:lnTo>
                  <a:pt x="225" y="203"/>
                </a:lnTo>
                <a:lnTo>
                  <a:pt x="222" y="206"/>
                </a:lnTo>
                <a:lnTo>
                  <a:pt x="219" y="208"/>
                </a:lnTo>
                <a:lnTo>
                  <a:pt x="216" y="211"/>
                </a:lnTo>
                <a:lnTo>
                  <a:pt x="211" y="217"/>
                </a:lnTo>
                <a:lnTo>
                  <a:pt x="207" y="224"/>
                </a:lnTo>
                <a:lnTo>
                  <a:pt x="204" y="232"/>
                </a:lnTo>
                <a:lnTo>
                  <a:pt x="204" y="236"/>
                </a:lnTo>
                <a:lnTo>
                  <a:pt x="203" y="240"/>
                </a:lnTo>
                <a:lnTo>
                  <a:pt x="203" y="244"/>
                </a:lnTo>
                <a:lnTo>
                  <a:pt x="203" y="248"/>
                </a:lnTo>
                <a:lnTo>
                  <a:pt x="205" y="256"/>
                </a:lnTo>
                <a:lnTo>
                  <a:pt x="208" y="264"/>
                </a:lnTo>
                <a:close/>
                <a:moveTo>
                  <a:pt x="157" y="13"/>
                </a:moveTo>
                <a:lnTo>
                  <a:pt x="202" y="0"/>
                </a:lnTo>
                <a:lnTo>
                  <a:pt x="240" y="51"/>
                </a:lnTo>
                <a:lnTo>
                  <a:pt x="251" y="51"/>
                </a:lnTo>
                <a:lnTo>
                  <a:pt x="263" y="51"/>
                </a:lnTo>
                <a:lnTo>
                  <a:pt x="274" y="53"/>
                </a:lnTo>
                <a:lnTo>
                  <a:pt x="285" y="54"/>
                </a:lnTo>
                <a:lnTo>
                  <a:pt x="327" y="7"/>
                </a:lnTo>
                <a:lnTo>
                  <a:pt x="369" y="26"/>
                </a:lnTo>
                <a:lnTo>
                  <a:pt x="366" y="90"/>
                </a:lnTo>
                <a:lnTo>
                  <a:pt x="375" y="97"/>
                </a:lnTo>
                <a:lnTo>
                  <a:pt x="383" y="105"/>
                </a:lnTo>
                <a:lnTo>
                  <a:pt x="387" y="109"/>
                </a:lnTo>
                <a:lnTo>
                  <a:pt x="391" y="113"/>
                </a:lnTo>
                <a:lnTo>
                  <a:pt x="398" y="122"/>
                </a:lnTo>
                <a:lnTo>
                  <a:pt x="463" y="116"/>
                </a:lnTo>
                <a:lnTo>
                  <a:pt x="483" y="158"/>
                </a:lnTo>
                <a:lnTo>
                  <a:pt x="437" y="202"/>
                </a:lnTo>
                <a:lnTo>
                  <a:pt x="439" y="213"/>
                </a:lnTo>
                <a:lnTo>
                  <a:pt x="440" y="223"/>
                </a:lnTo>
                <a:lnTo>
                  <a:pt x="441" y="234"/>
                </a:lnTo>
                <a:lnTo>
                  <a:pt x="441" y="246"/>
                </a:lnTo>
                <a:lnTo>
                  <a:pt x="495" y="283"/>
                </a:lnTo>
                <a:lnTo>
                  <a:pt x="484" y="328"/>
                </a:lnTo>
                <a:lnTo>
                  <a:pt x="420" y="332"/>
                </a:lnTo>
                <a:lnTo>
                  <a:pt x="414" y="342"/>
                </a:lnTo>
                <a:lnTo>
                  <a:pt x="409" y="351"/>
                </a:lnTo>
                <a:lnTo>
                  <a:pt x="402" y="360"/>
                </a:lnTo>
                <a:lnTo>
                  <a:pt x="398" y="365"/>
                </a:lnTo>
                <a:lnTo>
                  <a:pt x="394" y="369"/>
                </a:lnTo>
                <a:lnTo>
                  <a:pt x="411" y="430"/>
                </a:lnTo>
                <a:lnTo>
                  <a:pt x="373" y="457"/>
                </a:lnTo>
                <a:lnTo>
                  <a:pt x="323" y="421"/>
                </a:lnTo>
                <a:lnTo>
                  <a:pt x="313" y="425"/>
                </a:lnTo>
                <a:lnTo>
                  <a:pt x="302" y="428"/>
                </a:lnTo>
                <a:lnTo>
                  <a:pt x="292" y="431"/>
                </a:lnTo>
                <a:lnTo>
                  <a:pt x="282" y="433"/>
                </a:lnTo>
                <a:lnTo>
                  <a:pt x="257" y="493"/>
                </a:lnTo>
                <a:lnTo>
                  <a:pt x="211" y="489"/>
                </a:lnTo>
                <a:lnTo>
                  <a:pt x="192" y="427"/>
                </a:lnTo>
                <a:lnTo>
                  <a:pt x="182" y="423"/>
                </a:lnTo>
                <a:lnTo>
                  <a:pt x="171" y="419"/>
                </a:lnTo>
                <a:lnTo>
                  <a:pt x="162" y="414"/>
                </a:lnTo>
                <a:lnTo>
                  <a:pt x="152" y="409"/>
                </a:lnTo>
                <a:lnTo>
                  <a:pt x="96" y="439"/>
                </a:lnTo>
                <a:lnTo>
                  <a:pt x="63" y="406"/>
                </a:lnTo>
                <a:lnTo>
                  <a:pt x="88" y="348"/>
                </a:lnTo>
                <a:lnTo>
                  <a:pt x="85" y="343"/>
                </a:lnTo>
                <a:lnTo>
                  <a:pt x="82" y="338"/>
                </a:lnTo>
                <a:lnTo>
                  <a:pt x="77" y="327"/>
                </a:lnTo>
                <a:lnTo>
                  <a:pt x="72" y="318"/>
                </a:lnTo>
                <a:lnTo>
                  <a:pt x="68" y="308"/>
                </a:lnTo>
                <a:lnTo>
                  <a:pt x="5" y="291"/>
                </a:lnTo>
                <a:lnTo>
                  <a:pt x="0" y="245"/>
                </a:lnTo>
                <a:lnTo>
                  <a:pt x="59" y="219"/>
                </a:lnTo>
                <a:lnTo>
                  <a:pt x="60" y="208"/>
                </a:lnTo>
                <a:lnTo>
                  <a:pt x="63" y="197"/>
                </a:lnTo>
                <a:lnTo>
                  <a:pt x="64" y="191"/>
                </a:lnTo>
                <a:lnTo>
                  <a:pt x="66" y="186"/>
                </a:lnTo>
                <a:lnTo>
                  <a:pt x="69" y="176"/>
                </a:lnTo>
                <a:lnTo>
                  <a:pt x="32" y="124"/>
                </a:lnTo>
                <a:lnTo>
                  <a:pt x="58" y="85"/>
                </a:lnTo>
                <a:lnTo>
                  <a:pt x="118" y="102"/>
                </a:lnTo>
                <a:lnTo>
                  <a:pt x="127" y="95"/>
                </a:lnTo>
                <a:lnTo>
                  <a:pt x="136" y="88"/>
                </a:lnTo>
                <a:lnTo>
                  <a:pt x="146" y="81"/>
                </a:lnTo>
                <a:lnTo>
                  <a:pt x="155" y="76"/>
                </a:lnTo>
                <a:lnTo>
                  <a:pt x="157" y="13"/>
                </a:lnTo>
                <a:close/>
              </a:path>
            </a:pathLst>
          </a:custGeom>
          <a:solidFill>
            <a:schemeClr val="accent6"/>
          </a:solidFill>
          <a:ln w="635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AutoShape 5">
            <a:extLst>
              <a:ext uri="{FF2B5EF4-FFF2-40B4-BE49-F238E27FC236}">
                <a16:creationId xmlns:a16="http://schemas.microsoft.com/office/drawing/2014/main" id="{68E2ECC1-2B67-4845-B01C-F4BF3175DE23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5474637" y="3425759"/>
            <a:ext cx="1907989" cy="1172388"/>
          </a:xfrm>
          <a:prstGeom prst="roundRect">
            <a:avLst>
              <a:gd name="adj" fmla="val 10282"/>
            </a:avLst>
          </a:prstGeom>
          <a:solidFill>
            <a:srgbClr val="F695A0"/>
          </a:solidFill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Virtual </a:t>
            </a:r>
            <a:b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</a:b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Machine (VM)</a:t>
            </a:r>
          </a:p>
        </p:txBody>
      </p:sp>
      <p:pic>
        <p:nvPicPr>
          <p:cNvPr id="35" name="Picture 38">
            <a:extLst>
              <a:ext uri="{FF2B5EF4-FFF2-40B4-BE49-F238E27FC236}">
                <a16:creationId xmlns:a16="http://schemas.microsoft.com/office/drawing/2014/main" id="{C7184928-A1CF-47DD-B38B-A9C7A3D06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grayscl/>
          </a:blip>
          <a:srcRect/>
          <a:stretch>
            <a:fillRect/>
          </a:stretch>
        </p:blipFill>
        <p:spPr bwMode="gray">
          <a:xfrm>
            <a:off x="1541450" y="1475947"/>
            <a:ext cx="703261" cy="727431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</p:pic>
      <p:sp>
        <p:nvSpPr>
          <p:cNvPr id="20" name="AutoShape 32">
            <a:extLst>
              <a:ext uri="{FF2B5EF4-FFF2-40B4-BE49-F238E27FC236}">
                <a16:creationId xmlns:a16="http://schemas.microsoft.com/office/drawing/2014/main" id="{4B113747-2DCC-43CC-A90E-DE96A80B88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60816" y="4188007"/>
            <a:ext cx="2592000" cy="349966"/>
          </a:xfrm>
          <a:prstGeom prst="rightArrow">
            <a:avLst>
              <a:gd name="adj1" fmla="val 56398"/>
              <a:gd name="adj2" fmla="val 66831"/>
            </a:avLst>
          </a:prstGeom>
          <a:solidFill>
            <a:schemeClr val="accent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0000"/>
              </a:spcBef>
              <a:buClr>
                <a:srgbClr val="333333"/>
              </a:buClr>
            </a:pPr>
            <a:endParaRPr lang="pl-PL" sz="280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Pfeil: 180-Grad 42">
            <a:extLst>
              <a:ext uri="{FF2B5EF4-FFF2-40B4-BE49-F238E27FC236}">
                <a16:creationId xmlns:a16="http://schemas.microsoft.com/office/drawing/2014/main" id="{C919C7D3-DFA1-48EA-8970-4500C88E83CD}"/>
              </a:ext>
            </a:extLst>
          </p:cNvPr>
          <p:cNvSpPr/>
          <p:nvPr/>
        </p:nvSpPr>
        <p:spPr>
          <a:xfrm flipV="1">
            <a:off x="3911028" y="4890617"/>
            <a:ext cx="2241293" cy="1017403"/>
          </a:xfrm>
          <a:prstGeom prst="uturnArrow">
            <a:avLst>
              <a:gd name="adj1" fmla="val 18161"/>
              <a:gd name="adj2" fmla="val 25000"/>
              <a:gd name="adj3" fmla="val 25941"/>
              <a:gd name="adj4" fmla="val 43750"/>
              <a:gd name="adj5" fmla="val 100000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AutoShape 5">
            <a:extLst>
              <a:ext uri="{FF2B5EF4-FFF2-40B4-BE49-F238E27FC236}">
                <a16:creationId xmlns:a16="http://schemas.microsoft.com/office/drawing/2014/main" id="{5A72AF97-9ACA-45BC-A83B-752AEC3B62BD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690770" y="417000"/>
            <a:ext cx="3433969" cy="411210"/>
          </a:xfrm>
          <a:prstGeom prst="roundRect">
            <a:avLst>
              <a:gd name="adj" fmla="val 20543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0" rIns="54000" bIns="0" anchor="ctr" anchorCtr="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Service-Portal</a:t>
            </a:r>
          </a:p>
        </p:txBody>
      </p:sp>
      <p:sp>
        <p:nvSpPr>
          <p:cNvPr id="47" name="Rectangle 27">
            <a:extLst>
              <a:ext uri="{FF2B5EF4-FFF2-40B4-BE49-F238E27FC236}">
                <a16:creationId xmlns:a16="http://schemas.microsoft.com/office/drawing/2014/main" id="{6310B9F8-DB88-47B4-BD7A-4EC67371EDA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0817" y="1808717"/>
            <a:ext cx="1980000" cy="648000"/>
          </a:xfrm>
          <a:prstGeom prst="leftArrow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9" name="Group 32">
            <a:extLst>
              <a:ext uri="{FF2B5EF4-FFF2-40B4-BE49-F238E27FC236}">
                <a16:creationId xmlns:a16="http://schemas.microsoft.com/office/drawing/2014/main" id="{3886A17E-D6AA-4F6B-AAE1-33D72DDD27CC}"/>
              </a:ext>
            </a:extLst>
          </p:cNvPr>
          <p:cNvGrpSpPr>
            <a:grpSpLocks/>
          </p:cNvGrpSpPr>
          <p:nvPr/>
        </p:nvGrpSpPr>
        <p:grpSpPr bwMode="auto">
          <a:xfrm>
            <a:off x="7440629" y="1510943"/>
            <a:ext cx="710512" cy="687435"/>
            <a:chOff x="3114" y="103"/>
            <a:chExt cx="447" cy="446"/>
          </a:xfrm>
          <a:solidFill>
            <a:schemeClr val="accent6"/>
          </a:solidFill>
        </p:grpSpPr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id="{60AA1E86-80DC-4953-9CD5-8E2151CFA84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127" y="103"/>
              <a:ext cx="226" cy="184"/>
            </a:xfrm>
            <a:custGeom>
              <a:avLst/>
              <a:gdLst>
                <a:gd name="T0" fmla="*/ 0 w 1381"/>
                <a:gd name="T1" fmla="*/ 0 h 1119"/>
                <a:gd name="T2" fmla="*/ 0 w 1381"/>
                <a:gd name="T3" fmla="*/ 0 h 1119"/>
                <a:gd name="T4" fmla="*/ 0 w 1381"/>
                <a:gd name="T5" fmla="*/ 0 h 1119"/>
                <a:gd name="T6" fmla="*/ 0 w 1381"/>
                <a:gd name="T7" fmla="*/ 0 h 1119"/>
                <a:gd name="T8" fmla="*/ 0 w 1381"/>
                <a:gd name="T9" fmla="*/ 0 h 1119"/>
                <a:gd name="T10" fmla="*/ 0 w 1381"/>
                <a:gd name="T11" fmla="*/ 0 h 1119"/>
                <a:gd name="T12" fmla="*/ 0 w 1381"/>
                <a:gd name="T13" fmla="*/ 0 h 1119"/>
                <a:gd name="T14" fmla="*/ 0 w 1381"/>
                <a:gd name="T15" fmla="*/ 0 h 1119"/>
                <a:gd name="T16" fmla="*/ 0 w 1381"/>
                <a:gd name="T17" fmla="*/ 0 h 1119"/>
                <a:gd name="T18" fmla="*/ 0 w 1381"/>
                <a:gd name="T19" fmla="*/ 0 h 1119"/>
                <a:gd name="T20" fmla="*/ 0 w 1381"/>
                <a:gd name="T21" fmla="*/ 0 h 1119"/>
                <a:gd name="T22" fmla="*/ 0 w 1381"/>
                <a:gd name="T23" fmla="*/ 0 h 1119"/>
                <a:gd name="T24" fmla="*/ 0 w 1381"/>
                <a:gd name="T25" fmla="*/ 0 h 1119"/>
                <a:gd name="T26" fmla="*/ 0 w 1381"/>
                <a:gd name="T27" fmla="*/ 0 h 1119"/>
                <a:gd name="T28" fmla="*/ 0 w 1381"/>
                <a:gd name="T29" fmla="*/ 0 h 1119"/>
                <a:gd name="T30" fmla="*/ 0 w 1381"/>
                <a:gd name="T31" fmla="*/ 0 h 1119"/>
                <a:gd name="T32" fmla="*/ 0 w 1381"/>
                <a:gd name="T33" fmla="*/ 0 h 1119"/>
                <a:gd name="T34" fmla="*/ 0 w 1381"/>
                <a:gd name="T35" fmla="*/ 0 h 1119"/>
                <a:gd name="T36" fmla="*/ 0 w 1381"/>
                <a:gd name="T37" fmla="*/ 0 h 1119"/>
                <a:gd name="T38" fmla="*/ 0 w 1381"/>
                <a:gd name="T39" fmla="*/ 0 h 1119"/>
                <a:gd name="T40" fmla="*/ 0 w 1381"/>
                <a:gd name="T41" fmla="*/ 0 h 1119"/>
                <a:gd name="T42" fmla="*/ 0 w 1381"/>
                <a:gd name="T43" fmla="*/ 0 h 1119"/>
                <a:gd name="T44" fmla="*/ 0 w 1381"/>
                <a:gd name="T45" fmla="*/ 0 h 1119"/>
                <a:gd name="T46" fmla="*/ 0 w 1381"/>
                <a:gd name="T47" fmla="*/ 0 h 1119"/>
                <a:gd name="T48" fmla="*/ 0 w 1381"/>
                <a:gd name="T49" fmla="*/ 0 h 1119"/>
                <a:gd name="T50" fmla="*/ 0 w 1381"/>
                <a:gd name="T51" fmla="*/ 0 h 1119"/>
                <a:gd name="T52" fmla="*/ 0 w 1381"/>
                <a:gd name="T53" fmla="*/ 0 h 1119"/>
                <a:gd name="T54" fmla="*/ 0 w 1381"/>
                <a:gd name="T55" fmla="*/ 0 h 1119"/>
                <a:gd name="T56" fmla="*/ 0 w 1381"/>
                <a:gd name="T57" fmla="*/ 0 h 1119"/>
                <a:gd name="T58" fmla="*/ 0 w 1381"/>
                <a:gd name="T59" fmla="*/ 0 h 1119"/>
                <a:gd name="T60" fmla="*/ 0 w 1381"/>
                <a:gd name="T61" fmla="*/ 0 h 1119"/>
                <a:gd name="T62" fmla="*/ 0 w 1381"/>
                <a:gd name="T63" fmla="*/ 0 h 1119"/>
                <a:gd name="T64" fmla="*/ 0 w 1381"/>
                <a:gd name="T65" fmla="*/ 0 h 1119"/>
                <a:gd name="T66" fmla="*/ 0 w 1381"/>
                <a:gd name="T67" fmla="*/ 0 h 1119"/>
                <a:gd name="T68" fmla="*/ 0 w 1381"/>
                <a:gd name="T69" fmla="*/ 0 h 1119"/>
                <a:gd name="T70" fmla="*/ 0 w 1381"/>
                <a:gd name="T71" fmla="*/ 0 h 1119"/>
                <a:gd name="T72" fmla="*/ 0 w 1381"/>
                <a:gd name="T73" fmla="*/ 0 h 1119"/>
                <a:gd name="T74" fmla="*/ 0 w 1381"/>
                <a:gd name="T75" fmla="*/ 0 h 1119"/>
                <a:gd name="T76" fmla="*/ 0 w 1381"/>
                <a:gd name="T77" fmla="*/ 0 h 1119"/>
                <a:gd name="T78" fmla="*/ 0 w 1381"/>
                <a:gd name="T79" fmla="*/ 0 h 1119"/>
                <a:gd name="T80" fmla="*/ 0 w 1381"/>
                <a:gd name="T81" fmla="*/ 0 h 1119"/>
                <a:gd name="T82" fmla="*/ 0 w 1381"/>
                <a:gd name="T83" fmla="*/ 0 h 1119"/>
                <a:gd name="T84" fmla="*/ 0 w 1381"/>
                <a:gd name="T85" fmla="*/ 0 h 1119"/>
                <a:gd name="T86" fmla="*/ 0 w 1381"/>
                <a:gd name="T87" fmla="*/ 0 h 1119"/>
                <a:gd name="T88" fmla="*/ 0 w 1381"/>
                <a:gd name="T89" fmla="*/ 0 h 1119"/>
                <a:gd name="T90" fmla="*/ 0 w 1381"/>
                <a:gd name="T91" fmla="*/ 0 h 1119"/>
                <a:gd name="T92" fmla="*/ 0 w 1381"/>
                <a:gd name="T93" fmla="*/ 0 h 1119"/>
                <a:gd name="T94" fmla="*/ 0 w 1381"/>
                <a:gd name="T95" fmla="*/ 0 h 1119"/>
                <a:gd name="T96" fmla="*/ 0 w 1381"/>
                <a:gd name="T97" fmla="*/ 0 h 1119"/>
                <a:gd name="T98" fmla="*/ 0 w 1381"/>
                <a:gd name="T99" fmla="*/ 0 h 1119"/>
                <a:gd name="T100" fmla="*/ 0 w 1381"/>
                <a:gd name="T101" fmla="*/ 0 h 1119"/>
                <a:gd name="T102" fmla="*/ 0 w 1381"/>
                <a:gd name="T103" fmla="*/ 0 h 1119"/>
                <a:gd name="T104" fmla="*/ 0 w 1381"/>
                <a:gd name="T105" fmla="*/ 0 h 11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81"/>
                <a:gd name="T160" fmla="*/ 0 h 1119"/>
                <a:gd name="T161" fmla="*/ 1381 w 1381"/>
                <a:gd name="T162" fmla="*/ 1119 h 111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81" h="1119">
                  <a:moveTo>
                    <a:pt x="1191" y="637"/>
                  </a:moveTo>
                  <a:lnTo>
                    <a:pt x="1165" y="639"/>
                  </a:lnTo>
                  <a:lnTo>
                    <a:pt x="1138" y="642"/>
                  </a:lnTo>
                  <a:lnTo>
                    <a:pt x="1112" y="646"/>
                  </a:lnTo>
                  <a:lnTo>
                    <a:pt x="1087" y="652"/>
                  </a:lnTo>
                  <a:lnTo>
                    <a:pt x="1062" y="658"/>
                  </a:lnTo>
                  <a:lnTo>
                    <a:pt x="1050" y="661"/>
                  </a:lnTo>
                  <a:lnTo>
                    <a:pt x="1038" y="665"/>
                  </a:lnTo>
                  <a:lnTo>
                    <a:pt x="1014" y="673"/>
                  </a:lnTo>
                  <a:lnTo>
                    <a:pt x="1002" y="677"/>
                  </a:lnTo>
                  <a:lnTo>
                    <a:pt x="989" y="682"/>
                  </a:lnTo>
                  <a:lnTo>
                    <a:pt x="966" y="692"/>
                  </a:lnTo>
                  <a:lnTo>
                    <a:pt x="943" y="703"/>
                  </a:lnTo>
                  <a:lnTo>
                    <a:pt x="921" y="714"/>
                  </a:lnTo>
                  <a:lnTo>
                    <a:pt x="900" y="728"/>
                  </a:lnTo>
                  <a:lnTo>
                    <a:pt x="879" y="741"/>
                  </a:lnTo>
                  <a:lnTo>
                    <a:pt x="858" y="755"/>
                  </a:lnTo>
                  <a:lnTo>
                    <a:pt x="838" y="770"/>
                  </a:lnTo>
                  <a:lnTo>
                    <a:pt x="818" y="785"/>
                  </a:lnTo>
                  <a:lnTo>
                    <a:pt x="799" y="801"/>
                  </a:lnTo>
                  <a:lnTo>
                    <a:pt x="790" y="810"/>
                  </a:lnTo>
                  <a:lnTo>
                    <a:pt x="781" y="818"/>
                  </a:lnTo>
                  <a:lnTo>
                    <a:pt x="764" y="836"/>
                  </a:lnTo>
                  <a:lnTo>
                    <a:pt x="747" y="854"/>
                  </a:lnTo>
                  <a:lnTo>
                    <a:pt x="731" y="873"/>
                  </a:lnTo>
                  <a:lnTo>
                    <a:pt x="716" y="894"/>
                  </a:lnTo>
                  <a:lnTo>
                    <a:pt x="708" y="904"/>
                  </a:lnTo>
                  <a:lnTo>
                    <a:pt x="701" y="914"/>
                  </a:lnTo>
                  <a:lnTo>
                    <a:pt x="687" y="934"/>
                  </a:lnTo>
                  <a:lnTo>
                    <a:pt x="674" y="956"/>
                  </a:lnTo>
                  <a:lnTo>
                    <a:pt x="661" y="978"/>
                  </a:lnTo>
                  <a:lnTo>
                    <a:pt x="656" y="989"/>
                  </a:lnTo>
                  <a:lnTo>
                    <a:pt x="650" y="1000"/>
                  </a:lnTo>
                  <a:lnTo>
                    <a:pt x="640" y="1023"/>
                  </a:lnTo>
                  <a:lnTo>
                    <a:pt x="630" y="1047"/>
                  </a:lnTo>
                  <a:lnTo>
                    <a:pt x="621" y="1071"/>
                  </a:lnTo>
                  <a:lnTo>
                    <a:pt x="614" y="1095"/>
                  </a:lnTo>
                  <a:lnTo>
                    <a:pt x="610" y="1107"/>
                  </a:lnTo>
                  <a:lnTo>
                    <a:pt x="607" y="1119"/>
                  </a:lnTo>
                  <a:lnTo>
                    <a:pt x="383" y="833"/>
                  </a:lnTo>
                  <a:lnTo>
                    <a:pt x="0" y="923"/>
                  </a:lnTo>
                  <a:lnTo>
                    <a:pt x="7" y="899"/>
                  </a:lnTo>
                  <a:lnTo>
                    <a:pt x="15" y="874"/>
                  </a:lnTo>
                  <a:lnTo>
                    <a:pt x="23" y="850"/>
                  </a:lnTo>
                  <a:lnTo>
                    <a:pt x="33" y="827"/>
                  </a:lnTo>
                  <a:lnTo>
                    <a:pt x="42" y="804"/>
                  </a:lnTo>
                  <a:lnTo>
                    <a:pt x="51" y="781"/>
                  </a:lnTo>
                  <a:lnTo>
                    <a:pt x="61" y="758"/>
                  </a:lnTo>
                  <a:lnTo>
                    <a:pt x="72" y="735"/>
                  </a:lnTo>
                  <a:lnTo>
                    <a:pt x="83" y="712"/>
                  </a:lnTo>
                  <a:lnTo>
                    <a:pt x="94" y="690"/>
                  </a:lnTo>
                  <a:lnTo>
                    <a:pt x="105" y="668"/>
                  </a:lnTo>
                  <a:lnTo>
                    <a:pt x="117" y="646"/>
                  </a:lnTo>
                  <a:lnTo>
                    <a:pt x="130" y="625"/>
                  </a:lnTo>
                  <a:lnTo>
                    <a:pt x="143" y="604"/>
                  </a:lnTo>
                  <a:lnTo>
                    <a:pt x="156" y="583"/>
                  </a:lnTo>
                  <a:lnTo>
                    <a:pt x="170" y="562"/>
                  </a:lnTo>
                  <a:lnTo>
                    <a:pt x="184" y="541"/>
                  </a:lnTo>
                  <a:lnTo>
                    <a:pt x="199" y="521"/>
                  </a:lnTo>
                  <a:lnTo>
                    <a:pt x="214" y="502"/>
                  </a:lnTo>
                  <a:lnTo>
                    <a:pt x="229" y="482"/>
                  </a:lnTo>
                  <a:lnTo>
                    <a:pt x="245" y="463"/>
                  </a:lnTo>
                  <a:lnTo>
                    <a:pt x="260" y="444"/>
                  </a:lnTo>
                  <a:lnTo>
                    <a:pt x="277" y="426"/>
                  </a:lnTo>
                  <a:lnTo>
                    <a:pt x="293" y="408"/>
                  </a:lnTo>
                  <a:lnTo>
                    <a:pt x="310" y="389"/>
                  </a:lnTo>
                  <a:lnTo>
                    <a:pt x="327" y="371"/>
                  </a:lnTo>
                  <a:lnTo>
                    <a:pt x="345" y="354"/>
                  </a:lnTo>
                  <a:lnTo>
                    <a:pt x="364" y="337"/>
                  </a:lnTo>
                  <a:lnTo>
                    <a:pt x="382" y="321"/>
                  </a:lnTo>
                  <a:lnTo>
                    <a:pt x="401" y="305"/>
                  </a:lnTo>
                  <a:lnTo>
                    <a:pt x="439" y="274"/>
                  </a:lnTo>
                  <a:lnTo>
                    <a:pt x="458" y="259"/>
                  </a:lnTo>
                  <a:lnTo>
                    <a:pt x="478" y="244"/>
                  </a:lnTo>
                  <a:lnTo>
                    <a:pt x="498" y="229"/>
                  </a:lnTo>
                  <a:lnTo>
                    <a:pt x="519" y="215"/>
                  </a:lnTo>
                  <a:lnTo>
                    <a:pt x="540" y="201"/>
                  </a:lnTo>
                  <a:lnTo>
                    <a:pt x="561" y="188"/>
                  </a:lnTo>
                  <a:lnTo>
                    <a:pt x="582" y="175"/>
                  </a:lnTo>
                  <a:lnTo>
                    <a:pt x="603" y="163"/>
                  </a:lnTo>
                  <a:lnTo>
                    <a:pt x="625" y="151"/>
                  </a:lnTo>
                  <a:lnTo>
                    <a:pt x="647" y="140"/>
                  </a:lnTo>
                  <a:lnTo>
                    <a:pt x="669" y="129"/>
                  </a:lnTo>
                  <a:lnTo>
                    <a:pt x="693" y="118"/>
                  </a:lnTo>
                  <a:lnTo>
                    <a:pt x="715" y="108"/>
                  </a:lnTo>
                  <a:lnTo>
                    <a:pt x="738" y="98"/>
                  </a:lnTo>
                  <a:lnTo>
                    <a:pt x="762" y="88"/>
                  </a:lnTo>
                  <a:lnTo>
                    <a:pt x="785" y="79"/>
                  </a:lnTo>
                  <a:lnTo>
                    <a:pt x="808" y="70"/>
                  </a:lnTo>
                  <a:lnTo>
                    <a:pt x="833" y="62"/>
                  </a:lnTo>
                  <a:lnTo>
                    <a:pt x="857" y="54"/>
                  </a:lnTo>
                  <a:lnTo>
                    <a:pt x="882" y="47"/>
                  </a:lnTo>
                  <a:lnTo>
                    <a:pt x="906" y="41"/>
                  </a:lnTo>
                  <a:lnTo>
                    <a:pt x="931" y="35"/>
                  </a:lnTo>
                  <a:lnTo>
                    <a:pt x="955" y="29"/>
                  </a:lnTo>
                  <a:lnTo>
                    <a:pt x="980" y="24"/>
                  </a:lnTo>
                  <a:lnTo>
                    <a:pt x="1006" y="19"/>
                  </a:lnTo>
                  <a:lnTo>
                    <a:pt x="1032" y="15"/>
                  </a:lnTo>
                  <a:lnTo>
                    <a:pt x="1057" y="11"/>
                  </a:lnTo>
                  <a:lnTo>
                    <a:pt x="1083" y="8"/>
                  </a:lnTo>
                  <a:lnTo>
                    <a:pt x="1109" y="5"/>
                  </a:lnTo>
                  <a:lnTo>
                    <a:pt x="1135" y="3"/>
                  </a:lnTo>
                  <a:lnTo>
                    <a:pt x="1162" y="1"/>
                  </a:lnTo>
                  <a:lnTo>
                    <a:pt x="1188" y="0"/>
                  </a:lnTo>
                  <a:lnTo>
                    <a:pt x="1381" y="334"/>
                  </a:lnTo>
                  <a:lnTo>
                    <a:pt x="1190" y="637"/>
                  </a:lnTo>
                  <a:lnTo>
                    <a:pt x="1191" y="637"/>
                  </a:lnTo>
                  <a:close/>
                </a:path>
              </a:pathLst>
            </a:custGeom>
            <a:grpFill/>
            <a:ln w="63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1" name="Freeform 34">
              <a:extLst>
                <a:ext uri="{FF2B5EF4-FFF2-40B4-BE49-F238E27FC236}">
                  <a16:creationId xmlns:a16="http://schemas.microsoft.com/office/drawing/2014/main" id="{88D81A2D-F7E2-4AEC-8E01-ED6B05683D8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350" y="103"/>
              <a:ext cx="196" cy="190"/>
            </a:xfrm>
            <a:custGeom>
              <a:avLst/>
              <a:gdLst>
                <a:gd name="T0" fmla="*/ 0 w 1190"/>
                <a:gd name="T1" fmla="*/ 0 h 1155"/>
                <a:gd name="T2" fmla="*/ 0 w 1190"/>
                <a:gd name="T3" fmla="*/ 0 h 1155"/>
                <a:gd name="T4" fmla="*/ 0 w 1190"/>
                <a:gd name="T5" fmla="*/ 0 h 1155"/>
                <a:gd name="T6" fmla="*/ 0 w 1190"/>
                <a:gd name="T7" fmla="*/ 0 h 1155"/>
                <a:gd name="T8" fmla="*/ 0 w 1190"/>
                <a:gd name="T9" fmla="*/ 0 h 1155"/>
                <a:gd name="T10" fmla="*/ 0 w 1190"/>
                <a:gd name="T11" fmla="*/ 0 h 1155"/>
                <a:gd name="T12" fmla="*/ 0 w 1190"/>
                <a:gd name="T13" fmla="*/ 0 h 1155"/>
                <a:gd name="T14" fmla="*/ 0 w 1190"/>
                <a:gd name="T15" fmla="*/ 0 h 1155"/>
                <a:gd name="T16" fmla="*/ 0 w 1190"/>
                <a:gd name="T17" fmla="*/ 0 h 1155"/>
                <a:gd name="T18" fmla="*/ 0 w 1190"/>
                <a:gd name="T19" fmla="*/ 0 h 1155"/>
                <a:gd name="T20" fmla="*/ 0 w 1190"/>
                <a:gd name="T21" fmla="*/ 0 h 1155"/>
                <a:gd name="T22" fmla="*/ 0 w 1190"/>
                <a:gd name="T23" fmla="*/ 0 h 1155"/>
                <a:gd name="T24" fmla="*/ 0 w 1190"/>
                <a:gd name="T25" fmla="*/ 0 h 1155"/>
                <a:gd name="T26" fmla="*/ 0 w 1190"/>
                <a:gd name="T27" fmla="*/ 0 h 1155"/>
                <a:gd name="T28" fmla="*/ 0 w 1190"/>
                <a:gd name="T29" fmla="*/ 0 h 1155"/>
                <a:gd name="T30" fmla="*/ 0 w 1190"/>
                <a:gd name="T31" fmla="*/ 0 h 1155"/>
                <a:gd name="T32" fmla="*/ 0 w 1190"/>
                <a:gd name="T33" fmla="*/ 0 h 1155"/>
                <a:gd name="T34" fmla="*/ 0 w 1190"/>
                <a:gd name="T35" fmla="*/ 0 h 1155"/>
                <a:gd name="T36" fmla="*/ 0 w 1190"/>
                <a:gd name="T37" fmla="*/ 0 h 1155"/>
                <a:gd name="T38" fmla="*/ 0 w 1190"/>
                <a:gd name="T39" fmla="*/ 0 h 1155"/>
                <a:gd name="T40" fmla="*/ 0 w 1190"/>
                <a:gd name="T41" fmla="*/ 0 h 1155"/>
                <a:gd name="T42" fmla="*/ 0 w 1190"/>
                <a:gd name="T43" fmla="*/ 0 h 1155"/>
                <a:gd name="T44" fmla="*/ 0 w 1190"/>
                <a:gd name="T45" fmla="*/ 0 h 1155"/>
                <a:gd name="T46" fmla="*/ 0 w 1190"/>
                <a:gd name="T47" fmla="*/ 0 h 1155"/>
                <a:gd name="T48" fmla="*/ 0 w 1190"/>
                <a:gd name="T49" fmla="*/ 0 h 1155"/>
                <a:gd name="T50" fmla="*/ 0 w 1190"/>
                <a:gd name="T51" fmla="*/ 0 h 1155"/>
                <a:gd name="T52" fmla="*/ 0 w 1190"/>
                <a:gd name="T53" fmla="*/ 0 h 1155"/>
                <a:gd name="T54" fmla="*/ 0 w 1190"/>
                <a:gd name="T55" fmla="*/ 0 h 1155"/>
                <a:gd name="T56" fmla="*/ 0 w 1190"/>
                <a:gd name="T57" fmla="*/ 0 h 1155"/>
                <a:gd name="T58" fmla="*/ 0 w 1190"/>
                <a:gd name="T59" fmla="*/ 0 h 1155"/>
                <a:gd name="T60" fmla="*/ 0 w 1190"/>
                <a:gd name="T61" fmla="*/ 0 h 1155"/>
                <a:gd name="T62" fmla="*/ 0 w 1190"/>
                <a:gd name="T63" fmla="*/ 0 h 1155"/>
                <a:gd name="T64" fmla="*/ 0 w 1190"/>
                <a:gd name="T65" fmla="*/ 0 h 1155"/>
                <a:gd name="T66" fmla="*/ 0 w 1190"/>
                <a:gd name="T67" fmla="*/ 0 h 1155"/>
                <a:gd name="T68" fmla="*/ 0 w 1190"/>
                <a:gd name="T69" fmla="*/ 0 h 1155"/>
                <a:gd name="T70" fmla="*/ 0 w 1190"/>
                <a:gd name="T71" fmla="*/ 0 h 1155"/>
                <a:gd name="T72" fmla="*/ 0 w 1190"/>
                <a:gd name="T73" fmla="*/ 0 h 1155"/>
                <a:gd name="T74" fmla="*/ 0 w 1190"/>
                <a:gd name="T75" fmla="*/ 0 h 1155"/>
                <a:gd name="T76" fmla="*/ 0 w 1190"/>
                <a:gd name="T77" fmla="*/ 0 h 1155"/>
                <a:gd name="T78" fmla="*/ 0 w 1190"/>
                <a:gd name="T79" fmla="*/ 0 h 1155"/>
                <a:gd name="T80" fmla="*/ 0 w 1190"/>
                <a:gd name="T81" fmla="*/ 0 h 1155"/>
                <a:gd name="T82" fmla="*/ 0 w 1190"/>
                <a:gd name="T83" fmla="*/ 0 h 1155"/>
                <a:gd name="T84" fmla="*/ 0 w 1190"/>
                <a:gd name="T85" fmla="*/ 0 h 1155"/>
                <a:gd name="T86" fmla="*/ 0 w 1190"/>
                <a:gd name="T87" fmla="*/ 0 h 1155"/>
                <a:gd name="T88" fmla="*/ 0 w 1190"/>
                <a:gd name="T89" fmla="*/ 0 h 1155"/>
                <a:gd name="T90" fmla="*/ 0 w 1190"/>
                <a:gd name="T91" fmla="*/ 0 h 1155"/>
                <a:gd name="T92" fmla="*/ 0 w 1190"/>
                <a:gd name="T93" fmla="*/ 0 h 1155"/>
                <a:gd name="T94" fmla="*/ 0 w 1190"/>
                <a:gd name="T95" fmla="*/ 0 h 1155"/>
                <a:gd name="T96" fmla="*/ 0 w 1190"/>
                <a:gd name="T97" fmla="*/ 0 h 1155"/>
                <a:gd name="T98" fmla="*/ 0 w 1190"/>
                <a:gd name="T99" fmla="*/ 0 h 1155"/>
                <a:gd name="T100" fmla="*/ 0 w 1190"/>
                <a:gd name="T101" fmla="*/ 0 h 1155"/>
                <a:gd name="T102" fmla="*/ 0 w 1190"/>
                <a:gd name="T103" fmla="*/ 0 h 1155"/>
                <a:gd name="T104" fmla="*/ 0 w 1190"/>
                <a:gd name="T105" fmla="*/ 0 h 1155"/>
                <a:gd name="T106" fmla="*/ 0 w 1190"/>
                <a:gd name="T107" fmla="*/ 0 h 11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90"/>
                <a:gd name="T163" fmla="*/ 0 h 1155"/>
                <a:gd name="T164" fmla="*/ 1190 w 1190"/>
                <a:gd name="T165" fmla="*/ 1155 h 11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90" h="1155">
                  <a:moveTo>
                    <a:pt x="0" y="636"/>
                  </a:moveTo>
                  <a:lnTo>
                    <a:pt x="25" y="637"/>
                  </a:lnTo>
                  <a:lnTo>
                    <a:pt x="37" y="638"/>
                  </a:lnTo>
                  <a:lnTo>
                    <a:pt x="49" y="639"/>
                  </a:lnTo>
                  <a:lnTo>
                    <a:pt x="74" y="643"/>
                  </a:lnTo>
                  <a:lnTo>
                    <a:pt x="98" y="647"/>
                  </a:lnTo>
                  <a:lnTo>
                    <a:pt x="110" y="649"/>
                  </a:lnTo>
                  <a:lnTo>
                    <a:pt x="121" y="652"/>
                  </a:lnTo>
                  <a:lnTo>
                    <a:pt x="145" y="657"/>
                  </a:lnTo>
                  <a:lnTo>
                    <a:pt x="167" y="664"/>
                  </a:lnTo>
                  <a:lnTo>
                    <a:pt x="190" y="671"/>
                  </a:lnTo>
                  <a:lnTo>
                    <a:pt x="201" y="675"/>
                  </a:lnTo>
                  <a:lnTo>
                    <a:pt x="212" y="679"/>
                  </a:lnTo>
                  <a:lnTo>
                    <a:pt x="235" y="688"/>
                  </a:lnTo>
                  <a:lnTo>
                    <a:pt x="245" y="693"/>
                  </a:lnTo>
                  <a:lnTo>
                    <a:pt x="256" y="698"/>
                  </a:lnTo>
                  <a:lnTo>
                    <a:pt x="266" y="703"/>
                  </a:lnTo>
                  <a:lnTo>
                    <a:pt x="277" y="708"/>
                  </a:lnTo>
                  <a:lnTo>
                    <a:pt x="287" y="714"/>
                  </a:lnTo>
                  <a:lnTo>
                    <a:pt x="297" y="721"/>
                  </a:lnTo>
                  <a:lnTo>
                    <a:pt x="307" y="727"/>
                  </a:lnTo>
                  <a:lnTo>
                    <a:pt x="317" y="733"/>
                  </a:lnTo>
                  <a:lnTo>
                    <a:pt x="337" y="745"/>
                  </a:lnTo>
                  <a:lnTo>
                    <a:pt x="356" y="758"/>
                  </a:lnTo>
                  <a:lnTo>
                    <a:pt x="374" y="772"/>
                  </a:lnTo>
                  <a:lnTo>
                    <a:pt x="393" y="787"/>
                  </a:lnTo>
                  <a:lnTo>
                    <a:pt x="410" y="802"/>
                  </a:lnTo>
                  <a:lnTo>
                    <a:pt x="427" y="818"/>
                  </a:lnTo>
                  <a:lnTo>
                    <a:pt x="435" y="826"/>
                  </a:lnTo>
                  <a:lnTo>
                    <a:pt x="443" y="834"/>
                  </a:lnTo>
                  <a:lnTo>
                    <a:pt x="459" y="851"/>
                  </a:lnTo>
                  <a:lnTo>
                    <a:pt x="467" y="860"/>
                  </a:lnTo>
                  <a:lnTo>
                    <a:pt x="474" y="869"/>
                  </a:lnTo>
                  <a:lnTo>
                    <a:pt x="489" y="888"/>
                  </a:lnTo>
                  <a:lnTo>
                    <a:pt x="502" y="907"/>
                  </a:lnTo>
                  <a:lnTo>
                    <a:pt x="515" y="926"/>
                  </a:lnTo>
                  <a:lnTo>
                    <a:pt x="528" y="945"/>
                  </a:lnTo>
                  <a:lnTo>
                    <a:pt x="541" y="965"/>
                  </a:lnTo>
                  <a:lnTo>
                    <a:pt x="552" y="986"/>
                  </a:lnTo>
                  <a:lnTo>
                    <a:pt x="562" y="1007"/>
                  </a:lnTo>
                  <a:lnTo>
                    <a:pt x="571" y="1028"/>
                  </a:lnTo>
                  <a:lnTo>
                    <a:pt x="580" y="1051"/>
                  </a:lnTo>
                  <a:lnTo>
                    <a:pt x="926" y="1155"/>
                  </a:lnTo>
                  <a:lnTo>
                    <a:pt x="1190" y="865"/>
                  </a:lnTo>
                  <a:lnTo>
                    <a:pt x="1182" y="842"/>
                  </a:lnTo>
                  <a:lnTo>
                    <a:pt x="1173" y="819"/>
                  </a:lnTo>
                  <a:lnTo>
                    <a:pt x="1164" y="796"/>
                  </a:lnTo>
                  <a:lnTo>
                    <a:pt x="1154" y="774"/>
                  </a:lnTo>
                  <a:lnTo>
                    <a:pt x="1144" y="752"/>
                  </a:lnTo>
                  <a:lnTo>
                    <a:pt x="1134" y="730"/>
                  </a:lnTo>
                  <a:lnTo>
                    <a:pt x="1123" y="707"/>
                  </a:lnTo>
                  <a:lnTo>
                    <a:pt x="1112" y="685"/>
                  </a:lnTo>
                  <a:lnTo>
                    <a:pt x="1101" y="664"/>
                  </a:lnTo>
                  <a:lnTo>
                    <a:pt x="1089" y="643"/>
                  </a:lnTo>
                  <a:lnTo>
                    <a:pt x="1077" y="622"/>
                  </a:lnTo>
                  <a:lnTo>
                    <a:pt x="1064" y="602"/>
                  </a:lnTo>
                  <a:lnTo>
                    <a:pt x="1051" y="581"/>
                  </a:lnTo>
                  <a:lnTo>
                    <a:pt x="1038" y="561"/>
                  </a:lnTo>
                  <a:lnTo>
                    <a:pt x="1024" y="541"/>
                  </a:lnTo>
                  <a:lnTo>
                    <a:pt x="1009" y="521"/>
                  </a:lnTo>
                  <a:lnTo>
                    <a:pt x="995" y="502"/>
                  </a:lnTo>
                  <a:lnTo>
                    <a:pt x="980" y="483"/>
                  </a:lnTo>
                  <a:lnTo>
                    <a:pt x="950" y="446"/>
                  </a:lnTo>
                  <a:lnTo>
                    <a:pt x="934" y="428"/>
                  </a:lnTo>
                  <a:lnTo>
                    <a:pt x="918" y="410"/>
                  </a:lnTo>
                  <a:lnTo>
                    <a:pt x="901" y="392"/>
                  </a:lnTo>
                  <a:lnTo>
                    <a:pt x="885" y="375"/>
                  </a:lnTo>
                  <a:lnTo>
                    <a:pt x="868" y="358"/>
                  </a:lnTo>
                  <a:lnTo>
                    <a:pt x="849" y="342"/>
                  </a:lnTo>
                  <a:lnTo>
                    <a:pt x="831" y="326"/>
                  </a:lnTo>
                  <a:lnTo>
                    <a:pt x="813" y="310"/>
                  </a:lnTo>
                  <a:lnTo>
                    <a:pt x="795" y="294"/>
                  </a:lnTo>
                  <a:lnTo>
                    <a:pt x="777" y="279"/>
                  </a:lnTo>
                  <a:lnTo>
                    <a:pt x="758" y="264"/>
                  </a:lnTo>
                  <a:lnTo>
                    <a:pt x="738" y="250"/>
                  </a:lnTo>
                  <a:lnTo>
                    <a:pt x="719" y="235"/>
                  </a:lnTo>
                  <a:lnTo>
                    <a:pt x="699" y="221"/>
                  </a:lnTo>
                  <a:lnTo>
                    <a:pt x="678" y="208"/>
                  </a:lnTo>
                  <a:lnTo>
                    <a:pt x="658" y="195"/>
                  </a:lnTo>
                  <a:lnTo>
                    <a:pt x="638" y="182"/>
                  </a:lnTo>
                  <a:lnTo>
                    <a:pt x="617" y="170"/>
                  </a:lnTo>
                  <a:lnTo>
                    <a:pt x="596" y="158"/>
                  </a:lnTo>
                  <a:lnTo>
                    <a:pt x="575" y="147"/>
                  </a:lnTo>
                  <a:lnTo>
                    <a:pt x="553" y="136"/>
                  </a:lnTo>
                  <a:lnTo>
                    <a:pt x="530" y="125"/>
                  </a:lnTo>
                  <a:lnTo>
                    <a:pt x="508" y="115"/>
                  </a:lnTo>
                  <a:lnTo>
                    <a:pt x="486" y="105"/>
                  </a:lnTo>
                  <a:lnTo>
                    <a:pt x="464" y="96"/>
                  </a:lnTo>
                  <a:lnTo>
                    <a:pt x="441" y="87"/>
                  </a:lnTo>
                  <a:lnTo>
                    <a:pt x="418" y="77"/>
                  </a:lnTo>
                  <a:lnTo>
                    <a:pt x="395" y="69"/>
                  </a:lnTo>
                  <a:lnTo>
                    <a:pt x="371" y="61"/>
                  </a:lnTo>
                  <a:lnTo>
                    <a:pt x="348" y="54"/>
                  </a:lnTo>
                  <a:lnTo>
                    <a:pt x="324" y="47"/>
                  </a:lnTo>
                  <a:lnTo>
                    <a:pt x="300" y="40"/>
                  </a:lnTo>
                  <a:lnTo>
                    <a:pt x="276" y="34"/>
                  </a:lnTo>
                  <a:lnTo>
                    <a:pt x="252" y="29"/>
                  </a:lnTo>
                  <a:lnTo>
                    <a:pt x="202" y="19"/>
                  </a:lnTo>
                  <a:lnTo>
                    <a:pt x="177" y="15"/>
                  </a:lnTo>
                  <a:lnTo>
                    <a:pt x="153" y="12"/>
                  </a:lnTo>
                  <a:lnTo>
                    <a:pt x="128" y="8"/>
                  </a:lnTo>
                  <a:lnTo>
                    <a:pt x="102" y="6"/>
                  </a:lnTo>
                  <a:lnTo>
                    <a:pt x="77" y="4"/>
                  </a:lnTo>
                  <a:lnTo>
                    <a:pt x="51" y="2"/>
                  </a:lnTo>
                  <a:lnTo>
                    <a:pt x="25" y="1"/>
                  </a:lnTo>
                  <a:lnTo>
                    <a:pt x="0" y="0"/>
                  </a:lnTo>
                  <a:lnTo>
                    <a:pt x="196" y="347"/>
                  </a:lnTo>
                  <a:lnTo>
                    <a:pt x="0" y="636"/>
                  </a:lnTo>
                  <a:close/>
                </a:path>
              </a:pathLst>
            </a:custGeom>
            <a:grpFill/>
            <a:ln w="63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2" name="Freeform 35">
              <a:extLst>
                <a:ext uri="{FF2B5EF4-FFF2-40B4-BE49-F238E27FC236}">
                  <a16:creationId xmlns:a16="http://schemas.microsoft.com/office/drawing/2014/main" id="{5C89EF5F-97F2-4B5A-9327-A6DCB229558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421" y="272"/>
              <a:ext cx="140" cy="220"/>
            </a:xfrm>
            <a:custGeom>
              <a:avLst/>
              <a:gdLst>
                <a:gd name="T0" fmla="*/ 0 w 839"/>
                <a:gd name="T1" fmla="*/ 0 h 1334"/>
                <a:gd name="T2" fmla="*/ 0 w 839"/>
                <a:gd name="T3" fmla="*/ 0 h 1334"/>
                <a:gd name="T4" fmla="*/ 0 w 839"/>
                <a:gd name="T5" fmla="*/ 0 h 1334"/>
                <a:gd name="T6" fmla="*/ 0 w 839"/>
                <a:gd name="T7" fmla="*/ 0 h 1334"/>
                <a:gd name="T8" fmla="*/ 0 w 839"/>
                <a:gd name="T9" fmla="*/ 0 h 1334"/>
                <a:gd name="T10" fmla="*/ 0 w 839"/>
                <a:gd name="T11" fmla="*/ 0 h 1334"/>
                <a:gd name="T12" fmla="*/ 0 w 839"/>
                <a:gd name="T13" fmla="*/ 0 h 1334"/>
                <a:gd name="T14" fmla="*/ 0 w 839"/>
                <a:gd name="T15" fmla="*/ 0 h 1334"/>
                <a:gd name="T16" fmla="*/ 0 w 839"/>
                <a:gd name="T17" fmla="*/ 0 h 1334"/>
                <a:gd name="T18" fmla="*/ 0 w 839"/>
                <a:gd name="T19" fmla="*/ 0 h 1334"/>
                <a:gd name="T20" fmla="*/ 0 w 839"/>
                <a:gd name="T21" fmla="*/ 0 h 1334"/>
                <a:gd name="T22" fmla="*/ 0 w 839"/>
                <a:gd name="T23" fmla="*/ 0 h 1334"/>
                <a:gd name="T24" fmla="*/ 0 w 839"/>
                <a:gd name="T25" fmla="*/ 0 h 1334"/>
                <a:gd name="T26" fmla="*/ 0 w 839"/>
                <a:gd name="T27" fmla="*/ 0 h 1334"/>
                <a:gd name="T28" fmla="*/ 0 w 839"/>
                <a:gd name="T29" fmla="*/ 0 h 1334"/>
                <a:gd name="T30" fmla="*/ 0 w 839"/>
                <a:gd name="T31" fmla="*/ 0 h 1334"/>
                <a:gd name="T32" fmla="*/ 0 w 839"/>
                <a:gd name="T33" fmla="*/ 0 h 1334"/>
                <a:gd name="T34" fmla="*/ 0 w 839"/>
                <a:gd name="T35" fmla="*/ 0 h 1334"/>
                <a:gd name="T36" fmla="*/ 0 w 839"/>
                <a:gd name="T37" fmla="*/ 0 h 1334"/>
                <a:gd name="T38" fmla="*/ 0 w 839"/>
                <a:gd name="T39" fmla="*/ 0 h 1334"/>
                <a:gd name="T40" fmla="*/ 0 w 839"/>
                <a:gd name="T41" fmla="*/ 0 h 1334"/>
                <a:gd name="T42" fmla="*/ 0 w 839"/>
                <a:gd name="T43" fmla="*/ 0 h 1334"/>
                <a:gd name="T44" fmla="*/ 0 w 839"/>
                <a:gd name="T45" fmla="*/ 0 h 1334"/>
                <a:gd name="T46" fmla="*/ 0 w 839"/>
                <a:gd name="T47" fmla="*/ 0 h 1334"/>
                <a:gd name="T48" fmla="*/ 0 w 839"/>
                <a:gd name="T49" fmla="*/ 0 h 1334"/>
                <a:gd name="T50" fmla="*/ 0 w 839"/>
                <a:gd name="T51" fmla="*/ 0 h 1334"/>
                <a:gd name="T52" fmla="*/ 0 w 839"/>
                <a:gd name="T53" fmla="*/ 0 h 1334"/>
                <a:gd name="T54" fmla="*/ 0 w 839"/>
                <a:gd name="T55" fmla="*/ 0 h 1334"/>
                <a:gd name="T56" fmla="*/ 0 w 839"/>
                <a:gd name="T57" fmla="*/ 0 h 1334"/>
                <a:gd name="T58" fmla="*/ 0 w 839"/>
                <a:gd name="T59" fmla="*/ 0 h 1334"/>
                <a:gd name="T60" fmla="*/ 0 w 839"/>
                <a:gd name="T61" fmla="*/ 0 h 1334"/>
                <a:gd name="T62" fmla="*/ 0 w 839"/>
                <a:gd name="T63" fmla="*/ 0 h 1334"/>
                <a:gd name="T64" fmla="*/ 0 w 839"/>
                <a:gd name="T65" fmla="*/ 0 h 1334"/>
                <a:gd name="T66" fmla="*/ 0 w 839"/>
                <a:gd name="T67" fmla="*/ 0 h 1334"/>
                <a:gd name="T68" fmla="*/ 0 w 839"/>
                <a:gd name="T69" fmla="*/ 0 h 1334"/>
                <a:gd name="T70" fmla="*/ 0 w 839"/>
                <a:gd name="T71" fmla="*/ 0 h 1334"/>
                <a:gd name="T72" fmla="*/ 0 w 839"/>
                <a:gd name="T73" fmla="*/ 0 h 1334"/>
                <a:gd name="T74" fmla="*/ 0 w 839"/>
                <a:gd name="T75" fmla="*/ 0 h 1334"/>
                <a:gd name="T76" fmla="*/ 0 w 839"/>
                <a:gd name="T77" fmla="*/ 0 h 1334"/>
                <a:gd name="T78" fmla="*/ 0 w 839"/>
                <a:gd name="T79" fmla="*/ 0 h 1334"/>
                <a:gd name="T80" fmla="*/ 0 w 839"/>
                <a:gd name="T81" fmla="*/ 0 h 1334"/>
                <a:gd name="T82" fmla="*/ 0 w 839"/>
                <a:gd name="T83" fmla="*/ 0 h 1334"/>
                <a:gd name="T84" fmla="*/ 0 w 839"/>
                <a:gd name="T85" fmla="*/ 0 h 1334"/>
                <a:gd name="T86" fmla="*/ 0 w 839"/>
                <a:gd name="T87" fmla="*/ 0 h 1334"/>
                <a:gd name="T88" fmla="*/ 0 w 839"/>
                <a:gd name="T89" fmla="*/ 0 h 1334"/>
                <a:gd name="T90" fmla="*/ 0 w 839"/>
                <a:gd name="T91" fmla="*/ 0 h 13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9"/>
                <a:gd name="T139" fmla="*/ 0 h 1334"/>
                <a:gd name="T140" fmla="*/ 839 w 839"/>
                <a:gd name="T141" fmla="*/ 1334 h 13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9" h="1334">
                  <a:moveTo>
                    <a:pt x="0" y="814"/>
                  </a:moveTo>
                  <a:lnTo>
                    <a:pt x="11" y="803"/>
                  </a:lnTo>
                  <a:lnTo>
                    <a:pt x="22" y="792"/>
                  </a:lnTo>
                  <a:lnTo>
                    <a:pt x="44" y="768"/>
                  </a:lnTo>
                  <a:lnTo>
                    <a:pt x="54" y="756"/>
                  </a:lnTo>
                  <a:lnTo>
                    <a:pt x="64" y="743"/>
                  </a:lnTo>
                  <a:lnTo>
                    <a:pt x="84" y="717"/>
                  </a:lnTo>
                  <a:lnTo>
                    <a:pt x="93" y="704"/>
                  </a:lnTo>
                  <a:lnTo>
                    <a:pt x="102" y="690"/>
                  </a:lnTo>
                  <a:lnTo>
                    <a:pt x="110" y="677"/>
                  </a:lnTo>
                  <a:lnTo>
                    <a:pt x="119" y="663"/>
                  </a:lnTo>
                  <a:lnTo>
                    <a:pt x="127" y="649"/>
                  </a:lnTo>
                  <a:lnTo>
                    <a:pt x="134" y="634"/>
                  </a:lnTo>
                  <a:lnTo>
                    <a:pt x="142" y="620"/>
                  </a:lnTo>
                  <a:lnTo>
                    <a:pt x="148" y="605"/>
                  </a:lnTo>
                  <a:lnTo>
                    <a:pt x="161" y="574"/>
                  </a:lnTo>
                  <a:lnTo>
                    <a:pt x="166" y="559"/>
                  </a:lnTo>
                  <a:lnTo>
                    <a:pt x="172" y="543"/>
                  </a:lnTo>
                  <a:lnTo>
                    <a:pt x="176" y="528"/>
                  </a:lnTo>
                  <a:lnTo>
                    <a:pt x="181" y="512"/>
                  </a:lnTo>
                  <a:lnTo>
                    <a:pt x="185" y="496"/>
                  </a:lnTo>
                  <a:lnTo>
                    <a:pt x="189" y="480"/>
                  </a:lnTo>
                  <a:lnTo>
                    <a:pt x="192" y="463"/>
                  </a:lnTo>
                  <a:lnTo>
                    <a:pt x="195" y="447"/>
                  </a:lnTo>
                  <a:lnTo>
                    <a:pt x="197" y="430"/>
                  </a:lnTo>
                  <a:lnTo>
                    <a:pt x="199" y="413"/>
                  </a:lnTo>
                  <a:lnTo>
                    <a:pt x="201" y="396"/>
                  </a:lnTo>
                  <a:lnTo>
                    <a:pt x="202" y="379"/>
                  </a:lnTo>
                  <a:lnTo>
                    <a:pt x="202" y="362"/>
                  </a:lnTo>
                  <a:lnTo>
                    <a:pt x="203" y="345"/>
                  </a:lnTo>
                  <a:lnTo>
                    <a:pt x="202" y="325"/>
                  </a:lnTo>
                  <a:lnTo>
                    <a:pt x="202" y="306"/>
                  </a:lnTo>
                  <a:lnTo>
                    <a:pt x="200" y="287"/>
                  </a:lnTo>
                  <a:lnTo>
                    <a:pt x="198" y="268"/>
                  </a:lnTo>
                  <a:lnTo>
                    <a:pt x="196" y="249"/>
                  </a:lnTo>
                  <a:lnTo>
                    <a:pt x="193" y="230"/>
                  </a:lnTo>
                  <a:lnTo>
                    <a:pt x="189" y="212"/>
                  </a:lnTo>
                  <a:lnTo>
                    <a:pt x="185" y="194"/>
                  </a:lnTo>
                  <a:lnTo>
                    <a:pt x="513" y="300"/>
                  </a:lnTo>
                  <a:lnTo>
                    <a:pt x="793" y="0"/>
                  </a:lnTo>
                  <a:lnTo>
                    <a:pt x="803" y="41"/>
                  </a:lnTo>
                  <a:lnTo>
                    <a:pt x="808" y="62"/>
                  </a:lnTo>
                  <a:lnTo>
                    <a:pt x="813" y="83"/>
                  </a:lnTo>
                  <a:lnTo>
                    <a:pt x="817" y="104"/>
                  </a:lnTo>
                  <a:lnTo>
                    <a:pt x="821" y="126"/>
                  </a:lnTo>
                  <a:lnTo>
                    <a:pt x="824" y="147"/>
                  </a:lnTo>
                  <a:lnTo>
                    <a:pt x="827" y="169"/>
                  </a:lnTo>
                  <a:lnTo>
                    <a:pt x="833" y="212"/>
                  </a:lnTo>
                  <a:lnTo>
                    <a:pt x="836" y="255"/>
                  </a:lnTo>
                  <a:lnTo>
                    <a:pt x="838" y="278"/>
                  </a:lnTo>
                  <a:lnTo>
                    <a:pt x="839" y="300"/>
                  </a:lnTo>
                  <a:lnTo>
                    <a:pt x="839" y="345"/>
                  </a:lnTo>
                  <a:lnTo>
                    <a:pt x="839" y="382"/>
                  </a:lnTo>
                  <a:lnTo>
                    <a:pt x="837" y="418"/>
                  </a:lnTo>
                  <a:lnTo>
                    <a:pt x="836" y="438"/>
                  </a:lnTo>
                  <a:lnTo>
                    <a:pt x="835" y="456"/>
                  </a:lnTo>
                  <a:lnTo>
                    <a:pt x="833" y="474"/>
                  </a:lnTo>
                  <a:lnTo>
                    <a:pt x="831" y="492"/>
                  </a:lnTo>
                  <a:lnTo>
                    <a:pt x="826" y="528"/>
                  </a:lnTo>
                  <a:lnTo>
                    <a:pt x="823" y="546"/>
                  </a:lnTo>
                  <a:lnTo>
                    <a:pt x="821" y="564"/>
                  </a:lnTo>
                  <a:lnTo>
                    <a:pt x="814" y="600"/>
                  </a:lnTo>
                  <a:lnTo>
                    <a:pt x="806" y="635"/>
                  </a:lnTo>
                  <a:lnTo>
                    <a:pt x="798" y="669"/>
                  </a:lnTo>
                  <a:lnTo>
                    <a:pt x="788" y="704"/>
                  </a:lnTo>
                  <a:lnTo>
                    <a:pt x="778" y="737"/>
                  </a:lnTo>
                  <a:lnTo>
                    <a:pt x="766" y="772"/>
                  </a:lnTo>
                  <a:lnTo>
                    <a:pt x="753" y="805"/>
                  </a:lnTo>
                  <a:lnTo>
                    <a:pt x="747" y="821"/>
                  </a:lnTo>
                  <a:lnTo>
                    <a:pt x="740" y="837"/>
                  </a:lnTo>
                  <a:lnTo>
                    <a:pt x="726" y="869"/>
                  </a:lnTo>
                  <a:lnTo>
                    <a:pt x="711" y="901"/>
                  </a:lnTo>
                  <a:lnTo>
                    <a:pt x="703" y="917"/>
                  </a:lnTo>
                  <a:lnTo>
                    <a:pt x="695" y="933"/>
                  </a:lnTo>
                  <a:lnTo>
                    <a:pt x="687" y="948"/>
                  </a:lnTo>
                  <a:lnTo>
                    <a:pt x="679" y="963"/>
                  </a:lnTo>
                  <a:lnTo>
                    <a:pt x="662" y="993"/>
                  </a:lnTo>
                  <a:lnTo>
                    <a:pt x="644" y="1023"/>
                  </a:lnTo>
                  <a:lnTo>
                    <a:pt x="625" y="1052"/>
                  </a:lnTo>
                  <a:lnTo>
                    <a:pt x="605" y="1082"/>
                  </a:lnTo>
                  <a:lnTo>
                    <a:pt x="584" y="1109"/>
                  </a:lnTo>
                  <a:lnTo>
                    <a:pt x="563" y="1137"/>
                  </a:lnTo>
                  <a:lnTo>
                    <a:pt x="541" y="1164"/>
                  </a:lnTo>
                  <a:lnTo>
                    <a:pt x="518" y="1190"/>
                  </a:lnTo>
                  <a:lnTo>
                    <a:pt x="507" y="1203"/>
                  </a:lnTo>
                  <a:lnTo>
                    <a:pt x="495" y="1215"/>
                  </a:lnTo>
                  <a:lnTo>
                    <a:pt x="471" y="1241"/>
                  </a:lnTo>
                  <a:lnTo>
                    <a:pt x="447" y="1265"/>
                  </a:lnTo>
                  <a:lnTo>
                    <a:pt x="421" y="1289"/>
                  </a:lnTo>
                  <a:lnTo>
                    <a:pt x="395" y="1312"/>
                  </a:lnTo>
                  <a:lnTo>
                    <a:pt x="368" y="1334"/>
                  </a:lnTo>
                  <a:lnTo>
                    <a:pt x="13" y="1187"/>
                  </a:lnTo>
                  <a:lnTo>
                    <a:pt x="0" y="814"/>
                  </a:lnTo>
                  <a:close/>
                </a:path>
              </a:pathLst>
            </a:custGeom>
            <a:grpFill/>
            <a:ln w="63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A80341EE-9CF1-49CD-B81E-E3F6FF1D6A0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229" y="425"/>
              <a:ext cx="232" cy="124"/>
            </a:xfrm>
            <a:custGeom>
              <a:avLst/>
              <a:gdLst>
                <a:gd name="T0" fmla="*/ 0 w 1411"/>
                <a:gd name="T1" fmla="*/ 0 h 754"/>
                <a:gd name="T2" fmla="*/ 0 w 1411"/>
                <a:gd name="T3" fmla="*/ 0 h 754"/>
                <a:gd name="T4" fmla="*/ 0 w 1411"/>
                <a:gd name="T5" fmla="*/ 0 h 754"/>
                <a:gd name="T6" fmla="*/ 0 w 1411"/>
                <a:gd name="T7" fmla="*/ 0 h 754"/>
                <a:gd name="T8" fmla="*/ 0 w 1411"/>
                <a:gd name="T9" fmla="*/ 0 h 754"/>
                <a:gd name="T10" fmla="*/ 0 w 1411"/>
                <a:gd name="T11" fmla="*/ 0 h 754"/>
                <a:gd name="T12" fmla="*/ 0 w 1411"/>
                <a:gd name="T13" fmla="*/ 0 h 754"/>
                <a:gd name="T14" fmla="*/ 0 w 1411"/>
                <a:gd name="T15" fmla="*/ 0 h 754"/>
                <a:gd name="T16" fmla="*/ 0 w 1411"/>
                <a:gd name="T17" fmla="*/ 0 h 754"/>
                <a:gd name="T18" fmla="*/ 0 w 1411"/>
                <a:gd name="T19" fmla="*/ 0 h 754"/>
                <a:gd name="T20" fmla="*/ 0 w 1411"/>
                <a:gd name="T21" fmla="*/ 0 h 754"/>
                <a:gd name="T22" fmla="*/ 0 w 1411"/>
                <a:gd name="T23" fmla="*/ 0 h 754"/>
                <a:gd name="T24" fmla="*/ 0 w 1411"/>
                <a:gd name="T25" fmla="*/ 0 h 754"/>
                <a:gd name="T26" fmla="*/ 0 w 1411"/>
                <a:gd name="T27" fmla="*/ 0 h 754"/>
                <a:gd name="T28" fmla="*/ 0 w 1411"/>
                <a:gd name="T29" fmla="*/ 0 h 754"/>
                <a:gd name="T30" fmla="*/ 0 w 1411"/>
                <a:gd name="T31" fmla="*/ 0 h 754"/>
                <a:gd name="T32" fmla="*/ 0 w 1411"/>
                <a:gd name="T33" fmla="*/ 0 h 754"/>
                <a:gd name="T34" fmla="*/ 0 w 1411"/>
                <a:gd name="T35" fmla="*/ 0 h 754"/>
                <a:gd name="T36" fmla="*/ 0 w 1411"/>
                <a:gd name="T37" fmla="*/ 0 h 754"/>
                <a:gd name="T38" fmla="*/ 0 w 1411"/>
                <a:gd name="T39" fmla="*/ 0 h 754"/>
                <a:gd name="T40" fmla="*/ 0 w 1411"/>
                <a:gd name="T41" fmla="*/ 0 h 754"/>
                <a:gd name="T42" fmla="*/ 0 w 1411"/>
                <a:gd name="T43" fmla="*/ 0 h 754"/>
                <a:gd name="T44" fmla="*/ 0 w 1411"/>
                <a:gd name="T45" fmla="*/ 0 h 754"/>
                <a:gd name="T46" fmla="*/ 0 w 1411"/>
                <a:gd name="T47" fmla="*/ 0 h 754"/>
                <a:gd name="T48" fmla="*/ 0 w 1411"/>
                <a:gd name="T49" fmla="*/ 0 h 754"/>
                <a:gd name="T50" fmla="*/ 0 w 1411"/>
                <a:gd name="T51" fmla="*/ 0 h 754"/>
                <a:gd name="T52" fmla="*/ 0 w 1411"/>
                <a:gd name="T53" fmla="*/ 0 h 754"/>
                <a:gd name="T54" fmla="*/ 0 w 1411"/>
                <a:gd name="T55" fmla="*/ 0 h 754"/>
                <a:gd name="T56" fmla="*/ 0 w 1411"/>
                <a:gd name="T57" fmla="*/ 0 h 754"/>
                <a:gd name="T58" fmla="*/ 0 w 1411"/>
                <a:gd name="T59" fmla="*/ 0 h 754"/>
                <a:gd name="T60" fmla="*/ 0 w 1411"/>
                <a:gd name="T61" fmla="*/ 0 h 754"/>
                <a:gd name="T62" fmla="*/ 0 w 1411"/>
                <a:gd name="T63" fmla="*/ 0 h 754"/>
                <a:gd name="T64" fmla="*/ 0 w 1411"/>
                <a:gd name="T65" fmla="*/ 0 h 754"/>
                <a:gd name="T66" fmla="*/ 0 w 1411"/>
                <a:gd name="T67" fmla="*/ 0 h 754"/>
                <a:gd name="T68" fmla="*/ 0 w 1411"/>
                <a:gd name="T69" fmla="*/ 0 h 754"/>
                <a:gd name="T70" fmla="*/ 0 w 1411"/>
                <a:gd name="T71" fmla="*/ 0 h 754"/>
                <a:gd name="T72" fmla="*/ 0 w 1411"/>
                <a:gd name="T73" fmla="*/ 0 h 754"/>
                <a:gd name="T74" fmla="*/ 0 w 1411"/>
                <a:gd name="T75" fmla="*/ 0 h 754"/>
                <a:gd name="T76" fmla="*/ 0 w 1411"/>
                <a:gd name="T77" fmla="*/ 0 h 754"/>
                <a:gd name="T78" fmla="*/ 0 w 1411"/>
                <a:gd name="T79" fmla="*/ 0 h 754"/>
                <a:gd name="T80" fmla="*/ 0 w 1411"/>
                <a:gd name="T81" fmla="*/ 0 h 754"/>
                <a:gd name="T82" fmla="*/ 0 w 1411"/>
                <a:gd name="T83" fmla="*/ 0 h 754"/>
                <a:gd name="T84" fmla="*/ 0 w 1411"/>
                <a:gd name="T85" fmla="*/ 0 h 754"/>
                <a:gd name="T86" fmla="*/ 0 w 1411"/>
                <a:gd name="T87" fmla="*/ 0 h 754"/>
                <a:gd name="T88" fmla="*/ 0 w 1411"/>
                <a:gd name="T89" fmla="*/ 0 h 754"/>
                <a:gd name="T90" fmla="*/ 0 w 1411"/>
                <a:gd name="T91" fmla="*/ 0 h 754"/>
                <a:gd name="T92" fmla="*/ 0 w 1411"/>
                <a:gd name="T93" fmla="*/ 0 h 754"/>
                <a:gd name="T94" fmla="*/ 0 w 1411"/>
                <a:gd name="T95" fmla="*/ 0 h 754"/>
                <a:gd name="T96" fmla="*/ 0 w 1411"/>
                <a:gd name="T97" fmla="*/ 0 h 754"/>
                <a:gd name="T98" fmla="*/ 0 w 1411"/>
                <a:gd name="T99" fmla="*/ 0 h 7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411"/>
                <a:gd name="T151" fmla="*/ 0 h 754"/>
                <a:gd name="T152" fmla="*/ 1411 w 1411"/>
                <a:gd name="T153" fmla="*/ 754 h 75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411" h="754">
                  <a:moveTo>
                    <a:pt x="0" y="568"/>
                  </a:moveTo>
                  <a:lnTo>
                    <a:pt x="33" y="196"/>
                  </a:lnTo>
                  <a:lnTo>
                    <a:pt x="390" y="57"/>
                  </a:lnTo>
                  <a:lnTo>
                    <a:pt x="406" y="64"/>
                  </a:lnTo>
                  <a:lnTo>
                    <a:pt x="422" y="71"/>
                  </a:lnTo>
                  <a:lnTo>
                    <a:pt x="438" y="77"/>
                  </a:lnTo>
                  <a:lnTo>
                    <a:pt x="454" y="83"/>
                  </a:lnTo>
                  <a:lnTo>
                    <a:pt x="470" y="88"/>
                  </a:lnTo>
                  <a:lnTo>
                    <a:pt x="487" y="93"/>
                  </a:lnTo>
                  <a:lnTo>
                    <a:pt x="503" y="97"/>
                  </a:lnTo>
                  <a:lnTo>
                    <a:pt x="520" y="102"/>
                  </a:lnTo>
                  <a:lnTo>
                    <a:pt x="537" y="105"/>
                  </a:lnTo>
                  <a:lnTo>
                    <a:pt x="554" y="108"/>
                  </a:lnTo>
                  <a:lnTo>
                    <a:pt x="571" y="111"/>
                  </a:lnTo>
                  <a:lnTo>
                    <a:pt x="590" y="113"/>
                  </a:lnTo>
                  <a:lnTo>
                    <a:pt x="607" y="115"/>
                  </a:lnTo>
                  <a:lnTo>
                    <a:pt x="625" y="117"/>
                  </a:lnTo>
                  <a:lnTo>
                    <a:pt x="643" y="117"/>
                  </a:lnTo>
                  <a:lnTo>
                    <a:pt x="661" y="118"/>
                  </a:lnTo>
                  <a:lnTo>
                    <a:pt x="686" y="117"/>
                  </a:lnTo>
                  <a:lnTo>
                    <a:pt x="712" y="116"/>
                  </a:lnTo>
                  <a:lnTo>
                    <a:pt x="737" y="113"/>
                  </a:lnTo>
                  <a:lnTo>
                    <a:pt x="763" y="110"/>
                  </a:lnTo>
                  <a:lnTo>
                    <a:pt x="787" y="105"/>
                  </a:lnTo>
                  <a:lnTo>
                    <a:pt x="811" y="100"/>
                  </a:lnTo>
                  <a:lnTo>
                    <a:pt x="835" y="94"/>
                  </a:lnTo>
                  <a:lnTo>
                    <a:pt x="859" y="87"/>
                  </a:lnTo>
                  <a:lnTo>
                    <a:pt x="882" y="79"/>
                  </a:lnTo>
                  <a:lnTo>
                    <a:pt x="905" y="70"/>
                  </a:lnTo>
                  <a:lnTo>
                    <a:pt x="928" y="60"/>
                  </a:lnTo>
                  <a:lnTo>
                    <a:pt x="949" y="50"/>
                  </a:lnTo>
                  <a:lnTo>
                    <a:pt x="960" y="44"/>
                  </a:lnTo>
                  <a:lnTo>
                    <a:pt x="971" y="39"/>
                  </a:lnTo>
                  <a:lnTo>
                    <a:pt x="981" y="32"/>
                  </a:lnTo>
                  <a:lnTo>
                    <a:pt x="991" y="26"/>
                  </a:lnTo>
                  <a:lnTo>
                    <a:pt x="1002" y="19"/>
                  </a:lnTo>
                  <a:lnTo>
                    <a:pt x="1012" y="13"/>
                  </a:lnTo>
                  <a:lnTo>
                    <a:pt x="1022" y="6"/>
                  </a:lnTo>
                  <a:lnTo>
                    <a:pt x="1032" y="0"/>
                  </a:lnTo>
                  <a:lnTo>
                    <a:pt x="1036" y="351"/>
                  </a:lnTo>
                  <a:lnTo>
                    <a:pt x="1411" y="511"/>
                  </a:lnTo>
                  <a:lnTo>
                    <a:pt x="1391" y="526"/>
                  </a:lnTo>
                  <a:lnTo>
                    <a:pt x="1370" y="540"/>
                  </a:lnTo>
                  <a:lnTo>
                    <a:pt x="1350" y="553"/>
                  </a:lnTo>
                  <a:lnTo>
                    <a:pt x="1329" y="566"/>
                  </a:lnTo>
                  <a:lnTo>
                    <a:pt x="1308" y="579"/>
                  </a:lnTo>
                  <a:lnTo>
                    <a:pt x="1287" y="591"/>
                  </a:lnTo>
                  <a:lnTo>
                    <a:pt x="1266" y="602"/>
                  </a:lnTo>
                  <a:lnTo>
                    <a:pt x="1244" y="614"/>
                  </a:lnTo>
                  <a:lnTo>
                    <a:pt x="1222" y="625"/>
                  </a:lnTo>
                  <a:lnTo>
                    <a:pt x="1199" y="635"/>
                  </a:lnTo>
                  <a:lnTo>
                    <a:pt x="1177" y="645"/>
                  </a:lnTo>
                  <a:lnTo>
                    <a:pt x="1154" y="655"/>
                  </a:lnTo>
                  <a:lnTo>
                    <a:pt x="1132" y="664"/>
                  </a:lnTo>
                  <a:lnTo>
                    <a:pt x="1109" y="673"/>
                  </a:lnTo>
                  <a:lnTo>
                    <a:pt x="1086" y="683"/>
                  </a:lnTo>
                  <a:lnTo>
                    <a:pt x="1062" y="691"/>
                  </a:lnTo>
                  <a:lnTo>
                    <a:pt x="1038" y="698"/>
                  </a:lnTo>
                  <a:lnTo>
                    <a:pt x="1014" y="705"/>
                  </a:lnTo>
                  <a:lnTo>
                    <a:pt x="990" y="712"/>
                  </a:lnTo>
                  <a:lnTo>
                    <a:pt x="966" y="718"/>
                  </a:lnTo>
                  <a:lnTo>
                    <a:pt x="941" y="724"/>
                  </a:lnTo>
                  <a:lnTo>
                    <a:pt x="917" y="729"/>
                  </a:lnTo>
                  <a:lnTo>
                    <a:pt x="866" y="738"/>
                  </a:lnTo>
                  <a:lnTo>
                    <a:pt x="841" y="742"/>
                  </a:lnTo>
                  <a:lnTo>
                    <a:pt x="816" y="745"/>
                  </a:lnTo>
                  <a:lnTo>
                    <a:pt x="791" y="748"/>
                  </a:lnTo>
                  <a:lnTo>
                    <a:pt x="765" y="750"/>
                  </a:lnTo>
                  <a:lnTo>
                    <a:pt x="738" y="752"/>
                  </a:lnTo>
                  <a:lnTo>
                    <a:pt x="713" y="753"/>
                  </a:lnTo>
                  <a:lnTo>
                    <a:pt x="687" y="754"/>
                  </a:lnTo>
                  <a:lnTo>
                    <a:pt x="661" y="754"/>
                  </a:lnTo>
                  <a:lnTo>
                    <a:pt x="616" y="753"/>
                  </a:lnTo>
                  <a:lnTo>
                    <a:pt x="593" y="752"/>
                  </a:lnTo>
                  <a:lnTo>
                    <a:pt x="570" y="751"/>
                  </a:lnTo>
                  <a:lnTo>
                    <a:pt x="548" y="749"/>
                  </a:lnTo>
                  <a:lnTo>
                    <a:pt x="526" y="747"/>
                  </a:lnTo>
                  <a:lnTo>
                    <a:pt x="504" y="744"/>
                  </a:lnTo>
                  <a:lnTo>
                    <a:pt x="482" y="742"/>
                  </a:lnTo>
                  <a:lnTo>
                    <a:pt x="461" y="738"/>
                  </a:lnTo>
                  <a:lnTo>
                    <a:pt x="439" y="735"/>
                  </a:lnTo>
                  <a:lnTo>
                    <a:pt x="417" y="731"/>
                  </a:lnTo>
                  <a:lnTo>
                    <a:pt x="396" y="726"/>
                  </a:lnTo>
                  <a:lnTo>
                    <a:pt x="374" y="722"/>
                  </a:lnTo>
                  <a:lnTo>
                    <a:pt x="353" y="716"/>
                  </a:lnTo>
                  <a:lnTo>
                    <a:pt x="333" y="711"/>
                  </a:lnTo>
                  <a:lnTo>
                    <a:pt x="312" y="705"/>
                  </a:lnTo>
                  <a:lnTo>
                    <a:pt x="271" y="693"/>
                  </a:lnTo>
                  <a:lnTo>
                    <a:pt x="250" y="686"/>
                  </a:lnTo>
                  <a:lnTo>
                    <a:pt x="229" y="679"/>
                  </a:lnTo>
                  <a:lnTo>
                    <a:pt x="209" y="670"/>
                  </a:lnTo>
                  <a:lnTo>
                    <a:pt x="190" y="663"/>
                  </a:lnTo>
                  <a:lnTo>
                    <a:pt x="170" y="655"/>
                  </a:lnTo>
                  <a:lnTo>
                    <a:pt x="150" y="646"/>
                  </a:lnTo>
                  <a:lnTo>
                    <a:pt x="131" y="637"/>
                  </a:lnTo>
                  <a:lnTo>
                    <a:pt x="112" y="628"/>
                  </a:lnTo>
                  <a:lnTo>
                    <a:pt x="92" y="619"/>
                  </a:lnTo>
                  <a:lnTo>
                    <a:pt x="73" y="610"/>
                  </a:lnTo>
                  <a:lnTo>
                    <a:pt x="36" y="590"/>
                  </a:lnTo>
                  <a:lnTo>
                    <a:pt x="0" y="568"/>
                  </a:lnTo>
                  <a:close/>
                </a:path>
              </a:pathLst>
            </a:custGeom>
            <a:grpFill/>
            <a:ln w="63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F57153F6-5775-48B4-9151-28A48630B37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114" y="268"/>
              <a:ext cx="154" cy="236"/>
            </a:xfrm>
            <a:custGeom>
              <a:avLst/>
              <a:gdLst>
                <a:gd name="T0" fmla="*/ 0 w 934"/>
                <a:gd name="T1" fmla="*/ 0 h 1434"/>
                <a:gd name="T2" fmla="*/ 0 w 934"/>
                <a:gd name="T3" fmla="*/ 0 h 1434"/>
                <a:gd name="T4" fmla="*/ 0 w 934"/>
                <a:gd name="T5" fmla="*/ 0 h 1434"/>
                <a:gd name="T6" fmla="*/ 0 w 934"/>
                <a:gd name="T7" fmla="*/ 0 h 1434"/>
                <a:gd name="T8" fmla="*/ 0 w 934"/>
                <a:gd name="T9" fmla="*/ 0 h 1434"/>
                <a:gd name="T10" fmla="*/ 0 w 934"/>
                <a:gd name="T11" fmla="*/ 0 h 1434"/>
                <a:gd name="T12" fmla="*/ 0 w 934"/>
                <a:gd name="T13" fmla="*/ 0 h 1434"/>
                <a:gd name="T14" fmla="*/ 0 w 934"/>
                <a:gd name="T15" fmla="*/ 0 h 1434"/>
                <a:gd name="T16" fmla="*/ 0 w 934"/>
                <a:gd name="T17" fmla="*/ 0 h 1434"/>
                <a:gd name="T18" fmla="*/ 0 w 934"/>
                <a:gd name="T19" fmla="*/ 0 h 1434"/>
                <a:gd name="T20" fmla="*/ 0 w 934"/>
                <a:gd name="T21" fmla="*/ 0 h 1434"/>
                <a:gd name="T22" fmla="*/ 0 w 934"/>
                <a:gd name="T23" fmla="*/ 0 h 1434"/>
                <a:gd name="T24" fmla="*/ 0 w 934"/>
                <a:gd name="T25" fmla="*/ 0 h 1434"/>
                <a:gd name="T26" fmla="*/ 0 w 934"/>
                <a:gd name="T27" fmla="*/ 0 h 1434"/>
                <a:gd name="T28" fmla="*/ 0 w 934"/>
                <a:gd name="T29" fmla="*/ 0 h 1434"/>
                <a:gd name="T30" fmla="*/ 0 w 934"/>
                <a:gd name="T31" fmla="*/ 0 h 1434"/>
                <a:gd name="T32" fmla="*/ 0 w 934"/>
                <a:gd name="T33" fmla="*/ 0 h 1434"/>
                <a:gd name="T34" fmla="*/ 0 w 934"/>
                <a:gd name="T35" fmla="*/ 0 h 1434"/>
                <a:gd name="T36" fmla="*/ 0 w 934"/>
                <a:gd name="T37" fmla="*/ 0 h 1434"/>
                <a:gd name="T38" fmla="*/ 0 w 934"/>
                <a:gd name="T39" fmla="*/ 0 h 1434"/>
                <a:gd name="T40" fmla="*/ 0 w 934"/>
                <a:gd name="T41" fmla="*/ 0 h 1434"/>
                <a:gd name="T42" fmla="*/ 0 w 934"/>
                <a:gd name="T43" fmla="*/ 0 h 1434"/>
                <a:gd name="T44" fmla="*/ 0 w 934"/>
                <a:gd name="T45" fmla="*/ 0 h 1434"/>
                <a:gd name="T46" fmla="*/ 0 w 934"/>
                <a:gd name="T47" fmla="*/ 0 h 1434"/>
                <a:gd name="T48" fmla="*/ 0 w 934"/>
                <a:gd name="T49" fmla="*/ 0 h 1434"/>
                <a:gd name="T50" fmla="*/ 0 w 934"/>
                <a:gd name="T51" fmla="*/ 0 h 1434"/>
                <a:gd name="T52" fmla="*/ 0 w 934"/>
                <a:gd name="T53" fmla="*/ 0 h 1434"/>
                <a:gd name="T54" fmla="*/ 0 w 934"/>
                <a:gd name="T55" fmla="*/ 0 h 1434"/>
                <a:gd name="T56" fmla="*/ 0 w 934"/>
                <a:gd name="T57" fmla="*/ 0 h 1434"/>
                <a:gd name="T58" fmla="*/ 0 w 934"/>
                <a:gd name="T59" fmla="*/ 0 h 1434"/>
                <a:gd name="T60" fmla="*/ 0 w 934"/>
                <a:gd name="T61" fmla="*/ 0 h 1434"/>
                <a:gd name="T62" fmla="*/ 0 w 934"/>
                <a:gd name="T63" fmla="*/ 0 h 1434"/>
                <a:gd name="T64" fmla="*/ 0 w 934"/>
                <a:gd name="T65" fmla="*/ 0 h 1434"/>
                <a:gd name="T66" fmla="*/ 0 w 934"/>
                <a:gd name="T67" fmla="*/ 0 h 1434"/>
                <a:gd name="T68" fmla="*/ 0 w 934"/>
                <a:gd name="T69" fmla="*/ 0 h 1434"/>
                <a:gd name="T70" fmla="*/ 0 w 934"/>
                <a:gd name="T71" fmla="*/ 0 h 1434"/>
                <a:gd name="T72" fmla="*/ 0 w 934"/>
                <a:gd name="T73" fmla="*/ 0 h 1434"/>
                <a:gd name="T74" fmla="*/ 0 w 934"/>
                <a:gd name="T75" fmla="*/ 0 h 1434"/>
                <a:gd name="T76" fmla="*/ 0 w 934"/>
                <a:gd name="T77" fmla="*/ 0 h 1434"/>
                <a:gd name="T78" fmla="*/ 0 w 934"/>
                <a:gd name="T79" fmla="*/ 0 h 1434"/>
                <a:gd name="T80" fmla="*/ 0 w 934"/>
                <a:gd name="T81" fmla="*/ 0 h 1434"/>
                <a:gd name="T82" fmla="*/ 0 w 934"/>
                <a:gd name="T83" fmla="*/ 0 h 1434"/>
                <a:gd name="T84" fmla="*/ 0 w 934"/>
                <a:gd name="T85" fmla="*/ 0 h 1434"/>
                <a:gd name="T86" fmla="*/ 0 w 934"/>
                <a:gd name="T87" fmla="*/ 0 h 1434"/>
                <a:gd name="T88" fmla="*/ 0 w 934"/>
                <a:gd name="T89" fmla="*/ 0 h 1434"/>
                <a:gd name="T90" fmla="*/ 0 w 934"/>
                <a:gd name="T91" fmla="*/ 0 h 1434"/>
                <a:gd name="T92" fmla="*/ 0 w 934"/>
                <a:gd name="T93" fmla="*/ 0 h 1434"/>
                <a:gd name="T94" fmla="*/ 0 w 934"/>
                <a:gd name="T95" fmla="*/ 0 h 14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34"/>
                <a:gd name="T145" fmla="*/ 0 h 1434"/>
                <a:gd name="T146" fmla="*/ 934 w 934"/>
                <a:gd name="T147" fmla="*/ 1434 h 14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34" h="1434">
                  <a:moveTo>
                    <a:pt x="934" y="918"/>
                  </a:moveTo>
                  <a:lnTo>
                    <a:pt x="917" y="907"/>
                  </a:lnTo>
                  <a:lnTo>
                    <a:pt x="901" y="895"/>
                  </a:lnTo>
                  <a:lnTo>
                    <a:pt x="885" y="883"/>
                  </a:lnTo>
                  <a:lnTo>
                    <a:pt x="869" y="871"/>
                  </a:lnTo>
                  <a:lnTo>
                    <a:pt x="854" y="858"/>
                  </a:lnTo>
                  <a:lnTo>
                    <a:pt x="839" y="845"/>
                  </a:lnTo>
                  <a:lnTo>
                    <a:pt x="825" y="831"/>
                  </a:lnTo>
                  <a:lnTo>
                    <a:pt x="812" y="817"/>
                  </a:lnTo>
                  <a:lnTo>
                    <a:pt x="798" y="803"/>
                  </a:lnTo>
                  <a:lnTo>
                    <a:pt x="786" y="788"/>
                  </a:lnTo>
                  <a:lnTo>
                    <a:pt x="773" y="771"/>
                  </a:lnTo>
                  <a:lnTo>
                    <a:pt x="761" y="756"/>
                  </a:lnTo>
                  <a:lnTo>
                    <a:pt x="750" y="740"/>
                  </a:lnTo>
                  <a:lnTo>
                    <a:pt x="739" y="723"/>
                  </a:lnTo>
                  <a:lnTo>
                    <a:pt x="729" y="706"/>
                  </a:lnTo>
                  <a:lnTo>
                    <a:pt x="718" y="689"/>
                  </a:lnTo>
                  <a:lnTo>
                    <a:pt x="708" y="672"/>
                  </a:lnTo>
                  <a:lnTo>
                    <a:pt x="699" y="654"/>
                  </a:lnTo>
                  <a:lnTo>
                    <a:pt x="691" y="636"/>
                  </a:lnTo>
                  <a:lnTo>
                    <a:pt x="683" y="618"/>
                  </a:lnTo>
                  <a:lnTo>
                    <a:pt x="676" y="598"/>
                  </a:lnTo>
                  <a:lnTo>
                    <a:pt x="669" y="579"/>
                  </a:lnTo>
                  <a:lnTo>
                    <a:pt x="663" y="560"/>
                  </a:lnTo>
                  <a:lnTo>
                    <a:pt x="658" y="540"/>
                  </a:lnTo>
                  <a:lnTo>
                    <a:pt x="653" y="521"/>
                  </a:lnTo>
                  <a:lnTo>
                    <a:pt x="649" y="501"/>
                  </a:lnTo>
                  <a:lnTo>
                    <a:pt x="645" y="480"/>
                  </a:lnTo>
                  <a:lnTo>
                    <a:pt x="642" y="460"/>
                  </a:lnTo>
                  <a:lnTo>
                    <a:pt x="640" y="438"/>
                  </a:lnTo>
                  <a:lnTo>
                    <a:pt x="638" y="418"/>
                  </a:lnTo>
                  <a:lnTo>
                    <a:pt x="637" y="397"/>
                  </a:lnTo>
                  <a:lnTo>
                    <a:pt x="637" y="376"/>
                  </a:lnTo>
                  <a:lnTo>
                    <a:pt x="637" y="355"/>
                  </a:lnTo>
                  <a:lnTo>
                    <a:pt x="638" y="335"/>
                  </a:lnTo>
                  <a:lnTo>
                    <a:pt x="639" y="315"/>
                  </a:lnTo>
                  <a:lnTo>
                    <a:pt x="642" y="295"/>
                  </a:lnTo>
                  <a:lnTo>
                    <a:pt x="401" y="0"/>
                  </a:lnTo>
                  <a:lnTo>
                    <a:pt x="34" y="80"/>
                  </a:lnTo>
                  <a:lnTo>
                    <a:pt x="26" y="115"/>
                  </a:lnTo>
                  <a:lnTo>
                    <a:pt x="20" y="152"/>
                  </a:lnTo>
                  <a:lnTo>
                    <a:pt x="14" y="188"/>
                  </a:lnTo>
                  <a:lnTo>
                    <a:pt x="11" y="207"/>
                  </a:lnTo>
                  <a:lnTo>
                    <a:pt x="9" y="225"/>
                  </a:lnTo>
                  <a:lnTo>
                    <a:pt x="7" y="243"/>
                  </a:lnTo>
                  <a:lnTo>
                    <a:pt x="5" y="262"/>
                  </a:lnTo>
                  <a:lnTo>
                    <a:pt x="2" y="300"/>
                  </a:lnTo>
                  <a:lnTo>
                    <a:pt x="1" y="338"/>
                  </a:lnTo>
                  <a:lnTo>
                    <a:pt x="0" y="376"/>
                  </a:lnTo>
                  <a:lnTo>
                    <a:pt x="0" y="396"/>
                  </a:lnTo>
                  <a:lnTo>
                    <a:pt x="1" y="416"/>
                  </a:lnTo>
                  <a:lnTo>
                    <a:pt x="2" y="437"/>
                  </a:lnTo>
                  <a:lnTo>
                    <a:pt x="3" y="458"/>
                  </a:lnTo>
                  <a:lnTo>
                    <a:pt x="4" y="478"/>
                  </a:lnTo>
                  <a:lnTo>
                    <a:pt x="6" y="498"/>
                  </a:lnTo>
                  <a:lnTo>
                    <a:pt x="10" y="538"/>
                  </a:lnTo>
                  <a:lnTo>
                    <a:pt x="13" y="557"/>
                  </a:lnTo>
                  <a:lnTo>
                    <a:pt x="16" y="577"/>
                  </a:lnTo>
                  <a:lnTo>
                    <a:pt x="23" y="617"/>
                  </a:lnTo>
                  <a:lnTo>
                    <a:pt x="31" y="656"/>
                  </a:lnTo>
                  <a:lnTo>
                    <a:pt x="35" y="675"/>
                  </a:lnTo>
                  <a:lnTo>
                    <a:pt x="40" y="694"/>
                  </a:lnTo>
                  <a:lnTo>
                    <a:pt x="50" y="732"/>
                  </a:lnTo>
                  <a:lnTo>
                    <a:pt x="62" y="769"/>
                  </a:lnTo>
                  <a:lnTo>
                    <a:pt x="74" y="807"/>
                  </a:lnTo>
                  <a:lnTo>
                    <a:pt x="82" y="825"/>
                  </a:lnTo>
                  <a:lnTo>
                    <a:pt x="89" y="843"/>
                  </a:lnTo>
                  <a:lnTo>
                    <a:pt x="96" y="861"/>
                  </a:lnTo>
                  <a:lnTo>
                    <a:pt x="104" y="878"/>
                  </a:lnTo>
                  <a:lnTo>
                    <a:pt x="119" y="914"/>
                  </a:lnTo>
                  <a:lnTo>
                    <a:pt x="136" y="949"/>
                  </a:lnTo>
                  <a:lnTo>
                    <a:pt x="154" y="983"/>
                  </a:lnTo>
                  <a:lnTo>
                    <a:pt x="163" y="1000"/>
                  </a:lnTo>
                  <a:lnTo>
                    <a:pt x="173" y="1016"/>
                  </a:lnTo>
                  <a:lnTo>
                    <a:pt x="192" y="1049"/>
                  </a:lnTo>
                  <a:lnTo>
                    <a:pt x="203" y="1065"/>
                  </a:lnTo>
                  <a:lnTo>
                    <a:pt x="213" y="1081"/>
                  </a:lnTo>
                  <a:lnTo>
                    <a:pt x="235" y="1114"/>
                  </a:lnTo>
                  <a:lnTo>
                    <a:pt x="258" y="1145"/>
                  </a:lnTo>
                  <a:lnTo>
                    <a:pt x="281" y="1175"/>
                  </a:lnTo>
                  <a:lnTo>
                    <a:pt x="293" y="1189"/>
                  </a:lnTo>
                  <a:lnTo>
                    <a:pt x="306" y="1204"/>
                  </a:lnTo>
                  <a:lnTo>
                    <a:pt x="318" y="1218"/>
                  </a:lnTo>
                  <a:lnTo>
                    <a:pt x="331" y="1232"/>
                  </a:lnTo>
                  <a:lnTo>
                    <a:pt x="344" y="1246"/>
                  </a:lnTo>
                  <a:lnTo>
                    <a:pt x="357" y="1261"/>
                  </a:lnTo>
                  <a:lnTo>
                    <a:pt x="370" y="1275"/>
                  </a:lnTo>
                  <a:lnTo>
                    <a:pt x="383" y="1288"/>
                  </a:lnTo>
                  <a:lnTo>
                    <a:pt x="397" y="1301"/>
                  </a:lnTo>
                  <a:lnTo>
                    <a:pt x="412" y="1315"/>
                  </a:lnTo>
                  <a:lnTo>
                    <a:pt x="440" y="1340"/>
                  </a:lnTo>
                  <a:lnTo>
                    <a:pt x="469" y="1364"/>
                  </a:lnTo>
                  <a:lnTo>
                    <a:pt x="499" y="1388"/>
                  </a:lnTo>
                  <a:lnTo>
                    <a:pt x="529" y="1411"/>
                  </a:lnTo>
                  <a:lnTo>
                    <a:pt x="561" y="1434"/>
                  </a:lnTo>
                  <a:lnTo>
                    <a:pt x="601" y="1030"/>
                  </a:lnTo>
                  <a:lnTo>
                    <a:pt x="934" y="918"/>
                  </a:lnTo>
                  <a:close/>
                </a:path>
              </a:pathLst>
            </a:custGeom>
            <a:grpFill/>
            <a:ln w="63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anchor="ctr"/>
            <a:lstStyle/>
            <a:p>
              <a:pPr defTabSz="91440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de-DE" sz="200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36" name="Rechteck 35">
            <a:extLst>
              <a:ext uri="{FF2B5EF4-FFF2-40B4-BE49-F238E27FC236}">
                <a16:creationId xmlns:a16="http://schemas.microsoft.com/office/drawing/2014/main" id="{C065E0E2-A90F-4DF9-B8D6-12B8A9AE3924}"/>
              </a:ext>
            </a:extLst>
          </p:cNvPr>
          <p:cNvSpPr/>
          <p:nvPr/>
        </p:nvSpPr>
        <p:spPr>
          <a:xfrm>
            <a:off x="789407" y="6034549"/>
            <a:ext cx="7361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32: Cloud-Management und Funktionsweise der Cloud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EEB89ABB-5D17-491F-9C11-AC6AA9BD5BB6}"/>
              </a:ext>
            </a:extLst>
          </p:cNvPr>
          <p:cNvSpPr/>
          <p:nvPr/>
        </p:nvSpPr>
        <p:spPr>
          <a:xfrm>
            <a:off x="2861974" y="3603053"/>
            <a:ext cx="288000" cy="28800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2247E83-3CE2-41E5-B279-D836BCE79522}"/>
              </a:ext>
            </a:extLst>
          </p:cNvPr>
          <p:cNvSpPr/>
          <p:nvPr/>
        </p:nvSpPr>
        <p:spPr>
          <a:xfrm>
            <a:off x="7012817" y="3582717"/>
            <a:ext cx="288000" cy="28800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03274BA-1BFB-4039-9F0E-7F340EFDF30A}"/>
              </a:ext>
            </a:extLst>
          </p:cNvPr>
          <p:cNvSpPr/>
          <p:nvPr/>
        </p:nvSpPr>
        <p:spPr>
          <a:xfrm>
            <a:off x="5017863" y="5695543"/>
            <a:ext cx="288000" cy="28800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72A680D9-BD54-4CCF-9012-AF25825E4E39}"/>
              </a:ext>
            </a:extLst>
          </p:cNvPr>
          <p:cNvSpPr/>
          <p:nvPr/>
        </p:nvSpPr>
        <p:spPr>
          <a:xfrm>
            <a:off x="5017863" y="4212800"/>
            <a:ext cx="288000" cy="28800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64375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9797F4AC-1B92-4373-BEAA-FD55EEB632F7}"/>
              </a:ext>
            </a:extLst>
          </p:cNvPr>
          <p:cNvSpPr/>
          <p:nvPr/>
        </p:nvSpPr>
        <p:spPr>
          <a:xfrm>
            <a:off x="626163" y="735497"/>
            <a:ext cx="7812154" cy="1162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de-DE" sz="2000" dirty="0">
                <a:latin typeface="Arial Narrow" panose="020B0606020202030204" pitchFamily="34" charset="0"/>
              </a:rPr>
              <a:t>Grundstück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2FC5A0A-450E-409C-B628-D7E85AA50278}"/>
              </a:ext>
            </a:extLst>
          </p:cNvPr>
          <p:cNvSpPr/>
          <p:nvPr/>
        </p:nvSpPr>
        <p:spPr>
          <a:xfrm>
            <a:off x="2743196" y="944220"/>
            <a:ext cx="5436706" cy="78519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Gebäude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E8F3DF-9551-4BF8-8C46-58A301367F5A}"/>
              </a:ext>
            </a:extLst>
          </p:cNvPr>
          <p:cNvSpPr/>
          <p:nvPr/>
        </p:nvSpPr>
        <p:spPr>
          <a:xfrm>
            <a:off x="626163" y="2057403"/>
            <a:ext cx="1928191" cy="785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Zuwegung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9B02C85-B064-4408-A628-89839045990C}"/>
              </a:ext>
            </a:extLst>
          </p:cNvPr>
          <p:cNvSpPr/>
          <p:nvPr/>
        </p:nvSpPr>
        <p:spPr>
          <a:xfrm>
            <a:off x="626163" y="3001620"/>
            <a:ext cx="1928191" cy="785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Zäune, Überwachung usw.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40FCD30-D613-45A2-BFD8-18CB0C2FBD4A}"/>
              </a:ext>
            </a:extLst>
          </p:cNvPr>
          <p:cNvSpPr/>
          <p:nvPr/>
        </p:nvSpPr>
        <p:spPr>
          <a:xfrm>
            <a:off x="626163" y="3945837"/>
            <a:ext cx="1928191" cy="785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>
                <a:latin typeface="Arial Narrow" panose="020B0606020202030204" pitchFamily="34" charset="0"/>
              </a:rPr>
              <a:t>Ladezone</a:t>
            </a:r>
            <a:endParaRPr lang="de-DE" sz="2000" dirty="0">
              <a:latin typeface="Arial Narrow" panose="020B060602020203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6A66440-E93D-4FAD-ABB8-11E544F1374A}"/>
              </a:ext>
            </a:extLst>
          </p:cNvPr>
          <p:cNvSpPr/>
          <p:nvPr/>
        </p:nvSpPr>
        <p:spPr>
          <a:xfrm>
            <a:off x="2743196" y="2991681"/>
            <a:ext cx="2266123" cy="7851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Computer-Räume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EE445DF-7557-472F-AFE4-6F63D7F28F9C}"/>
              </a:ext>
            </a:extLst>
          </p:cNvPr>
          <p:cNvSpPr/>
          <p:nvPr/>
        </p:nvSpPr>
        <p:spPr>
          <a:xfrm>
            <a:off x="2743196" y="3935897"/>
            <a:ext cx="2266123" cy="7851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Computer-Räume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2CEBB2A-717F-44FA-858E-A240876B86DC}"/>
              </a:ext>
            </a:extLst>
          </p:cNvPr>
          <p:cNvSpPr/>
          <p:nvPr/>
        </p:nvSpPr>
        <p:spPr>
          <a:xfrm>
            <a:off x="5198161" y="2057403"/>
            <a:ext cx="2266123" cy="7851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Klima/Kühlung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20DC9C0-559D-43FF-8A2E-76E86615D4A9}"/>
              </a:ext>
            </a:extLst>
          </p:cNvPr>
          <p:cNvSpPr/>
          <p:nvPr/>
        </p:nvSpPr>
        <p:spPr>
          <a:xfrm>
            <a:off x="5178283" y="3925959"/>
            <a:ext cx="2266123" cy="7851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Stromversorgung, Batterien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DF240959-7653-480F-93E0-E26DEFF0EF54}"/>
              </a:ext>
            </a:extLst>
          </p:cNvPr>
          <p:cNvSpPr/>
          <p:nvPr/>
        </p:nvSpPr>
        <p:spPr>
          <a:xfrm>
            <a:off x="5178284" y="2991681"/>
            <a:ext cx="2266123" cy="7851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Notstromaggregate, Brennstoff</a:t>
            </a:r>
          </a:p>
        </p:txBody>
      </p:sp>
      <p:sp>
        <p:nvSpPr>
          <p:cNvPr id="16" name="Pfeil: Fünfeck 15">
            <a:extLst>
              <a:ext uri="{FF2B5EF4-FFF2-40B4-BE49-F238E27FC236}">
                <a16:creationId xmlns:a16="http://schemas.microsoft.com/office/drawing/2014/main" id="{60345CCA-11C8-42E5-AFC9-41B5C17A547B}"/>
              </a:ext>
            </a:extLst>
          </p:cNvPr>
          <p:cNvSpPr/>
          <p:nvPr/>
        </p:nvSpPr>
        <p:spPr>
          <a:xfrm>
            <a:off x="5178283" y="4860237"/>
            <a:ext cx="3667541" cy="785191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Stromtrasse</a:t>
            </a:r>
          </a:p>
        </p:txBody>
      </p:sp>
      <p:sp>
        <p:nvSpPr>
          <p:cNvPr id="17" name="Pfeil: Fünfeck 16">
            <a:extLst>
              <a:ext uri="{FF2B5EF4-FFF2-40B4-BE49-F238E27FC236}">
                <a16:creationId xmlns:a16="http://schemas.microsoft.com/office/drawing/2014/main" id="{BB5FD63D-4603-4D0D-99D3-B8847340F90C}"/>
              </a:ext>
            </a:extLst>
          </p:cNvPr>
          <p:cNvSpPr/>
          <p:nvPr/>
        </p:nvSpPr>
        <p:spPr>
          <a:xfrm flipH="1">
            <a:off x="238535" y="4890055"/>
            <a:ext cx="2882349" cy="785191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Netzanbindung (Daten)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66B7C2A-BA27-49CB-B953-010EB0824E69}"/>
              </a:ext>
            </a:extLst>
          </p:cNvPr>
          <p:cNvSpPr/>
          <p:nvPr/>
        </p:nvSpPr>
        <p:spPr>
          <a:xfrm>
            <a:off x="2743196" y="2057403"/>
            <a:ext cx="2266123" cy="78519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Rezeption, Wachbüros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A50176E-BB1F-4F84-A903-3F827CAB09E5}"/>
              </a:ext>
            </a:extLst>
          </p:cNvPr>
          <p:cNvSpPr/>
          <p:nvPr/>
        </p:nvSpPr>
        <p:spPr>
          <a:xfrm>
            <a:off x="3309728" y="4890057"/>
            <a:ext cx="1510751" cy="7851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Netzwerk-verkabelung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87AD9ED-AEA0-48AE-8BEE-21C954EDC5D7}"/>
              </a:ext>
            </a:extLst>
          </p:cNvPr>
          <p:cNvSpPr/>
          <p:nvPr/>
        </p:nvSpPr>
        <p:spPr>
          <a:xfrm rot="16200000">
            <a:off x="6718848" y="2991680"/>
            <a:ext cx="2653747" cy="7851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Brandschutz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F2BE884-768E-447A-836D-9A474D2C2495}"/>
              </a:ext>
            </a:extLst>
          </p:cNvPr>
          <p:cNvSpPr txBox="1"/>
          <p:nvPr/>
        </p:nvSpPr>
        <p:spPr>
          <a:xfrm>
            <a:off x="298174" y="5933661"/>
            <a:ext cx="85476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33: Aufbau eines Rechenzentrums (schematisch)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569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1C31BE-23C7-46F2-B2C7-A8B85106D0DB}"/>
              </a:ext>
            </a:extLst>
          </p:cNvPr>
          <p:cNvCxnSpPr>
            <a:cxnSpLocks/>
          </p:cNvCxnSpPr>
          <p:nvPr/>
        </p:nvCxnSpPr>
        <p:spPr>
          <a:xfrm flipH="1">
            <a:off x="596839" y="3429001"/>
            <a:ext cx="536932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Würfel 6">
            <a:extLst>
              <a:ext uri="{FF2B5EF4-FFF2-40B4-BE49-F238E27FC236}">
                <a16:creationId xmlns:a16="http://schemas.microsoft.com/office/drawing/2014/main" id="{53E6A39E-C282-4639-922B-804C8E995062}"/>
              </a:ext>
            </a:extLst>
          </p:cNvPr>
          <p:cNvSpPr/>
          <p:nvPr/>
        </p:nvSpPr>
        <p:spPr>
          <a:xfrm>
            <a:off x="1130099" y="1212351"/>
            <a:ext cx="2705573" cy="4144840"/>
          </a:xfrm>
          <a:prstGeom prst="cube">
            <a:avLst>
              <a:gd name="adj" fmla="val 19702"/>
            </a:avLst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Server-Rack</a:t>
            </a:r>
          </a:p>
        </p:txBody>
      </p:sp>
      <p:sp>
        <p:nvSpPr>
          <p:cNvPr id="32" name="Würfel 31">
            <a:extLst>
              <a:ext uri="{FF2B5EF4-FFF2-40B4-BE49-F238E27FC236}">
                <a16:creationId xmlns:a16="http://schemas.microsoft.com/office/drawing/2014/main" id="{EB2E4FF5-A7F3-45E1-ACC4-5AA02ADB69F9}"/>
              </a:ext>
            </a:extLst>
          </p:cNvPr>
          <p:cNvSpPr/>
          <p:nvPr/>
        </p:nvSpPr>
        <p:spPr>
          <a:xfrm>
            <a:off x="3475977" y="1212351"/>
            <a:ext cx="2705573" cy="4144840"/>
          </a:xfrm>
          <a:prstGeom prst="cube">
            <a:avLst>
              <a:gd name="adj" fmla="val 19702"/>
            </a:avLst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Server-Rack</a:t>
            </a:r>
          </a:p>
        </p:txBody>
      </p:sp>
      <p:sp>
        <p:nvSpPr>
          <p:cNvPr id="33" name="Würfel 32">
            <a:extLst>
              <a:ext uri="{FF2B5EF4-FFF2-40B4-BE49-F238E27FC236}">
                <a16:creationId xmlns:a16="http://schemas.microsoft.com/office/drawing/2014/main" id="{913A09E6-18B8-4F98-ABDE-318D482187D1}"/>
              </a:ext>
            </a:extLst>
          </p:cNvPr>
          <p:cNvSpPr/>
          <p:nvPr/>
        </p:nvSpPr>
        <p:spPr>
          <a:xfrm>
            <a:off x="5821855" y="1212351"/>
            <a:ext cx="2705573" cy="4144840"/>
          </a:xfrm>
          <a:prstGeom prst="cube">
            <a:avLst>
              <a:gd name="adj" fmla="val 19702"/>
            </a:avLst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Server-Rack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0D2997C-ED2A-4411-80A0-08AF8EE1E87A}"/>
              </a:ext>
            </a:extLst>
          </p:cNvPr>
          <p:cNvGrpSpPr/>
          <p:nvPr/>
        </p:nvGrpSpPr>
        <p:grpSpPr>
          <a:xfrm>
            <a:off x="1278840" y="2361598"/>
            <a:ext cx="6586319" cy="1203536"/>
            <a:chOff x="5004048" y="2117744"/>
            <a:chExt cx="6586319" cy="1905350"/>
          </a:xfrm>
        </p:grpSpPr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A36C1646-8A4B-435A-9159-B9F0FED3EDD9}"/>
                </a:ext>
              </a:extLst>
            </p:cNvPr>
            <p:cNvSpPr/>
            <p:nvPr/>
          </p:nvSpPr>
          <p:spPr>
            <a:xfrm>
              <a:off x="5004048" y="3447094"/>
              <a:ext cx="1872208" cy="576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</a:pPr>
              <a:r>
                <a:rPr lang="de-DE" dirty="0">
                  <a:latin typeface="Arial Narrow" panose="020B0606020202030204" pitchFamily="34" charset="0"/>
                </a:rPr>
                <a:t>Rack-Server</a:t>
              </a:r>
            </a:p>
          </p:txBody>
        </p:sp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4E431ECC-2687-4EDE-A630-104182F158ED}"/>
                </a:ext>
              </a:extLst>
            </p:cNvPr>
            <p:cNvSpPr/>
            <p:nvPr/>
          </p:nvSpPr>
          <p:spPr>
            <a:xfrm>
              <a:off x="5004048" y="2788962"/>
              <a:ext cx="1872208" cy="576064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Rack-Server</a:t>
              </a:r>
            </a:p>
          </p:txBody>
        </p:sp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id="{8533E869-0130-458D-9992-D4C7252E90E3}"/>
                </a:ext>
              </a:extLst>
            </p:cNvPr>
            <p:cNvSpPr/>
            <p:nvPr/>
          </p:nvSpPr>
          <p:spPr>
            <a:xfrm>
              <a:off x="5004048" y="2117744"/>
              <a:ext cx="1872208" cy="576064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Rack-Server</a:t>
              </a:r>
            </a:p>
          </p:txBody>
        </p:sp>
        <p:sp>
          <p:nvSpPr>
            <p:cNvPr id="23" name="Rechteck: abgerundete Ecken 22">
              <a:extLst>
                <a:ext uri="{FF2B5EF4-FFF2-40B4-BE49-F238E27FC236}">
                  <a16:creationId xmlns:a16="http://schemas.microsoft.com/office/drawing/2014/main" id="{29B10E62-953D-49CE-8B6A-C35F9DB5BE5D}"/>
                </a:ext>
              </a:extLst>
            </p:cNvPr>
            <p:cNvSpPr/>
            <p:nvPr/>
          </p:nvSpPr>
          <p:spPr>
            <a:xfrm>
              <a:off x="9718159" y="2117744"/>
              <a:ext cx="1872208" cy="57606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Appliance</a:t>
              </a:r>
            </a:p>
          </p:txBody>
        </p:sp>
      </p:grp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79EDFACE-F66F-40AB-ACB5-2DC186BFA32E}"/>
              </a:ext>
            </a:extLst>
          </p:cNvPr>
          <p:cNvSpPr/>
          <p:nvPr/>
        </p:nvSpPr>
        <p:spPr>
          <a:xfrm rot="16200000">
            <a:off x="3146277" y="3174312"/>
            <a:ext cx="1234132" cy="288339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Blade-Server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4238E63-707E-474D-9091-13F242D30989}"/>
              </a:ext>
            </a:extLst>
          </p:cNvPr>
          <p:cNvSpPr/>
          <p:nvPr/>
        </p:nvSpPr>
        <p:spPr>
          <a:xfrm>
            <a:off x="3556594" y="2388024"/>
            <a:ext cx="1989522" cy="1626546"/>
          </a:xfrm>
          <a:prstGeom prst="roundRect">
            <a:avLst>
              <a:gd name="adj" fmla="val 4495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solidFill>
                  <a:schemeClr val="accent6"/>
                </a:solidFill>
                <a:latin typeface="Arial Narrow" panose="020B0606020202030204" pitchFamily="34" charset="0"/>
              </a:rPr>
              <a:t>Baugruppenträger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F84717A0-BBCB-4BDF-BA8D-6950579913D4}"/>
              </a:ext>
            </a:extLst>
          </p:cNvPr>
          <p:cNvSpPr/>
          <p:nvPr/>
        </p:nvSpPr>
        <p:spPr>
          <a:xfrm rot="16200000">
            <a:off x="3473505" y="3174312"/>
            <a:ext cx="1234132" cy="288339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Blade-Server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F965A772-6CC8-4841-9E44-D6485ABFA392}"/>
              </a:ext>
            </a:extLst>
          </p:cNvPr>
          <p:cNvSpPr/>
          <p:nvPr/>
        </p:nvSpPr>
        <p:spPr>
          <a:xfrm rot="16200000">
            <a:off x="3802520" y="3174312"/>
            <a:ext cx="1234132" cy="288339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Blade-Server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C186E910-823E-40B1-AD01-65D16305DF5A}"/>
              </a:ext>
            </a:extLst>
          </p:cNvPr>
          <p:cNvSpPr/>
          <p:nvPr/>
        </p:nvSpPr>
        <p:spPr>
          <a:xfrm rot="16200000">
            <a:off x="4119750" y="3174312"/>
            <a:ext cx="1234132" cy="288339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Blade-Server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3307EB5-6E20-4E9F-8FDA-3A5EFA7AC310}"/>
              </a:ext>
            </a:extLst>
          </p:cNvPr>
          <p:cNvSpPr txBox="1"/>
          <p:nvPr/>
        </p:nvSpPr>
        <p:spPr>
          <a:xfrm>
            <a:off x="1910993" y="4222678"/>
            <a:ext cx="563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/>
                </a:solidFill>
                <a:latin typeface="Arial Narrow" panose="020B0606020202030204" pitchFamily="34" charset="0"/>
              </a:rPr>
              <a:t>usw.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C540FAB-C3E4-4FF3-8B91-1E5D85D00293}"/>
              </a:ext>
            </a:extLst>
          </p:cNvPr>
          <p:cNvSpPr txBox="1"/>
          <p:nvPr/>
        </p:nvSpPr>
        <p:spPr>
          <a:xfrm>
            <a:off x="4943986" y="3023997"/>
            <a:ext cx="563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/>
                </a:solidFill>
                <a:latin typeface="Arial Narrow" panose="020B0606020202030204" pitchFamily="34" charset="0"/>
              </a:rPr>
              <a:t>usw.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5A80BC3-24B5-4C33-818C-FCAE123301ED}"/>
              </a:ext>
            </a:extLst>
          </p:cNvPr>
          <p:cNvSpPr/>
          <p:nvPr/>
        </p:nvSpPr>
        <p:spPr>
          <a:xfrm>
            <a:off x="1278840" y="4777271"/>
            <a:ext cx="1872208" cy="363837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077EEDEF-5B20-4258-BE2A-8D1A4D539BA5}"/>
              </a:ext>
            </a:extLst>
          </p:cNvPr>
          <p:cNvSpPr/>
          <p:nvPr/>
        </p:nvSpPr>
        <p:spPr>
          <a:xfrm>
            <a:off x="3568995" y="4580338"/>
            <a:ext cx="1989522" cy="578904"/>
          </a:xfrm>
          <a:prstGeom prst="roundRect">
            <a:avLst>
              <a:gd name="adj" fmla="val 4495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>
              <a:lnSpc>
                <a:spcPct val="90000"/>
              </a:lnSpc>
              <a:buNone/>
            </a:pPr>
            <a:endParaRPr lang="de-DE" dirty="0">
              <a:solidFill>
                <a:schemeClr val="accent6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773915F-A35F-4EF2-9BE7-9432DCC1113E}"/>
              </a:ext>
            </a:extLst>
          </p:cNvPr>
          <p:cNvSpPr txBox="1"/>
          <p:nvPr/>
        </p:nvSpPr>
        <p:spPr>
          <a:xfrm>
            <a:off x="4226426" y="4222678"/>
            <a:ext cx="563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/>
                </a:solidFill>
                <a:latin typeface="Arial Narrow" panose="020B0606020202030204" pitchFamily="34" charset="0"/>
              </a:rPr>
              <a:t>usw.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EA12B4E-978E-495D-A20B-6E774E0FE415}"/>
              </a:ext>
            </a:extLst>
          </p:cNvPr>
          <p:cNvSpPr txBox="1"/>
          <p:nvPr/>
        </p:nvSpPr>
        <p:spPr>
          <a:xfrm>
            <a:off x="6583149" y="4222678"/>
            <a:ext cx="563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/>
                </a:solidFill>
                <a:latin typeface="Arial Narrow" panose="020B0606020202030204" pitchFamily="34" charset="0"/>
              </a:rPr>
              <a:t>usw.</a:t>
            </a: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CB61F3D4-2E30-49A1-ACB1-A51025FC98DC}"/>
              </a:ext>
            </a:extLst>
          </p:cNvPr>
          <p:cNvCxnSpPr>
            <a:cxnSpLocks/>
            <a:endCxn id="14" idx="0"/>
          </p:cNvCxnSpPr>
          <p:nvPr/>
        </p:nvCxnSpPr>
        <p:spPr>
          <a:xfrm flipH="1">
            <a:off x="2192898" y="3750395"/>
            <a:ext cx="43024" cy="472283"/>
          </a:xfrm>
          <a:prstGeom prst="line">
            <a:avLst/>
          </a:prstGeom>
          <a:ln w="381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2BCD7F5F-EB52-42DA-8CC1-A7C12C5600DE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4551355" y="4014570"/>
            <a:ext cx="0" cy="208108"/>
          </a:xfrm>
          <a:prstGeom prst="line">
            <a:avLst/>
          </a:prstGeom>
          <a:ln w="381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7910ADB4-31FD-4930-AD91-1CEFA63B44E2}"/>
              </a:ext>
            </a:extLst>
          </p:cNvPr>
          <p:cNvCxnSpPr>
            <a:cxnSpLocks/>
          </p:cNvCxnSpPr>
          <p:nvPr/>
        </p:nvCxnSpPr>
        <p:spPr>
          <a:xfrm>
            <a:off x="6908078" y="3318481"/>
            <a:ext cx="0" cy="904197"/>
          </a:xfrm>
          <a:prstGeom prst="line">
            <a:avLst/>
          </a:prstGeom>
          <a:ln w="381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2">
            <a:extLst>
              <a:ext uri="{FF2B5EF4-FFF2-40B4-BE49-F238E27FC236}">
                <a16:creationId xmlns:a16="http://schemas.microsoft.com/office/drawing/2014/main" id="{1312C26D-2058-45AE-BD6B-171D293A5312}"/>
              </a:ext>
            </a:extLst>
          </p:cNvPr>
          <p:cNvSpPr txBox="1"/>
          <p:nvPr/>
        </p:nvSpPr>
        <p:spPr>
          <a:xfrm>
            <a:off x="5345291" y="1482218"/>
            <a:ext cx="3014480" cy="20537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de-DE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Vorderseite: kalter Gang (</a:t>
            </a:r>
            <a:r>
              <a:rPr lang="en-US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cold aisle</a:t>
            </a:r>
            <a:r>
              <a:rPr lang="de-DE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 Narrow" panose="020B0606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id="{BD540EAB-9C52-4259-A768-CB85436934E5}"/>
              </a:ext>
            </a:extLst>
          </p:cNvPr>
          <p:cNvSpPr txBox="1"/>
          <p:nvPr/>
        </p:nvSpPr>
        <p:spPr>
          <a:xfrm>
            <a:off x="5345291" y="933253"/>
            <a:ext cx="3167534" cy="20537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de-DE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Rückseite: warmer Gang (warm</a:t>
            </a:r>
            <a:r>
              <a:rPr lang="en-US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aisle</a:t>
            </a:r>
            <a:r>
              <a:rPr lang="de-DE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 Narrow" panose="020B0606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6DE2D365-8777-40BD-B4D3-172465D35067}"/>
              </a:ext>
            </a:extLst>
          </p:cNvPr>
          <p:cNvCxnSpPr>
            <a:cxnSpLocks/>
          </p:cNvCxnSpPr>
          <p:nvPr/>
        </p:nvCxnSpPr>
        <p:spPr>
          <a:xfrm flipH="1">
            <a:off x="8315425" y="3429001"/>
            <a:ext cx="536932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>
            <a:extLst>
              <a:ext uri="{FF2B5EF4-FFF2-40B4-BE49-F238E27FC236}">
                <a16:creationId xmlns:a16="http://schemas.microsoft.com/office/drawing/2014/main" id="{18960298-A5FE-4C16-B186-F2880884046D}"/>
              </a:ext>
            </a:extLst>
          </p:cNvPr>
          <p:cNvSpPr txBox="1"/>
          <p:nvPr/>
        </p:nvSpPr>
        <p:spPr>
          <a:xfrm>
            <a:off x="379797" y="5924678"/>
            <a:ext cx="85792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34: Schränke (Racks) und enthaltene Baugruppen in einem Rechenzentrum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408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F8079B59-6D70-43EA-BEFD-C2FA30C6AEB2}"/>
              </a:ext>
            </a:extLst>
          </p:cNvPr>
          <p:cNvSpPr/>
          <p:nvPr/>
        </p:nvSpPr>
        <p:spPr>
          <a:xfrm>
            <a:off x="1504946" y="5020506"/>
            <a:ext cx="2266123" cy="63734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1. Physical Layer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59AE816-62F7-4D21-B3E1-A3D0A7E8AAF9}"/>
              </a:ext>
            </a:extLst>
          </p:cNvPr>
          <p:cNvSpPr/>
          <p:nvPr/>
        </p:nvSpPr>
        <p:spPr>
          <a:xfrm>
            <a:off x="1504946" y="4296606"/>
            <a:ext cx="2266123" cy="63734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2. Data Link Layer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EB5DB0D-C0E7-436F-A03E-BBD2ED4D0248}"/>
              </a:ext>
            </a:extLst>
          </p:cNvPr>
          <p:cNvSpPr/>
          <p:nvPr/>
        </p:nvSpPr>
        <p:spPr>
          <a:xfrm>
            <a:off x="1504946" y="3572706"/>
            <a:ext cx="2266123" cy="6373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3. Network Layer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DDC8592-828A-411E-9706-3CAB2ACCEC0C}"/>
              </a:ext>
            </a:extLst>
          </p:cNvPr>
          <p:cNvSpPr/>
          <p:nvPr/>
        </p:nvSpPr>
        <p:spPr>
          <a:xfrm>
            <a:off x="1504946" y="2848806"/>
            <a:ext cx="2266123" cy="6373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4. Transport Layer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1973FD-9A08-4AAD-8A47-AB6F0DD81CD1}"/>
              </a:ext>
            </a:extLst>
          </p:cNvPr>
          <p:cNvSpPr/>
          <p:nvPr/>
        </p:nvSpPr>
        <p:spPr>
          <a:xfrm>
            <a:off x="1504946" y="2124906"/>
            <a:ext cx="2266123" cy="63734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5. Session Layer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1AE6C73-662D-418F-9597-0CD16B3DB2CC}"/>
              </a:ext>
            </a:extLst>
          </p:cNvPr>
          <p:cNvSpPr/>
          <p:nvPr/>
        </p:nvSpPr>
        <p:spPr>
          <a:xfrm>
            <a:off x="1504946" y="1401006"/>
            <a:ext cx="2266123" cy="6373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6. Presentation Layer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137CCE4D-808B-49B6-94F7-1FAE8EFA366A}"/>
              </a:ext>
            </a:extLst>
          </p:cNvPr>
          <p:cNvSpPr/>
          <p:nvPr/>
        </p:nvSpPr>
        <p:spPr>
          <a:xfrm>
            <a:off x="1504946" y="677106"/>
            <a:ext cx="2266123" cy="6373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Narrow" panose="020B0606020202030204" pitchFamily="34" charset="0"/>
              </a:rPr>
              <a:t>7. Application Layer</a:t>
            </a:r>
          </a:p>
        </p:txBody>
      </p:sp>
      <p:sp>
        <p:nvSpPr>
          <p:cNvPr id="14" name="Pfeil: Chevron 13">
            <a:extLst>
              <a:ext uri="{FF2B5EF4-FFF2-40B4-BE49-F238E27FC236}">
                <a16:creationId xmlns:a16="http://schemas.microsoft.com/office/drawing/2014/main" id="{4DF57C96-5246-483C-9B2A-FB4FA30D30EB}"/>
              </a:ext>
            </a:extLst>
          </p:cNvPr>
          <p:cNvSpPr/>
          <p:nvPr/>
        </p:nvSpPr>
        <p:spPr>
          <a:xfrm rot="16200000" flipH="1">
            <a:off x="-1131187" y="2982150"/>
            <a:ext cx="4381499" cy="37064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Senden</a:t>
            </a:r>
          </a:p>
        </p:txBody>
      </p:sp>
      <p:sp>
        <p:nvSpPr>
          <p:cNvPr id="15" name="Pfeil: Chevron 14">
            <a:extLst>
              <a:ext uri="{FF2B5EF4-FFF2-40B4-BE49-F238E27FC236}">
                <a16:creationId xmlns:a16="http://schemas.microsoft.com/office/drawing/2014/main" id="{7DB4516D-B2B7-42F9-9E9C-E87C1BEA8378}"/>
              </a:ext>
            </a:extLst>
          </p:cNvPr>
          <p:cNvSpPr/>
          <p:nvPr/>
        </p:nvSpPr>
        <p:spPr>
          <a:xfrm rot="16200000">
            <a:off x="2025703" y="2982150"/>
            <a:ext cx="4381499" cy="37064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Empfangen</a:t>
            </a:r>
          </a:p>
        </p:txBody>
      </p:sp>
      <p:sp>
        <p:nvSpPr>
          <p:cNvPr id="17" name="Pfeil: Fünfeck 16">
            <a:extLst>
              <a:ext uri="{FF2B5EF4-FFF2-40B4-BE49-F238E27FC236}">
                <a16:creationId xmlns:a16="http://schemas.microsoft.com/office/drawing/2014/main" id="{2FE56C53-8A89-4753-BD7F-ADE429DA2AA0}"/>
              </a:ext>
            </a:extLst>
          </p:cNvPr>
          <p:cNvSpPr/>
          <p:nvPr/>
        </p:nvSpPr>
        <p:spPr>
          <a:xfrm flipH="1">
            <a:off x="5363140" y="3764001"/>
            <a:ext cx="2584631" cy="2880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Packet-filter Firewall</a:t>
            </a:r>
          </a:p>
        </p:txBody>
      </p:sp>
      <p:sp>
        <p:nvSpPr>
          <p:cNvPr id="18" name="Pfeil: Fünfeck 17">
            <a:extLst>
              <a:ext uri="{FF2B5EF4-FFF2-40B4-BE49-F238E27FC236}">
                <a16:creationId xmlns:a16="http://schemas.microsoft.com/office/drawing/2014/main" id="{24BC008E-2A1D-43B6-9F8B-792050979DC9}"/>
              </a:ext>
            </a:extLst>
          </p:cNvPr>
          <p:cNvSpPr/>
          <p:nvPr/>
        </p:nvSpPr>
        <p:spPr>
          <a:xfrm flipH="1">
            <a:off x="5363140" y="3410936"/>
            <a:ext cx="2584631" cy="2880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Arial Narrow" panose="020B0606020202030204" pitchFamily="34" charset="0"/>
              </a:rPr>
              <a:t>IPSec</a:t>
            </a:r>
            <a:r>
              <a:rPr lang="en-US" dirty="0">
                <a:latin typeface="Arial Narrow" panose="020B0606020202030204" pitchFamily="34" charset="0"/>
              </a:rPr>
              <a:t> VPN</a:t>
            </a:r>
          </a:p>
        </p:txBody>
      </p:sp>
      <p:sp>
        <p:nvSpPr>
          <p:cNvPr id="19" name="Pfeil: Fünfeck 18">
            <a:extLst>
              <a:ext uri="{FF2B5EF4-FFF2-40B4-BE49-F238E27FC236}">
                <a16:creationId xmlns:a16="http://schemas.microsoft.com/office/drawing/2014/main" id="{39BFAEA6-2600-4F8B-836A-D527973B8529}"/>
              </a:ext>
            </a:extLst>
          </p:cNvPr>
          <p:cNvSpPr/>
          <p:nvPr/>
        </p:nvSpPr>
        <p:spPr>
          <a:xfrm flipH="1">
            <a:off x="5363140" y="856952"/>
            <a:ext cx="2584631" cy="2880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Web Application FW</a:t>
            </a:r>
          </a:p>
        </p:txBody>
      </p:sp>
      <p:sp>
        <p:nvSpPr>
          <p:cNvPr id="20" name="Pfeil: Fünfeck 19">
            <a:extLst>
              <a:ext uri="{FF2B5EF4-FFF2-40B4-BE49-F238E27FC236}">
                <a16:creationId xmlns:a16="http://schemas.microsoft.com/office/drawing/2014/main" id="{834A7D4D-43A4-4B4D-BC22-C1589D23E90B}"/>
              </a:ext>
            </a:extLst>
          </p:cNvPr>
          <p:cNvSpPr/>
          <p:nvPr/>
        </p:nvSpPr>
        <p:spPr>
          <a:xfrm flipH="1">
            <a:off x="5363139" y="3057871"/>
            <a:ext cx="2584631" cy="2880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Stateful-inspection FW</a:t>
            </a:r>
          </a:p>
        </p:txBody>
      </p:sp>
      <p:sp>
        <p:nvSpPr>
          <p:cNvPr id="21" name="Pfeil: Fünfeck 20">
            <a:extLst>
              <a:ext uri="{FF2B5EF4-FFF2-40B4-BE49-F238E27FC236}">
                <a16:creationId xmlns:a16="http://schemas.microsoft.com/office/drawing/2014/main" id="{C14F0C03-B50C-48CC-9AAC-80CFB42E6E6F}"/>
              </a:ext>
            </a:extLst>
          </p:cNvPr>
          <p:cNvSpPr/>
          <p:nvPr/>
        </p:nvSpPr>
        <p:spPr>
          <a:xfrm flipH="1">
            <a:off x="5363139" y="2704806"/>
            <a:ext cx="2584631" cy="2880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TLS/SSL VPN</a:t>
            </a:r>
          </a:p>
        </p:txBody>
      </p:sp>
      <p:sp>
        <p:nvSpPr>
          <p:cNvPr id="22" name="Pfeil: Fünfeck 21">
            <a:extLst>
              <a:ext uri="{FF2B5EF4-FFF2-40B4-BE49-F238E27FC236}">
                <a16:creationId xmlns:a16="http://schemas.microsoft.com/office/drawing/2014/main" id="{F5767244-87D8-489A-8D48-9DBE84432FAE}"/>
              </a:ext>
            </a:extLst>
          </p:cNvPr>
          <p:cNvSpPr/>
          <p:nvPr/>
        </p:nvSpPr>
        <p:spPr>
          <a:xfrm flipH="1">
            <a:off x="4880717" y="5214222"/>
            <a:ext cx="2584631" cy="28800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Repeater</a:t>
            </a:r>
          </a:p>
        </p:txBody>
      </p:sp>
      <p:sp>
        <p:nvSpPr>
          <p:cNvPr id="23" name="Pfeil: Fünfeck 22">
            <a:extLst>
              <a:ext uri="{FF2B5EF4-FFF2-40B4-BE49-F238E27FC236}">
                <a16:creationId xmlns:a16="http://schemas.microsoft.com/office/drawing/2014/main" id="{FB856B62-B593-4F99-A385-C821B686C64D}"/>
              </a:ext>
            </a:extLst>
          </p:cNvPr>
          <p:cNvSpPr/>
          <p:nvPr/>
        </p:nvSpPr>
        <p:spPr>
          <a:xfrm flipH="1">
            <a:off x="4880717" y="4470129"/>
            <a:ext cx="2584631" cy="28800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Switch</a:t>
            </a:r>
          </a:p>
        </p:txBody>
      </p:sp>
      <p:sp>
        <p:nvSpPr>
          <p:cNvPr id="24" name="Pfeil: Fünfeck 23">
            <a:extLst>
              <a:ext uri="{FF2B5EF4-FFF2-40B4-BE49-F238E27FC236}">
                <a16:creationId xmlns:a16="http://schemas.microsoft.com/office/drawing/2014/main" id="{BA34D782-17D8-4ADE-AAC9-405B09D87FBE}"/>
              </a:ext>
            </a:extLst>
          </p:cNvPr>
          <p:cNvSpPr/>
          <p:nvPr/>
        </p:nvSpPr>
        <p:spPr>
          <a:xfrm flipH="1">
            <a:off x="4880717" y="4117066"/>
            <a:ext cx="2584631" cy="2880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Router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1B8F2D25-A727-412A-9BAA-8522AB657447}"/>
              </a:ext>
            </a:extLst>
          </p:cNvPr>
          <p:cNvSpPr txBox="1"/>
          <p:nvPr/>
        </p:nvSpPr>
        <p:spPr>
          <a:xfrm>
            <a:off x="874239" y="5958315"/>
            <a:ext cx="7345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35: OSI-Modell und Auswahl an Netzwerkgeräten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524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feil: nach rechts 65">
            <a:extLst>
              <a:ext uri="{FF2B5EF4-FFF2-40B4-BE49-F238E27FC236}">
                <a16:creationId xmlns:a16="http://schemas.microsoft.com/office/drawing/2014/main" id="{FBBD7CF1-C915-4EBB-B808-9210185A66BC}"/>
              </a:ext>
            </a:extLst>
          </p:cNvPr>
          <p:cNvSpPr/>
          <p:nvPr/>
        </p:nvSpPr>
        <p:spPr>
          <a:xfrm>
            <a:off x="4558158" y="3692425"/>
            <a:ext cx="301686" cy="356893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A8FB7F13-06CE-439D-A141-6FAAA4C9CA77}"/>
              </a:ext>
            </a:extLst>
          </p:cNvPr>
          <p:cNvSpPr/>
          <p:nvPr/>
        </p:nvSpPr>
        <p:spPr>
          <a:xfrm>
            <a:off x="4955690" y="3767856"/>
            <a:ext cx="250249" cy="223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65757B8F-8942-4183-B0D0-4D2A93A725D9}"/>
              </a:ext>
            </a:extLst>
          </p:cNvPr>
          <p:cNvSpPr/>
          <p:nvPr/>
        </p:nvSpPr>
        <p:spPr>
          <a:xfrm>
            <a:off x="4114923" y="2791766"/>
            <a:ext cx="250249" cy="310213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3" name="Group 197">
            <a:extLst>
              <a:ext uri="{FF2B5EF4-FFF2-40B4-BE49-F238E27FC236}">
                <a16:creationId xmlns:a16="http://schemas.microsoft.com/office/drawing/2014/main" id="{C874D817-2D95-4085-98BB-871FCBFE5B4A}"/>
              </a:ext>
            </a:extLst>
          </p:cNvPr>
          <p:cNvGrpSpPr>
            <a:grpSpLocks/>
          </p:cNvGrpSpPr>
          <p:nvPr/>
        </p:nvGrpSpPr>
        <p:grpSpPr bwMode="auto">
          <a:xfrm>
            <a:off x="5724304" y="230121"/>
            <a:ext cx="2294141" cy="1634772"/>
            <a:chOff x="1037" y="877"/>
            <a:chExt cx="4572" cy="3046"/>
          </a:xfrm>
        </p:grpSpPr>
        <p:sp>
          <p:nvSpPr>
            <p:cNvPr id="4" name="Freeform 198">
              <a:extLst>
                <a:ext uri="{FF2B5EF4-FFF2-40B4-BE49-F238E27FC236}">
                  <a16:creationId xmlns:a16="http://schemas.microsoft.com/office/drawing/2014/main" id="{9B5D8F91-D197-49EE-B194-9072499A7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" y="948"/>
              <a:ext cx="694" cy="563"/>
            </a:xfrm>
            <a:custGeom>
              <a:avLst/>
              <a:gdLst>
                <a:gd name="T0" fmla="*/ 0 w 678"/>
                <a:gd name="T1" fmla="*/ 596 h 547"/>
                <a:gd name="T2" fmla="*/ 159 w 678"/>
                <a:gd name="T3" fmla="*/ 70 h 547"/>
                <a:gd name="T4" fmla="*/ 727 w 678"/>
                <a:gd name="T5" fmla="*/ 180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Freeform 199">
              <a:extLst>
                <a:ext uri="{FF2B5EF4-FFF2-40B4-BE49-F238E27FC236}">
                  <a16:creationId xmlns:a16="http://schemas.microsoft.com/office/drawing/2014/main" id="{320E4B02-AFEA-42CE-8EBD-4FF4EFC48717}"/>
                </a:ext>
              </a:extLst>
            </p:cNvPr>
            <p:cNvSpPr>
              <a:spLocks/>
            </p:cNvSpPr>
            <p:nvPr/>
          </p:nvSpPr>
          <p:spPr bwMode="auto">
            <a:xfrm rot="-3675060">
              <a:off x="890" y="1494"/>
              <a:ext cx="694" cy="373"/>
            </a:xfrm>
            <a:custGeom>
              <a:avLst/>
              <a:gdLst>
                <a:gd name="T0" fmla="*/ 0 w 678"/>
                <a:gd name="T1" fmla="*/ 173 h 547"/>
                <a:gd name="T2" fmla="*/ 159 w 678"/>
                <a:gd name="T3" fmla="*/ 20 h 547"/>
                <a:gd name="T4" fmla="*/ 727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200">
              <a:extLst>
                <a:ext uri="{FF2B5EF4-FFF2-40B4-BE49-F238E27FC236}">
                  <a16:creationId xmlns:a16="http://schemas.microsoft.com/office/drawing/2014/main" id="{DC41A9FD-1827-4BC5-844F-5D48B6D682DC}"/>
                </a:ext>
              </a:extLst>
            </p:cNvPr>
            <p:cNvSpPr>
              <a:spLocks/>
            </p:cNvSpPr>
            <p:nvPr/>
          </p:nvSpPr>
          <p:spPr bwMode="auto">
            <a:xfrm rot="-4891267">
              <a:off x="877" y="2083"/>
              <a:ext cx="694" cy="373"/>
            </a:xfrm>
            <a:custGeom>
              <a:avLst/>
              <a:gdLst>
                <a:gd name="T0" fmla="*/ 0 w 678"/>
                <a:gd name="T1" fmla="*/ 173 h 547"/>
                <a:gd name="T2" fmla="*/ 159 w 678"/>
                <a:gd name="T3" fmla="*/ 20 h 547"/>
                <a:gd name="T4" fmla="*/ 727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201">
              <a:extLst>
                <a:ext uri="{FF2B5EF4-FFF2-40B4-BE49-F238E27FC236}">
                  <a16:creationId xmlns:a16="http://schemas.microsoft.com/office/drawing/2014/main" id="{1E993CF7-A5B7-4609-9591-95C29967001C}"/>
                </a:ext>
              </a:extLst>
            </p:cNvPr>
            <p:cNvSpPr>
              <a:spLocks/>
            </p:cNvSpPr>
            <p:nvPr/>
          </p:nvSpPr>
          <p:spPr bwMode="auto">
            <a:xfrm rot="-5610190">
              <a:off x="822" y="2665"/>
              <a:ext cx="998" cy="563"/>
            </a:xfrm>
            <a:custGeom>
              <a:avLst/>
              <a:gdLst>
                <a:gd name="T0" fmla="*/ 0 w 678"/>
                <a:gd name="T1" fmla="*/ 596 h 547"/>
                <a:gd name="T2" fmla="*/ 473 w 678"/>
                <a:gd name="T3" fmla="*/ 70 h 547"/>
                <a:gd name="T4" fmla="*/ 2162 w 678"/>
                <a:gd name="T5" fmla="*/ 180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202">
              <a:extLst>
                <a:ext uri="{FF2B5EF4-FFF2-40B4-BE49-F238E27FC236}">
                  <a16:creationId xmlns:a16="http://schemas.microsoft.com/office/drawing/2014/main" id="{812AC202-A823-4721-B1AC-2F74486D1C5C}"/>
                </a:ext>
              </a:extLst>
            </p:cNvPr>
            <p:cNvSpPr>
              <a:spLocks/>
            </p:cNvSpPr>
            <p:nvPr/>
          </p:nvSpPr>
          <p:spPr bwMode="auto">
            <a:xfrm rot="11591945" flipH="1">
              <a:off x="1146" y="3394"/>
              <a:ext cx="1076" cy="373"/>
            </a:xfrm>
            <a:custGeom>
              <a:avLst/>
              <a:gdLst>
                <a:gd name="T0" fmla="*/ 0 w 678"/>
                <a:gd name="T1" fmla="*/ 173 h 547"/>
                <a:gd name="T2" fmla="*/ 592 w 678"/>
                <a:gd name="T3" fmla="*/ 20 h 547"/>
                <a:gd name="T4" fmla="*/ 2711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203">
              <a:extLst>
                <a:ext uri="{FF2B5EF4-FFF2-40B4-BE49-F238E27FC236}">
                  <a16:creationId xmlns:a16="http://schemas.microsoft.com/office/drawing/2014/main" id="{11737CA0-2FCC-4E82-A98A-7CFEC5E806E8}"/>
                </a:ext>
              </a:extLst>
            </p:cNvPr>
            <p:cNvSpPr>
              <a:spLocks/>
            </p:cNvSpPr>
            <p:nvPr/>
          </p:nvSpPr>
          <p:spPr bwMode="auto">
            <a:xfrm rot="-9718365" flipH="1" flipV="1">
              <a:off x="1870" y="963"/>
              <a:ext cx="1076" cy="373"/>
            </a:xfrm>
            <a:custGeom>
              <a:avLst/>
              <a:gdLst>
                <a:gd name="T0" fmla="*/ 0 w 678"/>
                <a:gd name="T1" fmla="*/ 173 h 547"/>
                <a:gd name="T2" fmla="*/ 592 w 678"/>
                <a:gd name="T3" fmla="*/ 20 h 547"/>
                <a:gd name="T4" fmla="*/ 2711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204">
              <a:extLst>
                <a:ext uri="{FF2B5EF4-FFF2-40B4-BE49-F238E27FC236}">
                  <a16:creationId xmlns:a16="http://schemas.microsoft.com/office/drawing/2014/main" id="{D754D189-4B5D-4172-A3E1-A93F1C79F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914"/>
              <a:ext cx="1339" cy="277"/>
            </a:xfrm>
            <a:custGeom>
              <a:avLst/>
              <a:gdLst>
                <a:gd name="T0" fmla="*/ 0 w 1339"/>
                <a:gd name="T1" fmla="*/ 277 h 277"/>
                <a:gd name="T2" fmla="*/ 490 w 1339"/>
                <a:gd name="T3" fmla="*/ 28 h 277"/>
                <a:gd name="T4" fmla="*/ 1339 w 1339"/>
                <a:gd name="T5" fmla="*/ 106 h 277"/>
                <a:gd name="T6" fmla="*/ 0 60000 65536"/>
                <a:gd name="T7" fmla="*/ 0 60000 65536"/>
                <a:gd name="T8" fmla="*/ 0 60000 65536"/>
                <a:gd name="T9" fmla="*/ 0 w 1339"/>
                <a:gd name="T10" fmla="*/ 0 h 277"/>
                <a:gd name="T11" fmla="*/ 1339 w 1339"/>
                <a:gd name="T12" fmla="*/ 277 h 2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9" h="277">
                  <a:moveTo>
                    <a:pt x="0" y="277"/>
                  </a:moveTo>
                  <a:cubicBezTo>
                    <a:pt x="133" y="166"/>
                    <a:pt x="267" y="56"/>
                    <a:pt x="490" y="28"/>
                  </a:cubicBezTo>
                  <a:cubicBezTo>
                    <a:pt x="713" y="0"/>
                    <a:pt x="1026" y="53"/>
                    <a:pt x="1339" y="106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205">
              <a:extLst>
                <a:ext uri="{FF2B5EF4-FFF2-40B4-BE49-F238E27FC236}">
                  <a16:creationId xmlns:a16="http://schemas.microsoft.com/office/drawing/2014/main" id="{5A04605F-B02A-4C72-9ACE-FEBCEC0CC835}"/>
                </a:ext>
              </a:extLst>
            </p:cNvPr>
            <p:cNvSpPr>
              <a:spLocks/>
            </p:cNvSpPr>
            <p:nvPr/>
          </p:nvSpPr>
          <p:spPr bwMode="auto">
            <a:xfrm rot="-487806">
              <a:off x="3619" y="877"/>
              <a:ext cx="1456" cy="337"/>
            </a:xfrm>
            <a:custGeom>
              <a:avLst/>
              <a:gdLst>
                <a:gd name="T0" fmla="*/ 0 w 1456"/>
                <a:gd name="T1" fmla="*/ 135 h 337"/>
                <a:gd name="T2" fmla="*/ 802 w 1456"/>
                <a:gd name="T3" fmla="*/ 34 h 337"/>
                <a:gd name="T4" fmla="*/ 1456 w 1456"/>
                <a:gd name="T5" fmla="*/ 337 h 337"/>
                <a:gd name="T6" fmla="*/ 0 60000 65536"/>
                <a:gd name="T7" fmla="*/ 0 60000 65536"/>
                <a:gd name="T8" fmla="*/ 0 60000 65536"/>
                <a:gd name="T9" fmla="*/ 0 w 1456"/>
                <a:gd name="T10" fmla="*/ 0 h 337"/>
                <a:gd name="T11" fmla="*/ 1456 w 1456"/>
                <a:gd name="T12" fmla="*/ 337 h 3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6" h="337">
                  <a:moveTo>
                    <a:pt x="0" y="135"/>
                  </a:moveTo>
                  <a:cubicBezTo>
                    <a:pt x="279" y="67"/>
                    <a:pt x="559" y="0"/>
                    <a:pt x="802" y="34"/>
                  </a:cubicBezTo>
                  <a:cubicBezTo>
                    <a:pt x="1045" y="68"/>
                    <a:pt x="1250" y="202"/>
                    <a:pt x="1456" y="337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206">
              <a:extLst>
                <a:ext uri="{FF2B5EF4-FFF2-40B4-BE49-F238E27FC236}">
                  <a16:creationId xmlns:a16="http://schemas.microsoft.com/office/drawing/2014/main" id="{B2C1AB98-93F5-4F86-B6F3-785E6149CC18}"/>
                </a:ext>
              </a:extLst>
            </p:cNvPr>
            <p:cNvSpPr>
              <a:spLocks/>
            </p:cNvSpPr>
            <p:nvPr/>
          </p:nvSpPr>
          <p:spPr bwMode="auto">
            <a:xfrm rot="-6523213" flipH="1" flipV="1">
              <a:off x="4653" y="1348"/>
              <a:ext cx="1182" cy="373"/>
            </a:xfrm>
            <a:custGeom>
              <a:avLst/>
              <a:gdLst>
                <a:gd name="T0" fmla="*/ 0 w 678"/>
                <a:gd name="T1" fmla="*/ 173 h 547"/>
                <a:gd name="T2" fmla="*/ 785 w 678"/>
                <a:gd name="T3" fmla="*/ 20 h 547"/>
                <a:gd name="T4" fmla="*/ 3593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207">
              <a:extLst>
                <a:ext uri="{FF2B5EF4-FFF2-40B4-BE49-F238E27FC236}">
                  <a16:creationId xmlns:a16="http://schemas.microsoft.com/office/drawing/2014/main" id="{C0E2DE74-361F-4E71-B9F4-9232D84B81E0}"/>
                </a:ext>
              </a:extLst>
            </p:cNvPr>
            <p:cNvSpPr>
              <a:spLocks/>
            </p:cNvSpPr>
            <p:nvPr/>
          </p:nvSpPr>
          <p:spPr bwMode="auto">
            <a:xfrm rot="-4406741" flipH="1" flipV="1">
              <a:off x="4974" y="2212"/>
              <a:ext cx="897" cy="373"/>
            </a:xfrm>
            <a:custGeom>
              <a:avLst/>
              <a:gdLst>
                <a:gd name="T0" fmla="*/ 0 w 678"/>
                <a:gd name="T1" fmla="*/ 173 h 547"/>
                <a:gd name="T2" fmla="*/ 343 w 678"/>
                <a:gd name="T3" fmla="*/ 20 h 547"/>
                <a:gd name="T4" fmla="*/ 1570 w 678"/>
                <a:gd name="T5" fmla="*/ 53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208">
              <a:extLst>
                <a:ext uri="{FF2B5EF4-FFF2-40B4-BE49-F238E27FC236}">
                  <a16:creationId xmlns:a16="http://schemas.microsoft.com/office/drawing/2014/main" id="{36B72D06-185C-4BE3-AB9D-FAACF6894779}"/>
                </a:ext>
              </a:extLst>
            </p:cNvPr>
            <p:cNvSpPr>
              <a:spLocks/>
            </p:cNvSpPr>
            <p:nvPr/>
          </p:nvSpPr>
          <p:spPr bwMode="auto">
            <a:xfrm rot="6751298">
              <a:off x="5052" y="2875"/>
              <a:ext cx="685" cy="277"/>
            </a:xfrm>
            <a:custGeom>
              <a:avLst/>
              <a:gdLst>
                <a:gd name="T0" fmla="*/ 0 w 1339"/>
                <a:gd name="T1" fmla="*/ 277 h 277"/>
                <a:gd name="T2" fmla="*/ 65 w 1339"/>
                <a:gd name="T3" fmla="*/ 28 h 277"/>
                <a:gd name="T4" fmla="*/ 179 w 1339"/>
                <a:gd name="T5" fmla="*/ 106 h 277"/>
                <a:gd name="T6" fmla="*/ 0 60000 65536"/>
                <a:gd name="T7" fmla="*/ 0 60000 65536"/>
                <a:gd name="T8" fmla="*/ 0 60000 65536"/>
                <a:gd name="T9" fmla="*/ 0 w 1339"/>
                <a:gd name="T10" fmla="*/ 0 h 277"/>
                <a:gd name="T11" fmla="*/ 1339 w 1339"/>
                <a:gd name="T12" fmla="*/ 277 h 2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9" h="277">
                  <a:moveTo>
                    <a:pt x="0" y="277"/>
                  </a:moveTo>
                  <a:cubicBezTo>
                    <a:pt x="133" y="166"/>
                    <a:pt x="267" y="56"/>
                    <a:pt x="490" y="28"/>
                  </a:cubicBezTo>
                  <a:cubicBezTo>
                    <a:pt x="713" y="0"/>
                    <a:pt x="1026" y="53"/>
                    <a:pt x="1339" y="106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209">
              <a:extLst>
                <a:ext uri="{FF2B5EF4-FFF2-40B4-BE49-F238E27FC236}">
                  <a16:creationId xmlns:a16="http://schemas.microsoft.com/office/drawing/2014/main" id="{9CE1771C-64E7-4396-ABEE-C9B5D683DBA8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924" y="3240"/>
              <a:ext cx="608" cy="563"/>
            </a:xfrm>
            <a:custGeom>
              <a:avLst/>
              <a:gdLst>
                <a:gd name="T0" fmla="*/ 0 w 678"/>
                <a:gd name="T1" fmla="*/ 596 h 547"/>
                <a:gd name="T2" fmla="*/ 107 w 678"/>
                <a:gd name="T3" fmla="*/ 70 h 547"/>
                <a:gd name="T4" fmla="*/ 489 w 678"/>
                <a:gd name="T5" fmla="*/ 180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210">
              <a:extLst>
                <a:ext uri="{FF2B5EF4-FFF2-40B4-BE49-F238E27FC236}">
                  <a16:creationId xmlns:a16="http://schemas.microsoft.com/office/drawing/2014/main" id="{F86BBB45-B115-428A-B557-D2253CC2F4E3}"/>
                </a:ext>
              </a:extLst>
            </p:cNvPr>
            <p:cNvSpPr>
              <a:spLocks/>
            </p:cNvSpPr>
            <p:nvPr/>
          </p:nvSpPr>
          <p:spPr bwMode="auto">
            <a:xfrm rot="21225002" flipV="1">
              <a:off x="1936" y="3617"/>
              <a:ext cx="1687" cy="277"/>
            </a:xfrm>
            <a:custGeom>
              <a:avLst/>
              <a:gdLst>
                <a:gd name="T0" fmla="*/ 0 w 1339"/>
                <a:gd name="T1" fmla="*/ 277 h 277"/>
                <a:gd name="T2" fmla="*/ 979 w 1339"/>
                <a:gd name="T3" fmla="*/ 28 h 277"/>
                <a:gd name="T4" fmla="*/ 2677 w 1339"/>
                <a:gd name="T5" fmla="*/ 106 h 277"/>
                <a:gd name="T6" fmla="*/ 0 60000 65536"/>
                <a:gd name="T7" fmla="*/ 0 60000 65536"/>
                <a:gd name="T8" fmla="*/ 0 60000 65536"/>
                <a:gd name="T9" fmla="*/ 0 w 1339"/>
                <a:gd name="T10" fmla="*/ 0 h 277"/>
                <a:gd name="T11" fmla="*/ 1339 w 1339"/>
                <a:gd name="T12" fmla="*/ 277 h 2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9" h="277">
                  <a:moveTo>
                    <a:pt x="0" y="277"/>
                  </a:moveTo>
                  <a:cubicBezTo>
                    <a:pt x="133" y="166"/>
                    <a:pt x="267" y="56"/>
                    <a:pt x="490" y="28"/>
                  </a:cubicBezTo>
                  <a:cubicBezTo>
                    <a:pt x="713" y="0"/>
                    <a:pt x="1026" y="53"/>
                    <a:pt x="1339" y="106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211">
              <a:extLst>
                <a:ext uri="{FF2B5EF4-FFF2-40B4-BE49-F238E27FC236}">
                  <a16:creationId xmlns:a16="http://schemas.microsoft.com/office/drawing/2014/main" id="{342100AD-3C79-486A-93F1-CCB237AD0B5C}"/>
                </a:ext>
              </a:extLst>
            </p:cNvPr>
            <p:cNvSpPr>
              <a:spLocks/>
            </p:cNvSpPr>
            <p:nvPr/>
          </p:nvSpPr>
          <p:spPr bwMode="auto">
            <a:xfrm rot="-10072038">
              <a:off x="3323" y="3556"/>
              <a:ext cx="855" cy="299"/>
            </a:xfrm>
            <a:custGeom>
              <a:avLst/>
              <a:gdLst>
                <a:gd name="T0" fmla="*/ 0 w 678"/>
                <a:gd name="T1" fmla="*/ 89 h 547"/>
                <a:gd name="T2" fmla="*/ 298 w 678"/>
                <a:gd name="T3" fmla="*/ 10 h 547"/>
                <a:gd name="T4" fmla="*/ 1359 w 678"/>
                <a:gd name="T5" fmla="*/ 27 h 547"/>
                <a:gd name="T6" fmla="*/ 0 60000 65536"/>
                <a:gd name="T7" fmla="*/ 0 60000 65536"/>
                <a:gd name="T8" fmla="*/ 0 60000 65536"/>
                <a:gd name="T9" fmla="*/ 0 w 678"/>
                <a:gd name="T10" fmla="*/ 0 h 547"/>
                <a:gd name="T11" fmla="*/ 678 w 678"/>
                <a:gd name="T12" fmla="*/ 547 h 5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547">
                  <a:moveTo>
                    <a:pt x="0" y="547"/>
                  </a:moveTo>
                  <a:cubicBezTo>
                    <a:pt x="17" y="337"/>
                    <a:pt x="35" y="128"/>
                    <a:pt x="148" y="64"/>
                  </a:cubicBezTo>
                  <a:cubicBezTo>
                    <a:pt x="261" y="0"/>
                    <a:pt x="469" y="82"/>
                    <a:pt x="678" y="165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212">
              <a:extLst>
                <a:ext uri="{FF2B5EF4-FFF2-40B4-BE49-F238E27FC236}">
                  <a16:creationId xmlns:a16="http://schemas.microsoft.com/office/drawing/2014/main" id="{95EA2D76-2308-41AE-BD1F-8789BF18EA7E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985" y="3646"/>
              <a:ext cx="1339" cy="277"/>
            </a:xfrm>
            <a:custGeom>
              <a:avLst/>
              <a:gdLst>
                <a:gd name="T0" fmla="*/ 0 w 1339"/>
                <a:gd name="T1" fmla="*/ 277 h 277"/>
                <a:gd name="T2" fmla="*/ 490 w 1339"/>
                <a:gd name="T3" fmla="*/ 28 h 277"/>
                <a:gd name="T4" fmla="*/ 1339 w 1339"/>
                <a:gd name="T5" fmla="*/ 106 h 277"/>
                <a:gd name="T6" fmla="*/ 0 60000 65536"/>
                <a:gd name="T7" fmla="*/ 0 60000 65536"/>
                <a:gd name="T8" fmla="*/ 0 60000 65536"/>
                <a:gd name="T9" fmla="*/ 0 w 1339"/>
                <a:gd name="T10" fmla="*/ 0 h 277"/>
                <a:gd name="T11" fmla="*/ 1339 w 1339"/>
                <a:gd name="T12" fmla="*/ 277 h 2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39" h="277">
                  <a:moveTo>
                    <a:pt x="0" y="277"/>
                  </a:moveTo>
                  <a:cubicBezTo>
                    <a:pt x="133" y="166"/>
                    <a:pt x="267" y="56"/>
                    <a:pt x="490" y="28"/>
                  </a:cubicBezTo>
                  <a:cubicBezTo>
                    <a:pt x="713" y="0"/>
                    <a:pt x="1026" y="53"/>
                    <a:pt x="1339" y="106"/>
                  </a:cubicBezTo>
                </a:path>
              </a:pathLst>
            </a:custGeom>
            <a:noFill/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46800" rIns="0" bIns="46800" anchor="ctr"/>
            <a:lstStyle/>
            <a:p>
              <a:endParaRPr lang="de-D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25576149-D718-42A4-8D31-911822BD8181}"/>
              </a:ext>
            </a:extLst>
          </p:cNvPr>
          <p:cNvGrpSpPr/>
          <p:nvPr/>
        </p:nvGrpSpPr>
        <p:grpSpPr>
          <a:xfrm>
            <a:off x="2041781" y="309814"/>
            <a:ext cx="1390624" cy="1288359"/>
            <a:chOff x="521472" y="2883340"/>
            <a:chExt cx="1294214" cy="1324592"/>
          </a:xfrm>
        </p:grpSpPr>
        <p:grpSp>
          <p:nvGrpSpPr>
            <p:cNvPr id="20" name="Group 197">
              <a:extLst>
                <a:ext uri="{FF2B5EF4-FFF2-40B4-BE49-F238E27FC236}">
                  <a16:creationId xmlns:a16="http://schemas.microsoft.com/office/drawing/2014/main" id="{141D030B-4EF5-4204-B6C5-D7B14BE8D6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750" y="3152756"/>
              <a:ext cx="1275936" cy="922321"/>
              <a:chOff x="1037" y="877"/>
              <a:chExt cx="4572" cy="3046"/>
            </a:xfrm>
          </p:grpSpPr>
          <p:sp>
            <p:nvSpPr>
              <p:cNvPr id="48" name="Freeform 198">
                <a:extLst>
                  <a:ext uri="{FF2B5EF4-FFF2-40B4-BE49-F238E27FC236}">
                    <a16:creationId xmlns:a16="http://schemas.microsoft.com/office/drawing/2014/main" id="{667FB8A6-5908-4892-947A-7A9037132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" y="948"/>
                <a:ext cx="694" cy="563"/>
              </a:xfrm>
              <a:custGeom>
                <a:avLst/>
                <a:gdLst>
                  <a:gd name="T0" fmla="*/ 0 w 678"/>
                  <a:gd name="T1" fmla="*/ 596 h 547"/>
                  <a:gd name="T2" fmla="*/ 159 w 678"/>
                  <a:gd name="T3" fmla="*/ 70 h 547"/>
                  <a:gd name="T4" fmla="*/ 727 w 678"/>
                  <a:gd name="T5" fmla="*/ 180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199">
                <a:extLst>
                  <a:ext uri="{FF2B5EF4-FFF2-40B4-BE49-F238E27FC236}">
                    <a16:creationId xmlns:a16="http://schemas.microsoft.com/office/drawing/2014/main" id="{92B89F6E-9C96-4C92-BCE3-54C69E1F0975}"/>
                  </a:ext>
                </a:extLst>
              </p:cNvPr>
              <p:cNvSpPr>
                <a:spLocks/>
              </p:cNvSpPr>
              <p:nvPr/>
            </p:nvSpPr>
            <p:spPr bwMode="auto">
              <a:xfrm rot="-3675060">
                <a:off x="890" y="1494"/>
                <a:ext cx="694" cy="373"/>
              </a:xfrm>
              <a:custGeom>
                <a:avLst/>
                <a:gdLst>
                  <a:gd name="T0" fmla="*/ 0 w 678"/>
                  <a:gd name="T1" fmla="*/ 173 h 547"/>
                  <a:gd name="T2" fmla="*/ 159 w 678"/>
                  <a:gd name="T3" fmla="*/ 20 h 547"/>
                  <a:gd name="T4" fmla="*/ 727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200">
                <a:extLst>
                  <a:ext uri="{FF2B5EF4-FFF2-40B4-BE49-F238E27FC236}">
                    <a16:creationId xmlns:a16="http://schemas.microsoft.com/office/drawing/2014/main" id="{CD6F7C84-A289-4987-93A8-1EB40038A695}"/>
                  </a:ext>
                </a:extLst>
              </p:cNvPr>
              <p:cNvSpPr>
                <a:spLocks/>
              </p:cNvSpPr>
              <p:nvPr/>
            </p:nvSpPr>
            <p:spPr bwMode="auto">
              <a:xfrm rot="-4891267">
                <a:off x="877" y="2083"/>
                <a:ext cx="694" cy="373"/>
              </a:xfrm>
              <a:custGeom>
                <a:avLst/>
                <a:gdLst>
                  <a:gd name="T0" fmla="*/ 0 w 678"/>
                  <a:gd name="T1" fmla="*/ 173 h 547"/>
                  <a:gd name="T2" fmla="*/ 159 w 678"/>
                  <a:gd name="T3" fmla="*/ 20 h 547"/>
                  <a:gd name="T4" fmla="*/ 727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201">
                <a:extLst>
                  <a:ext uri="{FF2B5EF4-FFF2-40B4-BE49-F238E27FC236}">
                    <a16:creationId xmlns:a16="http://schemas.microsoft.com/office/drawing/2014/main" id="{822C1717-F482-4C6E-940B-8DB0C707D48D}"/>
                  </a:ext>
                </a:extLst>
              </p:cNvPr>
              <p:cNvSpPr>
                <a:spLocks/>
              </p:cNvSpPr>
              <p:nvPr/>
            </p:nvSpPr>
            <p:spPr bwMode="auto">
              <a:xfrm rot="-5610190">
                <a:off x="822" y="2665"/>
                <a:ext cx="998" cy="563"/>
              </a:xfrm>
              <a:custGeom>
                <a:avLst/>
                <a:gdLst>
                  <a:gd name="T0" fmla="*/ 0 w 678"/>
                  <a:gd name="T1" fmla="*/ 596 h 547"/>
                  <a:gd name="T2" fmla="*/ 473 w 678"/>
                  <a:gd name="T3" fmla="*/ 70 h 547"/>
                  <a:gd name="T4" fmla="*/ 2162 w 678"/>
                  <a:gd name="T5" fmla="*/ 180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202">
                <a:extLst>
                  <a:ext uri="{FF2B5EF4-FFF2-40B4-BE49-F238E27FC236}">
                    <a16:creationId xmlns:a16="http://schemas.microsoft.com/office/drawing/2014/main" id="{C8890469-2EB3-45C2-BCE8-3252F7658B4B}"/>
                  </a:ext>
                </a:extLst>
              </p:cNvPr>
              <p:cNvSpPr>
                <a:spLocks/>
              </p:cNvSpPr>
              <p:nvPr/>
            </p:nvSpPr>
            <p:spPr bwMode="auto">
              <a:xfrm rot="11591945" flipH="1">
                <a:off x="1146" y="3394"/>
                <a:ext cx="1076" cy="373"/>
              </a:xfrm>
              <a:custGeom>
                <a:avLst/>
                <a:gdLst>
                  <a:gd name="T0" fmla="*/ 0 w 678"/>
                  <a:gd name="T1" fmla="*/ 173 h 547"/>
                  <a:gd name="T2" fmla="*/ 592 w 678"/>
                  <a:gd name="T3" fmla="*/ 20 h 547"/>
                  <a:gd name="T4" fmla="*/ 2711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203">
                <a:extLst>
                  <a:ext uri="{FF2B5EF4-FFF2-40B4-BE49-F238E27FC236}">
                    <a16:creationId xmlns:a16="http://schemas.microsoft.com/office/drawing/2014/main" id="{076CE7D0-F48F-4B10-AA61-E54DC79A3E1F}"/>
                  </a:ext>
                </a:extLst>
              </p:cNvPr>
              <p:cNvSpPr>
                <a:spLocks/>
              </p:cNvSpPr>
              <p:nvPr/>
            </p:nvSpPr>
            <p:spPr bwMode="auto">
              <a:xfrm rot="-9718365" flipH="1" flipV="1">
                <a:off x="1870" y="963"/>
                <a:ext cx="1076" cy="373"/>
              </a:xfrm>
              <a:custGeom>
                <a:avLst/>
                <a:gdLst>
                  <a:gd name="T0" fmla="*/ 0 w 678"/>
                  <a:gd name="T1" fmla="*/ 173 h 547"/>
                  <a:gd name="T2" fmla="*/ 592 w 678"/>
                  <a:gd name="T3" fmla="*/ 20 h 547"/>
                  <a:gd name="T4" fmla="*/ 2711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204">
                <a:extLst>
                  <a:ext uri="{FF2B5EF4-FFF2-40B4-BE49-F238E27FC236}">
                    <a16:creationId xmlns:a16="http://schemas.microsoft.com/office/drawing/2014/main" id="{55A7ABDA-F7BC-4658-8740-D96FAA2FC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3" y="914"/>
                <a:ext cx="1339" cy="277"/>
              </a:xfrm>
              <a:custGeom>
                <a:avLst/>
                <a:gdLst>
                  <a:gd name="T0" fmla="*/ 0 w 1339"/>
                  <a:gd name="T1" fmla="*/ 277 h 277"/>
                  <a:gd name="T2" fmla="*/ 490 w 1339"/>
                  <a:gd name="T3" fmla="*/ 28 h 277"/>
                  <a:gd name="T4" fmla="*/ 1339 w 1339"/>
                  <a:gd name="T5" fmla="*/ 106 h 277"/>
                  <a:gd name="T6" fmla="*/ 0 60000 65536"/>
                  <a:gd name="T7" fmla="*/ 0 60000 65536"/>
                  <a:gd name="T8" fmla="*/ 0 60000 65536"/>
                  <a:gd name="T9" fmla="*/ 0 w 1339"/>
                  <a:gd name="T10" fmla="*/ 0 h 277"/>
                  <a:gd name="T11" fmla="*/ 1339 w 1339"/>
                  <a:gd name="T12" fmla="*/ 277 h 2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39" h="277">
                    <a:moveTo>
                      <a:pt x="0" y="277"/>
                    </a:moveTo>
                    <a:cubicBezTo>
                      <a:pt x="133" y="166"/>
                      <a:pt x="267" y="56"/>
                      <a:pt x="490" y="28"/>
                    </a:cubicBezTo>
                    <a:cubicBezTo>
                      <a:pt x="713" y="0"/>
                      <a:pt x="1026" y="53"/>
                      <a:pt x="1339" y="106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205">
                <a:extLst>
                  <a:ext uri="{FF2B5EF4-FFF2-40B4-BE49-F238E27FC236}">
                    <a16:creationId xmlns:a16="http://schemas.microsoft.com/office/drawing/2014/main" id="{DA0F89F3-11E5-478D-9495-5FEE3E0E1627}"/>
                  </a:ext>
                </a:extLst>
              </p:cNvPr>
              <p:cNvSpPr>
                <a:spLocks/>
              </p:cNvSpPr>
              <p:nvPr/>
            </p:nvSpPr>
            <p:spPr bwMode="auto">
              <a:xfrm rot="-487806">
                <a:off x="3619" y="877"/>
                <a:ext cx="1456" cy="337"/>
              </a:xfrm>
              <a:custGeom>
                <a:avLst/>
                <a:gdLst>
                  <a:gd name="T0" fmla="*/ 0 w 1456"/>
                  <a:gd name="T1" fmla="*/ 135 h 337"/>
                  <a:gd name="T2" fmla="*/ 802 w 1456"/>
                  <a:gd name="T3" fmla="*/ 34 h 337"/>
                  <a:gd name="T4" fmla="*/ 1456 w 1456"/>
                  <a:gd name="T5" fmla="*/ 337 h 337"/>
                  <a:gd name="T6" fmla="*/ 0 60000 65536"/>
                  <a:gd name="T7" fmla="*/ 0 60000 65536"/>
                  <a:gd name="T8" fmla="*/ 0 60000 65536"/>
                  <a:gd name="T9" fmla="*/ 0 w 1456"/>
                  <a:gd name="T10" fmla="*/ 0 h 337"/>
                  <a:gd name="T11" fmla="*/ 1456 w 1456"/>
                  <a:gd name="T12" fmla="*/ 337 h 3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56" h="337">
                    <a:moveTo>
                      <a:pt x="0" y="135"/>
                    </a:moveTo>
                    <a:cubicBezTo>
                      <a:pt x="279" y="67"/>
                      <a:pt x="559" y="0"/>
                      <a:pt x="802" y="34"/>
                    </a:cubicBezTo>
                    <a:cubicBezTo>
                      <a:pt x="1045" y="68"/>
                      <a:pt x="1250" y="202"/>
                      <a:pt x="1456" y="337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06">
                <a:extLst>
                  <a:ext uri="{FF2B5EF4-FFF2-40B4-BE49-F238E27FC236}">
                    <a16:creationId xmlns:a16="http://schemas.microsoft.com/office/drawing/2014/main" id="{94AEC681-730A-40E6-BB67-2E892F6832EC}"/>
                  </a:ext>
                </a:extLst>
              </p:cNvPr>
              <p:cNvSpPr>
                <a:spLocks/>
              </p:cNvSpPr>
              <p:nvPr/>
            </p:nvSpPr>
            <p:spPr bwMode="auto">
              <a:xfrm rot="-6523213" flipH="1" flipV="1">
                <a:off x="4653" y="1348"/>
                <a:ext cx="1182" cy="373"/>
              </a:xfrm>
              <a:custGeom>
                <a:avLst/>
                <a:gdLst>
                  <a:gd name="T0" fmla="*/ 0 w 678"/>
                  <a:gd name="T1" fmla="*/ 173 h 547"/>
                  <a:gd name="T2" fmla="*/ 785 w 678"/>
                  <a:gd name="T3" fmla="*/ 20 h 547"/>
                  <a:gd name="T4" fmla="*/ 3593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07">
                <a:extLst>
                  <a:ext uri="{FF2B5EF4-FFF2-40B4-BE49-F238E27FC236}">
                    <a16:creationId xmlns:a16="http://schemas.microsoft.com/office/drawing/2014/main" id="{390FAFEB-E82E-4BAA-A949-7318B8F1E2CC}"/>
                  </a:ext>
                </a:extLst>
              </p:cNvPr>
              <p:cNvSpPr>
                <a:spLocks/>
              </p:cNvSpPr>
              <p:nvPr/>
            </p:nvSpPr>
            <p:spPr bwMode="auto">
              <a:xfrm rot="-4406741" flipH="1" flipV="1">
                <a:off x="4974" y="2212"/>
                <a:ext cx="897" cy="373"/>
              </a:xfrm>
              <a:custGeom>
                <a:avLst/>
                <a:gdLst>
                  <a:gd name="T0" fmla="*/ 0 w 678"/>
                  <a:gd name="T1" fmla="*/ 173 h 547"/>
                  <a:gd name="T2" fmla="*/ 343 w 678"/>
                  <a:gd name="T3" fmla="*/ 20 h 547"/>
                  <a:gd name="T4" fmla="*/ 1570 w 678"/>
                  <a:gd name="T5" fmla="*/ 53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208">
                <a:extLst>
                  <a:ext uri="{FF2B5EF4-FFF2-40B4-BE49-F238E27FC236}">
                    <a16:creationId xmlns:a16="http://schemas.microsoft.com/office/drawing/2014/main" id="{31A68A18-628E-4E9D-A19E-C353FBE3597F}"/>
                  </a:ext>
                </a:extLst>
              </p:cNvPr>
              <p:cNvSpPr>
                <a:spLocks/>
              </p:cNvSpPr>
              <p:nvPr/>
            </p:nvSpPr>
            <p:spPr bwMode="auto">
              <a:xfrm rot="6751298">
                <a:off x="5052" y="2875"/>
                <a:ext cx="685" cy="277"/>
              </a:xfrm>
              <a:custGeom>
                <a:avLst/>
                <a:gdLst>
                  <a:gd name="T0" fmla="*/ 0 w 1339"/>
                  <a:gd name="T1" fmla="*/ 277 h 277"/>
                  <a:gd name="T2" fmla="*/ 65 w 1339"/>
                  <a:gd name="T3" fmla="*/ 28 h 277"/>
                  <a:gd name="T4" fmla="*/ 179 w 1339"/>
                  <a:gd name="T5" fmla="*/ 106 h 277"/>
                  <a:gd name="T6" fmla="*/ 0 60000 65536"/>
                  <a:gd name="T7" fmla="*/ 0 60000 65536"/>
                  <a:gd name="T8" fmla="*/ 0 60000 65536"/>
                  <a:gd name="T9" fmla="*/ 0 w 1339"/>
                  <a:gd name="T10" fmla="*/ 0 h 277"/>
                  <a:gd name="T11" fmla="*/ 1339 w 1339"/>
                  <a:gd name="T12" fmla="*/ 277 h 2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39" h="277">
                    <a:moveTo>
                      <a:pt x="0" y="277"/>
                    </a:moveTo>
                    <a:cubicBezTo>
                      <a:pt x="133" y="166"/>
                      <a:pt x="267" y="56"/>
                      <a:pt x="490" y="28"/>
                    </a:cubicBezTo>
                    <a:cubicBezTo>
                      <a:pt x="713" y="0"/>
                      <a:pt x="1026" y="53"/>
                      <a:pt x="1339" y="106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209">
                <a:extLst>
                  <a:ext uri="{FF2B5EF4-FFF2-40B4-BE49-F238E27FC236}">
                    <a16:creationId xmlns:a16="http://schemas.microsoft.com/office/drawing/2014/main" id="{00021698-C67B-48AA-8F78-1349FBE98A3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4924" y="3240"/>
                <a:ext cx="608" cy="563"/>
              </a:xfrm>
              <a:custGeom>
                <a:avLst/>
                <a:gdLst>
                  <a:gd name="T0" fmla="*/ 0 w 678"/>
                  <a:gd name="T1" fmla="*/ 596 h 547"/>
                  <a:gd name="T2" fmla="*/ 107 w 678"/>
                  <a:gd name="T3" fmla="*/ 70 h 547"/>
                  <a:gd name="T4" fmla="*/ 489 w 678"/>
                  <a:gd name="T5" fmla="*/ 180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210">
                <a:extLst>
                  <a:ext uri="{FF2B5EF4-FFF2-40B4-BE49-F238E27FC236}">
                    <a16:creationId xmlns:a16="http://schemas.microsoft.com/office/drawing/2014/main" id="{997344B1-6C31-4337-8631-4C179453103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225002" flipV="1">
                <a:off x="1936" y="3617"/>
                <a:ext cx="1687" cy="277"/>
              </a:xfrm>
              <a:custGeom>
                <a:avLst/>
                <a:gdLst>
                  <a:gd name="T0" fmla="*/ 0 w 1339"/>
                  <a:gd name="T1" fmla="*/ 277 h 277"/>
                  <a:gd name="T2" fmla="*/ 979 w 1339"/>
                  <a:gd name="T3" fmla="*/ 28 h 277"/>
                  <a:gd name="T4" fmla="*/ 2677 w 1339"/>
                  <a:gd name="T5" fmla="*/ 106 h 277"/>
                  <a:gd name="T6" fmla="*/ 0 60000 65536"/>
                  <a:gd name="T7" fmla="*/ 0 60000 65536"/>
                  <a:gd name="T8" fmla="*/ 0 60000 65536"/>
                  <a:gd name="T9" fmla="*/ 0 w 1339"/>
                  <a:gd name="T10" fmla="*/ 0 h 277"/>
                  <a:gd name="T11" fmla="*/ 1339 w 1339"/>
                  <a:gd name="T12" fmla="*/ 277 h 2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39" h="277">
                    <a:moveTo>
                      <a:pt x="0" y="277"/>
                    </a:moveTo>
                    <a:cubicBezTo>
                      <a:pt x="133" y="166"/>
                      <a:pt x="267" y="56"/>
                      <a:pt x="490" y="28"/>
                    </a:cubicBezTo>
                    <a:cubicBezTo>
                      <a:pt x="713" y="0"/>
                      <a:pt x="1026" y="53"/>
                      <a:pt x="1339" y="106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211">
                <a:extLst>
                  <a:ext uri="{FF2B5EF4-FFF2-40B4-BE49-F238E27FC236}">
                    <a16:creationId xmlns:a16="http://schemas.microsoft.com/office/drawing/2014/main" id="{E7ACA677-DDA3-4E16-BCD1-4B4ECD755F27}"/>
                  </a:ext>
                </a:extLst>
              </p:cNvPr>
              <p:cNvSpPr>
                <a:spLocks/>
              </p:cNvSpPr>
              <p:nvPr/>
            </p:nvSpPr>
            <p:spPr bwMode="auto">
              <a:xfrm rot="-10072038">
                <a:off x="3323" y="3556"/>
                <a:ext cx="855" cy="299"/>
              </a:xfrm>
              <a:custGeom>
                <a:avLst/>
                <a:gdLst>
                  <a:gd name="T0" fmla="*/ 0 w 678"/>
                  <a:gd name="T1" fmla="*/ 89 h 547"/>
                  <a:gd name="T2" fmla="*/ 298 w 678"/>
                  <a:gd name="T3" fmla="*/ 10 h 547"/>
                  <a:gd name="T4" fmla="*/ 1359 w 678"/>
                  <a:gd name="T5" fmla="*/ 27 h 547"/>
                  <a:gd name="T6" fmla="*/ 0 60000 65536"/>
                  <a:gd name="T7" fmla="*/ 0 60000 65536"/>
                  <a:gd name="T8" fmla="*/ 0 60000 65536"/>
                  <a:gd name="T9" fmla="*/ 0 w 678"/>
                  <a:gd name="T10" fmla="*/ 0 h 547"/>
                  <a:gd name="T11" fmla="*/ 678 w 678"/>
                  <a:gd name="T12" fmla="*/ 547 h 5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8" h="547">
                    <a:moveTo>
                      <a:pt x="0" y="547"/>
                    </a:moveTo>
                    <a:cubicBezTo>
                      <a:pt x="17" y="337"/>
                      <a:pt x="35" y="128"/>
                      <a:pt x="148" y="64"/>
                    </a:cubicBezTo>
                    <a:cubicBezTo>
                      <a:pt x="261" y="0"/>
                      <a:pt x="469" y="82"/>
                      <a:pt x="678" y="165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12">
                <a:extLst>
                  <a:ext uri="{FF2B5EF4-FFF2-40B4-BE49-F238E27FC236}">
                    <a16:creationId xmlns:a16="http://schemas.microsoft.com/office/drawing/2014/main" id="{32219F73-B21E-4F8A-B003-2C3BB0553A6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985" y="3646"/>
                <a:ext cx="1339" cy="277"/>
              </a:xfrm>
              <a:custGeom>
                <a:avLst/>
                <a:gdLst>
                  <a:gd name="T0" fmla="*/ 0 w 1339"/>
                  <a:gd name="T1" fmla="*/ 277 h 277"/>
                  <a:gd name="T2" fmla="*/ 490 w 1339"/>
                  <a:gd name="T3" fmla="*/ 28 h 277"/>
                  <a:gd name="T4" fmla="*/ 1339 w 1339"/>
                  <a:gd name="T5" fmla="*/ 106 h 277"/>
                  <a:gd name="T6" fmla="*/ 0 60000 65536"/>
                  <a:gd name="T7" fmla="*/ 0 60000 65536"/>
                  <a:gd name="T8" fmla="*/ 0 60000 65536"/>
                  <a:gd name="T9" fmla="*/ 0 w 1339"/>
                  <a:gd name="T10" fmla="*/ 0 h 277"/>
                  <a:gd name="T11" fmla="*/ 1339 w 1339"/>
                  <a:gd name="T12" fmla="*/ 277 h 2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39" h="277">
                    <a:moveTo>
                      <a:pt x="0" y="277"/>
                    </a:moveTo>
                    <a:cubicBezTo>
                      <a:pt x="133" y="166"/>
                      <a:pt x="267" y="56"/>
                      <a:pt x="490" y="28"/>
                    </a:cubicBezTo>
                    <a:cubicBezTo>
                      <a:pt x="713" y="0"/>
                      <a:pt x="1026" y="53"/>
                      <a:pt x="1339" y="106"/>
                    </a:cubicBezTo>
                  </a:path>
                </a:pathLst>
              </a:custGeom>
              <a:noFill/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Group 605">
              <a:extLst>
                <a:ext uri="{FF2B5EF4-FFF2-40B4-BE49-F238E27FC236}">
                  <a16:creationId xmlns:a16="http://schemas.microsoft.com/office/drawing/2014/main" id="{343EEF7D-4186-4798-8459-B014E489D6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7219" y="3264014"/>
              <a:ext cx="190612" cy="511193"/>
              <a:chOff x="541" y="1904"/>
              <a:chExt cx="140" cy="336"/>
            </a:xfrm>
          </p:grpSpPr>
          <p:grpSp>
            <p:nvGrpSpPr>
              <p:cNvPr id="34" name="Group 591">
                <a:extLst>
                  <a:ext uri="{FF2B5EF4-FFF2-40B4-BE49-F238E27FC236}">
                    <a16:creationId xmlns:a16="http://schemas.microsoft.com/office/drawing/2014/main" id="{74028133-E0B2-4D56-A3F7-E61BBC3195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1" y="1904"/>
                <a:ext cx="140" cy="336"/>
                <a:chOff x="723" y="1949"/>
                <a:chExt cx="140" cy="336"/>
              </a:xfrm>
            </p:grpSpPr>
            <p:grpSp>
              <p:nvGrpSpPr>
                <p:cNvPr id="43" name="Group 592">
                  <a:extLst>
                    <a:ext uri="{FF2B5EF4-FFF2-40B4-BE49-F238E27FC236}">
                      <a16:creationId xmlns:a16="http://schemas.microsoft.com/office/drawing/2014/main" id="{F97CD0D2-06E4-429E-9636-5F0B9F5E447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23" y="1949"/>
                  <a:ext cx="140" cy="336"/>
                  <a:chOff x="3061" y="3385"/>
                  <a:chExt cx="122" cy="302"/>
                </a:xfrm>
              </p:grpSpPr>
              <p:sp>
                <p:nvSpPr>
                  <p:cNvPr id="45" name="Rectangle 593">
                    <a:extLst>
                      <a:ext uri="{FF2B5EF4-FFF2-40B4-BE49-F238E27FC236}">
                        <a16:creationId xmlns:a16="http://schemas.microsoft.com/office/drawing/2014/main" id="{D445595D-79D8-492E-89DE-19EF4E31BE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61" y="3560"/>
                    <a:ext cx="122" cy="127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C0000"/>
                    </a:solidFill>
                    <a:miter lim="800000"/>
                    <a:headEnd/>
                    <a:tailEnd/>
                  </a:ln>
                </p:spPr>
                <p:txBody>
                  <a:bodyPr wrap="none" lIns="0" tIns="46800" rIns="0" bIns="46800" anchor="ctr"/>
                  <a:lstStyle/>
                  <a:p>
                    <a:pPr algn="l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1200" dirty="0">
                      <a:latin typeface="Arial Narrow" panose="020B0606020202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" name="Oval 594">
                    <a:extLst>
                      <a:ext uri="{FF2B5EF4-FFF2-40B4-BE49-F238E27FC236}">
                        <a16:creationId xmlns:a16="http://schemas.microsoft.com/office/drawing/2014/main" id="{B2456984-B5F5-4B2E-A49A-5CA33C85FD8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61" y="3495"/>
                    <a:ext cx="122" cy="11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 wrap="none" lIns="0" tIns="46800" rIns="0" bIns="46800" anchor="ctr"/>
                  <a:lstStyle/>
                  <a:p>
                    <a:pPr algn="l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1200" dirty="0">
                      <a:latin typeface="Arial Narrow" panose="020B0606020202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" name="Oval 595">
                    <a:extLst>
                      <a:ext uri="{FF2B5EF4-FFF2-40B4-BE49-F238E27FC236}">
                        <a16:creationId xmlns:a16="http://schemas.microsoft.com/office/drawing/2014/main" id="{6B8AA1BA-306C-4D9A-8D50-3A25F028F39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61" y="3385"/>
                    <a:ext cx="122" cy="11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 wrap="none" lIns="0" tIns="46800" rIns="0" bIns="46800" anchor="ctr"/>
                  <a:lstStyle/>
                  <a:p>
                    <a:pPr algn="l">
                      <a:lnSpc>
                        <a:spcPct val="100000"/>
                      </a:lnSpc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de-DE" sz="1200" dirty="0">
                      <a:latin typeface="Arial Narrow" panose="020B060602020203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4" name="Rectangle 596">
                  <a:extLst>
                    <a:ext uri="{FF2B5EF4-FFF2-40B4-BE49-F238E27FC236}">
                      <a16:creationId xmlns:a16="http://schemas.microsoft.com/office/drawing/2014/main" id="{AD20883F-59AF-4263-80FD-767B2172BE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9" y="2143"/>
                  <a:ext cx="128" cy="7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l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1200" dirty="0">
                    <a:latin typeface="Arial Narrow" panose="020B060602020203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" name="Line 597">
                <a:extLst>
                  <a:ext uri="{FF2B5EF4-FFF2-40B4-BE49-F238E27FC236}">
                    <a16:creationId xmlns:a16="http://schemas.microsoft.com/office/drawing/2014/main" id="{74E37559-1BAA-4228-BFF9-6A8CD71749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" y="2037"/>
                <a:ext cx="114" cy="62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Line 598">
                <a:extLst>
                  <a:ext uri="{FF2B5EF4-FFF2-40B4-BE49-F238E27FC236}">
                    <a16:creationId xmlns:a16="http://schemas.microsoft.com/office/drawing/2014/main" id="{8126C781-BD33-4440-A545-60F9974C2A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" y="2069"/>
                <a:ext cx="140" cy="74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Line 599">
                <a:extLst>
                  <a:ext uri="{FF2B5EF4-FFF2-40B4-BE49-F238E27FC236}">
                    <a16:creationId xmlns:a16="http://schemas.microsoft.com/office/drawing/2014/main" id="{60B6E23A-1F85-44A8-81C6-FBE7D8BF1E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" y="2113"/>
                <a:ext cx="140" cy="74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Line 600">
                <a:extLst>
                  <a:ext uri="{FF2B5EF4-FFF2-40B4-BE49-F238E27FC236}">
                    <a16:creationId xmlns:a16="http://schemas.microsoft.com/office/drawing/2014/main" id="{D4043BA6-FE75-4E77-B7C0-15E54FFA0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1" y="2153"/>
                <a:ext cx="140" cy="74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Line 601">
                <a:extLst>
                  <a:ext uri="{FF2B5EF4-FFF2-40B4-BE49-F238E27FC236}">
                    <a16:creationId xmlns:a16="http://schemas.microsoft.com/office/drawing/2014/main" id="{D5B28920-E3A0-4787-9089-50BE25846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5" y="2195"/>
                <a:ext cx="86" cy="45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Line 602">
                <a:extLst>
                  <a:ext uri="{FF2B5EF4-FFF2-40B4-BE49-F238E27FC236}">
                    <a16:creationId xmlns:a16="http://schemas.microsoft.com/office/drawing/2014/main" id="{18FE1574-8044-4004-AF6C-E67A6900B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3" y="1910"/>
                <a:ext cx="94" cy="5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Line 603">
                <a:extLst>
                  <a:ext uri="{FF2B5EF4-FFF2-40B4-BE49-F238E27FC236}">
                    <a16:creationId xmlns:a16="http://schemas.microsoft.com/office/drawing/2014/main" id="{6B24CF61-0FD2-41D7-B527-D9B4C3C28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2" y="1934"/>
                <a:ext cx="114" cy="62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Line 604">
                <a:extLst>
                  <a:ext uri="{FF2B5EF4-FFF2-40B4-BE49-F238E27FC236}">
                    <a16:creationId xmlns:a16="http://schemas.microsoft.com/office/drawing/2014/main" id="{DBEC91AB-3B03-4C39-AB01-7FD3E18D00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3" y="1970"/>
                <a:ext cx="106" cy="52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590">
              <a:extLst>
                <a:ext uri="{FF2B5EF4-FFF2-40B4-BE49-F238E27FC236}">
                  <a16:creationId xmlns:a16="http://schemas.microsoft.com/office/drawing/2014/main" id="{E0DC952E-903B-4394-9089-2AFDC7E5DA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172" y="3013857"/>
              <a:ext cx="190612" cy="511192"/>
              <a:chOff x="723" y="1949"/>
              <a:chExt cx="140" cy="336"/>
            </a:xfrm>
          </p:grpSpPr>
          <p:grpSp>
            <p:nvGrpSpPr>
              <p:cNvPr id="29" name="Group 585">
                <a:extLst>
                  <a:ext uri="{FF2B5EF4-FFF2-40B4-BE49-F238E27FC236}">
                    <a16:creationId xmlns:a16="http://schemas.microsoft.com/office/drawing/2014/main" id="{849AC5E7-97FE-455E-9689-47BBF072478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23" y="1949"/>
                <a:ext cx="140" cy="336"/>
                <a:chOff x="3061" y="3385"/>
                <a:chExt cx="122" cy="302"/>
              </a:xfrm>
            </p:grpSpPr>
            <p:sp>
              <p:nvSpPr>
                <p:cNvPr id="31" name="Rectangle 586">
                  <a:extLst>
                    <a:ext uri="{FF2B5EF4-FFF2-40B4-BE49-F238E27FC236}">
                      <a16:creationId xmlns:a16="http://schemas.microsoft.com/office/drawing/2014/main" id="{74602A2A-C2CA-4F26-B35F-78CE32960BF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061" y="3560"/>
                  <a:ext cx="122" cy="12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C0000"/>
                  </a:solidFill>
                  <a:miter lim="800000"/>
                  <a:headEnd/>
                  <a:tailEnd/>
                </a:ln>
              </p:spPr>
              <p:txBody>
                <a:bodyPr wrap="none" lIns="0" tIns="46800" rIns="0" bIns="46800" anchor="ctr"/>
                <a:lstStyle/>
                <a:p>
                  <a:pPr algn="l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1200" dirty="0">
                    <a:latin typeface="Arial Narrow" panose="020B0606020202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Oval 587">
                  <a:extLst>
                    <a:ext uri="{FF2B5EF4-FFF2-40B4-BE49-F238E27FC236}">
                      <a16:creationId xmlns:a16="http://schemas.microsoft.com/office/drawing/2014/main" id="{1999759B-9BDA-4DEB-BC0B-7DA0F3233FC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061" y="3495"/>
                  <a:ext cx="122" cy="11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lIns="0" tIns="46800" rIns="0" bIns="46800" anchor="ctr"/>
                <a:lstStyle/>
                <a:p>
                  <a:pPr algn="l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1200" dirty="0">
                    <a:latin typeface="Arial Narrow" panose="020B0606020202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Oval 588">
                  <a:extLst>
                    <a:ext uri="{FF2B5EF4-FFF2-40B4-BE49-F238E27FC236}">
                      <a16:creationId xmlns:a16="http://schemas.microsoft.com/office/drawing/2014/main" id="{23B143F5-4E88-4CAB-94EB-D5131C34795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061" y="3385"/>
                  <a:ext cx="122" cy="11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lIns="0" tIns="46800" rIns="0" bIns="46800" anchor="ctr"/>
                <a:lstStyle/>
                <a:p>
                  <a:pPr algn="l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de-DE" sz="1200" dirty="0">
                    <a:latin typeface="Arial Narrow" panose="020B060602020203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Rectangle 589">
                <a:extLst>
                  <a:ext uri="{FF2B5EF4-FFF2-40B4-BE49-F238E27FC236}">
                    <a16:creationId xmlns:a16="http://schemas.microsoft.com/office/drawing/2014/main" id="{2016BC43-F8B3-4DA2-8900-50ABC0222D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" y="2143"/>
                <a:ext cx="128" cy="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1200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3" name="Picture 763">
              <a:extLst>
                <a:ext uri="{FF2B5EF4-FFF2-40B4-BE49-F238E27FC236}">
                  <a16:creationId xmlns:a16="http://schemas.microsoft.com/office/drawing/2014/main" id="{3441100A-827C-4D11-BA32-E1E0A171BF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297" y="3568398"/>
              <a:ext cx="571837" cy="639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Group 574">
              <a:extLst>
                <a:ext uri="{FF2B5EF4-FFF2-40B4-BE49-F238E27FC236}">
                  <a16:creationId xmlns:a16="http://schemas.microsoft.com/office/drawing/2014/main" id="{2D173D30-FDE5-4B1F-ADEE-777017BAD30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88805" y="2883340"/>
              <a:ext cx="206173" cy="552523"/>
              <a:chOff x="3061" y="3385"/>
              <a:chExt cx="122" cy="302"/>
            </a:xfrm>
          </p:grpSpPr>
          <p:sp>
            <p:nvSpPr>
              <p:cNvPr id="26" name="Rectangle 575">
                <a:extLst>
                  <a:ext uri="{FF2B5EF4-FFF2-40B4-BE49-F238E27FC236}">
                    <a16:creationId xmlns:a16="http://schemas.microsoft.com/office/drawing/2014/main" id="{B595EEDF-6279-437B-92A6-62AE8F2FE7D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061" y="3560"/>
                <a:ext cx="122" cy="127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 anchor="ctr"/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1200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Oval 576">
                <a:extLst>
                  <a:ext uri="{FF2B5EF4-FFF2-40B4-BE49-F238E27FC236}">
                    <a16:creationId xmlns:a16="http://schemas.microsoft.com/office/drawing/2014/main" id="{F7CBDA3E-8384-424E-A8E4-6D329F58A94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061" y="3495"/>
                <a:ext cx="122" cy="118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 anchor="ctr"/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1200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Oval 577">
                <a:extLst>
                  <a:ext uri="{FF2B5EF4-FFF2-40B4-BE49-F238E27FC236}">
                    <a16:creationId xmlns:a16="http://schemas.microsoft.com/office/drawing/2014/main" id="{422F3EF9-C4E4-443D-A416-F05FC6F2927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061" y="3385"/>
                <a:ext cx="122" cy="118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 anchor="ctr"/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de-DE" sz="1200" dirty="0"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52588C87-D32F-43D3-9927-54D9DC110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472" y="3364289"/>
              <a:ext cx="663772" cy="661594"/>
            </a:xfrm>
            <a:prstGeom prst="rect">
              <a:avLst/>
            </a:prstGeom>
          </p:spPr>
        </p:pic>
      </p:grpSp>
      <p:sp>
        <p:nvSpPr>
          <p:cNvPr id="63" name="AutoShape 5">
            <a:extLst>
              <a:ext uri="{FF2B5EF4-FFF2-40B4-BE49-F238E27FC236}">
                <a16:creationId xmlns:a16="http://schemas.microsoft.com/office/drawing/2014/main" id="{32C98B16-33A1-4A74-A7D6-5E647C93913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555305" y="240654"/>
            <a:ext cx="1619859" cy="648072"/>
          </a:xfrm>
          <a:prstGeom prst="roundRect">
            <a:avLst>
              <a:gd name="adj" fmla="val 24671"/>
            </a:avLst>
          </a:prstGeom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lnSpc>
                <a:spcPct val="85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Anwender- </a:t>
            </a:r>
            <a:r>
              <a:rPr lang="de-DE" dirty="0" err="1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organisation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4" name="TextBox 12">
            <a:extLst>
              <a:ext uri="{FF2B5EF4-FFF2-40B4-BE49-F238E27FC236}">
                <a16:creationId xmlns:a16="http://schemas.microsoft.com/office/drawing/2014/main" id="{468E9A91-2213-49D0-9E84-5CABD22FC53B}"/>
              </a:ext>
            </a:extLst>
          </p:cNvPr>
          <p:cNvSpPr txBox="1"/>
          <p:nvPr/>
        </p:nvSpPr>
        <p:spPr>
          <a:xfrm>
            <a:off x="656752" y="974826"/>
            <a:ext cx="1139736" cy="41036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de-DE" sz="1600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oder</a:t>
            </a:r>
            <a:r>
              <a:rPr lang="en-US" sz="1600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600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“Business Unit”</a:t>
            </a:r>
          </a:p>
        </p:txBody>
      </p:sp>
      <p:sp>
        <p:nvSpPr>
          <p:cNvPr id="65" name="TextBox 13">
            <a:extLst>
              <a:ext uri="{FF2B5EF4-FFF2-40B4-BE49-F238E27FC236}">
                <a16:creationId xmlns:a16="http://schemas.microsoft.com/office/drawing/2014/main" id="{87E78439-BAFB-4D38-965D-80F760F79341}"/>
              </a:ext>
            </a:extLst>
          </p:cNvPr>
          <p:cNvSpPr txBox="1"/>
          <p:nvPr/>
        </p:nvSpPr>
        <p:spPr>
          <a:xfrm>
            <a:off x="7722591" y="974826"/>
            <a:ext cx="893257" cy="410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0" tIns="0" rIns="0" bIns="0" rtlCol="0">
            <a:spAutoFit/>
          </a:bodyPr>
          <a:lstStyle/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de-DE" sz="1600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oder:</a:t>
            </a:r>
          </a:p>
          <a:p>
            <a:pPr indent="-270000" algn="ctr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de-DE" sz="1600" dirty="0">
                <a:latin typeface="Arial Narrow" panose="020B0606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IT-Abteilung</a:t>
            </a: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D3AA9F58-E2E7-4083-9A56-292897865A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5781" y="1078627"/>
            <a:ext cx="701236" cy="704845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2560EC22-7723-4E61-9FD8-EA6F44EBF9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746" y="348157"/>
            <a:ext cx="698028" cy="701620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8E4A8672-767F-4E5B-944D-EC62643F6B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234" y="697451"/>
            <a:ext cx="756204" cy="75690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0" name="AutoShape 5">
            <a:extLst>
              <a:ext uri="{FF2B5EF4-FFF2-40B4-BE49-F238E27FC236}">
                <a16:creationId xmlns:a16="http://schemas.microsoft.com/office/drawing/2014/main" id="{4FBB2062-FF01-4627-9C5A-E17FAEF22B2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7216044" y="241125"/>
            <a:ext cx="1619859" cy="648072"/>
          </a:xfrm>
          <a:prstGeom prst="roundRect">
            <a:avLst>
              <a:gd name="adj" fmla="val 24671"/>
            </a:avLst>
          </a:prstGeom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tIns="46800" rIns="90000" bIns="36000" anchor="ctr"/>
          <a:lstStyle/>
          <a:p>
            <a:pPr algn="ctr">
              <a:lnSpc>
                <a:spcPct val="85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IT-Dienstleister</a:t>
            </a:r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CA68C20-14AB-4DE0-9504-30ED6B2F79B8}"/>
              </a:ext>
            </a:extLst>
          </p:cNvPr>
          <p:cNvSpPr>
            <a:spLocks noChangeAspect="1"/>
          </p:cNvSpPr>
          <p:nvPr/>
        </p:nvSpPr>
        <p:spPr>
          <a:xfrm>
            <a:off x="556418" y="2183259"/>
            <a:ext cx="2255291" cy="93970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Produkt</a:t>
            </a:r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3E02EBF2-4CFD-4DB5-A201-DEB1DF9A800D}"/>
              </a:ext>
            </a:extLst>
          </p:cNvPr>
          <p:cNvSpPr>
            <a:spLocks noChangeAspect="1"/>
          </p:cNvSpPr>
          <p:nvPr/>
        </p:nvSpPr>
        <p:spPr>
          <a:xfrm>
            <a:off x="3827857" y="2183259"/>
            <a:ext cx="2255291" cy="93970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Dienstleistung (IT)</a:t>
            </a:r>
          </a:p>
        </p:txBody>
      </p:sp>
      <p:sp>
        <p:nvSpPr>
          <p:cNvPr id="76" name="Pfeil nach links und rechts 6">
            <a:extLst>
              <a:ext uri="{FF2B5EF4-FFF2-40B4-BE49-F238E27FC236}">
                <a16:creationId xmlns:a16="http://schemas.microsoft.com/office/drawing/2014/main" id="{52114BE5-8FD3-4F69-9973-F68B59878906}"/>
              </a:ext>
            </a:extLst>
          </p:cNvPr>
          <p:cNvSpPr/>
          <p:nvPr/>
        </p:nvSpPr>
        <p:spPr>
          <a:xfrm>
            <a:off x="3738631" y="554021"/>
            <a:ext cx="1728192" cy="1080120"/>
          </a:xfrm>
          <a:prstGeom prst="left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2 Parteien</a:t>
            </a:r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D87FFEFA-C366-410D-BEC4-DF11FCF6CB49}"/>
              </a:ext>
            </a:extLst>
          </p:cNvPr>
          <p:cNvSpPr/>
          <p:nvPr/>
        </p:nvSpPr>
        <p:spPr>
          <a:xfrm>
            <a:off x="4377686" y="555323"/>
            <a:ext cx="432000" cy="43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79" name="Pfeil nach links und rechts 6">
            <a:extLst>
              <a:ext uri="{FF2B5EF4-FFF2-40B4-BE49-F238E27FC236}">
                <a16:creationId xmlns:a16="http://schemas.microsoft.com/office/drawing/2014/main" id="{1819C86A-6605-4A96-A8C2-256BCE0368A5}"/>
              </a:ext>
            </a:extLst>
          </p:cNvPr>
          <p:cNvSpPr/>
          <p:nvPr/>
        </p:nvSpPr>
        <p:spPr>
          <a:xfrm>
            <a:off x="2413006" y="2113052"/>
            <a:ext cx="1728192" cy="1080120"/>
          </a:xfrm>
          <a:prstGeom prst="left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… oder …</a:t>
            </a:r>
          </a:p>
        </p:txBody>
      </p:sp>
      <p:sp>
        <p:nvSpPr>
          <p:cNvPr id="80" name="Ellipse 79">
            <a:extLst>
              <a:ext uri="{FF2B5EF4-FFF2-40B4-BE49-F238E27FC236}">
                <a16:creationId xmlns:a16="http://schemas.microsoft.com/office/drawing/2014/main" id="{5A8B98E5-AF2B-4D0A-B1B2-CD591DC484D0}"/>
              </a:ext>
            </a:extLst>
          </p:cNvPr>
          <p:cNvSpPr/>
          <p:nvPr/>
        </p:nvSpPr>
        <p:spPr>
          <a:xfrm>
            <a:off x="3052061" y="2084468"/>
            <a:ext cx="432000" cy="43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2</a:t>
            </a:r>
          </a:p>
        </p:txBody>
      </p:sp>
      <p:cxnSp>
        <p:nvCxnSpPr>
          <p:cNvPr id="82" name="Gerader Verbinder 81">
            <a:extLst>
              <a:ext uri="{FF2B5EF4-FFF2-40B4-BE49-F238E27FC236}">
                <a16:creationId xmlns:a16="http://schemas.microsoft.com/office/drawing/2014/main" id="{C952BB39-3F0D-42C2-A044-9EC58D3143A3}"/>
              </a:ext>
            </a:extLst>
          </p:cNvPr>
          <p:cNvCxnSpPr>
            <a:cxnSpLocks/>
          </p:cNvCxnSpPr>
          <p:nvPr/>
        </p:nvCxnSpPr>
        <p:spPr>
          <a:xfrm>
            <a:off x="555305" y="1944660"/>
            <a:ext cx="52743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CE2D904A-33DC-420F-B383-8C141718FEA3}"/>
              </a:ext>
            </a:extLst>
          </p:cNvPr>
          <p:cNvCxnSpPr>
            <a:cxnSpLocks/>
          </p:cNvCxnSpPr>
          <p:nvPr/>
        </p:nvCxnSpPr>
        <p:spPr>
          <a:xfrm>
            <a:off x="555305" y="3356018"/>
            <a:ext cx="343028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hteck: abgerundete Ecken 85">
            <a:extLst>
              <a:ext uri="{FF2B5EF4-FFF2-40B4-BE49-F238E27FC236}">
                <a16:creationId xmlns:a16="http://schemas.microsoft.com/office/drawing/2014/main" id="{10841482-E6BD-4D2C-8F9B-64694BE4E890}"/>
              </a:ext>
            </a:extLst>
          </p:cNvPr>
          <p:cNvSpPr/>
          <p:nvPr/>
        </p:nvSpPr>
        <p:spPr>
          <a:xfrm>
            <a:off x="1512900" y="4164809"/>
            <a:ext cx="2952000" cy="4320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Produktnah/~begleitend</a:t>
            </a:r>
          </a:p>
        </p:txBody>
      </p:sp>
      <p:sp>
        <p:nvSpPr>
          <p:cNvPr id="87" name="Rechteck: abgerundete Ecken 86">
            <a:extLst>
              <a:ext uri="{FF2B5EF4-FFF2-40B4-BE49-F238E27FC236}">
                <a16:creationId xmlns:a16="http://schemas.microsoft.com/office/drawing/2014/main" id="{9422576F-6620-4733-BBBA-23D9A18EC54E}"/>
              </a:ext>
            </a:extLst>
          </p:cNvPr>
          <p:cNvSpPr/>
          <p:nvPr/>
        </p:nvSpPr>
        <p:spPr>
          <a:xfrm>
            <a:off x="1512900" y="4674746"/>
            <a:ext cx="2952000" cy="4320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Entwicklung</a:t>
            </a:r>
          </a:p>
        </p:txBody>
      </p:sp>
      <p:sp>
        <p:nvSpPr>
          <p:cNvPr id="89" name="Rechteck: abgerundete Ecken 88">
            <a:extLst>
              <a:ext uri="{FF2B5EF4-FFF2-40B4-BE49-F238E27FC236}">
                <a16:creationId xmlns:a16="http://schemas.microsoft.com/office/drawing/2014/main" id="{5F4F37EA-DF3E-4E36-A904-C1E099A4B09A}"/>
              </a:ext>
            </a:extLst>
          </p:cNvPr>
          <p:cNvSpPr/>
          <p:nvPr/>
        </p:nvSpPr>
        <p:spPr>
          <a:xfrm>
            <a:off x="1512900" y="5184683"/>
            <a:ext cx="2952000" cy="4320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Integration</a:t>
            </a:r>
          </a:p>
        </p:txBody>
      </p:sp>
      <p:sp>
        <p:nvSpPr>
          <p:cNvPr id="90" name="Rechteck: abgerundete Ecken 89">
            <a:extLst>
              <a:ext uri="{FF2B5EF4-FFF2-40B4-BE49-F238E27FC236}">
                <a16:creationId xmlns:a16="http://schemas.microsoft.com/office/drawing/2014/main" id="{CC650D96-2228-44D6-95B1-F2A2E26C5A01}"/>
              </a:ext>
            </a:extLst>
          </p:cNvPr>
          <p:cNvSpPr/>
          <p:nvPr/>
        </p:nvSpPr>
        <p:spPr>
          <a:xfrm>
            <a:off x="1512900" y="5694619"/>
            <a:ext cx="2952000" cy="4320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Professional Services</a:t>
            </a:r>
          </a:p>
        </p:txBody>
      </p:sp>
      <p:sp>
        <p:nvSpPr>
          <p:cNvPr id="91" name="Rechteck: abgerundete Ecken 90">
            <a:extLst>
              <a:ext uri="{FF2B5EF4-FFF2-40B4-BE49-F238E27FC236}">
                <a16:creationId xmlns:a16="http://schemas.microsoft.com/office/drawing/2014/main" id="{0939EF11-AEA1-4BFE-A740-4C8ED5C888CF}"/>
              </a:ext>
            </a:extLst>
          </p:cNvPr>
          <p:cNvSpPr/>
          <p:nvPr/>
        </p:nvSpPr>
        <p:spPr>
          <a:xfrm>
            <a:off x="1512900" y="3654872"/>
            <a:ext cx="3132000" cy="4320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Betrieblich/betriebsnah</a:t>
            </a:r>
          </a:p>
        </p:txBody>
      </p:sp>
      <p:sp>
        <p:nvSpPr>
          <p:cNvPr id="96" name="Rechteck: abgerundete Ecken 95">
            <a:extLst>
              <a:ext uri="{FF2B5EF4-FFF2-40B4-BE49-F238E27FC236}">
                <a16:creationId xmlns:a16="http://schemas.microsoft.com/office/drawing/2014/main" id="{12F70837-5436-4879-A944-17C726F7679F}"/>
              </a:ext>
            </a:extLst>
          </p:cNvPr>
          <p:cNvSpPr/>
          <p:nvPr/>
        </p:nvSpPr>
        <p:spPr>
          <a:xfrm>
            <a:off x="4844156" y="4164809"/>
            <a:ext cx="3024000" cy="43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Standorte u. phys. Architektur</a:t>
            </a:r>
          </a:p>
        </p:txBody>
      </p:sp>
      <p:sp>
        <p:nvSpPr>
          <p:cNvPr id="97" name="Rechteck: abgerundete Ecken 96">
            <a:extLst>
              <a:ext uri="{FF2B5EF4-FFF2-40B4-BE49-F238E27FC236}">
                <a16:creationId xmlns:a16="http://schemas.microsoft.com/office/drawing/2014/main" id="{378BC0C1-84F0-4B25-B951-452266AA385E}"/>
              </a:ext>
            </a:extLst>
          </p:cNvPr>
          <p:cNvSpPr/>
          <p:nvPr/>
        </p:nvSpPr>
        <p:spPr>
          <a:xfrm>
            <a:off x="4844156" y="4674746"/>
            <a:ext cx="3024000" cy="43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Arbeitsteilungsmodell</a:t>
            </a:r>
          </a:p>
        </p:txBody>
      </p:sp>
      <p:sp>
        <p:nvSpPr>
          <p:cNvPr id="98" name="Rechteck: abgerundete Ecken 97">
            <a:extLst>
              <a:ext uri="{FF2B5EF4-FFF2-40B4-BE49-F238E27FC236}">
                <a16:creationId xmlns:a16="http://schemas.microsoft.com/office/drawing/2014/main" id="{252D177B-8A89-4184-8B0B-BC38DF2FD617}"/>
              </a:ext>
            </a:extLst>
          </p:cNvPr>
          <p:cNvSpPr/>
          <p:nvPr/>
        </p:nvSpPr>
        <p:spPr>
          <a:xfrm>
            <a:off x="4844156" y="5184683"/>
            <a:ext cx="3024000" cy="43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Bereitstellungsmodell</a:t>
            </a:r>
          </a:p>
        </p:txBody>
      </p:sp>
      <p:sp>
        <p:nvSpPr>
          <p:cNvPr id="99" name="Rechteck: abgerundete Ecken 98">
            <a:extLst>
              <a:ext uri="{FF2B5EF4-FFF2-40B4-BE49-F238E27FC236}">
                <a16:creationId xmlns:a16="http://schemas.microsoft.com/office/drawing/2014/main" id="{B8D1096E-4EFA-433A-946A-DA31632FB9B2}"/>
              </a:ext>
            </a:extLst>
          </p:cNvPr>
          <p:cNvSpPr/>
          <p:nvPr/>
        </p:nvSpPr>
        <p:spPr>
          <a:xfrm>
            <a:off x="4844156" y="5694619"/>
            <a:ext cx="3024000" cy="43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Geschäftsmodell</a:t>
            </a:r>
          </a:p>
        </p:txBody>
      </p:sp>
      <p:sp>
        <p:nvSpPr>
          <p:cNvPr id="100" name="Rechteck: abgerundete Ecken 99">
            <a:extLst>
              <a:ext uri="{FF2B5EF4-FFF2-40B4-BE49-F238E27FC236}">
                <a16:creationId xmlns:a16="http://schemas.microsoft.com/office/drawing/2014/main" id="{A633868C-99DB-460C-B7E2-21B74219EC55}"/>
              </a:ext>
            </a:extLst>
          </p:cNvPr>
          <p:cNvSpPr/>
          <p:nvPr/>
        </p:nvSpPr>
        <p:spPr>
          <a:xfrm>
            <a:off x="4844156" y="3654872"/>
            <a:ext cx="3024000" cy="43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Service-Modell</a:t>
            </a:r>
          </a:p>
        </p:txBody>
      </p:sp>
      <p:sp>
        <p:nvSpPr>
          <p:cNvPr id="77" name="Pfeil nach links und rechts 6">
            <a:extLst>
              <a:ext uri="{FF2B5EF4-FFF2-40B4-BE49-F238E27FC236}">
                <a16:creationId xmlns:a16="http://schemas.microsoft.com/office/drawing/2014/main" id="{95A74803-F38F-4C83-B838-1AB181D5CA39}"/>
              </a:ext>
            </a:extLst>
          </p:cNvPr>
          <p:cNvSpPr/>
          <p:nvPr/>
        </p:nvSpPr>
        <p:spPr>
          <a:xfrm rot="16200000" flipH="1">
            <a:off x="223603" y="3977886"/>
            <a:ext cx="1733307" cy="108012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5 Arten</a:t>
            </a:r>
          </a:p>
        </p:txBody>
      </p:sp>
      <p:sp>
        <p:nvSpPr>
          <p:cNvPr id="103" name="AutoShape 5">
            <a:extLst>
              <a:ext uri="{FF2B5EF4-FFF2-40B4-BE49-F238E27FC236}">
                <a16:creationId xmlns:a16="http://schemas.microsoft.com/office/drawing/2014/main" id="{AE880CA2-5A14-4A51-B489-E837CCA20EA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7216044" y="1653942"/>
            <a:ext cx="1619859" cy="648072"/>
          </a:xfrm>
          <a:prstGeom prst="roundRect">
            <a:avLst>
              <a:gd name="adj" fmla="val 24671"/>
            </a:avLst>
          </a:prstGeom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tIns="46800" rIns="90000" bIns="36000" anchor="ctr"/>
          <a:lstStyle/>
          <a:p>
            <a:pPr algn="ctr">
              <a:lnSpc>
                <a:spcPct val="85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Hersteller</a:t>
            </a:r>
          </a:p>
        </p:txBody>
      </p:sp>
      <p:sp>
        <p:nvSpPr>
          <p:cNvPr id="92" name="Pfeil nach links und rechts 6">
            <a:extLst>
              <a:ext uri="{FF2B5EF4-FFF2-40B4-BE49-F238E27FC236}">
                <a16:creationId xmlns:a16="http://schemas.microsoft.com/office/drawing/2014/main" id="{32DB3678-2DA0-453F-9468-E8FECB15C3DC}"/>
              </a:ext>
            </a:extLst>
          </p:cNvPr>
          <p:cNvSpPr/>
          <p:nvPr/>
        </p:nvSpPr>
        <p:spPr>
          <a:xfrm rot="16200000" flipH="1">
            <a:off x="7429190" y="3977887"/>
            <a:ext cx="1733307" cy="108012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5 Kennzeichen</a:t>
            </a:r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DE4E9A1F-3D61-4AFF-9BEE-820B5B07F484}"/>
              </a:ext>
            </a:extLst>
          </p:cNvPr>
          <p:cNvSpPr/>
          <p:nvPr/>
        </p:nvSpPr>
        <p:spPr>
          <a:xfrm>
            <a:off x="7712326" y="3995151"/>
            <a:ext cx="432000" cy="43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93" name="Ellipse 92">
            <a:extLst>
              <a:ext uri="{FF2B5EF4-FFF2-40B4-BE49-F238E27FC236}">
                <a16:creationId xmlns:a16="http://schemas.microsoft.com/office/drawing/2014/main" id="{D254EA83-1CED-4868-B510-A155CF0CF67C}"/>
              </a:ext>
            </a:extLst>
          </p:cNvPr>
          <p:cNvSpPr/>
          <p:nvPr/>
        </p:nvSpPr>
        <p:spPr>
          <a:xfrm>
            <a:off x="555305" y="3995151"/>
            <a:ext cx="432000" cy="43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E329443C-4867-4A0B-852E-A2B8C70F061F}"/>
              </a:ext>
            </a:extLst>
          </p:cNvPr>
          <p:cNvSpPr/>
          <p:nvPr/>
        </p:nvSpPr>
        <p:spPr>
          <a:xfrm>
            <a:off x="525709" y="6128681"/>
            <a:ext cx="8310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23: Parteien, Liefergegenstand sowie Arten und Kennzeichen von IT-Dienstleistungen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269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EC0A0A18-8393-4E36-8A24-84DBC7087E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883782"/>
              </p:ext>
            </p:extLst>
          </p:nvPr>
        </p:nvGraphicFramePr>
        <p:xfrm>
          <a:off x="-434109" y="173182"/>
          <a:ext cx="10012218" cy="651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hteck 1">
            <a:extLst>
              <a:ext uri="{FF2B5EF4-FFF2-40B4-BE49-F238E27FC236}">
                <a16:creationId xmlns:a16="http://schemas.microsoft.com/office/drawing/2014/main" id="{1A33D736-63C2-4BB6-B7FA-06B400FE1868}"/>
              </a:ext>
            </a:extLst>
          </p:cNvPr>
          <p:cNvSpPr/>
          <p:nvPr/>
        </p:nvSpPr>
        <p:spPr>
          <a:xfrm>
            <a:off x="248478" y="5704571"/>
            <a:ext cx="26239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24: Übersicht über typische betriebliche Dienstleistungen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83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ABCA3257-123B-4314-BD6D-B9CA5E59A7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2411052"/>
              </p:ext>
            </p:extLst>
          </p:nvPr>
        </p:nvGraphicFramePr>
        <p:xfrm>
          <a:off x="133927" y="1900445"/>
          <a:ext cx="8876146" cy="2276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hteck 1">
            <a:extLst>
              <a:ext uri="{FF2B5EF4-FFF2-40B4-BE49-F238E27FC236}">
                <a16:creationId xmlns:a16="http://schemas.microsoft.com/office/drawing/2014/main" id="{88513647-E389-4C80-BE4D-8BA824576106}"/>
              </a:ext>
            </a:extLst>
          </p:cNvPr>
          <p:cNvSpPr/>
          <p:nvPr/>
        </p:nvSpPr>
        <p:spPr>
          <a:xfrm>
            <a:off x="133927" y="4537070"/>
            <a:ext cx="8876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25: Methoden zur Verteilung und Vernetzung von Computern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08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hteck 77">
            <a:extLst>
              <a:ext uri="{FF2B5EF4-FFF2-40B4-BE49-F238E27FC236}">
                <a16:creationId xmlns:a16="http://schemas.microsoft.com/office/drawing/2014/main" id="{09C3554C-8F10-4DED-9377-C6065085DF15}"/>
              </a:ext>
            </a:extLst>
          </p:cNvPr>
          <p:cNvSpPr/>
          <p:nvPr/>
        </p:nvSpPr>
        <p:spPr>
          <a:xfrm>
            <a:off x="760305" y="5809348"/>
            <a:ext cx="7586952" cy="3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latin typeface="Arial Narrow" panose="020B0606020202030204" pitchFamily="34" charset="0"/>
              </a:rPr>
              <a:t>Verbindung zum Weitverkehrsnetz</a:t>
            </a:r>
          </a:p>
        </p:txBody>
      </p:sp>
      <p:grpSp>
        <p:nvGrpSpPr>
          <p:cNvPr id="8" name="Group 11">
            <a:extLst>
              <a:ext uri="{FF2B5EF4-FFF2-40B4-BE49-F238E27FC236}">
                <a16:creationId xmlns:a16="http://schemas.microsoft.com/office/drawing/2014/main" id="{780E5E6A-4664-4351-9A23-1FC735E56669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826132" y="2690851"/>
            <a:ext cx="3537320" cy="2851150"/>
            <a:chOff x="2216" y="1877"/>
            <a:chExt cx="1725" cy="1796"/>
          </a:xfrm>
        </p:grpSpPr>
        <p:sp>
          <p:nvSpPr>
            <p:cNvPr id="9" name="Line 13">
              <a:extLst>
                <a:ext uri="{FF2B5EF4-FFF2-40B4-BE49-F238E27FC236}">
                  <a16:creationId xmlns:a16="http://schemas.microsoft.com/office/drawing/2014/main" id="{E8C1A2E3-5759-483A-9539-160A6FEFF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1877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" name="Line 14">
              <a:extLst>
                <a:ext uri="{FF2B5EF4-FFF2-40B4-BE49-F238E27FC236}">
                  <a16:creationId xmlns:a16="http://schemas.microsoft.com/office/drawing/2014/main" id="{F62C308B-9A4C-4103-A9CF-8A9E816D68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2252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1" name="Line 15">
              <a:extLst>
                <a:ext uri="{FF2B5EF4-FFF2-40B4-BE49-F238E27FC236}">
                  <a16:creationId xmlns:a16="http://schemas.microsoft.com/office/drawing/2014/main" id="{4BAEDD95-644B-4DEE-9068-E14C635556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2962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" name="Line 16">
              <a:extLst>
                <a:ext uri="{FF2B5EF4-FFF2-40B4-BE49-F238E27FC236}">
                  <a16:creationId xmlns:a16="http://schemas.microsoft.com/office/drawing/2014/main" id="{BF9FAC72-85D8-4131-A2A0-F40D720F6D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3337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" name="Line 17">
              <a:extLst>
                <a:ext uri="{FF2B5EF4-FFF2-40B4-BE49-F238E27FC236}">
                  <a16:creationId xmlns:a16="http://schemas.microsoft.com/office/drawing/2014/main" id="{EF6DCE64-CCDC-48AF-AF76-C0FC31D1F1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3673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4" name="Line 18">
              <a:extLst>
                <a:ext uri="{FF2B5EF4-FFF2-40B4-BE49-F238E27FC236}">
                  <a16:creationId xmlns:a16="http://schemas.microsoft.com/office/drawing/2014/main" id="{0E5F396F-4BE0-4AF1-8FDF-43C346F45E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2613"/>
              <a:ext cx="17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lg" len="lg"/>
            </a:ln>
          </p:spPr>
          <p:txBody>
            <a:bodyPr lIns="0" tIns="0" rIns="0" bIns="0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15" name="Text Box 19">
            <a:extLst>
              <a:ext uri="{FF2B5EF4-FFF2-40B4-BE49-F238E27FC236}">
                <a16:creationId xmlns:a16="http://schemas.microsoft.com/office/drawing/2014/main" id="{C56C6A77-5AC0-4B3D-97B8-5FB2F34FB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305" y="3318896"/>
            <a:ext cx="1684572" cy="104644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Elemente, die </a:t>
            </a:r>
          </a:p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die </a:t>
            </a:r>
            <a:r>
              <a:rPr lang="de-DE" sz="2000" b="1" dirty="0">
                <a:solidFill>
                  <a:schemeClr val="accent4"/>
                </a:solidFill>
                <a:latin typeface="Arial Nova Cond" panose="020B0506020202020204" pitchFamily="34" charset="0"/>
              </a:rPr>
              <a:t>Anwender-organisation</a:t>
            </a:r>
            <a:r>
              <a:rPr lang="de-DE" sz="2000" dirty="0">
                <a:latin typeface="Arial Narrow" panose="020B0606020202030204" pitchFamily="34" charset="0"/>
              </a:rPr>
              <a:t> stellt/verantwortet</a:t>
            </a: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FCDD2B7D-D76D-439F-BE8D-AF5BFC958C43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94929" y="2569122"/>
            <a:ext cx="524345" cy="504000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706E7E78-13D0-4D78-8241-C5F9CD7C895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154981" y="3207312"/>
            <a:ext cx="1064294" cy="504000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EDB0009D-DF28-461C-BC82-9D5D82D0D755}"/>
              </a:ext>
            </a:extLst>
          </p:cNvPr>
          <p:cNvSpPr>
            <a:spLocks noChangeArrowheads="1"/>
          </p:cNvSpPr>
          <p:nvPr/>
        </p:nvSpPr>
        <p:spPr bwMode="gray">
          <a:xfrm>
            <a:off x="4832916" y="3846332"/>
            <a:ext cx="1386357" cy="504000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8D84BBEC-9861-4889-A9B0-4115BA17A763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87399" y="4501020"/>
            <a:ext cx="2231875" cy="504000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2" name="Rectangle 26">
            <a:extLst>
              <a:ext uri="{FF2B5EF4-FFF2-40B4-BE49-F238E27FC236}">
                <a16:creationId xmlns:a16="http://schemas.microsoft.com/office/drawing/2014/main" id="{A1EC37AE-7828-402A-B8C4-737CAA14346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07278" y="2569123"/>
            <a:ext cx="2817165" cy="504000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3AD5D2E3-2EFE-4213-B0AE-C327EE48EB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07279" y="3207311"/>
            <a:ext cx="2247702" cy="504000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4" name="Rectangle 28">
            <a:extLst>
              <a:ext uri="{FF2B5EF4-FFF2-40B4-BE49-F238E27FC236}">
                <a16:creationId xmlns:a16="http://schemas.microsoft.com/office/drawing/2014/main" id="{822F1BAB-AE99-4048-B00D-97620094036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07279" y="3846333"/>
            <a:ext cx="1925638" cy="504000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5" name="Rectangle 29">
            <a:extLst>
              <a:ext uri="{FF2B5EF4-FFF2-40B4-BE49-F238E27FC236}">
                <a16:creationId xmlns:a16="http://schemas.microsoft.com/office/drawing/2014/main" id="{79FA7D45-F973-460E-BA85-E16895C22FF7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07279" y="4501020"/>
            <a:ext cx="1079500" cy="504000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1" name="Pfeil: Fünfeck 40">
            <a:extLst>
              <a:ext uri="{FF2B5EF4-FFF2-40B4-BE49-F238E27FC236}">
                <a16:creationId xmlns:a16="http://schemas.microsoft.com/office/drawing/2014/main" id="{46A0971A-6452-45A3-BF7E-C17881FFDB42}"/>
              </a:ext>
            </a:extLst>
          </p:cNvPr>
          <p:cNvSpPr/>
          <p:nvPr/>
        </p:nvSpPr>
        <p:spPr>
          <a:xfrm>
            <a:off x="2432325" y="2569123"/>
            <a:ext cx="396000" cy="504000"/>
          </a:xfrm>
          <a:prstGeom prst="homePlate">
            <a:avLst>
              <a:gd name="adj" fmla="val 4258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72000" tIns="0" rIns="0" bIns="0" rtlCol="0" anchor="ctr"/>
          <a:lstStyle/>
          <a:p>
            <a:pPr algn="ctr"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42" name="Pfeil: Fünfeck 41">
            <a:extLst>
              <a:ext uri="{FF2B5EF4-FFF2-40B4-BE49-F238E27FC236}">
                <a16:creationId xmlns:a16="http://schemas.microsoft.com/office/drawing/2014/main" id="{75CD3410-156D-4255-8202-86D1F0C4C89B}"/>
              </a:ext>
            </a:extLst>
          </p:cNvPr>
          <p:cNvSpPr/>
          <p:nvPr/>
        </p:nvSpPr>
        <p:spPr>
          <a:xfrm>
            <a:off x="2432325" y="3207311"/>
            <a:ext cx="396000" cy="504000"/>
          </a:xfrm>
          <a:prstGeom prst="homePlate">
            <a:avLst>
              <a:gd name="adj" fmla="val 4258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72000" tIns="0" rIns="0" bIns="0" rtlCol="0" anchor="ctr"/>
          <a:lstStyle/>
          <a:p>
            <a:pPr algn="ctr"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43" name="Pfeil: Fünfeck 42">
            <a:extLst>
              <a:ext uri="{FF2B5EF4-FFF2-40B4-BE49-F238E27FC236}">
                <a16:creationId xmlns:a16="http://schemas.microsoft.com/office/drawing/2014/main" id="{391A51D6-AD9B-4693-80F2-6CA001B81819}"/>
              </a:ext>
            </a:extLst>
          </p:cNvPr>
          <p:cNvSpPr/>
          <p:nvPr/>
        </p:nvSpPr>
        <p:spPr>
          <a:xfrm>
            <a:off x="2432325" y="3846333"/>
            <a:ext cx="396000" cy="504000"/>
          </a:xfrm>
          <a:prstGeom prst="homePlate">
            <a:avLst>
              <a:gd name="adj" fmla="val 4258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72000" tIns="0" rIns="0" bIns="0" rtlCol="0" anchor="ctr"/>
          <a:lstStyle/>
          <a:p>
            <a:pPr algn="ctr"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44" name="Pfeil: Fünfeck 43">
            <a:extLst>
              <a:ext uri="{FF2B5EF4-FFF2-40B4-BE49-F238E27FC236}">
                <a16:creationId xmlns:a16="http://schemas.microsoft.com/office/drawing/2014/main" id="{026FFF94-A478-47E8-A6ED-A4671B37F484}"/>
              </a:ext>
            </a:extLst>
          </p:cNvPr>
          <p:cNvSpPr/>
          <p:nvPr/>
        </p:nvSpPr>
        <p:spPr>
          <a:xfrm>
            <a:off x="2432325" y="4501020"/>
            <a:ext cx="396000" cy="504000"/>
          </a:xfrm>
          <a:prstGeom prst="homePlate">
            <a:avLst>
              <a:gd name="adj" fmla="val 4258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72000" tIns="0" rIns="0" bIns="0" rtlCol="0" anchor="ctr"/>
          <a:lstStyle/>
          <a:p>
            <a:pPr algn="ctr">
              <a:buNone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45" name="Text Box 20">
            <a:extLst>
              <a:ext uri="{FF2B5EF4-FFF2-40B4-BE49-F238E27FC236}">
                <a16:creationId xmlns:a16="http://schemas.microsoft.com/office/drawing/2014/main" id="{1FF04D06-7763-4EDF-ADCF-0E7E203F5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6693" y="4622216"/>
            <a:ext cx="2442042" cy="261610"/>
          </a:xfrm>
          <a:prstGeom prst="rect">
            <a:avLst/>
          </a:prstGeom>
          <a:solidFill>
            <a:schemeClr val="bg2"/>
          </a:solidFill>
          <a:ln w="12700" algn="ctr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Rechenzentrum, Netze</a:t>
            </a:r>
          </a:p>
        </p:txBody>
      </p:sp>
      <p:sp>
        <p:nvSpPr>
          <p:cNvPr id="46" name="Text Box 20">
            <a:extLst>
              <a:ext uri="{FF2B5EF4-FFF2-40B4-BE49-F238E27FC236}">
                <a16:creationId xmlns:a16="http://schemas.microsoft.com/office/drawing/2014/main" id="{2CADBCC7-29C3-468B-AE94-344697880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744" y="2690319"/>
            <a:ext cx="1319940" cy="261610"/>
          </a:xfrm>
          <a:prstGeom prst="rect">
            <a:avLst/>
          </a:prstGeom>
          <a:solidFill>
            <a:schemeClr val="bg2"/>
          </a:solidFill>
          <a:ln w="12700" algn="ctr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Applikation</a:t>
            </a:r>
          </a:p>
        </p:txBody>
      </p:sp>
      <p:sp>
        <p:nvSpPr>
          <p:cNvPr id="48" name="Text Box 20">
            <a:extLst>
              <a:ext uri="{FF2B5EF4-FFF2-40B4-BE49-F238E27FC236}">
                <a16:creationId xmlns:a16="http://schemas.microsoft.com/office/drawing/2014/main" id="{D67D70FF-C216-493E-8C24-B3B519C63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501" y="3328510"/>
            <a:ext cx="1366428" cy="261610"/>
          </a:xfrm>
          <a:prstGeom prst="rect">
            <a:avLst/>
          </a:prstGeom>
          <a:solidFill>
            <a:schemeClr val="bg2"/>
          </a:solidFill>
          <a:ln w="12700" algn="ctr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Middleware</a:t>
            </a:r>
          </a:p>
        </p:txBody>
      </p:sp>
      <p:sp>
        <p:nvSpPr>
          <p:cNvPr id="52" name="AutoShape 5">
            <a:extLst>
              <a:ext uri="{FF2B5EF4-FFF2-40B4-BE49-F238E27FC236}">
                <a16:creationId xmlns:a16="http://schemas.microsoft.com/office/drawing/2014/main" id="{3FA0E08C-1D4E-460B-BA7F-5318BAF3B2F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6080725" y="1461037"/>
            <a:ext cx="2316450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Software-as-a-Service</a:t>
            </a:r>
          </a:p>
        </p:txBody>
      </p:sp>
      <p:sp>
        <p:nvSpPr>
          <p:cNvPr id="54" name="Pfeil: nach unten 53">
            <a:extLst>
              <a:ext uri="{FF2B5EF4-FFF2-40B4-BE49-F238E27FC236}">
                <a16:creationId xmlns:a16="http://schemas.microsoft.com/office/drawing/2014/main" id="{79EEE2B5-6B32-48CD-9F75-A51843852EC4}"/>
              </a:ext>
            </a:extLst>
          </p:cNvPr>
          <p:cNvSpPr/>
          <p:nvPr/>
        </p:nvSpPr>
        <p:spPr>
          <a:xfrm>
            <a:off x="5765611" y="1460847"/>
            <a:ext cx="464225" cy="820789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55" name="AutoShape 5">
            <a:extLst>
              <a:ext uri="{FF2B5EF4-FFF2-40B4-BE49-F238E27FC236}">
                <a16:creationId xmlns:a16="http://schemas.microsoft.com/office/drawing/2014/main" id="{C87A0758-B086-4ECF-8451-F91E02519ED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528275" y="930771"/>
            <a:ext cx="2868900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Platform-as-a-Service</a:t>
            </a:r>
          </a:p>
        </p:txBody>
      </p:sp>
      <p:sp>
        <p:nvSpPr>
          <p:cNvPr id="56" name="Pfeil: nach unten 55">
            <a:extLst>
              <a:ext uri="{FF2B5EF4-FFF2-40B4-BE49-F238E27FC236}">
                <a16:creationId xmlns:a16="http://schemas.microsoft.com/office/drawing/2014/main" id="{9B67F9ED-836A-4299-8E31-A502E05B033E}"/>
              </a:ext>
            </a:extLst>
          </p:cNvPr>
          <p:cNvSpPr/>
          <p:nvPr/>
        </p:nvSpPr>
        <p:spPr>
          <a:xfrm>
            <a:off x="5198016" y="930771"/>
            <a:ext cx="464225" cy="135086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57" name="AutoShape 5">
            <a:extLst>
              <a:ext uri="{FF2B5EF4-FFF2-40B4-BE49-F238E27FC236}">
                <a16:creationId xmlns:a16="http://schemas.microsoft.com/office/drawing/2014/main" id="{7B517503-0E8C-4861-A12F-AB8050AF003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4943879" y="398024"/>
            <a:ext cx="3453296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Infrastructure-as-a-Service</a:t>
            </a:r>
          </a:p>
        </p:txBody>
      </p:sp>
      <p:sp>
        <p:nvSpPr>
          <p:cNvPr id="58" name="Pfeil: nach unten 57">
            <a:extLst>
              <a:ext uri="{FF2B5EF4-FFF2-40B4-BE49-F238E27FC236}">
                <a16:creationId xmlns:a16="http://schemas.microsoft.com/office/drawing/2014/main" id="{9908990F-6875-412E-8222-45B7317DFCC0}"/>
              </a:ext>
            </a:extLst>
          </p:cNvPr>
          <p:cNvSpPr/>
          <p:nvPr/>
        </p:nvSpPr>
        <p:spPr>
          <a:xfrm>
            <a:off x="4630423" y="398025"/>
            <a:ext cx="464225" cy="188361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65" name="AutoShape 5">
            <a:extLst>
              <a:ext uri="{FF2B5EF4-FFF2-40B4-BE49-F238E27FC236}">
                <a16:creationId xmlns:a16="http://schemas.microsoft.com/office/drawing/2014/main" id="{541AEF66-39BC-45AA-82B7-27D3C7AD3F9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flipH="1">
            <a:off x="760305" y="1461037"/>
            <a:ext cx="2316450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Monitoring Services</a:t>
            </a:r>
          </a:p>
        </p:txBody>
      </p:sp>
      <p:sp>
        <p:nvSpPr>
          <p:cNvPr id="66" name="Pfeil: nach unten 65">
            <a:extLst>
              <a:ext uri="{FF2B5EF4-FFF2-40B4-BE49-F238E27FC236}">
                <a16:creationId xmlns:a16="http://schemas.microsoft.com/office/drawing/2014/main" id="{F53B85C7-0B1C-4EBE-9566-302F08C3FDA8}"/>
              </a:ext>
            </a:extLst>
          </p:cNvPr>
          <p:cNvSpPr/>
          <p:nvPr/>
        </p:nvSpPr>
        <p:spPr>
          <a:xfrm flipH="1">
            <a:off x="2927644" y="1460847"/>
            <a:ext cx="464225" cy="820789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67" name="AutoShape 5">
            <a:extLst>
              <a:ext uri="{FF2B5EF4-FFF2-40B4-BE49-F238E27FC236}">
                <a16:creationId xmlns:a16="http://schemas.microsoft.com/office/drawing/2014/main" id="{3A4C9C6E-242E-4E54-B868-3C2A2A620C7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 flipH="1">
            <a:off x="760305" y="930771"/>
            <a:ext cx="2868900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Management Services</a:t>
            </a:r>
          </a:p>
        </p:txBody>
      </p:sp>
      <p:sp>
        <p:nvSpPr>
          <p:cNvPr id="68" name="Pfeil: nach unten 67">
            <a:extLst>
              <a:ext uri="{FF2B5EF4-FFF2-40B4-BE49-F238E27FC236}">
                <a16:creationId xmlns:a16="http://schemas.microsoft.com/office/drawing/2014/main" id="{AC0365DA-26BD-423C-A032-D22760196573}"/>
              </a:ext>
            </a:extLst>
          </p:cNvPr>
          <p:cNvSpPr/>
          <p:nvPr/>
        </p:nvSpPr>
        <p:spPr>
          <a:xfrm flipH="1">
            <a:off x="3495237" y="930771"/>
            <a:ext cx="464225" cy="135086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69" name="AutoShape 5">
            <a:extLst>
              <a:ext uri="{FF2B5EF4-FFF2-40B4-BE49-F238E27FC236}">
                <a16:creationId xmlns:a16="http://schemas.microsoft.com/office/drawing/2014/main" id="{9D114117-0AB3-4A60-9E13-F17AA0EB343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 flipH="1">
            <a:off x="760305" y="398024"/>
            <a:ext cx="3453296" cy="4320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0000" tIns="46800" rIns="0" bIns="46800" anchor="ctr"/>
          <a:lstStyle/>
          <a:p>
            <a:pPr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  <a:ea typeface="Arial Unicode MS" panose="020B0604020202020204" pitchFamily="34" charset="-128"/>
              </a:rPr>
              <a:t>Housing, Hosting</a:t>
            </a:r>
          </a:p>
        </p:txBody>
      </p:sp>
      <p:sp>
        <p:nvSpPr>
          <p:cNvPr id="70" name="Pfeil: nach unten 69">
            <a:extLst>
              <a:ext uri="{FF2B5EF4-FFF2-40B4-BE49-F238E27FC236}">
                <a16:creationId xmlns:a16="http://schemas.microsoft.com/office/drawing/2014/main" id="{A7CAEBDF-118E-4AD2-B81E-8D193B3E4BAE}"/>
              </a:ext>
            </a:extLst>
          </p:cNvPr>
          <p:cNvSpPr/>
          <p:nvPr/>
        </p:nvSpPr>
        <p:spPr>
          <a:xfrm flipH="1">
            <a:off x="4062830" y="398025"/>
            <a:ext cx="464225" cy="188361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72" name="Rectangle 22">
            <a:extLst>
              <a:ext uri="{FF2B5EF4-FFF2-40B4-BE49-F238E27FC236}">
                <a16:creationId xmlns:a16="http://schemas.microsoft.com/office/drawing/2014/main" id="{FB0229E9-C32B-42C7-9963-A23DB8F76FB6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6565760" y="2984473"/>
            <a:ext cx="275455" cy="275455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3" name="Rectangle 29">
            <a:extLst>
              <a:ext uri="{FF2B5EF4-FFF2-40B4-BE49-F238E27FC236}">
                <a16:creationId xmlns:a16="http://schemas.microsoft.com/office/drawing/2014/main" id="{0A89BFC3-6C76-42EB-94F8-0FF47EC301DB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766046" y="2984473"/>
            <a:ext cx="275455" cy="275455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4" name="Text Box 19">
            <a:extLst>
              <a:ext uri="{FF2B5EF4-FFF2-40B4-BE49-F238E27FC236}">
                <a16:creationId xmlns:a16="http://schemas.microsoft.com/office/drawing/2014/main" id="{DC44D343-DFED-4D70-95EE-D5E03D4ED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6101" y="3318896"/>
            <a:ext cx="1781156" cy="7848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Elemente, die der </a:t>
            </a:r>
            <a:r>
              <a:rPr lang="de-DE" sz="2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IT-Dienstleister</a:t>
            </a:r>
            <a:r>
              <a:rPr lang="de-DE" sz="2000" dirty="0">
                <a:latin typeface="Arial Narrow" panose="020B0606020202030204" pitchFamily="34" charset="0"/>
              </a:rPr>
              <a:t> stellt/verantwortet</a:t>
            </a:r>
            <a:endParaRPr lang="de-DE" sz="2000" b="1" dirty="0">
              <a:solidFill>
                <a:schemeClr val="accent4"/>
              </a:solidFill>
              <a:latin typeface="Arial Narrow" panose="020B0606020202030204" pitchFamily="34" charset="0"/>
            </a:endParaRPr>
          </a:p>
        </p:txBody>
      </p:sp>
      <p:sp>
        <p:nvSpPr>
          <p:cNvPr id="75" name="Rectangle 22">
            <a:extLst>
              <a:ext uri="{FF2B5EF4-FFF2-40B4-BE49-F238E27FC236}">
                <a16:creationId xmlns:a16="http://schemas.microsoft.com/office/drawing/2014/main" id="{04CAE393-31D9-4A5B-9B59-6C192650C6E3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4684159" y="4074877"/>
            <a:ext cx="275455" cy="275455"/>
          </a:xfrm>
          <a:prstGeom prst="rect">
            <a:avLst/>
          </a:prstGeom>
          <a:solidFill>
            <a:schemeClr val="accent6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6" name="Rectangle 29">
            <a:extLst>
              <a:ext uri="{FF2B5EF4-FFF2-40B4-BE49-F238E27FC236}">
                <a16:creationId xmlns:a16="http://schemas.microsoft.com/office/drawing/2014/main" id="{8689F7C7-E87B-4D03-843F-4724ED340894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4710103" y="3845466"/>
            <a:ext cx="275455" cy="275455"/>
          </a:xfrm>
          <a:prstGeom prst="rect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vert="eaVert" lIns="126000" rIns="90000" anchor="ctr"/>
          <a:lstStyle/>
          <a:p>
            <a:pPr algn="ctr"/>
            <a:endParaRPr lang="de-DE" sz="1400" dirty="0"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7" name="Text Box 20">
            <a:extLst>
              <a:ext uri="{FF2B5EF4-FFF2-40B4-BE49-F238E27FC236}">
                <a16:creationId xmlns:a16="http://schemas.microsoft.com/office/drawing/2014/main" id="{71ADE404-7550-4854-B6D1-6561679AD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0643" y="3967533"/>
            <a:ext cx="1214142" cy="261610"/>
          </a:xfrm>
          <a:prstGeom prst="rect">
            <a:avLst/>
          </a:prstGeom>
          <a:solidFill>
            <a:schemeClr val="bg2"/>
          </a:solidFill>
          <a:ln w="12700" algn="ctr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Computer</a:t>
            </a: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1E26C041-0208-493E-B12A-3DF642F9470F}"/>
              </a:ext>
            </a:extLst>
          </p:cNvPr>
          <p:cNvSpPr/>
          <p:nvPr/>
        </p:nvSpPr>
        <p:spPr>
          <a:xfrm>
            <a:off x="760305" y="5212414"/>
            <a:ext cx="3654493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Dedizierte Systeme</a:t>
            </a: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E75BC6D2-EBEE-4F42-A29C-60A7F785B7C0}"/>
              </a:ext>
            </a:extLst>
          </p:cNvPr>
          <p:cNvSpPr/>
          <p:nvPr/>
        </p:nvSpPr>
        <p:spPr>
          <a:xfrm>
            <a:off x="4738513" y="5212414"/>
            <a:ext cx="3654493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Geteilte Systeme (</a:t>
            </a:r>
            <a:r>
              <a:rPr lang="de-DE" dirty="0" err="1">
                <a:latin typeface="Arial Narrow" panose="020B0606020202030204" pitchFamily="34" charset="0"/>
              </a:rPr>
              <a:t>shared</a:t>
            </a:r>
            <a:r>
              <a:rPr lang="de-DE" dirty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8A79CDC-91AF-4314-A71D-581EB0B8315F}"/>
              </a:ext>
            </a:extLst>
          </p:cNvPr>
          <p:cNvSpPr/>
          <p:nvPr/>
        </p:nvSpPr>
        <p:spPr>
          <a:xfrm>
            <a:off x="678928" y="6215772"/>
            <a:ext cx="7668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26: Service-Modelle: Arbeitsteilung im IT-Stack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12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2AC6385D-CD12-4280-A23A-F684AC0D1C52}"/>
              </a:ext>
            </a:extLst>
          </p:cNvPr>
          <p:cNvSpPr/>
          <p:nvPr/>
        </p:nvSpPr>
        <p:spPr>
          <a:xfrm>
            <a:off x="357807" y="5352727"/>
            <a:ext cx="8468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27: Bereitstellungsmodelle beim Cloud-Computing (Eigenbetrieb zum Vergleich)</a:t>
            </a:r>
            <a:endParaRPr lang="de-DE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Tabelle 2">
            <a:extLst>
              <a:ext uri="{FF2B5EF4-FFF2-40B4-BE49-F238E27FC236}">
                <a16:creationId xmlns:a16="http://schemas.microsoft.com/office/drawing/2014/main" id="{FE1E9B01-DB58-4E08-A535-337D1020E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960492"/>
              </p:ext>
            </p:extLst>
          </p:nvPr>
        </p:nvGraphicFramePr>
        <p:xfrm>
          <a:off x="357807" y="621748"/>
          <a:ext cx="8468141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5705">
                  <a:extLst>
                    <a:ext uri="{9D8B030D-6E8A-4147-A177-3AD203B41FA5}">
                      <a16:colId xmlns:a16="http://schemas.microsoft.com/office/drawing/2014/main" val="1279589647"/>
                    </a:ext>
                  </a:extLst>
                </a:gridCol>
                <a:gridCol w="1723109">
                  <a:extLst>
                    <a:ext uri="{9D8B030D-6E8A-4147-A177-3AD203B41FA5}">
                      <a16:colId xmlns:a16="http://schemas.microsoft.com/office/drawing/2014/main" val="2766334062"/>
                    </a:ext>
                  </a:extLst>
                </a:gridCol>
                <a:gridCol w="1723109">
                  <a:extLst>
                    <a:ext uri="{9D8B030D-6E8A-4147-A177-3AD203B41FA5}">
                      <a16:colId xmlns:a16="http://schemas.microsoft.com/office/drawing/2014/main" val="331358849"/>
                    </a:ext>
                  </a:extLst>
                </a:gridCol>
                <a:gridCol w="1723109">
                  <a:extLst>
                    <a:ext uri="{9D8B030D-6E8A-4147-A177-3AD203B41FA5}">
                      <a16:colId xmlns:a16="http://schemas.microsoft.com/office/drawing/2014/main" val="3936733880"/>
                    </a:ext>
                  </a:extLst>
                </a:gridCol>
                <a:gridCol w="1723109">
                  <a:extLst>
                    <a:ext uri="{9D8B030D-6E8A-4147-A177-3AD203B41FA5}">
                      <a16:colId xmlns:a16="http://schemas.microsoft.com/office/drawing/2014/main" val="2006480100"/>
                    </a:ext>
                  </a:extLst>
                </a:gridCol>
              </a:tblGrid>
              <a:tr h="682031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de-DE" b="0" dirty="0">
                          <a:latin typeface="Arial Narrow" panose="020B0606020202030204" pitchFamily="34" charset="0"/>
                        </a:rPr>
                        <a:t>Modell </a:t>
                      </a:r>
                      <a:r>
                        <a:rPr lang="de-DE" b="0" dirty="0">
                          <a:latin typeface="Arial Narrow" panose="020B0606020202030204" pitchFamily="34" charset="0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r>
                        <a:rPr lang="de-DE" b="0" dirty="0">
                          <a:latin typeface="Arial Narrow" panose="020B0606020202030204" pitchFamily="34" charset="0"/>
                          <a:sym typeface="Wingdings" panose="05000000000000000000" pitchFamily="2" charset="2"/>
                        </a:rPr>
                        <a:t>Eigenschaft </a:t>
                      </a:r>
                      <a:endParaRPr lang="de-DE" b="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noProof="0" dirty="0">
                          <a:latin typeface="Arial Narrow" panose="020B0606020202030204" pitchFamily="34" charset="0"/>
                        </a:rPr>
                        <a:t>On-premise </a:t>
                      </a:r>
                      <a:r>
                        <a:rPr lang="de-DE" b="0" dirty="0">
                          <a:latin typeface="Arial Narrow" panose="020B0606020202030204" pitchFamily="34" charset="0"/>
                        </a:rPr>
                        <a:t>(Eigenbetrieb)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0" dirty="0">
                          <a:latin typeface="Arial Narrow" panose="020B0606020202030204" pitchFamily="34" charset="0"/>
                        </a:rPr>
                        <a:t>Private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0" dirty="0">
                          <a:latin typeface="Arial Narrow" panose="020B0606020202030204" pitchFamily="34" charset="0"/>
                        </a:rPr>
                        <a:t>Virtual Private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0" dirty="0">
                          <a:latin typeface="Arial Narrow" panose="020B0606020202030204" pitchFamily="34" charset="0"/>
                        </a:rPr>
                        <a:t>Public Cloud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370367"/>
                  </a:ext>
                </a:extLst>
              </a:tr>
              <a:tr h="35310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Anwender (Nutzer)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Betreiber selbst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assoziiert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assoziiert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ohne Bindung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583966"/>
                  </a:ext>
                </a:extLst>
              </a:tr>
              <a:tr h="353108">
                <a:tc vMerge="1">
                  <a:txBody>
                    <a:bodyPr/>
                    <a:lstStyle/>
                    <a:p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vertrauenswürdig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vertrauenswürdig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vertrauenswürdig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unbekannt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542568"/>
                  </a:ext>
                </a:extLst>
              </a:tr>
              <a:tr h="609474"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Anwender teilen Cloud mit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niemandem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niemandem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mehreren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vielen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509068"/>
                  </a:ext>
                </a:extLst>
              </a:tr>
              <a:tr h="870678"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Zugang</a:t>
                      </a:r>
                    </a:p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(Netz)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lokales Netz, Campus-Netz u.a.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Weitverkehrsnetz mit beschränktem Zugang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Weitverkehrsnetz mit beschränktem Zugang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öffentliches Internet</a:t>
                      </a:r>
                    </a:p>
                  </a:txBody>
                  <a:tcPr>
                    <a:solidFill>
                      <a:srgbClr val="D3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134329"/>
                  </a:ext>
                </a:extLst>
              </a:tr>
              <a:tr h="609474"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Produktionsort (Lokation)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bei der Anwender-organisation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latin typeface="Arial Narrow" panose="020B0606020202030204" pitchFamily="34" charset="0"/>
                        </a:rPr>
                        <a:t>beim IT-Dienstleister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beim IT-Dienstleister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latin typeface="Arial Narrow" panose="020B0606020202030204" pitchFamily="34" charset="0"/>
                        </a:rPr>
                        <a:t>beim IT-Dienstleister</a:t>
                      </a:r>
                    </a:p>
                  </a:txBody>
                  <a:tcPr>
                    <a:solidFill>
                      <a:srgbClr val="EAE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6160"/>
                  </a:ext>
                </a:extLst>
              </a:tr>
              <a:tr h="175970">
                <a:tc>
                  <a:txBody>
                    <a:bodyPr/>
                    <a:lstStyle/>
                    <a:p>
                      <a:endParaRPr lang="de-DE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rgbClr val="D3D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solidFill>
                      <a:srgbClr val="D3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978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364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27C3E546-A7B6-44E0-8FC0-214876003E7A}"/>
              </a:ext>
            </a:extLst>
          </p:cNvPr>
          <p:cNvSpPr/>
          <p:nvPr/>
        </p:nvSpPr>
        <p:spPr>
          <a:xfrm>
            <a:off x="682160" y="2564814"/>
            <a:ext cx="1512000" cy="57606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>
              <a:lnSpc>
                <a:spcPct val="90000"/>
              </a:lnSpc>
              <a:buNone/>
            </a:pP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8C1BC1D9-69A5-454C-86A6-5482A91EBB6C}"/>
              </a:ext>
            </a:extLst>
          </p:cNvPr>
          <p:cNvSpPr/>
          <p:nvPr/>
        </p:nvSpPr>
        <p:spPr>
          <a:xfrm rot="16200000">
            <a:off x="-67334" y="4730100"/>
            <a:ext cx="1164685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F1A37432-7474-430C-AC13-630E96F37478}"/>
              </a:ext>
            </a:extLst>
          </p:cNvPr>
          <p:cNvSpPr/>
          <p:nvPr/>
        </p:nvSpPr>
        <p:spPr>
          <a:xfrm rot="16200000">
            <a:off x="7925971" y="4569605"/>
            <a:ext cx="1485674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B503013-34B8-4655-A4AE-2267137189FA}"/>
              </a:ext>
            </a:extLst>
          </p:cNvPr>
          <p:cNvGrpSpPr/>
          <p:nvPr/>
        </p:nvGrpSpPr>
        <p:grpSpPr>
          <a:xfrm>
            <a:off x="5061227" y="2411290"/>
            <a:ext cx="1872208" cy="1905350"/>
            <a:chOff x="5004048" y="2117744"/>
            <a:chExt cx="1872208" cy="1905350"/>
          </a:xfrm>
        </p:grpSpPr>
        <p:sp>
          <p:nvSpPr>
            <p:cNvPr id="3" name="Rechteck: abgerundete Ecken 2">
              <a:extLst>
                <a:ext uri="{FF2B5EF4-FFF2-40B4-BE49-F238E27FC236}">
                  <a16:creationId xmlns:a16="http://schemas.microsoft.com/office/drawing/2014/main" id="{E13A95C4-285E-4C52-B5B7-ACA3A40643CB}"/>
                </a:ext>
              </a:extLst>
            </p:cNvPr>
            <p:cNvSpPr/>
            <p:nvPr/>
          </p:nvSpPr>
          <p:spPr>
            <a:xfrm>
              <a:off x="5004048" y="3447094"/>
              <a:ext cx="1872208" cy="576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Computer-Hardware</a:t>
              </a:r>
            </a:p>
          </p:txBody>
        </p:sp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24BEE869-7982-4DF6-83BA-48402B4457F9}"/>
                </a:ext>
              </a:extLst>
            </p:cNvPr>
            <p:cNvSpPr/>
            <p:nvPr/>
          </p:nvSpPr>
          <p:spPr>
            <a:xfrm>
              <a:off x="5004048" y="2788962"/>
              <a:ext cx="1872208" cy="576064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Betriebssystem,</a:t>
              </a:r>
              <a:br>
                <a:rPr lang="de-DE" dirty="0">
                  <a:latin typeface="Arial Narrow" panose="020B0606020202030204" pitchFamily="34" charset="0"/>
                </a:rPr>
              </a:br>
              <a:r>
                <a:rPr lang="de-DE" dirty="0">
                  <a:latin typeface="Arial Narrow" panose="020B0606020202030204" pitchFamily="34" charset="0"/>
                </a:rPr>
                <a:t>Hypervisor</a:t>
              </a:r>
            </a:p>
          </p:txBody>
        </p:sp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B40B116F-EDF0-48EF-99AB-2CD3C94F82B8}"/>
                </a:ext>
              </a:extLst>
            </p:cNvPr>
            <p:cNvSpPr/>
            <p:nvPr/>
          </p:nvSpPr>
          <p:spPr>
            <a:xfrm>
              <a:off x="5004048" y="2117744"/>
              <a:ext cx="1872208" cy="576064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buNone/>
              </a:pPr>
              <a:r>
                <a:rPr lang="de-DE" dirty="0">
                  <a:latin typeface="Arial Narrow" panose="020B0606020202030204" pitchFamily="34" charset="0"/>
                </a:rPr>
                <a:t>Anwendungen</a:t>
              </a:r>
            </a:p>
          </p:txBody>
        </p:sp>
      </p:grp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543EC452-AA72-490F-8A0B-CDA8724EDFD6}"/>
              </a:ext>
            </a:extLst>
          </p:cNvPr>
          <p:cNvSpPr/>
          <p:nvPr/>
        </p:nvSpPr>
        <p:spPr>
          <a:xfrm>
            <a:off x="7228841" y="3420509"/>
            <a:ext cx="1728000" cy="57606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Storage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4EDC44C3-317A-4F8E-B4BF-D162378F0A43}"/>
              </a:ext>
            </a:extLst>
          </p:cNvPr>
          <p:cNvSpPr/>
          <p:nvPr/>
        </p:nvSpPr>
        <p:spPr>
          <a:xfrm>
            <a:off x="7228841" y="2756996"/>
            <a:ext cx="1728000" cy="57606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Middleware, Datenbank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DDE9FF0-7DFD-487A-8838-B0C12BCEDA25}"/>
              </a:ext>
            </a:extLst>
          </p:cNvPr>
          <p:cNvSpPr/>
          <p:nvPr/>
        </p:nvSpPr>
        <p:spPr>
          <a:xfrm>
            <a:off x="5693911" y="4448443"/>
            <a:ext cx="2316013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Netzwerk (RZ)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623A9E62-0C21-4019-ACA7-863A763DE652}"/>
              </a:ext>
            </a:extLst>
          </p:cNvPr>
          <p:cNvSpPr/>
          <p:nvPr/>
        </p:nvSpPr>
        <p:spPr>
          <a:xfrm>
            <a:off x="2093074" y="5106980"/>
            <a:ext cx="2664104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Netzwerk (WAN)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999DD856-BFBF-498A-87AD-8CE8DF7F3946}"/>
              </a:ext>
            </a:extLst>
          </p:cNvPr>
          <p:cNvSpPr/>
          <p:nvPr/>
        </p:nvSpPr>
        <p:spPr>
          <a:xfrm>
            <a:off x="1134076" y="4435789"/>
            <a:ext cx="1872208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Netzwerk (LAN)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4BE9AC71-9320-4A0D-8ABF-9E8590C82239}"/>
              </a:ext>
            </a:extLst>
          </p:cNvPr>
          <p:cNvSpPr/>
          <p:nvPr/>
        </p:nvSpPr>
        <p:spPr>
          <a:xfrm>
            <a:off x="7572845" y="2061348"/>
            <a:ext cx="1383996" cy="57606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en-US" dirty="0">
                <a:latin typeface="Arial Narrow" panose="020B0606020202030204" pitchFamily="34" charset="0"/>
              </a:rPr>
              <a:t>Operations Support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CC33BAAB-ED24-4473-9E57-67E6B917463C}"/>
              </a:ext>
            </a:extLst>
          </p:cNvPr>
          <p:cNvSpPr/>
          <p:nvPr/>
        </p:nvSpPr>
        <p:spPr>
          <a:xfrm>
            <a:off x="3853422" y="4448443"/>
            <a:ext cx="1728000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„Gateway“ und DMZ-Services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6B98A5DE-849B-4968-9A3F-332E4160C7E6}"/>
              </a:ext>
            </a:extLst>
          </p:cNvPr>
          <p:cNvSpPr/>
          <p:nvPr/>
        </p:nvSpPr>
        <p:spPr>
          <a:xfrm>
            <a:off x="5061227" y="1740072"/>
            <a:ext cx="2164522" cy="57606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Management: Cloud/VM/Container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27868CF-89C4-4D51-AFCC-A6AEABC0CB56}"/>
              </a:ext>
            </a:extLst>
          </p:cNvPr>
          <p:cNvSpPr/>
          <p:nvPr/>
        </p:nvSpPr>
        <p:spPr>
          <a:xfrm>
            <a:off x="213821" y="2668563"/>
            <a:ext cx="1872000" cy="576064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Arbeitsplatz (PC, Notebook, mobile…)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2D9B52C6-DD2C-4FF8-8B8B-870D8B5F8799}"/>
              </a:ext>
            </a:extLst>
          </p:cNvPr>
          <p:cNvSpPr/>
          <p:nvPr/>
        </p:nvSpPr>
        <p:spPr>
          <a:xfrm>
            <a:off x="213821" y="4041970"/>
            <a:ext cx="1512000" cy="32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Hardware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AC26F10-1E75-4318-9FFC-F5439F287747}"/>
              </a:ext>
            </a:extLst>
          </p:cNvPr>
          <p:cNvSpPr/>
          <p:nvPr/>
        </p:nvSpPr>
        <p:spPr>
          <a:xfrm>
            <a:off x="213821" y="3668189"/>
            <a:ext cx="1512000" cy="32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Betriebssystem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E67FA11B-A4E0-4744-AD18-56239F7C1AA9}"/>
              </a:ext>
            </a:extLst>
          </p:cNvPr>
          <p:cNvSpPr/>
          <p:nvPr/>
        </p:nvSpPr>
        <p:spPr>
          <a:xfrm>
            <a:off x="213821" y="3294408"/>
            <a:ext cx="1512000" cy="32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Anwendungen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B446DF80-FE3D-44BC-AD58-5D8BB6B5E019}"/>
              </a:ext>
            </a:extLst>
          </p:cNvPr>
          <p:cNvSpPr/>
          <p:nvPr/>
        </p:nvSpPr>
        <p:spPr>
          <a:xfrm>
            <a:off x="1838831" y="3789906"/>
            <a:ext cx="1548000" cy="57606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LAN-Peripherie (lokale Services)</a:t>
            </a:r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45E18FFE-6440-4348-BFB0-DC508367B12D}"/>
              </a:ext>
            </a:extLst>
          </p:cNvPr>
          <p:cNvSpPr/>
          <p:nvPr/>
        </p:nvSpPr>
        <p:spPr>
          <a:xfrm>
            <a:off x="7572846" y="1402811"/>
            <a:ext cx="1383995" cy="57606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IAM-Systeme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079A822A-999F-42C1-BB37-727608F24CAF}"/>
              </a:ext>
            </a:extLst>
          </p:cNvPr>
          <p:cNvSpPr/>
          <p:nvPr/>
        </p:nvSpPr>
        <p:spPr>
          <a:xfrm>
            <a:off x="226976" y="5103399"/>
            <a:ext cx="1167453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Funknetze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20945EF-A2DB-4EEE-87BA-360D02360BE1}"/>
              </a:ext>
            </a:extLst>
          </p:cNvPr>
          <p:cNvSpPr/>
          <p:nvPr/>
        </p:nvSpPr>
        <p:spPr>
          <a:xfrm>
            <a:off x="6640827" y="5106980"/>
            <a:ext cx="2316013" cy="576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Admin-Netze</a:t>
            </a:r>
          </a:p>
          <a:p>
            <a:pPr algn="ctr">
              <a:lnSpc>
                <a:spcPct val="90000"/>
              </a:lnSpc>
              <a:buNone/>
            </a:pPr>
            <a:r>
              <a:rPr lang="de-DE" dirty="0">
                <a:latin typeface="Arial Narrow" panose="020B0606020202030204" pitchFamily="34" charset="0"/>
              </a:rPr>
              <a:t>und -Infrastruktur</a:t>
            </a:r>
          </a:p>
        </p:txBody>
      </p:sp>
      <p:sp>
        <p:nvSpPr>
          <p:cNvPr id="26" name="Text Box 19">
            <a:extLst>
              <a:ext uri="{FF2B5EF4-FFF2-40B4-BE49-F238E27FC236}">
                <a16:creationId xmlns:a16="http://schemas.microsoft.com/office/drawing/2014/main" id="{9A5AE2E7-3A1D-40C8-A840-E7628B775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975" y="972402"/>
            <a:ext cx="2733258" cy="6155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Anwender, Endgeräte, LAN</a:t>
            </a:r>
          </a:p>
          <a:p>
            <a:pPr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b="1" dirty="0">
                <a:latin typeface="Arial Nova Cond" panose="020B0506020202020204" pitchFamily="34" charset="0"/>
              </a:rPr>
              <a:t>1. IT beim Anwender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46015BF7-EA29-497C-8ED7-11C37246C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0965" y="1493322"/>
            <a:ext cx="1684572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b="1" dirty="0">
                <a:latin typeface="Arial Nova Cond" panose="020B0506020202020204" pitchFamily="34" charset="0"/>
              </a:rPr>
              <a:t>3. Netzwerke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BD283EB7-7BA3-4DD4-8313-C5FC0DCC4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8016" y="972402"/>
            <a:ext cx="3280916" cy="6155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Rechenzentren, Server, IT-Dienste</a:t>
            </a:r>
          </a:p>
          <a:p>
            <a:pPr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b="1" dirty="0">
                <a:latin typeface="Arial Nova Cond" panose="020B0506020202020204" pitchFamily="34" charset="0"/>
              </a:rPr>
              <a:t>2. IT im Rechenzentrum</a:t>
            </a:r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0BB5ACE4-BB34-4704-9671-4A595063957A}"/>
              </a:ext>
            </a:extLst>
          </p:cNvPr>
          <p:cNvCxnSpPr>
            <a:cxnSpLocks/>
          </p:cNvCxnSpPr>
          <p:nvPr/>
        </p:nvCxnSpPr>
        <p:spPr>
          <a:xfrm>
            <a:off x="2584172" y="1423502"/>
            <a:ext cx="2292274" cy="0"/>
          </a:xfrm>
          <a:prstGeom prst="line">
            <a:avLst/>
          </a:prstGeom>
          <a:ln w="28575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B8C9EFE1-CBA2-40F6-A37B-B77008910EF4}"/>
              </a:ext>
            </a:extLst>
          </p:cNvPr>
          <p:cNvSpPr/>
          <p:nvPr/>
        </p:nvSpPr>
        <p:spPr>
          <a:xfrm>
            <a:off x="145422" y="5803543"/>
            <a:ext cx="8998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28: Generisches Architekturmodell der Informationstechnologie (physische Sicht)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872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Verbinder: gewinkelt 47">
            <a:extLst>
              <a:ext uri="{FF2B5EF4-FFF2-40B4-BE49-F238E27FC236}">
                <a16:creationId xmlns:a16="http://schemas.microsoft.com/office/drawing/2014/main" id="{4EFF68FF-EC32-4E4E-A291-B988E87EA553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544327" y="2839934"/>
            <a:ext cx="596512" cy="2715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Verbinder: gewinkelt 48">
            <a:extLst>
              <a:ext uri="{FF2B5EF4-FFF2-40B4-BE49-F238E27FC236}">
                <a16:creationId xmlns:a16="http://schemas.microsoft.com/office/drawing/2014/main" id="{11A6506C-C51E-49EB-B5C7-B44374DE7D45}"/>
              </a:ext>
            </a:extLst>
          </p:cNvPr>
          <p:cNvCxnSpPr>
            <a:cxnSpLocks/>
          </p:cNvCxnSpPr>
          <p:nvPr/>
        </p:nvCxnSpPr>
        <p:spPr>
          <a:xfrm rot="16200000" flipV="1">
            <a:off x="4173231" y="2951125"/>
            <a:ext cx="816180" cy="1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Verbinder: gewinkelt 50">
            <a:extLst>
              <a:ext uri="{FF2B5EF4-FFF2-40B4-BE49-F238E27FC236}">
                <a16:creationId xmlns:a16="http://schemas.microsoft.com/office/drawing/2014/main" id="{F4EA1714-5336-4E35-9FB6-B0659492889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038956" y="2839935"/>
            <a:ext cx="596512" cy="2715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802EF35-FA9D-4311-965A-A1FB8EC79E22}"/>
              </a:ext>
            </a:extLst>
          </p:cNvPr>
          <p:cNvGrpSpPr/>
          <p:nvPr/>
        </p:nvGrpSpPr>
        <p:grpSpPr>
          <a:xfrm>
            <a:off x="3335854" y="1560132"/>
            <a:ext cx="2508086" cy="596513"/>
            <a:chOff x="3395489" y="1689651"/>
            <a:chExt cx="2508086" cy="1345080"/>
          </a:xfrm>
        </p:grpSpPr>
        <p:cxnSp>
          <p:nvCxnSpPr>
            <p:cNvPr id="60" name="Verbinder: gewinkelt 59">
              <a:extLst>
                <a:ext uri="{FF2B5EF4-FFF2-40B4-BE49-F238E27FC236}">
                  <a16:creationId xmlns:a16="http://schemas.microsoft.com/office/drawing/2014/main" id="{EA51DB98-2D25-45EA-8D19-FA88EEEB8C1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29679" y="2360834"/>
              <a:ext cx="1345078" cy="2715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Verbinder: gewinkelt 58">
              <a:extLst>
                <a:ext uri="{FF2B5EF4-FFF2-40B4-BE49-F238E27FC236}">
                  <a16:creationId xmlns:a16="http://schemas.microsoft.com/office/drawing/2014/main" id="{A91DEA0C-6C1E-4D5B-B1AF-F10B914E58D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967059" y="2360833"/>
              <a:ext cx="1345078" cy="2715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Verbinder: gewinkelt 42">
              <a:extLst>
                <a:ext uri="{FF2B5EF4-FFF2-40B4-BE49-F238E27FC236}">
                  <a16:creationId xmlns:a16="http://schemas.microsoft.com/office/drawing/2014/main" id="{023F01B0-DA0E-4F0F-9B35-5B0D074096C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724308" y="2360832"/>
              <a:ext cx="1345078" cy="2715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accent3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Verbinder: gewinkelt 43">
            <a:extLst>
              <a:ext uri="{FF2B5EF4-FFF2-40B4-BE49-F238E27FC236}">
                <a16:creationId xmlns:a16="http://schemas.microsoft.com/office/drawing/2014/main" id="{FE03FC9B-3631-4A9A-B472-EEFE1794A679}"/>
              </a:ext>
            </a:extLst>
          </p:cNvPr>
          <p:cNvCxnSpPr>
            <a:cxnSpLocks/>
            <a:stCxn id="3" idx="6"/>
          </p:cNvCxnSpPr>
          <p:nvPr/>
        </p:nvCxnSpPr>
        <p:spPr>
          <a:xfrm flipV="1">
            <a:off x="5228571" y="3727949"/>
            <a:ext cx="352128" cy="1090983"/>
          </a:xfrm>
          <a:prstGeom prst="bentConnector2">
            <a:avLst/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Verbinder: gewinkelt 45">
            <a:extLst>
              <a:ext uri="{FF2B5EF4-FFF2-40B4-BE49-F238E27FC236}">
                <a16:creationId xmlns:a16="http://schemas.microsoft.com/office/drawing/2014/main" id="{8707A9A2-3AA6-40C3-820A-1495A425F26A}"/>
              </a:ext>
            </a:extLst>
          </p:cNvPr>
          <p:cNvCxnSpPr>
            <a:cxnSpLocks/>
            <a:stCxn id="2" idx="0"/>
          </p:cNvCxnSpPr>
          <p:nvPr/>
        </p:nvCxnSpPr>
        <p:spPr>
          <a:xfrm rot="16200000" flipV="1">
            <a:off x="4338355" y="4239568"/>
            <a:ext cx="515001" cy="5433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42666AB5-E8B1-4EC2-BB7A-E0BD73DF227F}"/>
              </a:ext>
            </a:extLst>
          </p:cNvPr>
          <p:cNvGrpSpPr/>
          <p:nvPr/>
        </p:nvGrpSpPr>
        <p:grpSpPr>
          <a:xfrm>
            <a:off x="3968571" y="4499785"/>
            <a:ext cx="1260000" cy="640487"/>
            <a:chOff x="1262268" y="2929853"/>
            <a:chExt cx="1260000" cy="640487"/>
          </a:xfrm>
        </p:grpSpPr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F56CE261-B32A-451D-9180-396E35A928A7}"/>
                </a:ext>
              </a:extLst>
            </p:cNvPr>
            <p:cNvSpPr/>
            <p:nvPr/>
          </p:nvSpPr>
          <p:spPr>
            <a:xfrm>
              <a:off x="1262268" y="321034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4741D752-7552-4825-BF29-E2C953016315}"/>
                </a:ext>
              </a:extLst>
            </p:cNvPr>
            <p:cNvSpPr/>
            <p:nvPr/>
          </p:nvSpPr>
          <p:spPr>
            <a:xfrm>
              <a:off x="1262268" y="306900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2" name="Ellipse 1">
              <a:extLst>
                <a:ext uri="{FF2B5EF4-FFF2-40B4-BE49-F238E27FC236}">
                  <a16:creationId xmlns:a16="http://schemas.microsoft.com/office/drawing/2014/main" id="{4DDCEFBA-C922-4867-977D-980BCE689A0D}"/>
                </a:ext>
              </a:extLst>
            </p:cNvPr>
            <p:cNvSpPr/>
            <p:nvPr/>
          </p:nvSpPr>
          <p:spPr>
            <a:xfrm>
              <a:off x="1262268" y="2929853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6B68AC11-39CD-466C-A9D9-DE61EBCEE25F}"/>
              </a:ext>
            </a:extLst>
          </p:cNvPr>
          <p:cNvGrpSpPr/>
          <p:nvPr/>
        </p:nvGrpSpPr>
        <p:grpSpPr>
          <a:xfrm>
            <a:off x="3132424" y="3159493"/>
            <a:ext cx="1260000" cy="599086"/>
            <a:chOff x="3017491" y="3009914"/>
            <a:chExt cx="1260000" cy="599086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BA76E3AD-416C-49D8-B993-4FAFCBC5C181}"/>
                </a:ext>
              </a:extLst>
            </p:cNvPr>
            <p:cNvSpPr/>
            <p:nvPr/>
          </p:nvSpPr>
          <p:spPr>
            <a:xfrm>
              <a:off x="3017491" y="3249000"/>
              <a:ext cx="1260000" cy="360000"/>
            </a:xfrm>
            <a:prstGeom prst="pie">
              <a:avLst>
                <a:gd name="adj1" fmla="val 10006882"/>
                <a:gd name="adj2" fmla="val 17443238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9" name="Teilkreis 8">
              <a:extLst>
                <a:ext uri="{FF2B5EF4-FFF2-40B4-BE49-F238E27FC236}">
                  <a16:creationId xmlns:a16="http://schemas.microsoft.com/office/drawing/2014/main" id="{A9941177-FAEF-4258-9485-958A94808A13}"/>
                </a:ext>
              </a:extLst>
            </p:cNvPr>
            <p:cNvSpPr/>
            <p:nvPr/>
          </p:nvSpPr>
          <p:spPr>
            <a:xfrm>
              <a:off x="3017491" y="3130828"/>
              <a:ext cx="1260000" cy="360000"/>
            </a:xfrm>
            <a:prstGeom prst="pie">
              <a:avLst>
                <a:gd name="adj1" fmla="val 10006882"/>
                <a:gd name="adj2" fmla="val 17443238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ilkreis 9">
              <a:extLst>
                <a:ext uri="{FF2B5EF4-FFF2-40B4-BE49-F238E27FC236}">
                  <a16:creationId xmlns:a16="http://schemas.microsoft.com/office/drawing/2014/main" id="{82BDCD00-543C-4017-A549-DEFF40932FA4}"/>
                </a:ext>
              </a:extLst>
            </p:cNvPr>
            <p:cNvSpPr/>
            <p:nvPr/>
          </p:nvSpPr>
          <p:spPr>
            <a:xfrm>
              <a:off x="3017491" y="3009914"/>
              <a:ext cx="1260000" cy="360000"/>
            </a:xfrm>
            <a:prstGeom prst="pie">
              <a:avLst>
                <a:gd name="adj1" fmla="val 10006882"/>
                <a:gd name="adj2" fmla="val 17443238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AF1600BD-F54B-4782-8B4F-A64B1C2E0A54}"/>
              </a:ext>
            </a:extLst>
          </p:cNvPr>
          <p:cNvGrpSpPr/>
          <p:nvPr/>
        </p:nvGrpSpPr>
        <p:grpSpPr>
          <a:xfrm>
            <a:off x="4745085" y="3179216"/>
            <a:ext cx="1260000" cy="607928"/>
            <a:chOff x="3792743" y="3001072"/>
            <a:chExt cx="1260000" cy="607928"/>
          </a:xfrm>
        </p:grpSpPr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AD6CEE9A-9538-4924-8DD0-DAF52926A33D}"/>
                </a:ext>
              </a:extLst>
            </p:cNvPr>
            <p:cNvSpPr/>
            <p:nvPr/>
          </p:nvSpPr>
          <p:spPr>
            <a:xfrm>
              <a:off x="3792743" y="3249000"/>
              <a:ext cx="1260000" cy="360000"/>
            </a:xfrm>
            <a:prstGeom prst="pie">
              <a:avLst>
                <a:gd name="adj1" fmla="val 17350099"/>
                <a:gd name="adj2" fmla="val 1055887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A4C4138-AD08-41D4-B6AC-83B1FDC0D428}"/>
                </a:ext>
              </a:extLst>
            </p:cNvPr>
            <p:cNvSpPr/>
            <p:nvPr/>
          </p:nvSpPr>
          <p:spPr>
            <a:xfrm>
              <a:off x="3792743" y="3130828"/>
              <a:ext cx="1260000" cy="360000"/>
            </a:xfrm>
            <a:prstGeom prst="pie">
              <a:avLst>
                <a:gd name="adj1" fmla="val 17350099"/>
                <a:gd name="adj2" fmla="val 1055887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Teilkreis 11">
              <a:extLst>
                <a:ext uri="{FF2B5EF4-FFF2-40B4-BE49-F238E27FC236}">
                  <a16:creationId xmlns:a16="http://schemas.microsoft.com/office/drawing/2014/main" id="{9FB58BE3-3BA4-494A-9324-062BBB13F7AA}"/>
                </a:ext>
              </a:extLst>
            </p:cNvPr>
            <p:cNvSpPr/>
            <p:nvPr/>
          </p:nvSpPr>
          <p:spPr>
            <a:xfrm>
              <a:off x="3792743" y="3001072"/>
              <a:ext cx="1260000" cy="360000"/>
            </a:xfrm>
            <a:prstGeom prst="pie">
              <a:avLst>
                <a:gd name="adj1" fmla="val 17350099"/>
                <a:gd name="adj2" fmla="val 1055887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04762515-82FC-4C03-8E4E-4DD35AF4C277}"/>
              </a:ext>
            </a:extLst>
          </p:cNvPr>
          <p:cNvGrpSpPr/>
          <p:nvPr/>
        </p:nvGrpSpPr>
        <p:grpSpPr>
          <a:xfrm>
            <a:off x="3968571" y="3398369"/>
            <a:ext cx="1260000" cy="583112"/>
            <a:chOff x="5457171" y="2865766"/>
            <a:chExt cx="1260000" cy="583112"/>
          </a:xfrm>
        </p:grpSpPr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9E2B6C39-FD20-4250-B276-4B18BB31DB9B}"/>
                </a:ext>
              </a:extLst>
            </p:cNvPr>
            <p:cNvSpPr/>
            <p:nvPr/>
          </p:nvSpPr>
          <p:spPr>
            <a:xfrm>
              <a:off x="5457171" y="3088878"/>
              <a:ext cx="1260000" cy="360000"/>
            </a:xfrm>
            <a:prstGeom prst="pie">
              <a:avLst>
                <a:gd name="adj1" fmla="val 1121928"/>
                <a:gd name="adj2" fmla="val 10001120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3" name="Teilkreis 12">
              <a:extLst>
                <a:ext uri="{FF2B5EF4-FFF2-40B4-BE49-F238E27FC236}">
                  <a16:creationId xmlns:a16="http://schemas.microsoft.com/office/drawing/2014/main" id="{3FEA4BE3-CAFB-4937-B69E-21065289938E}"/>
                </a:ext>
              </a:extLst>
            </p:cNvPr>
            <p:cNvSpPr/>
            <p:nvPr/>
          </p:nvSpPr>
          <p:spPr>
            <a:xfrm>
              <a:off x="5457171" y="2982291"/>
              <a:ext cx="1260000" cy="360000"/>
            </a:xfrm>
            <a:prstGeom prst="pie">
              <a:avLst>
                <a:gd name="adj1" fmla="val 1121928"/>
                <a:gd name="adj2" fmla="val 10001120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4" name="Teilkreis 13">
              <a:extLst>
                <a:ext uri="{FF2B5EF4-FFF2-40B4-BE49-F238E27FC236}">
                  <a16:creationId xmlns:a16="http://schemas.microsoft.com/office/drawing/2014/main" id="{A36D7BFF-5580-4177-8642-21F622529000}"/>
                </a:ext>
              </a:extLst>
            </p:cNvPr>
            <p:cNvSpPr/>
            <p:nvPr/>
          </p:nvSpPr>
          <p:spPr>
            <a:xfrm>
              <a:off x="5457171" y="2865766"/>
              <a:ext cx="1260000" cy="360000"/>
            </a:xfrm>
            <a:prstGeom prst="pie">
              <a:avLst>
                <a:gd name="adj1" fmla="val 1121928"/>
                <a:gd name="adj2" fmla="val 10001120"/>
              </a:avLst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4E900C0C-41CA-4170-A7CF-CA36A37ECDFC}"/>
              </a:ext>
            </a:extLst>
          </p:cNvPr>
          <p:cNvGrpSpPr>
            <a:grpSpLocks noChangeAspect="1"/>
          </p:cNvGrpSpPr>
          <p:nvPr/>
        </p:nvGrpSpPr>
        <p:grpSpPr>
          <a:xfrm>
            <a:off x="2957856" y="2153547"/>
            <a:ext cx="756000" cy="384291"/>
            <a:chOff x="1262268" y="2929853"/>
            <a:chExt cx="1260000" cy="640487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75954002-FA56-4EA4-A40D-5BDE3332A60E}"/>
                </a:ext>
              </a:extLst>
            </p:cNvPr>
            <p:cNvSpPr/>
            <p:nvPr/>
          </p:nvSpPr>
          <p:spPr>
            <a:xfrm>
              <a:off x="1262268" y="321034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0C2E3A8-09A8-4571-9C86-BC397CB42823}"/>
                </a:ext>
              </a:extLst>
            </p:cNvPr>
            <p:cNvSpPr/>
            <p:nvPr/>
          </p:nvSpPr>
          <p:spPr>
            <a:xfrm>
              <a:off x="1262268" y="306900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AC945565-323E-4AAE-A741-D8C90DC7BF87}"/>
                </a:ext>
              </a:extLst>
            </p:cNvPr>
            <p:cNvSpPr/>
            <p:nvPr/>
          </p:nvSpPr>
          <p:spPr>
            <a:xfrm>
              <a:off x="1262268" y="2929853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C7E0BB99-68C8-4155-8FBC-F0FF9C44D587}"/>
              </a:ext>
            </a:extLst>
          </p:cNvPr>
          <p:cNvGrpSpPr>
            <a:grpSpLocks noChangeAspect="1"/>
          </p:cNvGrpSpPr>
          <p:nvPr/>
        </p:nvGrpSpPr>
        <p:grpSpPr>
          <a:xfrm>
            <a:off x="4217856" y="2153547"/>
            <a:ext cx="756000" cy="384291"/>
            <a:chOff x="1262268" y="2929853"/>
            <a:chExt cx="1260000" cy="640487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7AB678EE-4151-4E03-AE0D-8D81408C106B}"/>
                </a:ext>
              </a:extLst>
            </p:cNvPr>
            <p:cNvSpPr/>
            <p:nvPr/>
          </p:nvSpPr>
          <p:spPr>
            <a:xfrm>
              <a:off x="1262268" y="321034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D8352D5E-1BC4-47B2-8715-710813AE4672}"/>
                </a:ext>
              </a:extLst>
            </p:cNvPr>
            <p:cNvSpPr/>
            <p:nvPr/>
          </p:nvSpPr>
          <p:spPr>
            <a:xfrm>
              <a:off x="1262268" y="306900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E5170AE6-EA3D-40B1-8F99-594B83D10527}"/>
                </a:ext>
              </a:extLst>
            </p:cNvPr>
            <p:cNvSpPr/>
            <p:nvPr/>
          </p:nvSpPr>
          <p:spPr>
            <a:xfrm>
              <a:off x="1262268" y="2929853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052CD4E-866A-4CB4-A470-F3947F293751}"/>
              </a:ext>
            </a:extLst>
          </p:cNvPr>
          <p:cNvGrpSpPr>
            <a:grpSpLocks noChangeAspect="1"/>
          </p:cNvGrpSpPr>
          <p:nvPr/>
        </p:nvGrpSpPr>
        <p:grpSpPr>
          <a:xfrm>
            <a:off x="5467109" y="2129693"/>
            <a:ext cx="756000" cy="384291"/>
            <a:chOff x="1262268" y="2929853"/>
            <a:chExt cx="1260000" cy="640487"/>
          </a:xfrm>
        </p:grpSpPr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A56D9BD2-AA0C-49F9-803C-2EF82F91BCF2}"/>
                </a:ext>
              </a:extLst>
            </p:cNvPr>
            <p:cNvSpPr/>
            <p:nvPr/>
          </p:nvSpPr>
          <p:spPr>
            <a:xfrm>
              <a:off x="1262268" y="321034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104596F-9772-491D-82E5-E28ACC014C2B}"/>
                </a:ext>
              </a:extLst>
            </p:cNvPr>
            <p:cNvSpPr/>
            <p:nvPr/>
          </p:nvSpPr>
          <p:spPr>
            <a:xfrm>
              <a:off x="1262268" y="3069000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A05F00A-9769-4F98-BCD0-FDBF8B13F3AF}"/>
                </a:ext>
              </a:extLst>
            </p:cNvPr>
            <p:cNvSpPr/>
            <p:nvPr/>
          </p:nvSpPr>
          <p:spPr>
            <a:xfrm>
              <a:off x="1262268" y="2929853"/>
              <a:ext cx="1260000" cy="3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D82C1FB-DCAC-4B4D-A1FB-9EB6F2558536}"/>
              </a:ext>
            </a:extLst>
          </p:cNvPr>
          <p:cNvGrpSpPr/>
          <p:nvPr/>
        </p:nvGrpSpPr>
        <p:grpSpPr>
          <a:xfrm>
            <a:off x="3968571" y="1958009"/>
            <a:ext cx="1260000" cy="952347"/>
            <a:chOff x="4028206" y="1958009"/>
            <a:chExt cx="1260000" cy="1652637"/>
          </a:xfrm>
        </p:grpSpPr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C96A2689-10D6-4C11-B93A-97A38BC8B7CD}"/>
                </a:ext>
              </a:extLst>
            </p:cNvPr>
            <p:cNvCxnSpPr/>
            <p:nvPr/>
          </p:nvCxnSpPr>
          <p:spPr>
            <a:xfrm>
              <a:off x="4028206" y="1958009"/>
              <a:ext cx="0" cy="1652637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>
              <a:extLst>
                <a:ext uri="{FF2B5EF4-FFF2-40B4-BE49-F238E27FC236}">
                  <a16:creationId xmlns:a16="http://schemas.microsoft.com/office/drawing/2014/main" id="{FD3C52EE-3D39-4760-999A-261F2E0142FE}"/>
                </a:ext>
              </a:extLst>
            </p:cNvPr>
            <p:cNvCxnSpPr/>
            <p:nvPr/>
          </p:nvCxnSpPr>
          <p:spPr>
            <a:xfrm>
              <a:off x="5288206" y="1958009"/>
              <a:ext cx="0" cy="1652637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Geschweifte Klammer links 37">
            <a:extLst>
              <a:ext uri="{FF2B5EF4-FFF2-40B4-BE49-F238E27FC236}">
                <a16:creationId xmlns:a16="http://schemas.microsoft.com/office/drawing/2014/main" id="{C30CB654-0B06-4C08-A20B-11DC63AD4062}"/>
              </a:ext>
            </a:extLst>
          </p:cNvPr>
          <p:cNvSpPr/>
          <p:nvPr/>
        </p:nvSpPr>
        <p:spPr>
          <a:xfrm>
            <a:off x="2335695" y="2027582"/>
            <a:ext cx="295903" cy="1583064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9" name="Geschweifte Klammer links 38">
            <a:extLst>
              <a:ext uri="{FF2B5EF4-FFF2-40B4-BE49-F238E27FC236}">
                <a16:creationId xmlns:a16="http://schemas.microsoft.com/office/drawing/2014/main" id="{45F54FB2-5D50-4528-A32F-D635EED874ED}"/>
              </a:ext>
            </a:extLst>
          </p:cNvPr>
          <p:cNvSpPr/>
          <p:nvPr/>
        </p:nvSpPr>
        <p:spPr>
          <a:xfrm>
            <a:off x="2335696" y="4316613"/>
            <a:ext cx="352127" cy="732014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D6492A2C-0770-4CCA-8441-2D6A753BC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613" y="2676063"/>
            <a:ext cx="92993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logisch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1A3D0725-561A-4A6A-A613-C5882A0CE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613" y="4505455"/>
            <a:ext cx="92993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physisch</a:t>
            </a:r>
          </a:p>
        </p:txBody>
      </p:sp>
      <p:cxnSp>
        <p:nvCxnSpPr>
          <p:cNvPr id="50" name="Verbinder: gewinkelt 49">
            <a:extLst>
              <a:ext uri="{FF2B5EF4-FFF2-40B4-BE49-F238E27FC236}">
                <a16:creationId xmlns:a16="http://schemas.microsoft.com/office/drawing/2014/main" id="{21B64F93-B541-45A6-83D0-49C532158B55}"/>
              </a:ext>
            </a:extLst>
          </p:cNvPr>
          <p:cNvCxnSpPr>
            <a:cxnSpLocks/>
            <a:stCxn id="3" idx="2"/>
          </p:cNvCxnSpPr>
          <p:nvPr/>
        </p:nvCxnSpPr>
        <p:spPr>
          <a:xfrm rot="10800000">
            <a:off x="3616445" y="3727950"/>
            <a:ext cx="352127" cy="1090983"/>
          </a:xfrm>
          <a:prstGeom prst="bentConnector2">
            <a:avLst/>
          </a:prstGeom>
          <a:ln w="571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Box 19">
            <a:extLst>
              <a:ext uri="{FF2B5EF4-FFF2-40B4-BE49-F238E27FC236}">
                <a16:creationId xmlns:a16="http://schemas.microsoft.com/office/drawing/2014/main" id="{EEF0904F-D031-41FC-BCB4-71080DB36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8475" y="1958009"/>
            <a:ext cx="1110875" cy="6155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Nutzungs-sicht</a:t>
            </a:r>
          </a:p>
        </p:txBody>
      </p:sp>
      <p:sp>
        <p:nvSpPr>
          <p:cNvPr id="62" name="Text Box 19">
            <a:extLst>
              <a:ext uri="{FF2B5EF4-FFF2-40B4-BE49-F238E27FC236}">
                <a16:creationId xmlns:a16="http://schemas.microsoft.com/office/drawing/2014/main" id="{735FEA29-7C65-4E49-9AA4-082DDC19E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8475" y="3215252"/>
            <a:ext cx="1224000" cy="6155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Ressourcen-sicht</a:t>
            </a:r>
          </a:p>
        </p:txBody>
      </p:sp>
      <p:sp>
        <p:nvSpPr>
          <p:cNvPr id="63" name="Text Box 19">
            <a:extLst>
              <a:ext uri="{FF2B5EF4-FFF2-40B4-BE49-F238E27FC236}">
                <a16:creationId xmlns:a16="http://schemas.microsoft.com/office/drawing/2014/main" id="{76643B04-4996-40D9-AC50-52B3C5CF3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8475" y="4472495"/>
            <a:ext cx="1224000" cy="6155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Hardware-</a:t>
            </a:r>
            <a:br>
              <a:rPr lang="de-DE" sz="2000" dirty="0">
                <a:latin typeface="Arial Narrow" panose="020B0606020202030204" pitchFamily="34" charset="0"/>
              </a:rPr>
            </a:br>
            <a:r>
              <a:rPr lang="de-DE" sz="2000" dirty="0" err="1">
                <a:latin typeface="Arial Narrow" panose="020B0606020202030204" pitchFamily="34" charset="0"/>
              </a:rPr>
              <a:t>sicht</a:t>
            </a:r>
            <a:endParaRPr lang="de-DE" sz="2000" dirty="0">
              <a:latin typeface="Arial Narrow" panose="020B0606020202030204" pitchFamily="34" charset="0"/>
            </a:endParaRPr>
          </a:p>
        </p:txBody>
      </p:sp>
      <p:sp>
        <p:nvSpPr>
          <p:cNvPr id="52" name="Text Box 19">
            <a:extLst>
              <a:ext uri="{FF2B5EF4-FFF2-40B4-BE49-F238E27FC236}">
                <a16:creationId xmlns:a16="http://schemas.microsoft.com/office/drawing/2014/main" id="{A7C200E5-5700-41E4-A334-35D20642E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7698" y="1141614"/>
            <a:ext cx="1110875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Mandant 1</a:t>
            </a:r>
          </a:p>
        </p:txBody>
      </p:sp>
      <p:sp>
        <p:nvSpPr>
          <p:cNvPr id="53" name="Text Box 19">
            <a:extLst>
              <a:ext uri="{FF2B5EF4-FFF2-40B4-BE49-F238E27FC236}">
                <a16:creationId xmlns:a16="http://schemas.microsoft.com/office/drawing/2014/main" id="{C7AEE830-BC9A-4EB0-9998-52142258C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3167" y="1141614"/>
            <a:ext cx="1110875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Mandant 2</a:t>
            </a:r>
          </a:p>
        </p:txBody>
      </p:sp>
      <p:sp>
        <p:nvSpPr>
          <p:cNvPr id="54" name="Text Box 19">
            <a:extLst>
              <a:ext uri="{FF2B5EF4-FFF2-40B4-BE49-F238E27FC236}">
                <a16:creationId xmlns:a16="http://schemas.microsoft.com/office/drawing/2014/main" id="{0795A12D-723E-49AB-98E9-588CF11AB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133" y="1141614"/>
            <a:ext cx="1110875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Mandant 3</a:t>
            </a:r>
          </a:p>
        </p:txBody>
      </p: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2080317E-0F39-481E-86F9-B0D5BA812842}"/>
              </a:ext>
            </a:extLst>
          </p:cNvPr>
          <p:cNvGrpSpPr/>
          <p:nvPr/>
        </p:nvGrpSpPr>
        <p:grpSpPr>
          <a:xfrm>
            <a:off x="3968571" y="3022606"/>
            <a:ext cx="1260000" cy="1059167"/>
            <a:chOff x="4028206" y="1958009"/>
            <a:chExt cx="1260000" cy="1652637"/>
          </a:xfrm>
        </p:grpSpPr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1F70EED1-BF8E-4609-B4B7-CCDCE23915BA}"/>
                </a:ext>
              </a:extLst>
            </p:cNvPr>
            <p:cNvCxnSpPr/>
            <p:nvPr/>
          </p:nvCxnSpPr>
          <p:spPr>
            <a:xfrm>
              <a:off x="4028206" y="1958009"/>
              <a:ext cx="0" cy="1652637"/>
            </a:xfrm>
            <a:prstGeom prst="line">
              <a:avLst/>
            </a:prstGeom>
            <a:ln w="57150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r Verbinder 56">
              <a:extLst>
                <a:ext uri="{FF2B5EF4-FFF2-40B4-BE49-F238E27FC236}">
                  <a16:creationId xmlns:a16="http://schemas.microsoft.com/office/drawing/2014/main" id="{85E6E94F-D1BA-47FC-85A4-9FE27941EAFE}"/>
                </a:ext>
              </a:extLst>
            </p:cNvPr>
            <p:cNvCxnSpPr/>
            <p:nvPr/>
          </p:nvCxnSpPr>
          <p:spPr>
            <a:xfrm>
              <a:off x="5288206" y="1958009"/>
              <a:ext cx="0" cy="1652637"/>
            </a:xfrm>
            <a:prstGeom prst="line">
              <a:avLst/>
            </a:prstGeom>
            <a:ln w="57150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hteck 34">
            <a:extLst>
              <a:ext uri="{FF2B5EF4-FFF2-40B4-BE49-F238E27FC236}">
                <a16:creationId xmlns:a16="http://schemas.microsoft.com/office/drawing/2014/main" id="{4D1BA276-3961-4189-9225-4518DFD0914D}"/>
              </a:ext>
            </a:extLst>
          </p:cNvPr>
          <p:cNvSpPr/>
          <p:nvPr/>
        </p:nvSpPr>
        <p:spPr>
          <a:xfrm>
            <a:off x="1438242" y="5604163"/>
            <a:ext cx="6672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29: Storage-Virtualisierung - Veranschaulichung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329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5">
            <a:extLst>
              <a:ext uri="{FF2B5EF4-FFF2-40B4-BE49-F238E27FC236}">
                <a16:creationId xmlns:a16="http://schemas.microsoft.com/office/drawing/2014/main" id="{FE6C5F60-EE4A-4007-97FB-79F9136E2B2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30137" y="2871028"/>
            <a:ext cx="3163888" cy="2880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108000" tIns="0" rIns="0" bIns="0" anchor="ctr"/>
          <a:lstStyle/>
          <a:p>
            <a:pPr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Network</a:t>
            </a: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E710EAE6-633E-471D-BAE2-E16E523503D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772094" y="3766933"/>
            <a:ext cx="1627275" cy="1001917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endParaRPr lang="en-US" sz="1600" dirty="0">
              <a:solidFill>
                <a:srgbClr val="000000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B655EE8D-6A43-4424-8C9C-60ABB887B4E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930137" y="3368674"/>
            <a:ext cx="3163888" cy="1406525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endParaRPr lang="en-US" sz="1200" dirty="0">
              <a:solidFill>
                <a:srgbClr val="000000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  <a:p>
            <a:pPr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Physical Storage</a:t>
            </a: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373CA939-62AE-4C47-9B83-BB2E11B0D82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074600" y="4054475"/>
            <a:ext cx="719138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Storage</a:t>
            </a:r>
            <a:b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</a:b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Device</a:t>
            </a: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75DF7B48-CABD-4E06-8129-846FB29E9CB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895338" y="4054475"/>
            <a:ext cx="719138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Storage</a:t>
            </a:r>
            <a:b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</a:b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Device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EA897C90-8AA3-4262-9674-3447F1621E7A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666988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82A385A9-A636-4AF2-A8DD-419EE41537E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3349488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0E523A5F-00E9-4A5D-A4E6-0E09FE1B198E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3033575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8D1E8AC3-B074-4DFE-A066-1A6F53D74DE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2716075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B62897DC-85B5-4643-B3D0-EC1B6933A7F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2534307" y="3531634"/>
            <a:ext cx="540000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FS1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EFC9BF3C-59E7-42A4-BAB3-0BFF8099398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3686832" y="3531634"/>
            <a:ext cx="215900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endParaRPr lang="en-US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29" name="AutoShape 5">
            <a:extLst>
              <a:ext uri="{FF2B5EF4-FFF2-40B4-BE49-F238E27FC236}">
                <a16:creationId xmlns:a16="http://schemas.microsoft.com/office/drawing/2014/main" id="{9F8927C1-A43F-4C19-A362-06B68BB32D7D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4768920" y="2871028"/>
            <a:ext cx="3168000" cy="2880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0" tIns="0" rIns="144000" bIns="0" anchor="ctr"/>
          <a:lstStyle/>
          <a:p>
            <a:pPr algn="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Network</a:t>
            </a:r>
          </a:p>
        </p:txBody>
      </p:sp>
      <p:sp>
        <p:nvSpPr>
          <p:cNvPr id="30" name="AutoShape 5">
            <a:extLst>
              <a:ext uri="{FF2B5EF4-FFF2-40B4-BE49-F238E27FC236}">
                <a16:creationId xmlns:a16="http://schemas.microsoft.com/office/drawing/2014/main" id="{50640B09-E913-4865-9FDD-75217D0C03C3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4768920" y="3416577"/>
            <a:ext cx="3168000" cy="2880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0" tIns="0" rIns="144000" bIns="0" anchor="ctr"/>
          <a:lstStyle/>
          <a:p>
            <a:pPr algn="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Network</a:t>
            </a:r>
          </a:p>
        </p:txBody>
      </p:sp>
      <p:sp>
        <p:nvSpPr>
          <p:cNvPr id="31" name="AutoShape 5">
            <a:extLst>
              <a:ext uri="{FF2B5EF4-FFF2-40B4-BE49-F238E27FC236}">
                <a16:creationId xmlns:a16="http://schemas.microsoft.com/office/drawing/2014/main" id="{0AA4D6F0-546B-4800-8704-0ADCB380D397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6103244" y="3214412"/>
            <a:ext cx="679493" cy="139809"/>
          </a:xfrm>
          <a:prstGeom prst="roundRect">
            <a:avLst>
              <a:gd name="adj" fmla="val 24671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endParaRPr lang="en-US" sz="1600" dirty="0">
              <a:solidFill>
                <a:srgbClr val="000000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A1FFC6FC-F2F6-4DA4-B224-6BE66ACBAF9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4772094" y="1424470"/>
            <a:ext cx="1627275" cy="12954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</a:t>
            </a:r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16FF5BA6-5308-470E-B9AF-3B626C33D782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4916876" y="1783245"/>
            <a:ext cx="1317318" cy="358775"/>
          </a:xfrm>
          <a:prstGeom prst="roundRect">
            <a:avLst>
              <a:gd name="adj" fmla="val 15046"/>
            </a:avLst>
          </a:prstGeom>
          <a:solidFill>
            <a:schemeClr val="accent6"/>
          </a:solidFill>
          <a:ln w="6350" algn="ctr">
            <a:noFill/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en-US" sz="1600">
              <a:solidFill>
                <a:srgbClr val="FFFFFF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F81B7C43-6989-4AC6-A9F2-4F66F8EF5ACB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6615523" y="1424470"/>
            <a:ext cx="1321396" cy="12954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</a:t>
            </a:r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5929014E-0367-4B01-A198-76BDE97C5463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6768462" y="1783245"/>
            <a:ext cx="1003282" cy="358775"/>
          </a:xfrm>
          <a:prstGeom prst="roundRect">
            <a:avLst>
              <a:gd name="adj" fmla="val 24671"/>
            </a:avLst>
          </a:prstGeom>
          <a:solidFill>
            <a:schemeClr val="accent6"/>
          </a:solidFill>
          <a:ln w="6350" algn="ctr">
            <a:noFill/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en-US" sz="1600">
              <a:solidFill>
                <a:srgbClr val="FFFFFF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34" name="AutoShape 5">
            <a:extLst>
              <a:ext uri="{FF2B5EF4-FFF2-40B4-BE49-F238E27FC236}">
                <a16:creationId xmlns:a16="http://schemas.microsoft.com/office/drawing/2014/main" id="{CF43E17C-3BD7-404D-93A0-567228E15679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4931151" y="2224570"/>
            <a:ext cx="715756" cy="358775"/>
          </a:xfrm>
          <a:prstGeom prst="roundRect">
            <a:avLst>
              <a:gd name="adj" fmla="val 13718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DBMS</a:t>
            </a:r>
          </a:p>
        </p:txBody>
      </p:sp>
      <p:sp>
        <p:nvSpPr>
          <p:cNvPr id="35" name="AutoShape 5">
            <a:extLst>
              <a:ext uri="{FF2B5EF4-FFF2-40B4-BE49-F238E27FC236}">
                <a16:creationId xmlns:a16="http://schemas.microsoft.com/office/drawing/2014/main" id="{603AC4ED-7F4E-44A4-A122-617293509A17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gray">
          <a:xfrm>
            <a:off x="6782737" y="2224570"/>
            <a:ext cx="475131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endParaRPr lang="en-US" sz="16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37" name="AutoShape 5">
            <a:extLst>
              <a:ext uri="{FF2B5EF4-FFF2-40B4-BE49-F238E27FC236}">
                <a16:creationId xmlns:a16="http://schemas.microsoft.com/office/drawing/2014/main" id="{5EA84E50-A03B-4746-A0ED-1C3C53CA884A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gray">
          <a:xfrm>
            <a:off x="5771298" y="2224570"/>
            <a:ext cx="475131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FS</a:t>
            </a:r>
          </a:p>
        </p:txBody>
      </p:sp>
      <p:sp>
        <p:nvSpPr>
          <p:cNvPr id="38" name="AutoShape 5">
            <a:extLst>
              <a:ext uri="{FF2B5EF4-FFF2-40B4-BE49-F238E27FC236}">
                <a16:creationId xmlns:a16="http://schemas.microsoft.com/office/drawing/2014/main" id="{15C826D7-0736-445A-999D-A37A8AF8137A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7323122" y="2224570"/>
            <a:ext cx="475132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FS</a:t>
            </a:r>
          </a:p>
        </p:txBody>
      </p:sp>
      <p:sp>
        <p:nvSpPr>
          <p:cNvPr id="42" name="AutoShape 5">
            <a:extLst>
              <a:ext uri="{FF2B5EF4-FFF2-40B4-BE49-F238E27FC236}">
                <a16:creationId xmlns:a16="http://schemas.microsoft.com/office/drawing/2014/main" id="{C4D1A8E7-DB42-4F32-A4E2-E6D6149048F7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6615523" y="3766933"/>
            <a:ext cx="1321396" cy="1001917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endParaRPr lang="en-US" sz="1600" dirty="0">
              <a:solidFill>
                <a:srgbClr val="000000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3" name="AutoShape 5">
            <a:extLst>
              <a:ext uri="{FF2B5EF4-FFF2-40B4-BE49-F238E27FC236}">
                <a16:creationId xmlns:a16="http://schemas.microsoft.com/office/drawing/2014/main" id="{1DEE7F14-D30F-445F-BE2B-53B8CCA691F3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930137" y="1424470"/>
            <a:ext cx="1524741" cy="12954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CE4EAB38-FC79-4F94-AA33-8D8ECEA81955}"/>
              </a:ext>
            </a:extLst>
          </p:cNvPr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1069507" y="1783245"/>
            <a:ext cx="1231441" cy="358775"/>
          </a:xfrm>
          <a:prstGeom prst="roundRect">
            <a:avLst>
              <a:gd name="adj" fmla="val 12833"/>
            </a:avLst>
          </a:prstGeom>
          <a:solidFill>
            <a:schemeClr val="accent6"/>
          </a:solidFill>
          <a:ln w="6350" algn="ctr">
            <a:noFill/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en-US" sz="1600">
              <a:solidFill>
                <a:srgbClr val="FFFFFF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85B96B92-ACD6-44A9-8B6D-03E17788C322}"/>
              </a:ext>
            </a:extLst>
          </p:cNvPr>
          <p:cNvSpPr>
            <a:spLocks noChangeArrowheads="1"/>
          </p:cNvSpPr>
          <p:nvPr>
            <p:custDataLst>
              <p:tags r:id="rId26"/>
            </p:custDataLst>
          </p:nvPr>
        </p:nvSpPr>
        <p:spPr bwMode="gray">
          <a:xfrm>
            <a:off x="1069507" y="2210283"/>
            <a:ext cx="725967" cy="358775"/>
          </a:xfrm>
          <a:prstGeom prst="roundRect">
            <a:avLst>
              <a:gd name="adj" fmla="val 14602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DBMS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559F3BB5-C9D4-42D9-BB06-2605F78E0ABF}"/>
              </a:ext>
            </a:extLst>
          </p:cNvPr>
          <p:cNvSpPr>
            <a:spLocks noChangeArrowheads="1"/>
          </p:cNvSpPr>
          <p:nvPr>
            <p:custDataLst>
              <p:tags r:id="rId27"/>
            </p:custDataLst>
          </p:nvPr>
        </p:nvSpPr>
        <p:spPr bwMode="gray">
          <a:xfrm>
            <a:off x="2679532" y="1424470"/>
            <a:ext cx="1414493" cy="1295400"/>
          </a:xfrm>
          <a:prstGeom prst="roundRect">
            <a:avLst>
              <a:gd name="adj" fmla="val 8458"/>
            </a:avLst>
          </a:prstGeom>
          <a:solidFill>
            <a:srgbClr val="CCCCCC"/>
          </a:solidFill>
          <a:ln w="9525" algn="ctr">
            <a:noFill/>
            <a:round/>
            <a:headEnd/>
            <a:tailEnd/>
          </a:ln>
        </p:spPr>
        <p:txBody>
          <a:bodyPr lIns="54000" tIns="46800" rIns="54000"/>
          <a:lstStyle/>
          <a:p>
            <a:pPr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System</a:t>
            </a: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19499572-84AA-4046-B72B-FC7DA013F5F1}"/>
              </a:ext>
            </a:extLst>
          </p:cNvPr>
          <p:cNvSpPr>
            <a:spLocks noChangeArrowheads="1"/>
          </p:cNvSpPr>
          <p:nvPr>
            <p:custDataLst>
              <p:tags r:id="rId28"/>
            </p:custDataLst>
          </p:nvPr>
        </p:nvSpPr>
        <p:spPr bwMode="gray">
          <a:xfrm>
            <a:off x="2854264" y="1783245"/>
            <a:ext cx="1037987" cy="358775"/>
          </a:xfrm>
          <a:prstGeom prst="roundRect">
            <a:avLst>
              <a:gd name="adj" fmla="val 24671"/>
            </a:avLst>
          </a:prstGeom>
          <a:solidFill>
            <a:schemeClr val="accent6"/>
          </a:solidFill>
          <a:ln w="6350" algn="ctr">
            <a:noFill/>
            <a:round/>
            <a:headEnd/>
            <a:tailEnd/>
          </a:ln>
        </p:spPr>
        <p:txBody>
          <a:bodyPr lIns="90000" tIns="46800" rIns="90000" anchor="ctr"/>
          <a:lstStyle/>
          <a:p>
            <a:pPr marL="4763" algn="ctr" defTabSz="914400">
              <a:lnSpc>
                <a:spcPct val="90000"/>
              </a:lnSpc>
              <a:spcBef>
                <a:spcPct val="10000"/>
              </a:spcBef>
              <a:buClr>
                <a:srgbClr val="333333"/>
              </a:buClr>
              <a:tabLst>
                <a:tab pos="3143250" algn="ctr"/>
              </a:tabLst>
            </a:pPr>
            <a:endParaRPr lang="en-US" sz="1600">
              <a:solidFill>
                <a:srgbClr val="FFFFFF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32" name="AutoShape 5">
            <a:extLst>
              <a:ext uri="{FF2B5EF4-FFF2-40B4-BE49-F238E27FC236}">
                <a16:creationId xmlns:a16="http://schemas.microsoft.com/office/drawing/2014/main" id="{29243281-93C2-4D75-A7E4-55B7AE7FED38}"/>
              </a:ext>
            </a:extLst>
          </p:cNvPr>
          <p:cNvSpPr>
            <a:spLocks noChangeArrowheads="1"/>
          </p:cNvSpPr>
          <p:nvPr>
            <p:custDataLst>
              <p:tags r:id="rId29"/>
            </p:custDataLst>
          </p:nvPr>
        </p:nvSpPr>
        <p:spPr bwMode="gray">
          <a:xfrm>
            <a:off x="2854264" y="2210283"/>
            <a:ext cx="484671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endParaRPr lang="en-US" sz="16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47" name="AutoShape 48">
            <a:extLst>
              <a:ext uri="{FF2B5EF4-FFF2-40B4-BE49-F238E27FC236}">
                <a16:creationId xmlns:a16="http://schemas.microsoft.com/office/drawing/2014/main" id="{EE94A586-BE7A-4533-B329-16E871ED62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70359" y="2432533"/>
            <a:ext cx="428508" cy="136525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12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AutoShape 49">
            <a:extLst>
              <a:ext uri="{FF2B5EF4-FFF2-40B4-BE49-F238E27FC236}">
                <a16:creationId xmlns:a16="http://schemas.microsoft.com/office/drawing/2014/main" id="{F9C868DC-7AFC-450A-B5D9-E384F623FD4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65824" y="2432533"/>
            <a:ext cx="428508" cy="136525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de-DE" sz="12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50" name="Text Box 51">
            <a:extLst>
              <a:ext uri="{FF2B5EF4-FFF2-40B4-BE49-F238E27FC236}">
                <a16:creationId xmlns:a16="http://schemas.microsoft.com/office/drawing/2014/main" id="{86E9FA23-1777-4A74-9736-523C3BFAF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176" y="2122970"/>
            <a:ext cx="4924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</a:rPr>
              <a:t>FS1</a:t>
            </a:r>
          </a:p>
        </p:txBody>
      </p:sp>
      <p:sp>
        <p:nvSpPr>
          <p:cNvPr id="59" name="AutoShape 5">
            <a:extLst>
              <a:ext uri="{FF2B5EF4-FFF2-40B4-BE49-F238E27FC236}">
                <a16:creationId xmlns:a16="http://schemas.microsoft.com/office/drawing/2014/main" id="{6822BD73-8EA7-41A3-932E-E0E25ACA7AB7}"/>
              </a:ext>
            </a:extLst>
          </p:cNvPr>
          <p:cNvSpPr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4949439" y="4054475"/>
            <a:ext cx="719138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square" lIns="36000" tIns="36000" rIns="36000" bIns="36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Storage (LUN)</a:t>
            </a:r>
          </a:p>
        </p:txBody>
      </p:sp>
      <p:sp>
        <p:nvSpPr>
          <p:cNvPr id="63" name="AutoShape 5">
            <a:extLst>
              <a:ext uri="{FF2B5EF4-FFF2-40B4-BE49-F238E27FC236}">
                <a16:creationId xmlns:a16="http://schemas.microsoft.com/office/drawing/2014/main" id="{5438E9FD-E6A7-4406-90D2-FDDF2582AC98}"/>
              </a:ext>
            </a:extLst>
          </p:cNvPr>
          <p:cNvSpPr>
            <a:spLocks noChangeArrowheads="1"/>
          </p:cNvSpPr>
          <p:nvPr>
            <p:custDataLst>
              <p:tags r:id="rId31"/>
            </p:custDataLst>
          </p:nvPr>
        </p:nvSpPr>
        <p:spPr bwMode="gray">
          <a:xfrm>
            <a:off x="5764095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64" name="AutoShape 5">
            <a:extLst>
              <a:ext uri="{FF2B5EF4-FFF2-40B4-BE49-F238E27FC236}">
                <a16:creationId xmlns:a16="http://schemas.microsoft.com/office/drawing/2014/main" id="{E67F7C6E-3308-4EA0-A72F-12E11451B8FD}"/>
              </a:ext>
            </a:extLst>
          </p:cNvPr>
          <p:cNvSpPr>
            <a:spLocks noChangeArrowheads="1"/>
          </p:cNvSpPr>
          <p:nvPr>
            <p:custDataLst>
              <p:tags r:id="rId32"/>
            </p:custDataLst>
          </p:nvPr>
        </p:nvSpPr>
        <p:spPr bwMode="gray">
          <a:xfrm>
            <a:off x="7571662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65" name="AutoShape 5">
            <a:extLst>
              <a:ext uri="{FF2B5EF4-FFF2-40B4-BE49-F238E27FC236}">
                <a16:creationId xmlns:a16="http://schemas.microsoft.com/office/drawing/2014/main" id="{57457B7A-62B2-49A9-AF36-4D4B77F8A909}"/>
              </a:ext>
            </a:extLst>
          </p:cNvPr>
          <p:cNvSpPr>
            <a:spLocks noChangeArrowheads="1"/>
          </p:cNvSpPr>
          <p:nvPr>
            <p:custDataLst>
              <p:tags r:id="rId33"/>
            </p:custDataLst>
          </p:nvPr>
        </p:nvSpPr>
        <p:spPr bwMode="gray">
          <a:xfrm>
            <a:off x="6073926" y="4054475"/>
            <a:ext cx="214313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none" lIns="90000" tIns="46800" rIns="90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66" name="Text Box 51">
            <a:extLst>
              <a:ext uri="{FF2B5EF4-FFF2-40B4-BE49-F238E27FC236}">
                <a16:creationId xmlns:a16="http://schemas.microsoft.com/office/drawing/2014/main" id="{BEDAF497-08CF-4841-A8D4-3D5E3DFFA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2125" y="2122970"/>
            <a:ext cx="4924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Arial Narrow" panose="020B0606020202030204" pitchFamily="34" charset="0"/>
              </a:rPr>
              <a:t>FS2</a:t>
            </a:r>
          </a:p>
        </p:txBody>
      </p:sp>
      <p:sp>
        <p:nvSpPr>
          <p:cNvPr id="67" name="AutoShape 5">
            <a:extLst>
              <a:ext uri="{FF2B5EF4-FFF2-40B4-BE49-F238E27FC236}">
                <a16:creationId xmlns:a16="http://schemas.microsoft.com/office/drawing/2014/main" id="{B90DAD67-43D1-4D70-8B30-E63691899DAB}"/>
              </a:ext>
            </a:extLst>
          </p:cNvPr>
          <p:cNvSpPr>
            <a:spLocks noChangeArrowheads="1"/>
          </p:cNvSpPr>
          <p:nvPr>
            <p:custDataLst>
              <p:tags r:id="rId34"/>
            </p:custDataLst>
          </p:nvPr>
        </p:nvSpPr>
        <p:spPr bwMode="gray">
          <a:xfrm>
            <a:off x="3110569" y="3531634"/>
            <a:ext cx="540000" cy="35877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FS2</a:t>
            </a:r>
          </a:p>
        </p:txBody>
      </p:sp>
      <p:cxnSp>
        <p:nvCxnSpPr>
          <p:cNvPr id="69" name="Verbinder: gewinkelt 68">
            <a:extLst>
              <a:ext uri="{FF2B5EF4-FFF2-40B4-BE49-F238E27FC236}">
                <a16:creationId xmlns:a16="http://schemas.microsoft.com/office/drawing/2014/main" id="{23760A3A-FB21-45BB-85E7-438687F7A9F2}"/>
              </a:ext>
            </a:extLst>
          </p:cNvPr>
          <p:cNvCxnSpPr>
            <a:cxnSpLocks/>
            <a:stCxn id="13" idx="0"/>
            <a:endCxn id="47" idx="2"/>
          </p:cNvCxnSpPr>
          <p:nvPr/>
        </p:nvCxnSpPr>
        <p:spPr>
          <a:xfrm rot="16200000" flipV="1">
            <a:off x="1963172" y="2690499"/>
            <a:ext cx="962576" cy="71969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Verbinder: gewinkelt 68">
            <a:extLst>
              <a:ext uri="{FF2B5EF4-FFF2-40B4-BE49-F238E27FC236}">
                <a16:creationId xmlns:a16="http://schemas.microsoft.com/office/drawing/2014/main" id="{5DADEB4C-51E0-4128-814A-794C19C7F60D}"/>
              </a:ext>
            </a:extLst>
          </p:cNvPr>
          <p:cNvCxnSpPr>
            <a:cxnSpLocks/>
            <a:stCxn id="67" idx="0"/>
            <a:endCxn id="48" idx="2"/>
          </p:cNvCxnSpPr>
          <p:nvPr/>
        </p:nvCxnSpPr>
        <p:spPr>
          <a:xfrm rot="5400000" flipH="1" flipV="1">
            <a:off x="3049035" y="2900592"/>
            <a:ext cx="962576" cy="29950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 Box 41">
            <a:extLst>
              <a:ext uri="{FF2B5EF4-FFF2-40B4-BE49-F238E27FC236}">
                <a16:creationId xmlns:a16="http://schemas.microsoft.com/office/drawing/2014/main" id="{0B2E7941-BF9C-4E2A-A12D-49EF56291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515" y="2983434"/>
            <a:ext cx="62388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de-DE" sz="1600" dirty="0">
                <a:solidFill>
                  <a:schemeClr val="accent4"/>
                </a:solidFill>
                <a:latin typeface="Arial Narrow" panose="020B0606020202030204" pitchFamily="34" charset="0"/>
              </a:rPr>
              <a:t>VLAN</a:t>
            </a:r>
          </a:p>
        </p:txBody>
      </p:sp>
      <p:sp>
        <p:nvSpPr>
          <p:cNvPr id="75" name="AutoShape 5">
            <a:extLst>
              <a:ext uri="{FF2B5EF4-FFF2-40B4-BE49-F238E27FC236}">
                <a16:creationId xmlns:a16="http://schemas.microsoft.com/office/drawing/2014/main" id="{A45B2EAA-B737-4F7E-89D7-1333A1F932D1}"/>
              </a:ext>
            </a:extLst>
          </p:cNvPr>
          <p:cNvSpPr>
            <a:spLocks noChangeArrowheads="1"/>
          </p:cNvSpPr>
          <p:nvPr>
            <p:custDataLst>
              <p:tags r:id="rId35"/>
            </p:custDataLst>
          </p:nvPr>
        </p:nvSpPr>
        <p:spPr bwMode="gray">
          <a:xfrm>
            <a:off x="6734024" y="4054475"/>
            <a:ext cx="719138" cy="612775"/>
          </a:xfrm>
          <a:prstGeom prst="roundRect">
            <a:avLst>
              <a:gd name="adj" fmla="val 24671"/>
            </a:avLst>
          </a:prstGeom>
          <a:solidFill>
            <a:schemeClr val="tx1"/>
          </a:solidFill>
          <a:ln w="9525" algn="ctr">
            <a:solidFill>
              <a:srgbClr val="333333"/>
            </a:solidFill>
            <a:round/>
            <a:headEnd/>
            <a:tailEnd/>
          </a:ln>
        </p:spPr>
        <p:txBody>
          <a:bodyPr wrap="square" lIns="36000" tIns="36000" rIns="36000" bIns="36000" anchor="ctr"/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buClr>
                <a:srgbClr val="333333"/>
              </a:buClr>
            </a:pPr>
            <a:r>
              <a:rPr lang="en-US" sz="1400" dirty="0">
                <a:solidFill>
                  <a:srgbClr val="FFFFFF"/>
                </a:solidFill>
                <a:latin typeface="Arial Narrow" panose="020B0606020202030204" pitchFamily="34" charset="0"/>
                <a:ea typeface="ＭＳ Ｐゴシック"/>
                <a:cs typeface="Arial" charset="0"/>
              </a:rPr>
              <a:t>Storage (LUN)</a:t>
            </a:r>
          </a:p>
        </p:txBody>
      </p:sp>
      <p:cxnSp>
        <p:nvCxnSpPr>
          <p:cNvPr id="76" name="Verbinder: gewinkelt 75">
            <a:extLst>
              <a:ext uri="{FF2B5EF4-FFF2-40B4-BE49-F238E27FC236}">
                <a16:creationId xmlns:a16="http://schemas.microsoft.com/office/drawing/2014/main" id="{65659B2A-D0F9-4E52-A546-FED18C67C69E}"/>
              </a:ext>
            </a:extLst>
          </p:cNvPr>
          <p:cNvCxnSpPr>
            <a:cxnSpLocks/>
            <a:stCxn id="31" idx="0"/>
            <a:endCxn id="37" idx="2"/>
          </p:cNvCxnSpPr>
          <p:nvPr/>
        </p:nvCxnSpPr>
        <p:spPr>
          <a:xfrm rot="16200000" flipV="1">
            <a:off x="5910395" y="2681815"/>
            <a:ext cx="631067" cy="434127"/>
          </a:xfrm>
          <a:prstGeom prst="bentConnector3">
            <a:avLst>
              <a:gd name="adj1" fmla="val 34250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Verbinder: gewinkelt 81">
            <a:extLst>
              <a:ext uri="{FF2B5EF4-FFF2-40B4-BE49-F238E27FC236}">
                <a16:creationId xmlns:a16="http://schemas.microsoft.com/office/drawing/2014/main" id="{0529E9D4-E6C5-46E3-9755-C88DED415160}"/>
              </a:ext>
            </a:extLst>
          </p:cNvPr>
          <p:cNvCxnSpPr>
            <a:cxnSpLocks/>
            <a:stCxn id="59" idx="0"/>
            <a:endCxn id="31" idx="0"/>
          </p:cNvCxnSpPr>
          <p:nvPr/>
        </p:nvCxnSpPr>
        <p:spPr>
          <a:xfrm rot="5400000" flipH="1" flipV="1">
            <a:off x="5455968" y="3067453"/>
            <a:ext cx="840063" cy="1133983"/>
          </a:xfrm>
          <a:prstGeom prst="bentConnector3">
            <a:avLst>
              <a:gd name="adj1" fmla="val 58590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AutoShape 5">
            <a:extLst>
              <a:ext uri="{FF2B5EF4-FFF2-40B4-BE49-F238E27FC236}">
                <a16:creationId xmlns:a16="http://schemas.microsoft.com/office/drawing/2014/main" id="{D295126D-8F0B-4540-A53F-065904515CA0}"/>
              </a:ext>
            </a:extLst>
          </p:cNvPr>
          <p:cNvSpPr>
            <a:spLocks noChangeArrowheads="1"/>
          </p:cNvSpPr>
          <p:nvPr>
            <p:custDataLst>
              <p:tags r:id="rId36"/>
            </p:custDataLst>
          </p:nvPr>
        </p:nvSpPr>
        <p:spPr bwMode="gray">
          <a:xfrm>
            <a:off x="4960761" y="3842548"/>
            <a:ext cx="1332000" cy="149395"/>
          </a:xfrm>
          <a:prstGeom prst="roundRect">
            <a:avLst>
              <a:gd name="adj" fmla="val 24671"/>
            </a:avLst>
          </a:prstGeom>
          <a:solidFill>
            <a:schemeClr val="accent4"/>
          </a:solidFill>
          <a:ln w="9525" algn="ctr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defTabSz="914400">
              <a:lnSpc>
                <a:spcPct val="90000"/>
              </a:lnSpc>
              <a:spcBef>
                <a:spcPct val="25000"/>
              </a:spcBef>
              <a:buClrTx/>
              <a:buSzTx/>
              <a:buFontTx/>
              <a:buNone/>
            </a:pPr>
            <a:endParaRPr lang="en-US" sz="1600" dirty="0">
              <a:solidFill>
                <a:srgbClr val="FFFFFF"/>
              </a:solidFill>
              <a:latin typeface="Arial Narrow" panose="020B0606020202030204" pitchFamily="34" charset="0"/>
              <a:ea typeface="ＭＳ Ｐゴシック"/>
              <a:cs typeface="Arial" charset="0"/>
            </a:endParaRP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C6F22D12-4527-4CA4-B4F3-75AEE71AC87D}"/>
              </a:ext>
            </a:extLst>
          </p:cNvPr>
          <p:cNvSpPr txBox="1"/>
          <p:nvPr/>
        </p:nvSpPr>
        <p:spPr>
          <a:xfrm>
            <a:off x="930137" y="5190090"/>
            <a:ext cx="700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 30: </a:t>
            </a:r>
            <a:r>
              <a:rPr lang="en-US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Network Attached Storage </a:t>
            </a:r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(NAS, links) und </a:t>
            </a:r>
            <a:b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Storage Area Network (</a:t>
            </a:r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SAN, rechts)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88071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M9N44LQQ0mC.PhsyqosJQ"/>
  <p:tag name="VCT-RADIUS" val="7"/>
</p:tagLst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753</Words>
  <Application>Microsoft Office PowerPoint</Application>
  <PresentationFormat>Bildschirmpräsentation (4:3)</PresentationFormat>
  <Paragraphs>256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Arial Narrow</vt:lpstr>
      <vt:lpstr>Arial Nova Cond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601</cp:revision>
  <cp:lastPrinted>2021-02-11T16:58:00Z</cp:lastPrinted>
  <dcterms:created xsi:type="dcterms:W3CDTF">2017-10-29T15:48:10Z</dcterms:created>
  <dcterms:modified xsi:type="dcterms:W3CDTF">2021-02-12T12:40:05Z</dcterms:modified>
</cp:coreProperties>
</file>