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9" r:id="rId1"/>
  </p:sldMasterIdLst>
  <p:handoutMasterIdLst>
    <p:handoutMasterId r:id="rId17"/>
  </p:handoutMasterIdLst>
  <p:sldIdLst>
    <p:sldId id="335" r:id="rId2"/>
    <p:sldId id="356" r:id="rId3"/>
    <p:sldId id="338" r:id="rId4"/>
    <p:sldId id="339" r:id="rId5"/>
    <p:sldId id="354" r:id="rId6"/>
    <p:sldId id="341" r:id="rId7"/>
    <p:sldId id="351" r:id="rId8"/>
    <p:sldId id="352" r:id="rId9"/>
    <p:sldId id="353" r:id="rId10"/>
    <p:sldId id="343" r:id="rId11"/>
    <p:sldId id="346" r:id="rId12"/>
    <p:sldId id="347" r:id="rId13"/>
    <p:sldId id="348" r:id="rId14"/>
    <p:sldId id="349" r:id="rId15"/>
    <p:sldId id="350" r:id="rId16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8134"/>
    <a:srgbClr val="F3B4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3" autoAdjust="0"/>
    <p:restoredTop sz="94660"/>
  </p:normalViewPr>
  <p:slideViewPr>
    <p:cSldViewPr>
      <p:cViewPr varScale="1">
        <p:scale>
          <a:sx n="128" d="100"/>
          <a:sy n="128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9888" cy="533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l" defTabSz="915988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9050" y="0"/>
            <a:ext cx="2987675" cy="533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53563"/>
            <a:ext cx="290988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l" defTabSz="915988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9050" y="9453563"/>
            <a:ext cx="2987675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D5761884-404A-4D63-B42E-E8456390E2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947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ni diapozitiv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slov 1"/>
          <p:cNvSpPr>
            <a:spLocks noGrp="1"/>
          </p:cNvSpPr>
          <p:nvPr>
            <p:ph type="ctrTitle"/>
          </p:nvPr>
        </p:nvSpPr>
        <p:spPr>
          <a:xfrm>
            <a:off x="832048" y="2247007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3000" b="1" spc="40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3000" b="1" spc="40" dirty="0">
              <a:latin typeface="Arial" pitchFamily="34" charset="0"/>
              <a:ea typeface="Adobe Ming Std L" pitchFamily="18" charset="-128"/>
              <a:cs typeface="Arial" pitchFamily="34" charset="0"/>
            </a:endParaRPr>
          </a:p>
        </p:txBody>
      </p:sp>
      <p:sp>
        <p:nvSpPr>
          <p:cNvPr id="8" name="Podnaslov 2"/>
          <p:cNvSpPr>
            <a:spLocks noGrp="1"/>
          </p:cNvSpPr>
          <p:nvPr>
            <p:ph type="subTitle" idx="1"/>
          </p:nvPr>
        </p:nvSpPr>
        <p:spPr>
          <a:xfrm>
            <a:off x="907504" y="4437112"/>
            <a:ext cx="6400800" cy="1752600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algn="l"/>
            <a:r>
              <a:rPr lang="en-US" sz="1500" spc="3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Click to edit Master subtitle style</a:t>
            </a:r>
            <a:endParaRPr lang="sl-SI" sz="1500" spc="3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Raven povezovalnik 8"/>
          <p:cNvCxnSpPr/>
          <p:nvPr/>
        </p:nvCxnSpPr>
        <p:spPr>
          <a:xfrm>
            <a:off x="899592" y="1556792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aven povezovalnik 9"/>
          <p:cNvCxnSpPr/>
          <p:nvPr/>
        </p:nvCxnSpPr>
        <p:spPr>
          <a:xfrm>
            <a:off x="899592" y="4365104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35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ve vsebin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9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grada vsebine 2"/>
          <p:cNvSpPr>
            <a:spLocks noGrp="1"/>
          </p:cNvSpPr>
          <p:nvPr>
            <p:ph sz="half" idx="1" hasCustomPrompt="1"/>
          </p:nvPr>
        </p:nvSpPr>
        <p:spPr>
          <a:xfrm>
            <a:off x="79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sp>
        <p:nvSpPr>
          <p:cNvPr id="11" name="Ograda vsebine 3"/>
          <p:cNvSpPr>
            <a:spLocks noGrp="1"/>
          </p:cNvSpPr>
          <p:nvPr>
            <p:ph sz="half" idx="2" hasCustomPrompt="1"/>
          </p:nvPr>
        </p:nvSpPr>
        <p:spPr>
          <a:xfrm>
            <a:off x="457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3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222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mo naslov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386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amo naslov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240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amo naslov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7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9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02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6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126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Prazen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6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7650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Praz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6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7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400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6447" y="5238526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6447" y="580526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6447" y="1050701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88812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slov in slika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Naslov 1"/>
          <p:cNvSpPr>
            <a:spLocks noGrp="1"/>
          </p:cNvSpPr>
          <p:nvPr>
            <p:ph type="title"/>
          </p:nvPr>
        </p:nvSpPr>
        <p:spPr>
          <a:xfrm>
            <a:off x="1796447" y="5238526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13" name="Ograda slike 2"/>
          <p:cNvSpPr>
            <a:spLocks noGrp="1"/>
          </p:cNvSpPr>
          <p:nvPr>
            <p:ph type="pic" idx="1"/>
          </p:nvPr>
        </p:nvSpPr>
        <p:spPr>
          <a:xfrm>
            <a:off x="1796447" y="1050701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 dirty="0"/>
          </a:p>
        </p:txBody>
      </p:sp>
      <p:sp>
        <p:nvSpPr>
          <p:cNvPr id="1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6447" y="580526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0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1437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Naslov in slik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9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slov 1"/>
          <p:cNvSpPr>
            <a:spLocks noGrp="1"/>
          </p:cNvSpPr>
          <p:nvPr>
            <p:ph type="title"/>
          </p:nvPr>
        </p:nvSpPr>
        <p:spPr>
          <a:xfrm>
            <a:off x="1796447" y="5238526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14" name="Ograda slike 2"/>
          <p:cNvSpPr>
            <a:spLocks noGrp="1"/>
          </p:cNvSpPr>
          <p:nvPr>
            <p:ph type="pic" idx="1"/>
          </p:nvPr>
        </p:nvSpPr>
        <p:spPr>
          <a:xfrm>
            <a:off x="1796447" y="1050701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 dirty="0"/>
          </a:p>
        </p:txBody>
      </p:sp>
      <p:sp>
        <p:nvSpPr>
          <p:cNvPr id="15" name="Ograda besedila 3"/>
          <p:cNvSpPr>
            <a:spLocks noGrp="1"/>
          </p:cNvSpPr>
          <p:nvPr>
            <p:ph type="body" sz="half" idx="2"/>
          </p:nvPr>
        </p:nvSpPr>
        <p:spPr>
          <a:xfrm>
            <a:off x="1796447" y="580526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1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426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Glava odseka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Naslov 1"/>
          <p:cNvSpPr>
            <a:spLocks noGrp="1"/>
          </p:cNvSpPr>
          <p:nvPr>
            <p:ph type="ctrTitle"/>
          </p:nvPr>
        </p:nvSpPr>
        <p:spPr>
          <a:xfrm>
            <a:off x="832048" y="2247007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3000" b="1" spc="40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3000" b="1" spc="40" dirty="0">
              <a:latin typeface="Arial" pitchFamily="34" charset="0"/>
              <a:ea typeface="Adobe Ming Std L" pitchFamily="18" charset="-128"/>
              <a:cs typeface="Arial" pitchFamily="34" charset="0"/>
            </a:endParaRPr>
          </a:p>
        </p:txBody>
      </p:sp>
      <p:sp>
        <p:nvSpPr>
          <p:cNvPr id="9" name="Podnaslov 2"/>
          <p:cNvSpPr>
            <a:spLocks noGrp="1"/>
          </p:cNvSpPr>
          <p:nvPr>
            <p:ph type="subTitle" idx="1"/>
          </p:nvPr>
        </p:nvSpPr>
        <p:spPr>
          <a:xfrm>
            <a:off x="907504" y="4437112"/>
            <a:ext cx="6400800" cy="1752600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algn="l"/>
            <a:r>
              <a:rPr lang="en-US" sz="1500" spc="3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Click to edit Master subtitle style</a:t>
            </a:r>
            <a:endParaRPr lang="sl-SI" sz="1500" spc="3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Raven povezovalnik 8"/>
          <p:cNvCxnSpPr/>
          <p:nvPr/>
        </p:nvCxnSpPr>
        <p:spPr>
          <a:xfrm>
            <a:off x="899592" y="1556792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aven povezovalnik 9"/>
          <p:cNvCxnSpPr/>
          <p:nvPr/>
        </p:nvCxnSpPr>
        <p:spPr>
          <a:xfrm>
            <a:off x="899592" y="4365104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800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774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Glava odseka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53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Naslov in vsebina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sp>
        <p:nvSpPr>
          <p:cNvPr id="5" name="Ograda vsebine 2"/>
          <p:cNvSpPr>
            <a:spLocks noGrp="1"/>
          </p:cNvSpPr>
          <p:nvPr>
            <p:ph idx="1" hasCustomPrompt="1"/>
          </p:nvPr>
        </p:nvSpPr>
        <p:spPr>
          <a:xfrm>
            <a:off x="792000" y="1800000"/>
            <a:ext cx="7200000" cy="45000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/>
            </a:lvl2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0">
              <a:spcBef>
                <a:spcPts val="200"/>
              </a:spcBef>
            </a:pPr>
            <a:endParaRPr lang="sl-SI" sz="2300" spc="5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200"/>
              </a:spcBef>
            </a:pPr>
            <a:endParaRPr lang="en-US" sz="2300" spc="5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417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sebina z belo podlago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sp>
        <p:nvSpPr>
          <p:cNvPr id="11" name="Ograda vsebine 2"/>
          <p:cNvSpPr>
            <a:spLocks noGrp="1"/>
          </p:cNvSpPr>
          <p:nvPr>
            <p:ph idx="1" hasCustomPrompt="1"/>
          </p:nvPr>
        </p:nvSpPr>
        <p:spPr>
          <a:xfrm>
            <a:off x="792000" y="1800000"/>
            <a:ext cx="7200000" cy="45000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/>
            </a:lvl2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0">
              <a:spcBef>
                <a:spcPts val="200"/>
              </a:spcBef>
            </a:pPr>
            <a:endParaRPr lang="sl-SI" sz="2300" spc="5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200"/>
              </a:spcBef>
            </a:pPr>
            <a:endParaRPr lang="en-US" sz="2300" spc="5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75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sebina z belo podla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5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grada vsebine 2"/>
          <p:cNvSpPr>
            <a:spLocks noGrp="1"/>
          </p:cNvSpPr>
          <p:nvPr>
            <p:ph idx="1" hasCustomPrompt="1"/>
          </p:nvPr>
        </p:nvSpPr>
        <p:spPr>
          <a:xfrm>
            <a:off x="792000" y="1800000"/>
            <a:ext cx="7200000" cy="45000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/>
            </a:lvl2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0">
              <a:spcBef>
                <a:spcPts val="200"/>
              </a:spcBef>
            </a:pPr>
            <a:endParaRPr lang="sl-SI" sz="2300" spc="5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200"/>
              </a:spcBef>
            </a:pPr>
            <a:endParaRPr lang="en-US" sz="2300" spc="5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423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e vsebini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sz="half" idx="1" hasCustomPrompt="1"/>
          </p:nvPr>
        </p:nvSpPr>
        <p:spPr>
          <a:xfrm>
            <a:off x="79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 hasCustomPrompt="1"/>
          </p:nvPr>
        </p:nvSpPr>
        <p:spPr>
          <a:xfrm>
            <a:off x="457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0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055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ve vsebini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grada vsebine 2"/>
          <p:cNvSpPr>
            <a:spLocks noGrp="1"/>
          </p:cNvSpPr>
          <p:nvPr>
            <p:ph sz="half" idx="1" hasCustomPrompt="1"/>
          </p:nvPr>
        </p:nvSpPr>
        <p:spPr>
          <a:xfrm>
            <a:off x="79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sp>
        <p:nvSpPr>
          <p:cNvPr id="10" name="Ograda vsebine 3"/>
          <p:cNvSpPr>
            <a:spLocks noGrp="1"/>
          </p:cNvSpPr>
          <p:nvPr>
            <p:ph sz="half" idx="2" hasCustomPrompt="1"/>
          </p:nvPr>
        </p:nvSpPr>
        <p:spPr>
          <a:xfrm>
            <a:off x="457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2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99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dirty="0" smtClean="0"/>
              <a:t>Uredite slog naslova matrice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AA0EB23-AB04-4E5F-A7F2-765618A8D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579662"/>
            <a:ext cx="5292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l-SI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r>
              <a:rPr lang="sl-SI" sz="1200" dirty="0" smtClean="0"/>
              <a:t>T. Bajd, M. Mihelj, J. Lenarčič, A. Stanovnik, M. Munih, </a:t>
            </a:r>
            <a:r>
              <a:rPr lang="sl-SI" sz="1200" b="1" i="1" dirty="0" err="1" smtClean="0"/>
              <a:t>Robotics</a:t>
            </a:r>
            <a:r>
              <a:rPr lang="sl-SI" sz="1200" dirty="0" smtClean="0"/>
              <a:t>, Springer, 2010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3789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  <p:sldLayoutId id="2147483857" r:id="rId18"/>
    <p:sldLayoutId id="2147483858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25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sl-SI" altLang="en-US" sz="30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ROBOT ASSEMBLY</a:t>
            </a:r>
            <a:endParaRPr lang="en-US" altLang="en-US" sz="3000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dirty="0">
                <a:latin typeface="Arial" charset="0"/>
                <a:cs typeface="Arial" charset="0"/>
              </a:rPr>
              <a:t>T. </a:t>
            </a:r>
            <a:r>
              <a:rPr lang="en-US" altLang="en-US" sz="2400" dirty="0" err="1">
                <a:latin typeface="Arial" charset="0"/>
                <a:cs typeface="Arial" charset="0"/>
              </a:rPr>
              <a:t>Bajd</a:t>
            </a:r>
            <a:r>
              <a:rPr lang="en-US" altLang="en-US" sz="2400" dirty="0">
                <a:latin typeface="Arial" charset="0"/>
                <a:cs typeface="Arial" charset="0"/>
              </a:rPr>
              <a:t> and M. </a:t>
            </a:r>
            <a:r>
              <a:rPr lang="en-US" altLang="en-US" sz="2400" dirty="0" err="1">
                <a:latin typeface="Arial" charset="0"/>
                <a:cs typeface="Arial" charset="0"/>
              </a:rPr>
              <a:t>Mihelj</a:t>
            </a:r>
            <a:endParaRPr lang="en-US" altLang="en-US" sz="240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sl-SI" altLang="en-US" sz="24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3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347788"/>
            <a:ext cx="6618287" cy="512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>Directed graph of assembly sequences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4495800" y="1600200"/>
            <a:ext cx="43434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US" altLang="en-US" sz="1800" dirty="0" smtClean="0"/>
              <a:t>The directed graph represents all the sequences for a mechanical assembly. The nodes are stable assembly states, while the edges belong to the connections. </a:t>
            </a:r>
            <a:endParaRPr lang="en-US" altLang="en-US" sz="1800" dirty="0"/>
          </a:p>
        </p:txBody>
      </p:sp>
      <p:grpSp>
        <p:nvGrpSpPr>
          <p:cNvPr id="35845" name="Group 2"/>
          <p:cNvGrpSpPr>
            <a:grpSpLocks/>
          </p:cNvGrpSpPr>
          <p:nvPr/>
        </p:nvGrpSpPr>
        <p:grpSpPr bwMode="auto">
          <a:xfrm>
            <a:off x="7467600" y="3662363"/>
            <a:ext cx="1476375" cy="2816225"/>
            <a:chOff x="7467600" y="3662363"/>
            <a:chExt cx="1476375" cy="2816225"/>
          </a:xfrm>
        </p:grpSpPr>
        <p:grpSp>
          <p:nvGrpSpPr>
            <p:cNvPr id="35847" name="Group 245093"/>
            <p:cNvGrpSpPr>
              <a:grpSpLocks/>
            </p:cNvGrpSpPr>
            <p:nvPr/>
          </p:nvGrpSpPr>
          <p:grpSpPr bwMode="auto">
            <a:xfrm>
              <a:off x="7531100" y="3973513"/>
              <a:ext cx="1357313" cy="125412"/>
              <a:chOff x="7531100" y="3973513"/>
              <a:chExt cx="1357312" cy="125413"/>
            </a:xfrm>
          </p:grpSpPr>
          <p:sp>
            <p:nvSpPr>
              <p:cNvPr id="35980" name="Freeform 224"/>
              <p:cNvSpPr>
                <a:spLocks/>
              </p:cNvSpPr>
              <p:nvPr/>
            </p:nvSpPr>
            <p:spPr bwMode="auto">
              <a:xfrm>
                <a:off x="7531100" y="3973513"/>
                <a:ext cx="68262" cy="101600"/>
              </a:xfrm>
              <a:custGeom>
                <a:avLst/>
                <a:gdLst>
                  <a:gd name="T0" fmla="*/ 556485656 w 380"/>
                  <a:gd name="T1" fmla="*/ 2147483647 h 576"/>
                  <a:gd name="T2" fmla="*/ 1136173207 w 380"/>
                  <a:gd name="T3" fmla="*/ 2147483647 h 576"/>
                  <a:gd name="T4" fmla="*/ 1426016892 w 380"/>
                  <a:gd name="T5" fmla="*/ 1882370011 h 576"/>
                  <a:gd name="T6" fmla="*/ 1646287767 w 380"/>
                  <a:gd name="T7" fmla="*/ 1618967072 h 576"/>
                  <a:gd name="T8" fmla="*/ 1744838515 w 380"/>
                  <a:gd name="T9" fmla="*/ 1476282572 h 576"/>
                  <a:gd name="T10" fmla="*/ 1820187548 w 380"/>
                  <a:gd name="T11" fmla="*/ 1328091211 h 576"/>
                  <a:gd name="T12" fmla="*/ 1872367021 w 380"/>
                  <a:gd name="T13" fmla="*/ 1212848589 h 576"/>
                  <a:gd name="T14" fmla="*/ 1912929738 w 380"/>
                  <a:gd name="T15" fmla="*/ 1086622936 h 576"/>
                  <a:gd name="T16" fmla="*/ 1941907676 w 380"/>
                  <a:gd name="T17" fmla="*/ 943938613 h 576"/>
                  <a:gd name="T18" fmla="*/ 1947716233 w 380"/>
                  <a:gd name="T19" fmla="*/ 828695814 h 576"/>
                  <a:gd name="T20" fmla="*/ 1930322896 w 380"/>
                  <a:gd name="T21" fmla="*/ 658569789 h 576"/>
                  <a:gd name="T22" fmla="*/ 1878143243 w 380"/>
                  <a:gd name="T23" fmla="*/ 499395397 h 576"/>
                  <a:gd name="T24" fmla="*/ 1802794211 w 380"/>
                  <a:gd name="T25" fmla="*/ 367693928 h 576"/>
                  <a:gd name="T26" fmla="*/ 1692658863 w 380"/>
                  <a:gd name="T27" fmla="*/ 241468275 h 576"/>
                  <a:gd name="T28" fmla="*/ 1553545398 w 380"/>
                  <a:gd name="T29" fmla="*/ 142684324 h 576"/>
                  <a:gd name="T30" fmla="*/ 1397006620 w 380"/>
                  <a:gd name="T31" fmla="*/ 65866257 h 576"/>
                  <a:gd name="T32" fmla="*/ 1223106840 w 380"/>
                  <a:gd name="T33" fmla="*/ 21965885 h 576"/>
                  <a:gd name="T34" fmla="*/ 1043430837 w 380"/>
                  <a:gd name="T35" fmla="*/ 0 h 576"/>
                  <a:gd name="T36" fmla="*/ 846329342 w 380"/>
                  <a:gd name="T37" fmla="*/ 16458847 h 576"/>
                  <a:gd name="T38" fmla="*/ 672429741 w 380"/>
                  <a:gd name="T39" fmla="*/ 65866257 h 576"/>
                  <a:gd name="T40" fmla="*/ 515923118 w 380"/>
                  <a:gd name="T41" fmla="*/ 137208507 h 576"/>
                  <a:gd name="T42" fmla="*/ 376777498 w 380"/>
                  <a:gd name="T43" fmla="*/ 241468275 h 576"/>
                  <a:gd name="T44" fmla="*/ 255057370 w 380"/>
                  <a:gd name="T45" fmla="*/ 373169744 h 576"/>
                  <a:gd name="T46" fmla="*/ 150730400 w 380"/>
                  <a:gd name="T47" fmla="*/ 532344136 h 576"/>
                  <a:gd name="T48" fmla="*/ 69572810 w 380"/>
                  <a:gd name="T49" fmla="*/ 724405001 h 576"/>
                  <a:gd name="T50" fmla="*/ 11584780 w 380"/>
                  <a:gd name="T51" fmla="*/ 932955582 h 576"/>
                  <a:gd name="T52" fmla="*/ 185484560 w 380"/>
                  <a:gd name="T53" fmla="*/ 801254113 h 576"/>
                  <a:gd name="T54" fmla="*/ 295619908 w 380"/>
                  <a:gd name="T55" fmla="*/ 609162203 h 576"/>
                  <a:gd name="T56" fmla="*/ 371001275 w 380"/>
                  <a:gd name="T57" fmla="*/ 521361282 h 576"/>
                  <a:gd name="T58" fmla="*/ 457934908 w 380"/>
                  <a:gd name="T59" fmla="*/ 450019032 h 576"/>
                  <a:gd name="T60" fmla="*/ 550709433 w 380"/>
                  <a:gd name="T61" fmla="*/ 400611446 h 576"/>
                  <a:gd name="T62" fmla="*/ 649228026 w 380"/>
                  <a:gd name="T63" fmla="*/ 373169744 h 576"/>
                  <a:gd name="T64" fmla="*/ 770980309 w 380"/>
                  <a:gd name="T65" fmla="*/ 351235081 h 576"/>
                  <a:gd name="T66" fmla="*/ 904285217 w 380"/>
                  <a:gd name="T67" fmla="*/ 351235081 h 576"/>
                  <a:gd name="T68" fmla="*/ 1049207059 w 380"/>
                  <a:gd name="T69" fmla="*/ 378676782 h 576"/>
                  <a:gd name="T70" fmla="*/ 1176735744 w 380"/>
                  <a:gd name="T71" fmla="*/ 428053147 h 576"/>
                  <a:gd name="T72" fmla="*/ 1286871272 w 380"/>
                  <a:gd name="T73" fmla="*/ 493919581 h 576"/>
                  <a:gd name="T74" fmla="*/ 1379645797 w 380"/>
                  <a:gd name="T75" fmla="*/ 581720501 h 576"/>
                  <a:gd name="T76" fmla="*/ 1443410050 w 380"/>
                  <a:gd name="T77" fmla="*/ 691487307 h 576"/>
                  <a:gd name="T78" fmla="*/ 1495557367 w 380"/>
                  <a:gd name="T79" fmla="*/ 812236967 h 576"/>
                  <a:gd name="T80" fmla="*/ 1524535305 w 380"/>
                  <a:gd name="T81" fmla="*/ 949414429 h 576"/>
                  <a:gd name="T82" fmla="*/ 1524535305 w 380"/>
                  <a:gd name="T83" fmla="*/ 1092098753 h 576"/>
                  <a:gd name="T84" fmla="*/ 1495557367 w 380"/>
                  <a:gd name="T85" fmla="*/ 1223831443 h 576"/>
                  <a:gd name="T86" fmla="*/ 1454994830 w 380"/>
                  <a:gd name="T87" fmla="*/ 1366515767 h 576"/>
                  <a:gd name="T88" fmla="*/ 1397006620 w 380"/>
                  <a:gd name="T89" fmla="*/ 1514676083 h 576"/>
                  <a:gd name="T90" fmla="*/ 1321657587 w 380"/>
                  <a:gd name="T91" fmla="*/ 1668343438 h 576"/>
                  <a:gd name="T92" fmla="*/ 1223106840 w 380"/>
                  <a:gd name="T93" fmla="*/ 1816534799 h 576"/>
                  <a:gd name="T94" fmla="*/ 1112971492 w 380"/>
                  <a:gd name="T95" fmla="*/ 1970202153 h 576"/>
                  <a:gd name="T96" fmla="*/ 985442807 w 380"/>
                  <a:gd name="T97" fmla="*/ 2112886476 h 576"/>
                  <a:gd name="T98" fmla="*/ 0 w 380"/>
                  <a:gd name="T99" fmla="*/ 2147483647 h 576"/>
                  <a:gd name="T100" fmla="*/ 1930322896 w 380"/>
                  <a:gd name="T101" fmla="*/ 2147483647 h 576"/>
                  <a:gd name="T102" fmla="*/ 2133200613 w 380"/>
                  <a:gd name="T103" fmla="*/ 2147483647 h 576"/>
                  <a:gd name="T104" fmla="*/ 2040458423 w 380"/>
                  <a:gd name="T105" fmla="*/ 2147483647 h 576"/>
                  <a:gd name="T106" fmla="*/ 1941907676 w 380"/>
                  <a:gd name="T107" fmla="*/ 2147483647 h 576"/>
                  <a:gd name="T108" fmla="*/ 1849165485 w 380"/>
                  <a:gd name="T109" fmla="*/ 2147483647 h 576"/>
                  <a:gd name="T110" fmla="*/ 1756423115 w 380"/>
                  <a:gd name="T111" fmla="*/ 2147483647 h 57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380"/>
                  <a:gd name="T169" fmla="*/ 0 h 576"/>
                  <a:gd name="T170" fmla="*/ 380 w 380"/>
                  <a:gd name="T171" fmla="*/ 576 h 57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380" h="576">
                    <a:moveTo>
                      <a:pt x="84" y="510"/>
                    </a:moveTo>
                    <a:lnTo>
                      <a:pt x="96" y="500"/>
                    </a:lnTo>
                    <a:lnTo>
                      <a:pt x="153" y="441"/>
                    </a:lnTo>
                    <a:lnTo>
                      <a:pt x="196" y="395"/>
                    </a:lnTo>
                    <a:lnTo>
                      <a:pt x="228" y="362"/>
                    </a:lnTo>
                    <a:lnTo>
                      <a:pt x="246" y="343"/>
                    </a:lnTo>
                    <a:lnTo>
                      <a:pt x="266" y="320"/>
                    </a:lnTo>
                    <a:lnTo>
                      <a:pt x="284" y="295"/>
                    </a:lnTo>
                    <a:lnTo>
                      <a:pt x="292" y="283"/>
                    </a:lnTo>
                    <a:lnTo>
                      <a:pt x="301" y="269"/>
                    </a:lnTo>
                    <a:lnTo>
                      <a:pt x="307" y="256"/>
                    </a:lnTo>
                    <a:lnTo>
                      <a:pt x="314" y="242"/>
                    </a:lnTo>
                    <a:lnTo>
                      <a:pt x="319" y="232"/>
                    </a:lnTo>
                    <a:lnTo>
                      <a:pt x="323" y="221"/>
                    </a:lnTo>
                    <a:lnTo>
                      <a:pt x="326" y="210"/>
                    </a:lnTo>
                    <a:lnTo>
                      <a:pt x="330" y="198"/>
                    </a:lnTo>
                    <a:lnTo>
                      <a:pt x="333" y="184"/>
                    </a:lnTo>
                    <a:lnTo>
                      <a:pt x="335" y="172"/>
                    </a:lnTo>
                    <a:lnTo>
                      <a:pt x="336" y="161"/>
                    </a:lnTo>
                    <a:lnTo>
                      <a:pt x="336" y="151"/>
                    </a:lnTo>
                    <a:lnTo>
                      <a:pt x="336" y="135"/>
                    </a:lnTo>
                    <a:lnTo>
                      <a:pt x="333" y="120"/>
                    </a:lnTo>
                    <a:lnTo>
                      <a:pt x="330" y="106"/>
                    </a:lnTo>
                    <a:lnTo>
                      <a:pt x="324" y="91"/>
                    </a:lnTo>
                    <a:lnTo>
                      <a:pt x="319" y="79"/>
                    </a:lnTo>
                    <a:lnTo>
                      <a:pt x="311" y="67"/>
                    </a:lnTo>
                    <a:lnTo>
                      <a:pt x="302" y="54"/>
                    </a:lnTo>
                    <a:lnTo>
                      <a:pt x="292" y="44"/>
                    </a:lnTo>
                    <a:lnTo>
                      <a:pt x="280" y="34"/>
                    </a:lnTo>
                    <a:lnTo>
                      <a:pt x="268" y="26"/>
                    </a:lnTo>
                    <a:lnTo>
                      <a:pt x="255" y="18"/>
                    </a:lnTo>
                    <a:lnTo>
                      <a:pt x="241" y="12"/>
                    </a:lnTo>
                    <a:lnTo>
                      <a:pt x="227" y="7"/>
                    </a:lnTo>
                    <a:lnTo>
                      <a:pt x="211" y="4"/>
                    </a:lnTo>
                    <a:lnTo>
                      <a:pt x="195" y="2"/>
                    </a:lnTo>
                    <a:lnTo>
                      <a:pt x="180" y="0"/>
                    </a:lnTo>
                    <a:lnTo>
                      <a:pt x="163" y="0"/>
                    </a:lnTo>
                    <a:lnTo>
                      <a:pt x="146" y="3"/>
                    </a:lnTo>
                    <a:lnTo>
                      <a:pt x="130" y="6"/>
                    </a:lnTo>
                    <a:lnTo>
                      <a:pt x="116" y="12"/>
                    </a:lnTo>
                    <a:lnTo>
                      <a:pt x="102" y="17"/>
                    </a:lnTo>
                    <a:lnTo>
                      <a:pt x="89" y="25"/>
                    </a:lnTo>
                    <a:lnTo>
                      <a:pt x="77" y="34"/>
                    </a:lnTo>
                    <a:lnTo>
                      <a:pt x="65" y="44"/>
                    </a:lnTo>
                    <a:lnTo>
                      <a:pt x="54" y="55"/>
                    </a:lnTo>
                    <a:lnTo>
                      <a:pt x="44" y="68"/>
                    </a:lnTo>
                    <a:lnTo>
                      <a:pt x="35" y="82"/>
                    </a:lnTo>
                    <a:lnTo>
                      <a:pt x="26" y="97"/>
                    </a:lnTo>
                    <a:lnTo>
                      <a:pt x="18" y="114"/>
                    </a:lnTo>
                    <a:lnTo>
                      <a:pt x="12" y="132"/>
                    </a:lnTo>
                    <a:lnTo>
                      <a:pt x="6" y="149"/>
                    </a:lnTo>
                    <a:lnTo>
                      <a:pt x="2" y="170"/>
                    </a:lnTo>
                    <a:lnTo>
                      <a:pt x="19" y="175"/>
                    </a:lnTo>
                    <a:lnTo>
                      <a:pt x="32" y="146"/>
                    </a:lnTo>
                    <a:lnTo>
                      <a:pt x="44" y="123"/>
                    </a:lnTo>
                    <a:lnTo>
                      <a:pt x="51" y="111"/>
                    </a:lnTo>
                    <a:lnTo>
                      <a:pt x="58" y="102"/>
                    </a:lnTo>
                    <a:lnTo>
                      <a:pt x="64" y="95"/>
                    </a:lnTo>
                    <a:lnTo>
                      <a:pt x="71" y="88"/>
                    </a:lnTo>
                    <a:lnTo>
                      <a:pt x="79" y="82"/>
                    </a:lnTo>
                    <a:lnTo>
                      <a:pt x="87" y="77"/>
                    </a:lnTo>
                    <a:lnTo>
                      <a:pt x="95" y="73"/>
                    </a:lnTo>
                    <a:lnTo>
                      <a:pt x="103" y="70"/>
                    </a:lnTo>
                    <a:lnTo>
                      <a:pt x="112" y="68"/>
                    </a:lnTo>
                    <a:lnTo>
                      <a:pt x="123" y="65"/>
                    </a:lnTo>
                    <a:lnTo>
                      <a:pt x="133" y="64"/>
                    </a:lnTo>
                    <a:lnTo>
                      <a:pt x="144" y="64"/>
                    </a:lnTo>
                    <a:lnTo>
                      <a:pt x="156" y="64"/>
                    </a:lnTo>
                    <a:lnTo>
                      <a:pt x="170" y="67"/>
                    </a:lnTo>
                    <a:lnTo>
                      <a:pt x="181" y="69"/>
                    </a:lnTo>
                    <a:lnTo>
                      <a:pt x="193" y="73"/>
                    </a:lnTo>
                    <a:lnTo>
                      <a:pt x="203" y="78"/>
                    </a:lnTo>
                    <a:lnTo>
                      <a:pt x="213" y="83"/>
                    </a:lnTo>
                    <a:lnTo>
                      <a:pt x="222" y="90"/>
                    </a:lnTo>
                    <a:lnTo>
                      <a:pt x="230" y="98"/>
                    </a:lnTo>
                    <a:lnTo>
                      <a:pt x="238" y="106"/>
                    </a:lnTo>
                    <a:lnTo>
                      <a:pt x="244" y="116"/>
                    </a:lnTo>
                    <a:lnTo>
                      <a:pt x="249" y="126"/>
                    </a:lnTo>
                    <a:lnTo>
                      <a:pt x="255" y="136"/>
                    </a:lnTo>
                    <a:lnTo>
                      <a:pt x="258" y="148"/>
                    </a:lnTo>
                    <a:lnTo>
                      <a:pt x="260" y="161"/>
                    </a:lnTo>
                    <a:lnTo>
                      <a:pt x="263" y="173"/>
                    </a:lnTo>
                    <a:lnTo>
                      <a:pt x="263" y="186"/>
                    </a:lnTo>
                    <a:lnTo>
                      <a:pt x="263" y="199"/>
                    </a:lnTo>
                    <a:lnTo>
                      <a:pt x="260" y="211"/>
                    </a:lnTo>
                    <a:lnTo>
                      <a:pt x="258" y="223"/>
                    </a:lnTo>
                    <a:lnTo>
                      <a:pt x="256" y="236"/>
                    </a:lnTo>
                    <a:lnTo>
                      <a:pt x="251" y="249"/>
                    </a:lnTo>
                    <a:lnTo>
                      <a:pt x="247" y="263"/>
                    </a:lnTo>
                    <a:lnTo>
                      <a:pt x="241" y="276"/>
                    </a:lnTo>
                    <a:lnTo>
                      <a:pt x="235" y="290"/>
                    </a:lnTo>
                    <a:lnTo>
                      <a:pt x="228" y="304"/>
                    </a:lnTo>
                    <a:lnTo>
                      <a:pt x="220" y="318"/>
                    </a:lnTo>
                    <a:lnTo>
                      <a:pt x="211" y="331"/>
                    </a:lnTo>
                    <a:lnTo>
                      <a:pt x="202" y="346"/>
                    </a:lnTo>
                    <a:lnTo>
                      <a:pt x="192" y="359"/>
                    </a:lnTo>
                    <a:lnTo>
                      <a:pt x="181" y="372"/>
                    </a:lnTo>
                    <a:lnTo>
                      <a:pt x="170" y="385"/>
                    </a:lnTo>
                    <a:lnTo>
                      <a:pt x="158" y="398"/>
                    </a:lnTo>
                    <a:lnTo>
                      <a:pt x="0" y="566"/>
                    </a:lnTo>
                    <a:lnTo>
                      <a:pt x="0" y="576"/>
                    </a:lnTo>
                    <a:lnTo>
                      <a:pt x="333" y="576"/>
                    </a:lnTo>
                    <a:lnTo>
                      <a:pt x="380" y="460"/>
                    </a:lnTo>
                    <a:lnTo>
                      <a:pt x="368" y="454"/>
                    </a:lnTo>
                    <a:lnTo>
                      <a:pt x="360" y="468"/>
                    </a:lnTo>
                    <a:lnTo>
                      <a:pt x="352" y="479"/>
                    </a:lnTo>
                    <a:lnTo>
                      <a:pt x="343" y="488"/>
                    </a:lnTo>
                    <a:lnTo>
                      <a:pt x="335" y="497"/>
                    </a:lnTo>
                    <a:lnTo>
                      <a:pt x="328" y="502"/>
                    </a:lnTo>
                    <a:lnTo>
                      <a:pt x="319" y="507"/>
                    </a:lnTo>
                    <a:lnTo>
                      <a:pt x="311" y="510"/>
                    </a:lnTo>
                    <a:lnTo>
                      <a:pt x="303" y="510"/>
                    </a:lnTo>
                    <a:lnTo>
                      <a:pt x="84" y="51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81" name="Freeform 225"/>
              <p:cNvSpPr>
                <a:spLocks/>
              </p:cNvSpPr>
              <p:nvPr/>
            </p:nvSpPr>
            <p:spPr bwMode="auto">
              <a:xfrm>
                <a:off x="7686675" y="4008438"/>
                <a:ext cx="61912" cy="69850"/>
              </a:xfrm>
              <a:custGeom>
                <a:avLst/>
                <a:gdLst>
                  <a:gd name="T0" fmla="*/ 624148152 w 345"/>
                  <a:gd name="T1" fmla="*/ 0 h 392"/>
                  <a:gd name="T2" fmla="*/ 300528923 w 345"/>
                  <a:gd name="T3" fmla="*/ 73535835 h 392"/>
                  <a:gd name="T4" fmla="*/ 0 w 345"/>
                  <a:gd name="T5" fmla="*/ 124464860 h 392"/>
                  <a:gd name="T6" fmla="*/ 52009669 w 345"/>
                  <a:gd name="T7" fmla="*/ 181045498 h 392"/>
                  <a:gd name="T8" fmla="*/ 173386979 w 345"/>
                  <a:gd name="T9" fmla="*/ 192349081 h 392"/>
                  <a:gd name="T10" fmla="*/ 265845103 w 345"/>
                  <a:gd name="T11" fmla="*/ 209335995 h 392"/>
                  <a:gd name="T12" fmla="*/ 312090137 w 345"/>
                  <a:gd name="T13" fmla="*/ 231974523 h 392"/>
                  <a:gd name="T14" fmla="*/ 352538593 w 345"/>
                  <a:gd name="T15" fmla="*/ 277220039 h 392"/>
                  <a:gd name="T16" fmla="*/ 381425655 w 345"/>
                  <a:gd name="T17" fmla="*/ 333800855 h 392"/>
                  <a:gd name="T18" fmla="*/ 416109475 w 345"/>
                  <a:gd name="T19" fmla="*/ 446962132 h 392"/>
                  <a:gd name="T20" fmla="*/ 444996538 w 345"/>
                  <a:gd name="T21" fmla="*/ 650646335 h 392"/>
                  <a:gd name="T22" fmla="*/ 473883600 w 345"/>
                  <a:gd name="T23" fmla="*/ 826040220 h 392"/>
                  <a:gd name="T24" fmla="*/ 491241751 w 345"/>
                  <a:gd name="T25" fmla="*/ 961808484 h 392"/>
                  <a:gd name="T26" fmla="*/ 525893269 w 345"/>
                  <a:gd name="T27" fmla="*/ 1312596254 h 392"/>
                  <a:gd name="T28" fmla="*/ 549015876 w 345"/>
                  <a:gd name="T29" fmla="*/ 1697325955 h 392"/>
                  <a:gd name="T30" fmla="*/ 554812634 w 345"/>
                  <a:gd name="T31" fmla="*/ 1855732926 h 392"/>
                  <a:gd name="T32" fmla="*/ 554812634 w 345"/>
                  <a:gd name="T33" fmla="*/ 1957559258 h 392"/>
                  <a:gd name="T34" fmla="*/ 566373847 w 345"/>
                  <a:gd name="T35" fmla="*/ 2138604756 h 392"/>
                  <a:gd name="T36" fmla="*/ 577935240 w 345"/>
                  <a:gd name="T37" fmla="*/ 2147483647 h 392"/>
                  <a:gd name="T38" fmla="*/ 595261089 w 345"/>
                  <a:gd name="T39" fmla="*/ 2147483647 h 392"/>
                  <a:gd name="T40" fmla="*/ 635709365 w 345"/>
                  <a:gd name="T41" fmla="*/ 2147483647 h 392"/>
                  <a:gd name="T42" fmla="*/ 693515792 w 345"/>
                  <a:gd name="T43" fmla="*/ 2147483647 h 392"/>
                  <a:gd name="T44" fmla="*/ 820657737 w 345"/>
                  <a:gd name="T45" fmla="*/ 2070720534 h 392"/>
                  <a:gd name="T46" fmla="*/ 1277215488 w 345"/>
                  <a:gd name="T47" fmla="*/ 1578512887 h 392"/>
                  <a:gd name="T48" fmla="*/ 1439008951 w 345"/>
                  <a:gd name="T49" fmla="*/ 1386132088 h 392"/>
                  <a:gd name="T50" fmla="*/ 1629721779 w 345"/>
                  <a:gd name="T51" fmla="*/ 1120215455 h 392"/>
                  <a:gd name="T52" fmla="*/ 1803108937 w 345"/>
                  <a:gd name="T53" fmla="*/ 854330539 h 392"/>
                  <a:gd name="T54" fmla="*/ 1912924854 w 345"/>
                  <a:gd name="T55" fmla="*/ 639311213 h 392"/>
                  <a:gd name="T56" fmla="*/ 1976495916 w 345"/>
                  <a:gd name="T57" fmla="*/ 458265715 h 392"/>
                  <a:gd name="T58" fmla="*/ 1993821585 w 345"/>
                  <a:gd name="T59" fmla="*/ 288555339 h 392"/>
                  <a:gd name="T60" fmla="*/ 1976495916 w 345"/>
                  <a:gd name="T61" fmla="*/ 175393885 h 392"/>
                  <a:gd name="T62" fmla="*/ 1918689489 w 345"/>
                  <a:gd name="T63" fmla="*/ 90522749 h 392"/>
                  <a:gd name="T64" fmla="*/ 1826231364 w 345"/>
                  <a:gd name="T65" fmla="*/ 22638706 h 392"/>
                  <a:gd name="T66" fmla="*/ 1716415268 w 345"/>
                  <a:gd name="T67" fmla="*/ 5651792 h 392"/>
                  <a:gd name="T68" fmla="*/ 1641283172 w 345"/>
                  <a:gd name="T69" fmla="*/ 11303405 h 392"/>
                  <a:gd name="T70" fmla="*/ 1589273503 w 345"/>
                  <a:gd name="T71" fmla="*/ 45277233 h 392"/>
                  <a:gd name="T72" fmla="*/ 1548825047 w 345"/>
                  <a:gd name="T73" fmla="*/ 96174541 h 392"/>
                  <a:gd name="T74" fmla="*/ 1537263834 w 345"/>
                  <a:gd name="T75" fmla="*/ 158406970 h 392"/>
                  <a:gd name="T76" fmla="*/ 1554589683 w 345"/>
                  <a:gd name="T77" fmla="*/ 254581511 h 392"/>
                  <a:gd name="T78" fmla="*/ 1589273503 w 345"/>
                  <a:gd name="T79" fmla="*/ 322497272 h 392"/>
                  <a:gd name="T80" fmla="*/ 1716415268 w 345"/>
                  <a:gd name="T81" fmla="*/ 446962132 h 392"/>
                  <a:gd name="T82" fmla="*/ 1733773419 w 345"/>
                  <a:gd name="T83" fmla="*/ 497891156 h 392"/>
                  <a:gd name="T84" fmla="*/ 1733773419 w 345"/>
                  <a:gd name="T85" fmla="*/ 582730574 h 392"/>
                  <a:gd name="T86" fmla="*/ 1704854055 w 345"/>
                  <a:gd name="T87" fmla="*/ 701543642 h 392"/>
                  <a:gd name="T88" fmla="*/ 1641283172 w 345"/>
                  <a:gd name="T89" fmla="*/ 842995416 h 392"/>
                  <a:gd name="T90" fmla="*/ 1554589683 w 345"/>
                  <a:gd name="T91" fmla="*/ 995750595 h 392"/>
                  <a:gd name="T92" fmla="*/ 1381234826 w 345"/>
                  <a:gd name="T93" fmla="*/ 1256015615 h 392"/>
                  <a:gd name="T94" fmla="*/ 1086502661 w 345"/>
                  <a:gd name="T95" fmla="*/ 1612454998 h 392"/>
                  <a:gd name="T96" fmla="*/ 918880317 w 345"/>
                  <a:gd name="T97" fmla="*/ 1719932943 h 392"/>
                  <a:gd name="T98" fmla="*/ 889993075 w 345"/>
                  <a:gd name="T99" fmla="*/ 1244712032 h 392"/>
                  <a:gd name="T100" fmla="*/ 843748042 w 345"/>
                  <a:gd name="T101" fmla="*/ 792066391 h 392"/>
                  <a:gd name="T102" fmla="*/ 768648068 w 345"/>
                  <a:gd name="T103" fmla="*/ 379078088 h 392"/>
                  <a:gd name="T104" fmla="*/ 687719034 w 345"/>
                  <a:gd name="T105" fmla="*/ 16986914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3"/>
                    </a:moveTo>
                    <a:lnTo>
                      <a:pt x="108" y="0"/>
                    </a:lnTo>
                    <a:lnTo>
                      <a:pt x="82" y="7"/>
                    </a:lnTo>
                    <a:lnTo>
                      <a:pt x="52" y="13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2"/>
                    </a:lnTo>
                    <a:lnTo>
                      <a:pt x="9" y="32"/>
                    </a:lnTo>
                    <a:lnTo>
                      <a:pt x="16" y="32"/>
                    </a:lnTo>
                    <a:lnTo>
                      <a:pt x="30" y="34"/>
                    </a:lnTo>
                    <a:lnTo>
                      <a:pt x="42" y="36"/>
                    </a:lnTo>
                    <a:lnTo>
                      <a:pt x="46" y="37"/>
                    </a:lnTo>
                    <a:lnTo>
                      <a:pt x="51" y="39"/>
                    </a:lnTo>
                    <a:lnTo>
                      <a:pt x="54" y="41"/>
                    </a:lnTo>
                    <a:lnTo>
                      <a:pt x="57" y="45"/>
                    </a:lnTo>
                    <a:lnTo>
                      <a:pt x="61" y="49"/>
                    </a:lnTo>
                    <a:lnTo>
                      <a:pt x="63" y="54"/>
                    </a:lnTo>
                    <a:lnTo>
                      <a:pt x="66" y="59"/>
                    </a:lnTo>
                    <a:lnTo>
                      <a:pt x="67" y="65"/>
                    </a:lnTo>
                    <a:lnTo>
                      <a:pt x="72" y="79"/>
                    </a:lnTo>
                    <a:lnTo>
                      <a:pt x="75" y="99"/>
                    </a:lnTo>
                    <a:lnTo>
                      <a:pt x="77" y="115"/>
                    </a:lnTo>
                    <a:lnTo>
                      <a:pt x="80" y="131"/>
                    </a:lnTo>
                    <a:lnTo>
                      <a:pt x="82" y="146"/>
                    </a:lnTo>
                    <a:lnTo>
                      <a:pt x="84" y="159"/>
                    </a:lnTo>
                    <a:lnTo>
                      <a:pt x="85" y="170"/>
                    </a:lnTo>
                    <a:lnTo>
                      <a:pt x="87" y="195"/>
                    </a:lnTo>
                    <a:lnTo>
                      <a:pt x="91" y="232"/>
                    </a:lnTo>
                    <a:lnTo>
                      <a:pt x="94" y="282"/>
                    </a:lnTo>
                    <a:lnTo>
                      <a:pt x="95" y="300"/>
                    </a:lnTo>
                    <a:lnTo>
                      <a:pt x="96" y="315"/>
                    </a:lnTo>
                    <a:lnTo>
                      <a:pt x="96" y="328"/>
                    </a:lnTo>
                    <a:lnTo>
                      <a:pt x="96" y="338"/>
                    </a:lnTo>
                    <a:lnTo>
                      <a:pt x="96" y="346"/>
                    </a:lnTo>
                    <a:lnTo>
                      <a:pt x="96" y="364"/>
                    </a:lnTo>
                    <a:lnTo>
                      <a:pt x="98" y="378"/>
                    </a:lnTo>
                    <a:lnTo>
                      <a:pt x="99" y="385"/>
                    </a:lnTo>
                    <a:lnTo>
                      <a:pt x="100" y="389"/>
                    </a:lnTo>
                    <a:lnTo>
                      <a:pt x="102" y="390"/>
                    </a:lnTo>
                    <a:lnTo>
                      <a:pt x="103" y="391"/>
                    </a:lnTo>
                    <a:lnTo>
                      <a:pt x="105" y="392"/>
                    </a:lnTo>
                    <a:lnTo>
                      <a:pt x="110" y="391"/>
                    </a:lnTo>
                    <a:lnTo>
                      <a:pt x="114" y="389"/>
                    </a:lnTo>
                    <a:lnTo>
                      <a:pt x="120" y="385"/>
                    </a:lnTo>
                    <a:lnTo>
                      <a:pt x="127" y="381"/>
                    </a:lnTo>
                    <a:lnTo>
                      <a:pt x="142" y="366"/>
                    </a:lnTo>
                    <a:lnTo>
                      <a:pt x="161" y="345"/>
                    </a:lnTo>
                    <a:lnTo>
                      <a:pt x="221" y="279"/>
                    </a:lnTo>
                    <a:lnTo>
                      <a:pt x="234" y="263"/>
                    </a:lnTo>
                    <a:lnTo>
                      <a:pt x="249" y="245"/>
                    </a:lnTo>
                    <a:lnTo>
                      <a:pt x="264" y="223"/>
                    </a:lnTo>
                    <a:lnTo>
                      <a:pt x="282" y="198"/>
                    </a:lnTo>
                    <a:lnTo>
                      <a:pt x="298" y="174"/>
                    </a:lnTo>
                    <a:lnTo>
                      <a:pt x="312" y="151"/>
                    </a:lnTo>
                    <a:lnTo>
                      <a:pt x="322" y="131"/>
                    </a:lnTo>
                    <a:lnTo>
                      <a:pt x="331" y="113"/>
                    </a:lnTo>
                    <a:lnTo>
                      <a:pt x="337" y="96"/>
                    </a:lnTo>
                    <a:lnTo>
                      <a:pt x="342" y="81"/>
                    </a:lnTo>
                    <a:lnTo>
                      <a:pt x="344" y="66"/>
                    </a:lnTo>
                    <a:lnTo>
                      <a:pt x="345" y="51"/>
                    </a:lnTo>
                    <a:lnTo>
                      <a:pt x="344" y="41"/>
                    </a:lnTo>
                    <a:lnTo>
                      <a:pt x="342" y="31"/>
                    </a:lnTo>
                    <a:lnTo>
                      <a:pt x="337" y="22"/>
                    </a:lnTo>
                    <a:lnTo>
                      <a:pt x="332" y="16"/>
                    </a:lnTo>
                    <a:lnTo>
                      <a:pt x="324" y="9"/>
                    </a:lnTo>
                    <a:lnTo>
                      <a:pt x="316" y="4"/>
                    </a:lnTo>
                    <a:lnTo>
                      <a:pt x="307" y="1"/>
                    </a:lnTo>
                    <a:lnTo>
                      <a:pt x="297" y="1"/>
                    </a:lnTo>
                    <a:lnTo>
                      <a:pt x="290" y="1"/>
                    </a:lnTo>
                    <a:lnTo>
                      <a:pt x="284" y="2"/>
                    </a:lnTo>
                    <a:lnTo>
                      <a:pt x="279" y="4"/>
                    </a:lnTo>
                    <a:lnTo>
                      <a:pt x="275" y="8"/>
                    </a:lnTo>
                    <a:lnTo>
                      <a:pt x="270" y="12"/>
                    </a:lnTo>
                    <a:lnTo>
                      <a:pt x="268" y="17"/>
                    </a:lnTo>
                    <a:lnTo>
                      <a:pt x="267" y="22"/>
                    </a:lnTo>
                    <a:lnTo>
                      <a:pt x="266" y="28"/>
                    </a:lnTo>
                    <a:lnTo>
                      <a:pt x="267" y="37"/>
                    </a:lnTo>
                    <a:lnTo>
                      <a:pt x="269" y="45"/>
                    </a:lnTo>
                    <a:lnTo>
                      <a:pt x="271" y="53"/>
                    </a:lnTo>
                    <a:lnTo>
                      <a:pt x="275" y="57"/>
                    </a:lnTo>
                    <a:lnTo>
                      <a:pt x="295" y="75"/>
                    </a:lnTo>
                    <a:lnTo>
                      <a:pt x="297" y="79"/>
                    </a:lnTo>
                    <a:lnTo>
                      <a:pt x="299" y="84"/>
                    </a:lnTo>
                    <a:lnTo>
                      <a:pt x="300" y="88"/>
                    </a:lnTo>
                    <a:lnTo>
                      <a:pt x="300" y="94"/>
                    </a:lnTo>
                    <a:lnTo>
                      <a:pt x="300" y="103"/>
                    </a:lnTo>
                    <a:lnTo>
                      <a:pt x="298" y="113"/>
                    </a:lnTo>
                    <a:lnTo>
                      <a:pt x="295" y="124"/>
                    </a:lnTo>
                    <a:lnTo>
                      <a:pt x="289" y="135"/>
                    </a:lnTo>
                    <a:lnTo>
                      <a:pt x="284" y="149"/>
                    </a:lnTo>
                    <a:lnTo>
                      <a:pt x="277" y="162"/>
                    </a:lnTo>
                    <a:lnTo>
                      <a:pt x="269" y="176"/>
                    </a:lnTo>
                    <a:lnTo>
                      <a:pt x="260" y="190"/>
                    </a:lnTo>
                    <a:lnTo>
                      <a:pt x="239" y="222"/>
                    </a:lnTo>
                    <a:lnTo>
                      <a:pt x="215" y="253"/>
                    </a:lnTo>
                    <a:lnTo>
                      <a:pt x="188" y="285"/>
                    </a:lnTo>
                    <a:lnTo>
                      <a:pt x="159" y="315"/>
                    </a:lnTo>
                    <a:lnTo>
                      <a:pt x="159" y="304"/>
                    </a:lnTo>
                    <a:lnTo>
                      <a:pt x="157" y="261"/>
                    </a:lnTo>
                    <a:lnTo>
                      <a:pt x="154" y="220"/>
                    </a:lnTo>
                    <a:lnTo>
                      <a:pt x="150" y="179"/>
                    </a:lnTo>
                    <a:lnTo>
                      <a:pt x="146" y="140"/>
                    </a:lnTo>
                    <a:lnTo>
                      <a:pt x="140" y="102"/>
                    </a:lnTo>
                    <a:lnTo>
                      <a:pt x="133" y="67"/>
                    </a:lnTo>
                    <a:lnTo>
                      <a:pt x="127" y="34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82" name="Freeform 226"/>
              <p:cNvSpPr>
                <a:spLocks/>
              </p:cNvSpPr>
              <p:nvPr/>
            </p:nvSpPr>
            <p:spPr bwMode="auto">
              <a:xfrm>
                <a:off x="7762875" y="4024313"/>
                <a:ext cx="30162" cy="74613"/>
              </a:xfrm>
              <a:custGeom>
                <a:avLst/>
                <a:gdLst>
                  <a:gd name="T0" fmla="*/ 568738271 w 176"/>
                  <a:gd name="T1" fmla="*/ 0 h 422"/>
                  <a:gd name="T2" fmla="*/ 0 w 176"/>
                  <a:gd name="T3" fmla="*/ 315049326 h 422"/>
                  <a:gd name="T4" fmla="*/ 0 w 176"/>
                  <a:gd name="T5" fmla="*/ 364785609 h 422"/>
                  <a:gd name="T6" fmla="*/ 45287558 w 176"/>
                  <a:gd name="T7" fmla="*/ 353750488 h 422"/>
                  <a:gd name="T8" fmla="*/ 186231327 w 176"/>
                  <a:gd name="T9" fmla="*/ 292947612 h 422"/>
                  <a:gd name="T10" fmla="*/ 196305093 w 176"/>
                  <a:gd name="T11" fmla="*/ 292947612 h 422"/>
                  <a:gd name="T12" fmla="*/ 206349381 w 176"/>
                  <a:gd name="T13" fmla="*/ 292947612 h 422"/>
                  <a:gd name="T14" fmla="*/ 231518885 w 176"/>
                  <a:gd name="T15" fmla="*/ 292947612 h 422"/>
                  <a:gd name="T16" fmla="*/ 251666244 w 176"/>
                  <a:gd name="T17" fmla="*/ 298480820 h 422"/>
                  <a:gd name="T18" fmla="*/ 276835919 w 176"/>
                  <a:gd name="T19" fmla="*/ 309516118 h 422"/>
                  <a:gd name="T20" fmla="*/ 291931829 w 176"/>
                  <a:gd name="T21" fmla="*/ 320582534 h 422"/>
                  <a:gd name="T22" fmla="*/ 301976117 w 176"/>
                  <a:gd name="T23" fmla="*/ 342684072 h 422"/>
                  <a:gd name="T24" fmla="*/ 307027567 w 176"/>
                  <a:gd name="T25" fmla="*/ 364785609 h 422"/>
                  <a:gd name="T26" fmla="*/ 317101332 w 176"/>
                  <a:gd name="T27" fmla="*/ 392420532 h 422"/>
                  <a:gd name="T28" fmla="*/ 322123476 w 176"/>
                  <a:gd name="T29" fmla="*/ 420055277 h 422"/>
                  <a:gd name="T30" fmla="*/ 322123476 w 176"/>
                  <a:gd name="T31" fmla="*/ 2039535923 h 422"/>
                  <a:gd name="T32" fmla="*/ 317101332 w 176"/>
                  <a:gd name="T33" fmla="*/ 2100338800 h 422"/>
                  <a:gd name="T34" fmla="*/ 301976117 w 176"/>
                  <a:gd name="T35" fmla="*/ 2147483647 h 422"/>
                  <a:gd name="T36" fmla="*/ 296953973 w 176"/>
                  <a:gd name="T37" fmla="*/ 2147483647 h 422"/>
                  <a:gd name="T38" fmla="*/ 286880208 w 176"/>
                  <a:gd name="T39" fmla="*/ 2147483647 h 422"/>
                  <a:gd name="T40" fmla="*/ 271784298 w 176"/>
                  <a:gd name="T41" fmla="*/ 2147483647 h 422"/>
                  <a:gd name="T42" fmla="*/ 251666244 w 176"/>
                  <a:gd name="T43" fmla="*/ 2147483647 h 422"/>
                  <a:gd name="T44" fmla="*/ 211400831 w 176"/>
                  <a:gd name="T45" fmla="*/ 2147483647 h 422"/>
                  <a:gd name="T46" fmla="*/ 161061824 w 176"/>
                  <a:gd name="T47" fmla="*/ 2147483647 h 422"/>
                  <a:gd name="T48" fmla="*/ 95626736 w 176"/>
                  <a:gd name="T49" fmla="*/ 2147483647 h 422"/>
                  <a:gd name="T50" fmla="*/ 15095910 w 176"/>
                  <a:gd name="T51" fmla="*/ 2147483647 h 422"/>
                  <a:gd name="T52" fmla="*/ 15095910 w 176"/>
                  <a:gd name="T53" fmla="*/ 2147483647 h 422"/>
                  <a:gd name="T54" fmla="*/ 885839603 w 176"/>
                  <a:gd name="T55" fmla="*/ 2147483647 h 422"/>
                  <a:gd name="T56" fmla="*/ 885839603 w 176"/>
                  <a:gd name="T57" fmla="*/ 2147483647 h 422"/>
                  <a:gd name="T58" fmla="*/ 805308777 w 176"/>
                  <a:gd name="T59" fmla="*/ 2147483647 h 422"/>
                  <a:gd name="T60" fmla="*/ 744925310 w 176"/>
                  <a:gd name="T61" fmla="*/ 2147483647 h 422"/>
                  <a:gd name="T62" fmla="*/ 694586131 w 176"/>
                  <a:gd name="T63" fmla="*/ 2147483647 h 422"/>
                  <a:gd name="T64" fmla="*/ 654320718 w 176"/>
                  <a:gd name="T65" fmla="*/ 2147483647 h 422"/>
                  <a:gd name="T66" fmla="*/ 624099594 w 176"/>
                  <a:gd name="T67" fmla="*/ 2147483647 h 422"/>
                  <a:gd name="T68" fmla="*/ 609003684 w 176"/>
                  <a:gd name="T69" fmla="*/ 2147483647 h 422"/>
                  <a:gd name="T70" fmla="*/ 598959395 w 176"/>
                  <a:gd name="T71" fmla="*/ 2147483647 h 422"/>
                  <a:gd name="T72" fmla="*/ 588885630 w 176"/>
                  <a:gd name="T73" fmla="*/ 2100338800 h 422"/>
                  <a:gd name="T74" fmla="*/ 588885630 w 176"/>
                  <a:gd name="T75" fmla="*/ 11066416 h 422"/>
                  <a:gd name="T76" fmla="*/ 568738271 w 176"/>
                  <a:gd name="T77" fmla="*/ 0 h 42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2"/>
                  <a:gd name="T119" fmla="*/ 176 w 176"/>
                  <a:gd name="T120" fmla="*/ 422 h 422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2">
                    <a:moveTo>
                      <a:pt x="113" y="0"/>
                    </a:moveTo>
                    <a:lnTo>
                      <a:pt x="0" y="57"/>
                    </a:lnTo>
                    <a:lnTo>
                      <a:pt x="0" y="66"/>
                    </a:lnTo>
                    <a:lnTo>
                      <a:pt x="9" y="64"/>
                    </a:lnTo>
                    <a:lnTo>
                      <a:pt x="37" y="53"/>
                    </a:lnTo>
                    <a:lnTo>
                      <a:pt x="39" y="53"/>
                    </a:lnTo>
                    <a:lnTo>
                      <a:pt x="41" y="53"/>
                    </a:lnTo>
                    <a:lnTo>
                      <a:pt x="46" y="53"/>
                    </a:lnTo>
                    <a:lnTo>
                      <a:pt x="50" y="54"/>
                    </a:lnTo>
                    <a:lnTo>
                      <a:pt x="55" y="56"/>
                    </a:lnTo>
                    <a:lnTo>
                      <a:pt x="58" y="58"/>
                    </a:lnTo>
                    <a:lnTo>
                      <a:pt x="60" y="62"/>
                    </a:lnTo>
                    <a:lnTo>
                      <a:pt x="61" y="66"/>
                    </a:lnTo>
                    <a:lnTo>
                      <a:pt x="63" y="71"/>
                    </a:lnTo>
                    <a:lnTo>
                      <a:pt x="64" y="76"/>
                    </a:lnTo>
                    <a:lnTo>
                      <a:pt x="64" y="369"/>
                    </a:lnTo>
                    <a:lnTo>
                      <a:pt x="63" y="380"/>
                    </a:lnTo>
                    <a:lnTo>
                      <a:pt x="60" y="389"/>
                    </a:lnTo>
                    <a:lnTo>
                      <a:pt x="59" y="393"/>
                    </a:lnTo>
                    <a:lnTo>
                      <a:pt x="57" y="397"/>
                    </a:lnTo>
                    <a:lnTo>
                      <a:pt x="54" y="399"/>
                    </a:lnTo>
                    <a:lnTo>
                      <a:pt x="50" y="402"/>
                    </a:lnTo>
                    <a:lnTo>
                      <a:pt x="42" y="406"/>
                    </a:lnTo>
                    <a:lnTo>
                      <a:pt x="32" y="409"/>
                    </a:lnTo>
                    <a:lnTo>
                      <a:pt x="19" y="411"/>
                    </a:lnTo>
                    <a:lnTo>
                      <a:pt x="3" y="411"/>
                    </a:lnTo>
                    <a:lnTo>
                      <a:pt x="3" y="422"/>
                    </a:lnTo>
                    <a:lnTo>
                      <a:pt x="176" y="422"/>
                    </a:lnTo>
                    <a:lnTo>
                      <a:pt x="176" y="411"/>
                    </a:lnTo>
                    <a:lnTo>
                      <a:pt x="160" y="411"/>
                    </a:lnTo>
                    <a:lnTo>
                      <a:pt x="148" y="410"/>
                    </a:lnTo>
                    <a:lnTo>
                      <a:pt x="138" y="408"/>
                    </a:lnTo>
                    <a:lnTo>
                      <a:pt x="130" y="405"/>
                    </a:lnTo>
                    <a:lnTo>
                      <a:pt x="124" y="401"/>
                    </a:lnTo>
                    <a:lnTo>
                      <a:pt x="121" y="396"/>
                    </a:lnTo>
                    <a:lnTo>
                      <a:pt x="119" y="389"/>
                    </a:lnTo>
                    <a:lnTo>
                      <a:pt x="117" y="380"/>
                    </a:lnTo>
                    <a:lnTo>
                      <a:pt x="117" y="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83" name="Freeform 227"/>
              <p:cNvSpPr>
                <a:spLocks/>
              </p:cNvSpPr>
              <p:nvPr/>
            </p:nvSpPr>
            <p:spPr bwMode="auto">
              <a:xfrm>
                <a:off x="7854950" y="4010025"/>
                <a:ext cx="133350" cy="53975"/>
              </a:xfrm>
              <a:custGeom>
                <a:avLst/>
                <a:gdLst>
                  <a:gd name="T0" fmla="*/ 2147483647 w 755"/>
                  <a:gd name="T1" fmla="*/ 996277119 h 304"/>
                  <a:gd name="T2" fmla="*/ 2147483647 w 755"/>
                  <a:gd name="T3" fmla="*/ 1102606804 h 304"/>
                  <a:gd name="T4" fmla="*/ 2147483647 w 755"/>
                  <a:gd name="T5" fmla="*/ 1276113703 h 304"/>
                  <a:gd name="T6" fmla="*/ 2147483647 w 755"/>
                  <a:gd name="T7" fmla="*/ 1472002471 h 304"/>
                  <a:gd name="T8" fmla="*/ 2147483647 w 755"/>
                  <a:gd name="T9" fmla="*/ 1611936388 h 304"/>
                  <a:gd name="T10" fmla="*/ 2147483647 w 755"/>
                  <a:gd name="T11" fmla="*/ 1656731731 h 304"/>
                  <a:gd name="T12" fmla="*/ 2147483647 w 755"/>
                  <a:gd name="T13" fmla="*/ 1679113601 h 304"/>
                  <a:gd name="T14" fmla="*/ 2147483647 w 755"/>
                  <a:gd name="T15" fmla="*/ 1701495472 h 304"/>
                  <a:gd name="T16" fmla="*/ 2147483647 w 755"/>
                  <a:gd name="T17" fmla="*/ 1695884202 h 304"/>
                  <a:gd name="T18" fmla="*/ 2147483647 w 755"/>
                  <a:gd name="T19" fmla="*/ 1667922666 h 304"/>
                  <a:gd name="T20" fmla="*/ 2147483647 w 755"/>
                  <a:gd name="T21" fmla="*/ 1589554517 h 304"/>
                  <a:gd name="T22" fmla="*/ 2147483647 w 755"/>
                  <a:gd name="T23" fmla="*/ 1410436527 h 304"/>
                  <a:gd name="T24" fmla="*/ 2147483647 w 755"/>
                  <a:gd name="T25" fmla="*/ 1259343102 h 304"/>
                  <a:gd name="T26" fmla="*/ 2147483647 w 755"/>
                  <a:gd name="T27" fmla="*/ 1152981814 h 304"/>
                  <a:gd name="T28" fmla="*/ 2147483647 w 755"/>
                  <a:gd name="T29" fmla="*/ 1052231794 h 304"/>
                  <a:gd name="T30" fmla="*/ 2147483647 w 755"/>
                  <a:gd name="T31" fmla="*/ 962672888 h 304"/>
                  <a:gd name="T32" fmla="*/ 2147483647 w 755"/>
                  <a:gd name="T33" fmla="*/ 901106943 h 304"/>
                  <a:gd name="T34" fmla="*/ 2147483647 w 755"/>
                  <a:gd name="T35" fmla="*/ 873145408 h 304"/>
                  <a:gd name="T36" fmla="*/ 2147483647 w 755"/>
                  <a:gd name="T37" fmla="*/ 828350064 h 304"/>
                  <a:gd name="T38" fmla="*/ 2147483647 w 755"/>
                  <a:gd name="T39" fmla="*/ 811579463 h 304"/>
                  <a:gd name="T40" fmla="*/ 2147483647 w 755"/>
                  <a:gd name="T41" fmla="*/ 761204454 h 304"/>
                  <a:gd name="T42" fmla="*/ 2147483647 w 755"/>
                  <a:gd name="T43" fmla="*/ 632461295 h 304"/>
                  <a:gd name="T44" fmla="*/ 2147483647 w 755"/>
                  <a:gd name="T45" fmla="*/ 514940853 h 304"/>
                  <a:gd name="T46" fmla="*/ 2147483647 w 755"/>
                  <a:gd name="T47" fmla="*/ 408579564 h 304"/>
                  <a:gd name="T48" fmla="*/ 2147483647 w 755"/>
                  <a:gd name="T49" fmla="*/ 291058945 h 304"/>
                  <a:gd name="T50" fmla="*/ 2147483647 w 755"/>
                  <a:gd name="T51" fmla="*/ 151125029 h 304"/>
                  <a:gd name="T52" fmla="*/ 2147483647 w 755"/>
                  <a:gd name="T53" fmla="*/ 44763740 h 304"/>
                  <a:gd name="T54" fmla="*/ 2147483647 w 755"/>
                  <a:gd name="T55" fmla="*/ 5611269 h 304"/>
                  <a:gd name="T56" fmla="*/ 2147483647 w 755"/>
                  <a:gd name="T57" fmla="*/ 5611269 h 304"/>
                  <a:gd name="T58" fmla="*/ 2147483647 w 755"/>
                  <a:gd name="T59" fmla="*/ 27993139 h 304"/>
                  <a:gd name="T60" fmla="*/ 2147483647 w 755"/>
                  <a:gd name="T61" fmla="*/ 44763740 h 304"/>
                  <a:gd name="T62" fmla="*/ 2147483647 w 755"/>
                  <a:gd name="T63" fmla="*/ 89559084 h 304"/>
                  <a:gd name="T64" fmla="*/ 2147483647 w 755"/>
                  <a:gd name="T65" fmla="*/ 223881731 h 304"/>
                  <a:gd name="T66" fmla="*/ 2147483647 w 755"/>
                  <a:gd name="T67" fmla="*/ 430961434 h 304"/>
                  <a:gd name="T68" fmla="*/ 2147483647 w 755"/>
                  <a:gd name="T69" fmla="*/ 598888490 h 304"/>
                  <a:gd name="T70" fmla="*/ 2147483647 w 755"/>
                  <a:gd name="T71" fmla="*/ 710829444 h 304"/>
                  <a:gd name="T72" fmla="*/ 154261753 w 755"/>
                  <a:gd name="T73" fmla="*/ 761204454 h 304"/>
                  <a:gd name="T74" fmla="*/ 55091212 w 755"/>
                  <a:gd name="T75" fmla="*/ 772395389 h 304"/>
                  <a:gd name="T76" fmla="*/ 16533634 w 755"/>
                  <a:gd name="T77" fmla="*/ 794777259 h 304"/>
                  <a:gd name="T78" fmla="*/ 0 w 755"/>
                  <a:gd name="T79" fmla="*/ 856343203 h 304"/>
                  <a:gd name="T80" fmla="*/ 16533634 w 755"/>
                  <a:gd name="T81" fmla="*/ 912329482 h 304"/>
                  <a:gd name="T82" fmla="*/ 55091212 w 755"/>
                  <a:gd name="T83" fmla="*/ 934711352 h 304"/>
                  <a:gd name="T84" fmla="*/ 154261753 w 755"/>
                  <a:gd name="T85" fmla="*/ 945902287 h 3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4"/>
                  <a:gd name="T131" fmla="*/ 755 w 755"/>
                  <a:gd name="T132" fmla="*/ 304 h 30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4">
                    <a:moveTo>
                      <a:pt x="683" y="169"/>
                    </a:moveTo>
                    <a:lnTo>
                      <a:pt x="672" y="178"/>
                    </a:lnTo>
                    <a:lnTo>
                      <a:pt x="661" y="188"/>
                    </a:lnTo>
                    <a:lnTo>
                      <a:pt x="652" y="197"/>
                    </a:lnTo>
                    <a:lnTo>
                      <a:pt x="642" y="207"/>
                    </a:lnTo>
                    <a:lnTo>
                      <a:pt x="626" y="228"/>
                    </a:lnTo>
                    <a:lnTo>
                      <a:pt x="614" y="247"/>
                    </a:lnTo>
                    <a:lnTo>
                      <a:pt x="604" y="263"/>
                    </a:lnTo>
                    <a:lnTo>
                      <a:pt x="597" y="278"/>
                    </a:lnTo>
                    <a:lnTo>
                      <a:pt x="592" y="288"/>
                    </a:lnTo>
                    <a:lnTo>
                      <a:pt x="591" y="294"/>
                    </a:lnTo>
                    <a:lnTo>
                      <a:pt x="591" y="296"/>
                    </a:lnTo>
                    <a:lnTo>
                      <a:pt x="592" y="298"/>
                    </a:lnTo>
                    <a:lnTo>
                      <a:pt x="593" y="300"/>
                    </a:lnTo>
                    <a:lnTo>
                      <a:pt x="596" y="302"/>
                    </a:lnTo>
                    <a:lnTo>
                      <a:pt x="599" y="304"/>
                    </a:lnTo>
                    <a:lnTo>
                      <a:pt x="605" y="304"/>
                    </a:lnTo>
                    <a:lnTo>
                      <a:pt x="610" y="303"/>
                    </a:lnTo>
                    <a:lnTo>
                      <a:pt x="614" y="302"/>
                    </a:lnTo>
                    <a:lnTo>
                      <a:pt x="616" y="298"/>
                    </a:lnTo>
                    <a:lnTo>
                      <a:pt x="618" y="296"/>
                    </a:lnTo>
                    <a:lnTo>
                      <a:pt x="624" y="284"/>
                    </a:lnTo>
                    <a:lnTo>
                      <a:pt x="630" y="268"/>
                    </a:lnTo>
                    <a:lnTo>
                      <a:pt x="641" y="252"/>
                    </a:lnTo>
                    <a:lnTo>
                      <a:pt x="653" y="234"/>
                    </a:lnTo>
                    <a:lnTo>
                      <a:pt x="661" y="225"/>
                    </a:lnTo>
                    <a:lnTo>
                      <a:pt x="670" y="215"/>
                    </a:lnTo>
                    <a:lnTo>
                      <a:pt x="679" y="206"/>
                    </a:lnTo>
                    <a:lnTo>
                      <a:pt x="690" y="197"/>
                    </a:lnTo>
                    <a:lnTo>
                      <a:pt x="701" y="188"/>
                    </a:lnTo>
                    <a:lnTo>
                      <a:pt x="713" y="181"/>
                    </a:lnTo>
                    <a:lnTo>
                      <a:pt x="728" y="172"/>
                    </a:lnTo>
                    <a:lnTo>
                      <a:pt x="744" y="164"/>
                    </a:lnTo>
                    <a:lnTo>
                      <a:pt x="749" y="161"/>
                    </a:lnTo>
                    <a:lnTo>
                      <a:pt x="753" y="158"/>
                    </a:lnTo>
                    <a:lnTo>
                      <a:pt x="755" y="156"/>
                    </a:lnTo>
                    <a:lnTo>
                      <a:pt x="755" y="153"/>
                    </a:lnTo>
                    <a:lnTo>
                      <a:pt x="754" y="148"/>
                    </a:lnTo>
                    <a:lnTo>
                      <a:pt x="753" y="146"/>
                    </a:lnTo>
                    <a:lnTo>
                      <a:pt x="750" y="145"/>
                    </a:lnTo>
                    <a:lnTo>
                      <a:pt x="749" y="144"/>
                    </a:lnTo>
                    <a:lnTo>
                      <a:pt x="731" y="136"/>
                    </a:lnTo>
                    <a:lnTo>
                      <a:pt x="714" y="126"/>
                    </a:lnTo>
                    <a:lnTo>
                      <a:pt x="697" y="113"/>
                    </a:lnTo>
                    <a:lnTo>
                      <a:pt x="680" y="100"/>
                    </a:lnTo>
                    <a:lnTo>
                      <a:pt x="671" y="92"/>
                    </a:lnTo>
                    <a:lnTo>
                      <a:pt x="663" y="83"/>
                    </a:lnTo>
                    <a:lnTo>
                      <a:pt x="655" y="73"/>
                    </a:lnTo>
                    <a:lnTo>
                      <a:pt x="647" y="63"/>
                    </a:lnTo>
                    <a:lnTo>
                      <a:pt x="639" y="52"/>
                    </a:lnTo>
                    <a:lnTo>
                      <a:pt x="633" y="39"/>
                    </a:lnTo>
                    <a:lnTo>
                      <a:pt x="625" y="27"/>
                    </a:lnTo>
                    <a:lnTo>
                      <a:pt x="618" y="12"/>
                    </a:lnTo>
                    <a:lnTo>
                      <a:pt x="616" y="8"/>
                    </a:lnTo>
                    <a:lnTo>
                      <a:pt x="614" y="3"/>
                    </a:lnTo>
                    <a:lnTo>
                      <a:pt x="610" y="1"/>
                    </a:lnTo>
                    <a:lnTo>
                      <a:pt x="605" y="0"/>
                    </a:lnTo>
                    <a:lnTo>
                      <a:pt x="599" y="1"/>
                    </a:lnTo>
                    <a:lnTo>
                      <a:pt x="596" y="2"/>
                    </a:lnTo>
                    <a:lnTo>
                      <a:pt x="593" y="5"/>
                    </a:lnTo>
                    <a:lnTo>
                      <a:pt x="592" y="6"/>
                    </a:lnTo>
                    <a:lnTo>
                      <a:pt x="591" y="8"/>
                    </a:lnTo>
                    <a:lnTo>
                      <a:pt x="591" y="11"/>
                    </a:lnTo>
                    <a:lnTo>
                      <a:pt x="592" y="16"/>
                    </a:lnTo>
                    <a:lnTo>
                      <a:pt x="597" y="27"/>
                    </a:lnTo>
                    <a:lnTo>
                      <a:pt x="604" y="40"/>
                    </a:lnTo>
                    <a:lnTo>
                      <a:pt x="614" y="58"/>
                    </a:lnTo>
                    <a:lnTo>
                      <a:pt x="626" y="77"/>
                    </a:lnTo>
                    <a:lnTo>
                      <a:pt x="642" y="96"/>
                    </a:lnTo>
                    <a:lnTo>
                      <a:pt x="651" y="107"/>
                    </a:lnTo>
                    <a:lnTo>
                      <a:pt x="661" y="117"/>
                    </a:lnTo>
                    <a:lnTo>
                      <a:pt x="672" y="127"/>
                    </a:lnTo>
                    <a:lnTo>
                      <a:pt x="683" y="136"/>
                    </a:lnTo>
                    <a:lnTo>
                      <a:pt x="28" y="136"/>
                    </a:lnTo>
                    <a:lnTo>
                      <a:pt x="19" y="136"/>
                    </a:lnTo>
                    <a:lnTo>
                      <a:pt x="10" y="138"/>
                    </a:lnTo>
                    <a:lnTo>
                      <a:pt x="5" y="139"/>
                    </a:lnTo>
                    <a:lnTo>
                      <a:pt x="3" y="142"/>
                    </a:lnTo>
                    <a:lnTo>
                      <a:pt x="1" y="147"/>
                    </a:lnTo>
                    <a:lnTo>
                      <a:pt x="0" y="153"/>
                    </a:lnTo>
                    <a:lnTo>
                      <a:pt x="1" y="158"/>
                    </a:lnTo>
                    <a:lnTo>
                      <a:pt x="3" y="163"/>
                    </a:lnTo>
                    <a:lnTo>
                      <a:pt x="5" y="165"/>
                    </a:lnTo>
                    <a:lnTo>
                      <a:pt x="10" y="167"/>
                    </a:lnTo>
                    <a:lnTo>
                      <a:pt x="19" y="169"/>
                    </a:lnTo>
                    <a:lnTo>
                      <a:pt x="28" y="169"/>
                    </a:lnTo>
                    <a:lnTo>
                      <a:pt x="683" y="16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84" name="Freeform 228"/>
              <p:cNvSpPr>
                <a:spLocks/>
              </p:cNvSpPr>
              <p:nvPr/>
            </p:nvSpPr>
            <p:spPr bwMode="auto">
              <a:xfrm>
                <a:off x="8032750" y="4008438"/>
                <a:ext cx="60325" cy="69850"/>
              </a:xfrm>
              <a:custGeom>
                <a:avLst/>
                <a:gdLst>
                  <a:gd name="T0" fmla="*/ 582715545 w 345"/>
                  <a:gd name="T1" fmla="*/ 0 h 392"/>
                  <a:gd name="T2" fmla="*/ 283332012 w 345"/>
                  <a:gd name="T3" fmla="*/ 73535835 h 392"/>
                  <a:gd name="T4" fmla="*/ 0 w 345"/>
                  <a:gd name="T5" fmla="*/ 124464860 h 392"/>
                  <a:gd name="T6" fmla="*/ 48123963 w 345"/>
                  <a:gd name="T7" fmla="*/ 181045498 h 392"/>
                  <a:gd name="T8" fmla="*/ 160392809 w 345"/>
                  <a:gd name="T9" fmla="*/ 192349081 h 392"/>
                  <a:gd name="T10" fmla="*/ 251259570 w 345"/>
                  <a:gd name="T11" fmla="*/ 209335995 h 392"/>
                  <a:gd name="T12" fmla="*/ 294032968 w 345"/>
                  <a:gd name="T13" fmla="*/ 231974523 h 392"/>
                  <a:gd name="T14" fmla="*/ 331455975 w 345"/>
                  <a:gd name="T15" fmla="*/ 277220039 h 392"/>
                  <a:gd name="T16" fmla="*/ 352827461 w 345"/>
                  <a:gd name="T17" fmla="*/ 333800855 h 392"/>
                  <a:gd name="T18" fmla="*/ 384930328 w 345"/>
                  <a:gd name="T19" fmla="*/ 446962132 h 392"/>
                  <a:gd name="T20" fmla="*/ 422353335 w 345"/>
                  <a:gd name="T21" fmla="*/ 650646335 h 392"/>
                  <a:gd name="T22" fmla="*/ 443724821 w 345"/>
                  <a:gd name="T23" fmla="*/ 826040220 h 392"/>
                  <a:gd name="T24" fmla="*/ 459776342 w 345"/>
                  <a:gd name="T25" fmla="*/ 961808484 h 392"/>
                  <a:gd name="T26" fmla="*/ 486498219 w 345"/>
                  <a:gd name="T27" fmla="*/ 1312596254 h 392"/>
                  <a:gd name="T28" fmla="*/ 518570661 w 345"/>
                  <a:gd name="T29" fmla="*/ 1697325955 h 392"/>
                  <a:gd name="T30" fmla="*/ 523921226 w 345"/>
                  <a:gd name="T31" fmla="*/ 1855732926 h 392"/>
                  <a:gd name="T32" fmla="*/ 523921226 w 345"/>
                  <a:gd name="T33" fmla="*/ 1957559258 h 392"/>
                  <a:gd name="T34" fmla="*/ 523921226 w 345"/>
                  <a:gd name="T35" fmla="*/ 2138604756 h 392"/>
                  <a:gd name="T36" fmla="*/ 539942147 w 345"/>
                  <a:gd name="T37" fmla="*/ 2147483647 h 392"/>
                  <a:gd name="T38" fmla="*/ 555993493 w 345"/>
                  <a:gd name="T39" fmla="*/ 2147483647 h 392"/>
                  <a:gd name="T40" fmla="*/ 588065935 w 345"/>
                  <a:gd name="T41" fmla="*/ 2147483647 h 392"/>
                  <a:gd name="T42" fmla="*/ 641540463 w 345"/>
                  <a:gd name="T43" fmla="*/ 2147483647 h 392"/>
                  <a:gd name="T44" fmla="*/ 759129275 w 345"/>
                  <a:gd name="T45" fmla="*/ 2070720534 h 392"/>
                  <a:gd name="T46" fmla="*/ 1181482611 w 345"/>
                  <a:gd name="T47" fmla="*/ 1578512887 h 392"/>
                  <a:gd name="T48" fmla="*/ 1331174289 w 345"/>
                  <a:gd name="T49" fmla="*/ 1386132088 h 392"/>
                  <a:gd name="T50" fmla="*/ 1507588020 w 345"/>
                  <a:gd name="T51" fmla="*/ 1120215455 h 392"/>
                  <a:gd name="T52" fmla="*/ 1667980655 w 345"/>
                  <a:gd name="T53" fmla="*/ 854330539 h 392"/>
                  <a:gd name="T54" fmla="*/ 1774899111 w 345"/>
                  <a:gd name="T55" fmla="*/ 639311213 h 392"/>
                  <a:gd name="T56" fmla="*/ 1828342864 w 345"/>
                  <a:gd name="T57" fmla="*/ 458265715 h 392"/>
                  <a:gd name="T58" fmla="*/ 1844394385 w 345"/>
                  <a:gd name="T59" fmla="*/ 288555339 h 392"/>
                  <a:gd name="T60" fmla="*/ 1828342864 w 345"/>
                  <a:gd name="T61" fmla="*/ 175393885 h 392"/>
                  <a:gd name="T62" fmla="*/ 1774899111 w 345"/>
                  <a:gd name="T63" fmla="*/ 90522749 h 392"/>
                  <a:gd name="T64" fmla="*/ 1694702706 w 345"/>
                  <a:gd name="T65" fmla="*/ 22638706 h 392"/>
                  <a:gd name="T66" fmla="*/ 1593134815 w 345"/>
                  <a:gd name="T67" fmla="*/ 5651792 h 392"/>
                  <a:gd name="T68" fmla="*/ 1523639541 w 345"/>
                  <a:gd name="T69" fmla="*/ 11303405 h 392"/>
                  <a:gd name="T70" fmla="*/ 1470165013 w 345"/>
                  <a:gd name="T71" fmla="*/ 45277233 h 392"/>
                  <a:gd name="T72" fmla="*/ 1438092571 w 345"/>
                  <a:gd name="T73" fmla="*/ 96174541 h 392"/>
                  <a:gd name="T74" fmla="*/ 1427391615 w 345"/>
                  <a:gd name="T75" fmla="*/ 158406970 h 392"/>
                  <a:gd name="T76" fmla="*/ 1438092571 w 345"/>
                  <a:gd name="T77" fmla="*/ 254581511 h 392"/>
                  <a:gd name="T78" fmla="*/ 1475515578 w 345"/>
                  <a:gd name="T79" fmla="*/ 322497272 h 392"/>
                  <a:gd name="T80" fmla="*/ 1593134815 w 345"/>
                  <a:gd name="T81" fmla="*/ 446962132 h 392"/>
                  <a:gd name="T82" fmla="*/ 1603835946 w 345"/>
                  <a:gd name="T83" fmla="*/ 497891156 h 392"/>
                  <a:gd name="T84" fmla="*/ 1603835946 w 345"/>
                  <a:gd name="T85" fmla="*/ 582730574 h 392"/>
                  <a:gd name="T86" fmla="*/ 1577083294 w 345"/>
                  <a:gd name="T87" fmla="*/ 701543642 h 392"/>
                  <a:gd name="T88" fmla="*/ 1523639541 w 345"/>
                  <a:gd name="T89" fmla="*/ 842995416 h 392"/>
                  <a:gd name="T90" fmla="*/ 1438092571 w 345"/>
                  <a:gd name="T91" fmla="*/ 995750595 h 392"/>
                  <a:gd name="T92" fmla="*/ 1283050327 w 345"/>
                  <a:gd name="T93" fmla="*/ 1256015615 h 392"/>
                  <a:gd name="T94" fmla="*/ 1005068880 w 345"/>
                  <a:gd name="T95" fmla="*/ 1612454998 h 392"/>
                  <a:gd name="T96" fmla="*/ 855377026 w 345"/>
                  <a:gd name="T97" fmla="*/ 1719932943 h 392"/>
                  <a:gd name="T98" fmla="*/ 828655149 w 345"/>
                  <a:gd name="T99" fmla="*/ 1244712032 h 392"/>
                  <a:gd name="T100" fmla="*/ 780531187 w 345"/>
                  <a:gd name="T101" fmla="*/ 792066391 h 392"/>
                  <a:gd name="T102" fmla="*/ 721706268 w 345"/>
                  <a:gd name="T103" fmla="*/ 379078088 h 392"/>
                  <a:gd name="T104" fmla="*/ 636189898 w 345"/>
                  <a:gd name="T105" fmla="*/ 16986914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3"/>
                    </a:moveTo>
                    <a:lnTo>
                      <a:pt x="109" y="0"/>
                    </a:lnTo>
                    <a:lnTo>
                      <a:pt x="82" y="7"/>
                    </a:lnTo>
                    <a:lnTo>
                      <a:pt x="53" y="13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2"/>
                    </a:lnTo>
                    <a:lnTo>
                      <a:pt x="9" y="32"/>
                    </a:lnTo>
                    <a:lnTo>
                      <a:pt x="17" y="32"/>
                    </a:lnTo>
                    <a:lnTo>
                      <a:pt x="30" y="34"/>
                    </a:lnTo>
                    <a:lnTo>
                      <a:pt x="42" y="36"/>
                    </a:lnTo>
                    <a:lnTo>
                      <a:pt x="47" y="37"/>
                    </a:lnTo>
                    <a:lnTo>
                      <a:pt x="51" y="39"/>
                    </a:lnTo>
                    <a:lnTo>
                      <a:pt x="55" y="41"/>
                    </a:lnTo>
                    <a:lnTo>
                      <a:pt x="58" y="45"/>
                    </a:lnTo>
                    <a:lnTo>
                      <a:pt x="62" y="49"/>
                    </a:lnTo>
                    <a:lnTo>
                      <a:pt x="64" y="54"/>
                    </a:lnTo>
                    <a:lnTo>
                      <a:pt x="66" y="59"/>
                    </a:lnTo>
                    <a:lnTo>
                      <a:pt x="69" y="65"/>
                    </a:lnTo>
                    <a:lnTo>
                      <a:pt x="72" y="79"/>
                    </a:lnTo>
                    <a:lnTo>
                      <a:pt x="75" y="99"/>
                    </a:lnTo>
                    <a:lnTo>
                      <a:pt x="79" y="115"/>
                    </a:lnTo>
                    <a:lnTo>
                      <a:pt x="81" y="131"/>
                    </a:lnTo>
                    <a:lnTo>
                      <a:pt x="83" y="146"/>
                    </a:lnTo>
                    <a:lnTo>
                      <a:pt x="85" y="159"/>
                    </a:lnTo>
                    <a:lnTo>
                      <a:pt x="86" y="170"/>
                    </a:lnTo>
                    <a:lnTo>
                      <a:pt x="88" y="195"/>
                    </a:lnTo>
                    <a:lnTo>
                      <a:pt x="91" y="232"/>
                    </a:lnTo>
                    <a:lnTo>
                      <a:pt x="95" y="282"/>
                    </a:lnTo>
                    <a:lnTo>
                      <a:pt x="97" y="300"/>
                    </a:lnTo>
                    <a:lnTo>
                      <a:pt x="97" y="315"/>
                    </a:lnTo>
                    <a:lnTo>
                      <a:pt x="98" y="328"/>
                    </a:lnTo>
                    <a:lnTo>
                      <a:pt x="98" y="338"/>
                    </a:lnTo>
                    <a:lnTo>
                      <a:pt x="98" y="346"/>
                    </a:lnTo>
                    <a:lnTo>
                      <a:pt x="98" y="364"/>
                    </a:lnTo>
                    <a:lnTo>
                      <a:pt x="98" y="378"/>
                    </a:lnTo>
                    <a:lnTo>
                      <a:pt x="100" y="385"/>
                    </a:lnTo>
                    <a:lnTo>
                      <a:pt x="101" y="389"/>
                    </a:lnTo>
                    <a:lnTo>
                      <a:pt x="102" y="390"/>
                    </a:lnTo>
                    <a:lnTo>
                      <a:pt x="104" y="391"/>
                    </a:lnTo>
                    <a:lnTo>
                      <a:pt x="107" y="392"/>
                    </a:lnTo>
                    <a:lnTo>
                      <a:pt x="110" y="391"/>
                    </a:lnTo>
                    <a:lnTo>
                      <a:pt x="114" y="389"/>
                    </a:lnTo>
                    <a:lnTo>
                      <a:pt x="120" y="385"/>
                    </a:lnTo>
                    <a:lnTo>
                      <a:pt x="127" y="381"/>
                    </a:lnTo>
                    <a:lnTo>
                      <a:pt x="142" y="366"/>
                    </a:lnTo>
                    <a:lnTo>
                      <a:pt x="163" y="345"/>
                    </a:lnTo>
                    <a:lnTo>
                      <a:pt x="221" y="279"/>
                    </a:lnTo>
                    <a:lnTo>
                      <a:pt x="234" y="263"/>
                    </a:lnTo>
                    <a:lnTo>
                      <a:pt x="249" y="245"/>
                    </a:lnTo>
                    <a:lnTo>
                      <a:pt x="266" y="223"/>
                    </a:lnTo>
                    <a:lnTo>
                      <a:pt x="282" y="198"/>
                    </a:lnTo>
                    <a:lnTo>
                      <a:pt x="298" y="174"/>
                    </a:lnTo>
                    <a:lnTo>
                      <a:pt x="312" y="151"/>
                    </a:lnTo>
                    <a:lnTo>
                      <a:pt x="323" y="131"/>
                    </a:lnTo>
                    <a:lnTo>
                      <a:pt x="332" y="113"/>
                    </a:lnTo>
                    <a:lnTo>
                      <a:pt x="337" y="96"/>
                    </a:lnTo>
                    <a:lnTo>
                      <a:pt x="342" y="81"/>
                    </a:lnTo>
                    <a:lnTo>
                      <a:pt x="345" y="66"/>
                    </a:lnTo>
                    <a:lnTo>
                      <a:pt x="345" y="51"/>
                    </a:lnTo>
                    <a:lnTo>
                      <a:pt x="345" y="41"/>
                    </a:lnTo>
                    <a:lnTo>
                      <a:pt x="342" y="31"/>
                    </a:lnTo>
                    <a:lnTo>
                      <a:pt x="337" y="22"/>
                    </a:lnTo>
                    <a:lnTo>
                      <a:pt x="332" y="16"/>
                    </a:lnTo>
                    <a:lnTo>
                      <a:pt x="325" y="9"/>
                    </a:lnTo>
                    <a:lnTo>
                      <a:pt x="317" y="4"/>
                    </a:lnTo>
                    <a:lnTo>
                      <a:pt x="308" y="1"/>
                    </a:lnTo>
                    <a:lnTo>
                      <a:pt x="298" y="1"/>
                    </a:lnTo>
                    <a:lnTo>
                      <a:pt x="291" y="1"/>
                    </a:lnTo>
                    <a:lnTo>
                      <a:pt x="285" y="2"/>
                    </a:lnTo>
                    <a:lnTo>
                      <a:pt x="279" y="4"/>
                    </a:lnTo>
                    <a:lnTo>
                      <a:pt x="275" y="8"/>
                    </a:lnTo>
                    <a:lnTo>
                      <a:pt x="271" y="12"/>
                    </a:lnTo>
                    <a:lnTo>
                      <a:pt x="269" y="17"/>
                    </a:lnTo>
                    <a:lnTo>
                      <a:pt x="267" y="22"/>
                    </a:lnTo>
                    <a:lnTo>
                      <a:pt x="267" y="28"/>
                    </a:lnTo>
                    <a:lnTo>
                      <a:pt x="267" y="37"/>
                    </a:lnTo>
                    <a:lnTo>
                      <a:pt x="269" y="45"/>
                    </a:lnTo>
                    <a:lnTo>
                      <a:pt x="272" y="53"/>
                    </a:lnTo>
                    <a:lnTo>
                      <a:pt x="276" y="57"/>
                    </a:lnTo>
                    <a:lnTo>
                      <a:pt x="295" y="75"/>
                    </a:lnTo>
                    <a:lnTo>
                      <a:pt x="298" y="79"/>
                    </a:lnTo>
                    <a:lnTo>
                      <a:pt x="299" y="84"/>
                    </a:lnTo>
                    <a:lnTo>
                      <a:pt x="300" y="88"/>
                    </a:lnTo>
                    <a:lnTo>
                      <a:pt x="302" y="94"/>
                    </a:lnTo>
                    <a:lnTo>
                      <a:pt x="300" y="103"/>
                    </a:lnTo>
                    <a:lnTo>
                      <a:pt x="298" y="113"/>
                    </a:lnTo>
                    <a:lnTo>
                      <a:pt x="295" y="124"/>
                    </a:lnTo>
                    <a:lnTo>
                      <a:pt x="290" y="135"/>
                    </a:lnTo>
                    <a:lnTo>
                      <a:pt x="285" y="149"/>
                    </a:lnTo>
                    <a:lnTo>
                      <a:pt x="277" y="162"/>
                    </a:lnTo>
                    <a:lnTo>
                      <a:pt x="269" y="176"/>
                    </a:lnTo>
                    <a:lnTo>
                      <a:pt x="260" y="190"/>
                    </a:lnTo>
                    <a:lnTo>
                      <a:pt x="240" y="222"/>
                    </a:lnTo>
                    <a:lnTo>
                      <a:pt x="215" y="253"/>
                    </a:lnTo>
                    <a:lnTo>
                      <a:pt x="188" y="285"/>
                    </a:lnTo>
                    <a:lnTo>
                      <a:pt x="160" y="315"/>
                    </a:lnTo>
                    <a:lnTo>
                      <a:pt x="160" y="304"/>
                    </a:lnTo>
                    <a:lnTo>
                      <a:pt x="158" y="261"/>
                    </a:lnTo>
                    <a:lnTo>
                      <a:pt x="155" y="220"/>
                    </a:lnTo>
                    <a:lnTo>
                      <a:pt x="151" y="179"/>
                    </a:lnTo>
                    <a:lnTo>
                      <a:pt x="146" y="140"/>
                    </a:lnTo>
                    <a:lnTo>
                      <a:pt x="140" y="102"/>
                    </a:lnTo>
                    <a:lnTo>
                      <a:pt x="135" y="67"/>
                    </a:lnTo>
                    <a:lnTo>
                      <a:pt x="127" y="34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85" name="Freeform 229"/>
              <p:cNvSpPr>
                <a:spLocks noEditPoints="1"/>
              </p:cNvSpPr>
              <p:nvPr/>
            </p:nvSpPr>
            <p:spPr bwMode="auto">
              <a:xfrm>
                <a:off x="8097838" y="4024313"/>
                <a:ext cx="49212" cy="74613"/>
              </a:xfrm>
              <a:custGeom>
                <a:avLst/>
                <a:gdLst>
                  <a:gd name="T0" fmla="*/ 993468799 w 286"/>
                  <a:gd name="T1" fmla="*/ 0 h 422"/>
                  <a:gd name="T2" fmla="*/ 0 w 286"/>
                  <a:gd name="T3" fmla="*/ 1536576232 h 422"/>
                  <a:gd name="T4" fmla="*/ 0 w 286"/>
                  <a:gd name="T5" fmla="*/ 1752121520 h 422"/>
                  <a:gd name="T6" fmla="*/ 891557974 w 286"/>
                  <a:gd name="T7" fmla="*/ 1752121520 h 422"/>
                  <a:gd name="T8" fmla="*/ 891557974 w 286"/>
                  <a:gd name="T9" fmla="*/ 2147483647 h 422"/>
                  <a:gd name="T10" fmla="*/ 1136120449 w 286"/>
                  <a:gd name="T11" fmla="*/ 2147483647 h 422"/>
                  <a:gd name="T12" fmla="*/ 1136120449 w 286"/>
                  <a:gd name="T13" fmla="*/ 1752121520 h 422"/>
                  <a:gd name="T14" fmla="*/ 1457071821 w 286"/>
                  <a:gd name="T15" fmla="*/ 1752121520 h 422"/>
                  <a:gd name="T16" fmla="*/ 1457071821 w 286"/>
                  <a:gd name="T17" fmla="*/ 1531043024 h 422"/>
                  <a:gd name="T18" fmla="*/ 1136120449 w 286"/>
                  <a:gd name="T19" fmla="*/ 1531043024 h 422"/>
                  <a:gd name="T20" fmla="*/ 1136120449 w 286"/>
                  <a:gd name="T21" fmla="*/ 0 h 422"/>
                  <a:gd name="T22" fmla="*/ 993468799 w 286"/>
                  <a:gd name="T23" fmla="*/ 0 h 422"/>
                  <a:gd name="T24" fmla="*/ 886465392 w 286"/>
                  <a:gd name="T25" fmla="*/ 359283696 h 422"/>
                  <a:gd name="T26" fmla="*/ 886465392 w 286"/>
                  <a:gd name="T27" fmla="*/ 1531043024 h 422"/>
                  <a:gd name="T28" fmla="*/ 127373905 w 286"/>
                  <a:gd name="T29" fmla="*/ 1531043024 h 422"/>
                  <a:gd name="T30" fmla="*/ 886465392 w 286"/>
                  <a:gd name="T31" fmla="*/ 359283696 h 42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86"/>
                  <a:gd name="T49" fmla="*/ 0 h 422"/>
                  <a:gd name="T50" fmla="*/ 286 w 286"/>
                  <a:gd name="T51" fmla="*/ 422 h 42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86" h="422">
                    <a:moveTo>
                      <a:pt x="195" y="0"/>
                    </a:moveTo>
                    <a:lnTo>
                      <a:pt x="0" y="278"/>
                    </a:lnTo>
                    <a:lnTo>
                      <a:pt x="0" y="317"/>
                    </a:lnTo>
                    <a:lnTo>
                      <a:pt x="175" y="317"/>
                    </a:lnTo>
                    <a:lnTo>
                      <a:pt x="175" y="422"/>
                    </a:lnTo>
                    <a:lnTo>
                      <a:pt x="223" y="422"/>
                    </a:lnTo>
                    <a:lnTo>
                      <a:pt x="223" y="317"/>
                    </a:lnTo>
                    <a:lnTo>
                      <a:pt x="286" y="317"/>
                    </a:lnTo>
                    <a:lnTo>
                      <a:pt x="286" y="277"/>
                    </a:lnTo>
                    <a:lnTo>
                      <a:pt x="223" y="277"/>
                    </a:lnTo>
                    <a:lnTo>
                      <a:pt x="223" y="0"/>
                    </a:lnTo>
                    <a:lnTo>
                      <a:pt x="195" y="0"/>
                    </a:lnTo>
                    <a:close/>
                    <a:moveTo>
                      <a:pt x="174" y="65"/>
                    </a:moveTo>
                    <a:lnTo>
                      <a:pt x="174" y="277"/>
                    </a:lnTo>
                    <a:lnTo>
                      <a:pt x="25" y="277"/>
                    </a:lnTo>
                    <a:lnTo>
                      <a:pt x="174" y="65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86" name="Freeform 230"/>
              <p:cNvSpPr>
                <a:spLocks/>
              </p:cNvSpPr>
              <p:nvPr/>
            </p:nvSpPr>
            <p:spPr bwMode="auto">
              <a:xfrm>
                <a:off x="8199438" y="4010025"/>
                <a:ext cx="133350" cy="53975"/>
              </a:xfrm>
              <a:custGeom>
                <a:avLst/>
                <a:gdLst>
                  <a:gd name="T0" fmla="*/ 2147483647 w 755"/>
                  <a:gd name="T1" fmla="*/ 996277119 h 304"/>
                  <a:gd name="T2" fmla="*/ 2147483647 w 755"/>
                  <a:gd name="T3" fmla="*/ 1102606804 h 304"/>
                  <a:gd name="T4" fmla="*/ 2147483647 w 755"/>
                  <a:gd name="T5" fmla="*/ 1276113703 h 304"/>
                  <a:gd name="T6" fmla="*/ 2147483647 w 755"/>
                  <a:gd name="T7" fmla="*/ 1472002471 h 304"/>
                  <a:gd name="T8" fmla="*/ 2147483647 w 755"/>
                  <a:gd name="T9" fmla="*/ 1611936388 h 304"/>
                  <a:gd name="T10" fmla="*/ 2147483647 w 755"/>
                  <a:gd name="T11" fmla="*/ 1656731731 h 304"/>
                  <a:gd name="T12" fmla="*/ 2147483647 w 755"/>
                  <a:gd name="T13" fmla="*/ 1679113601 h 304"/>
                  <a:gd name="T14" fmla="*/ 2147483647 w 755"/>
                  <a:gd name="T15" fmla="*/ 1701495472 h 304"/>
                  <a:gd name="T16" fmla="*/ 2147483647 w 755"/>
                  <a:gd name="T17" fmla="*/ 1695884202 h 304"/>
                  <a:gd name="T18" fmla="*/ 2147483647 w 755"/>
                  <a:gd name="T19" fmla="*/ 1667922666 h 304"/>
                  <a:gd name="T20" fmla="*/ 2147483647 w 755"/>
                  <a:gd name="T21" fmla="*/ 1589554517 h 304"/>
                  <a:gd name="T22" fmla="*/ 2147483647 w 755"/>
                  <a:gd name="T23" fmla="*/ 1410436527 h 304"/>
                  <a:gd name="T24" fmla="*/ 2147483647 w 755"/>
                  <a:gd name="T25" fmla="*/ 1259343102 h 304"/>
                  <a:gd name="T26" fmla="*/ 2147483647 w 755"/>
                  <a:gd name="T27" fmla="*/ 1152981814 h 304"/>
                  <a:gd name="T28" fmla="*/ 2147483647 w 755"/>
                  <a:gd name="T29" fmla="*/ 1052231794 h 304"/>
                  <a:gd name="T30" fmla="*/ 2147483647 w 755"/>
                  <a:gd name="T31" fmla="*/ 962672888 h 304"/>
                  <a:gd name="T32" fmla="*/ 2147483647 w 755"/>
                  <a:gd name="T33" fmla="*/ 901106943 h 304"/>
                  <a:gd name="T34" fmla="*/ 2147483647 w 755"/>
                  <a:gd name="T35" fmla="*/ 873145408 h 304"/>
                  <a:gd name="T36" fmla="*/ 2147483647 w 755"/>
                  <a:gd name="T37" fmla="*/ 828350064 h 304"/>
                  <a:gd name="T38" fmla="*/ 2147483647 w 755"/>
                  <a:gd name="T39" fmla="*/ 811579463 h 304"/>
                  <a:gd name="T40" fmla="*/ 2147483647 w 755"/>
                  <a:gd name="T41" fmla="*/ 761204454 h 304"/>
                  <a:gd name="T42" fmla="*/ 2147483647 w 755"/>
                  <a:gd name="T43" fmla="*/ 632461295 h 304"/>
                  <a:gd name="T44" fmla="*/ 2147483647 w 755"/>
                  <a:gd name="T45" fmla="*/ 514940853 h 304"/>
                  <a:gd name="T46" fmla="*/ 2147483647 w 755"/>
                  <a:gd name="T47" fmla="*/ 408579564 h 304"/>
                  <a:gd name="T48" fmla="*/ 2147483647 w 755"/>
                  <a:gd name="T49" fmla="*/ 291058945 h 304"/>
                  <a:gd name="T50" fmla="*/ 2147483647 w 755"/>
                  <a:gd name="T51" fmla="*/ 151125029 h 304"/>
                  <a:gd name="T52" fmla="*/ 2147483647 w 755"/>
                  <a:gd name="T53" fmla="*/ 44763740 h 304"/>
                  <a:gd name="T54" fmla="*/ 2147483647 w 755"/>
                  <a:gd name="T55" fmla="*/ 5611269 h 304"/>
                  <a:gd name="T56" fmla="*/ 2147483647 w 755"/>
                  <a:gd name="T57" fmla="*/ 5611269 h 304"/>
                  <a:gd name="T58" fmla="*/ 2147483647 w 755"/>
                  <a:gd name="T59" fmla="*/ 27993139 h 304"/>
                  <a:gd name="T60" fmla="*/ 2147483647 w 755"/>
                  <a:gd name="T61" fmla="*/ 44763740 h 304"/>
                  <a:gd name="T62" fmla="*/ 2147483647 w 755"/>
                  <a:gd name="T63" fmla="*/ 89559084 h 304"/>
                  <a:gd name="T64" fmla="*/ 2147483647 w 755"/>
                  <a:gd name="T65" fmla="*/ 223881731 h 304"/>
                  <a:gd name="T66" fmla="*/ 2147483647 w 755"/>
                  <a:gd name="T67" fmla="*/ 430961434 h 304"/>
                  <a:gd name="T68" fmla="*/ 2147483647 w 755"/>
                  <a:gd name="T69" fmla="*/ 598888490 h 304"/>
                  <a:gd name="T70" fmla="*/ 2147483647 w 755"/>
                  <a:gd name="T71" fmla="*/ 710829444 h 304"/>
                  <a:gd name="T72" fmla="*/ 154261753 w 755"/>
                  <a:gd name="T73" fmla="*/ 761204454 h 304"/>
                  <a:gd name="T74" fmla="*/ 49600901 w 755"/>
                  <a:gd name="T75" fmla="*/ 772395389 h 304"/>
                  <a:gd name="T76" fmla="*/ 11012061 w 755"/>
                  <a:gd name="T77" fmla="*/ 794777259 h 304"/>
                  <a:gd name="T78" fmla="*/ 0 w 755"/>
                  <a:gd name="T79" fmla="*/ 856343203 h 304"/>
                  <a:gd name="T80" fmla="*/ 11012061 w 755"/>
                  <a:gd name="T81" fmla="*/ 912329482 h 304"/>
                  <a:gd name="T82" fmla="*/ 49600901 w 755"/>
                  <a:gd name="T83" fmla="*/ 934711352 h 304"/>
                  <a:gd name="T84" fmla="*/ 154261753 w 755"/>
                  <a:gd name="T85" fmla="*/ 945902287 h 3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4"/>
                  <a:gd name="T131" fmla="*/ 755 w 755"/>
                  <a:gd name="T132" fmla="*/ 304 h 30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4">
                    <a:moveTo>
                      <a:pt x="683" y="169"/>
                    </a:moveTo>
                    <a:lnTo>
                      <a:pt x="671" y="178"/>
                    </a:lnTo>
                    <a:lnTo>
                      <a:pt x="661" y="188"/>
                    </a:lnTo>
                    <a:lnTo>
                      <a:pt x="651" y="197"/>
                    </a:lnTo>
                    <a:lnTo>
                      <a:pt x="642" y="207"/>
                    </a:lnTo>
                    <a:lnTo>
                      <a:pt x="626" y="228"/>
                    </a:lnTo>
                    <a:lnTo>
                      <a:pt x="613" y="247"/>
                    </a:lnTo>
                    <a:lnTo>
                      <a:pt x="604" y="263"/>
                    </a:lnTo>
                    <a:lnTo>
                      <a:pt x="596" y="278"/>
                    </a:lnTo>
                    <a:lnTo>
                      <a:pt x="593" y="288"/>
                    </a:lnTo>
                    <a:lnTo>
                      <a:pt x="591" y="294"/>
                    </a:lnTo>
                    <a:lnTo>
                      <a:pt x="591" y="296"/>
                    </a:lnTo>
                    <a:lnTo>
                      <a:pt x="593" y="298"/>
                    </a:lnTo>
                    <a:lnTo>
                      <a:pt x="594" y="300"/>
                    </a:lnTo>
                    <a:lnTo>
                      <a:pt x="595" y="302"/>
                    </a:lnTo>
                    <a:lnTo>
                      <a:pt x="599" y="304"/>
                    </a:lnTo>
                    <a:lnTo>
                      <a:pt x="604" y="304"/>
                    </a:lnTo>
                    <a:lnTo>
                      <a:pt x="610" y="303"/>
                    </a:lnTo>
                    <a:lnTo>
                      <a:pt x="614" y="302"/>
                    </a:lnTo>
                    <a:lnTo>
                      <a:pt x="616" y="298"/>
                    </a:lnTo>
                    <a:lnTo>
                      <a:pt x="617" y="296"/>
                    </a:lnTo>
                    <a:lnTo>
                      <a:pt x="623" y="284"/>
                    </a:lnTo>
                    <a:lnTo>
                      <a:pt x="631" y="268"/>
                    </a:lnTo>
                    <a:lnTo>
                      <a:pt x="641" y="252"/>
                    </a:lnTo>
                    <a:lnTo>
                      <a:pt x="653" y="234"/>
                    </a:lnTo>
                    <a:lnTo>
                      <a:pt x="661" y="225"/>
                    </a:lnTo>
                    <a:lnTo>
                      <a:pt x="669" y="215"/>
                    </a:lnTo>
                    <a:lnTo>
                      <a:pt x="679" y="206"/>
                    </a:lnTo>
                    <a:lnTo>
                      <a:pt x="689" y="197"/>
                    </a:lnTo>
                    <a:lnTo>
                      <a:pt x="700" y="188"/>
                    </a:lnTo>
                    <a:lnTo>
                      <a:pt x="714" y="181"/>
                    </a:lnTo>
                    <a:lnTo>
                      <a:pt x="727" y="172"/>
                    </a:lnTo>
                    <a:lnTo>
                      <a:pt x="743" y="164"/>
                    </a:lnTo>
                    <a:lnTo>
                      <a:pt x="749" y="161"/>
                    </a:lnTo>
                    <a:lnTo>
                      <a:pt x="753" y="158"/>
                    </a:lnTo>
                    <a:lnTo>
                      <a:pt x="754" y="156"/>
                    </a:lnTo>
                    <a:lnTo>
                      <a:pt x="755" y="153"/>
                    </a:lnTo>
                    <a:lnTo>
                      <a:pt x="754" y="148"/>
                    </a:lnTo>
                    <a:lnTo>
                      <a:pt x="752" y="146"/>
                    </a:lnTo>
                    <a:lnTo>
                      <a:pt x="750" y="145"/>
                    </a:lnTo>
                    <a:lnTo>
                      <a:pt x="748" y="144"/>
                    </a:lnTo>
                    <a:lnTo>
                      <a:pt x="731" y="136"/>
                    </a:lnTo>
                    <a:lnTo>
                      <a:pt x="714" y="126"/>
                    </a:lnTo>
                    <a:lnTo>
                      <a:pt x="697" y="113"/>
                    </a:lnTo>
                    <a:lnTo>
                      <a:pt x="679" y="100"/>
                    </a:lnTo>
                    <a:lnTo>
                      <a:pt x="671" y="92"/>
                    </a:lnTo>
                    <a:lnTo>
                      <a:pt x="663" y="83"/>
                    </a:lnTo>
                    <a:lnTo>
                      <a:pt x="655" y="73"/>
                    </a:lnTo>
                    <a:lnTo>
                      <a:pt x="647" y="63"/>
                    </a:lnTo>
                    <a:lnTo>
                      <a:pt x="640" y="52"/>
                    </a:lnTo>
                    <a:lnTo>
                      <a:pt x="632" y="39"/>
                    </a:lnTo>
                    <a:lnTo>
                      <a:pt x="625" y="27"/>
                    </a:lnTo>
                    <a:lnTo>
                      <a:pt x="618" y="12"/>
                    </a:lnTo>
                    <a:lnTo>
                      <a:pt x="616" y="8"/>
                    </a:lnTo>
                    <a:lnTo>
                      <a:pt x="614" y="3"/>
                    </a:lnTo>
                    <a:lnTo>
                      <a:pt x="609" y="1"/>
                    </a:lnTo>
                    <a:lnTo>
                      <a:pt x="604" y="0"/>
                    </a:lnTo>
                    <a:lnTo>
                      <a:pt x="599" y="1"/>
                    </a:lnTo>
                    <a:lnTo>
                      <a:pt x="595" y="2"/>
                    </a:lnTo>
                    <a:lnTo>
                      <a:pt x="594" y="5"/>
                    </a:lnTo>
                    <a:lnTo>
                      <a:pt x="593" y="6"/>
                    </a:lnTo>
                    <a:lnTo>
                      <a:pt x="591" y="8"/>
                    </a:lnTo>
                    <a:lnTo>
                      <a:pt x="591" y="11"/>
                    </a:lnTo>
                    <a:lnTo>
                      <a:pt x="593" y="16"/>
                    </a:lnTo>
                    <a:lnTo>
                      <a:pt x="596" y="27"/>
                    </a:lnTo>
                    <a:lnTo>
                      <a:pt x="604" y="40"/>
                    </a:lnTo>
                    <a:lnTo>
                      <a:pt x="613" y="58"/>
                    </a:lnTo>
                    <a:lnTo>
                      <a:pt x="626" y="77"/>
                    </a:lnTo>
                    <a:lnTo>
                      <a:pt x="642" y="96"/>
                    </a:lnTo>
                    <a:lnTo>
                      <a:pt x="651" y="107"/>
                    </a:lnTo>
                    <a:lnTo>
                      <a:pt x="661" y="117"/>
                    </a:lnTo>
                    <a:lnTo>
                      <a:pt x="671" y="127"/>
                    </a:lnTo>
                    <a:lnTo>
                      <a:pt x="683" y="136"/>
                    </a:lnTo>
                    <a:lnTo>
                      <a:pt x="28" y="136"/>
                    </a:lnTo>
                    <a:lnTo>
                      <a:pt x="18" y="136"/>
                    </a:lnTo>
                    <a:lnTo>
                      <a:pt x="9" y="138"/>
                    </a:lnTo>
                    <a:lnTo>
                      <a:pt x="6" y="139"/>
                    </a:lnTo>
                    <a:lnTo>
                      <a:pt x="2" y="142"/>
                    </a:lnTo>
                    <a:lnTo>
                      <a:pt x="0" y="147"/>
                    </a:lnTo>
                    <a:lnTo>
                      <a:pt x="0" y="153"/>
                    </a:lnTo>
                    <a:lnTo>
                      <a:pt x="0" y="158"/>
                    </a:lnTo>
                    <a:lnTo>
                      <a:pt x="2" y="163"/>
                    </a:lnTo>
                    <a:lnTo>
                      <a:pt x="6" y="165"/>
                    </a:lnTo>
                    <a:lnTo>
                      <a:pt x="9" y="167"/>
                    </a:lnTo>
                    <a:lnTo>
                      <a:pt x="18" y="169"/>
                    </a:lnTo>
                    <a:lnTo>
                      <a:pt x="28" y="169"/>
                    </a:lnTo>
                    <a:lnTo>
                      <a:pt x="683" y="16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87" name="Freeform 231"/>
              <p:cNvSpPr>
                <a:spLocks/>
              </p:cNvSpPr>
              <p:nvPr/>
            </p:nvSpPr>
            <p:spPr bwMode="auto">
              <a:xfrm>
                <a:off x="8378825" y="4008438"/>
                <a:ext cx="60325" cy="69850"/>
              </a:xfrm>
              <a:custGeom>
                <a:avLst/>
                <a:gdLst>
                  <a:gd name="T0" fmla="*/ 577364980 w 345"/>
                  <a:gd name="T1" fmla="*/ 0 h 392"/>
                  <a:gd name="T2" fmla="*/ 277981447 w 345"/>
                  <a:gd name="T3" fmla="*/ 73535835 h 392"/>
                  <a:gd name="T4" fmla="*/ 0 w 345"/>
                  <a:gd name="T5" fmla="*/ 124464860 h 392"/>
                  <a:gd name="T6" fmla="*/ 48123963 w 345"/>
                  <a:gd name="T7" fmla="*/ 181045498 h 392"/>
                  <a:gd name="T8" fmla="*/ 165743200 w 345"/>
                  <a:gd name="T9" fmla="*/ 192349081 h 392"/>
                  <a:gd name="T10" fmla="*/ 245909005 w 345"/>
                  <a:gd name="T11" fmla="*/ 209335995 h 392"/>
                  <a:gd name="T12" fmla="*/ 288682577 w 345"/>
                  <a:gd name="T13" fmla="*/ 231974523 h 392"/>
                  <a:gd name="T14" fmla="*/ 326105410 w 345"/>
                  <a:gd name="T15" fmla="*/ 277220039 h 392"/>
                  <a:gd name="T16" fmla="*/ 352827461 w 345"/>
                  <a:gd name="T17" fmla="*/ 333800855 h 392"/>
                  <a:gd name="T18" fmla="*/ 384930328 w 345"/>
                  <a:gd name="T19" fmla="*/ 446962132 h 392"/>
                  <a:gd name="T20" fmla="*/ 417002770 w 345"/>
                  <a:gd name="T21" fmla="*/ 650646335 h 392"/>
                  <a:gd name="T22" fmla="*/ 438374256 w 345"/>
                  <a:gd name="T23" fmla="*/ 826040220 h 392"/>
                  <a:gd name="T24" fmla="*/ 454425777 w 345"/>
                  <a:gd name="T25" fmla="*/ 961808484 h 392"/>
                  <a:gd name="T26" fmla="*/ 486498219 w 345"/>
                  <a:gd name="T27" fmla="*/ 1312596254 h 392"/>
                  <a:gd name="T28" fmla="*/ 513220096 w 345"/>
                  <a:gd name="T29" fmla="*/ 1697325955 h 392"/>
                  <a:gd name="T30" fmla="*/ 518570661 w 345"/>
                  <a:gd name="T31" fmla="*/ 1855732926 h 392"/>
                  <a:gd name="T32" fmla="*/ 523921226 w 345"/>
                  <a:gd name="T33" fmla="*/ 1957559258 h 392"/>
                  <a:gd name="T34" fmla="*/ 523921226 w 345"/>
                  <a:gd name="T35" fmla="*/ 2138604756 h 392"/>
                  <a:gd name="T36" fmla="*/ 534622182 w 345"/>
                  <a:gd name="T37" fmla="*/ 2147483647 h 392"/>
                  <a:gd name="T38" fmla="*/ 550643103 w 345"/>
                  <a:gd name="T39" fmla="*/ 2147483647 h 392"/>
                  <a:gd name="T40" fmla="*/ 588065935 w 345"/>
                  <a:gd name="T41" fmla="*/ 2147483647 h 392"/>
                  <a:gd name="T42" fmla="*/ 641540463 w 345"/>
                  <a:gd name="T43" fmla="*/ 2147483647 h 392"/>
                  <a:gd name="T44" fmla="*/ 764479666 w 345"/>
                  <a:gd name="T45" fmla="*/ 2070720534 h 392"/>
                  <a:gd name="T46" fmla="*/ 1181482611 w 345"/>
                  <a:gd name="T47" fmla="*/ 1578512887 h 392"/>
                  <a:gd name="T48" fmla="*/ 1331174289 w 345"/>
                  <a:gd name="T49" fmla="*/ 1386132088 h 392"/>
                  <a:gd name="T50" fmla="*/ 1512938410 w 345"/>
                  <a:gd name="T51" fmla="*/ 1120215455 h 392"/>
                  <a:gd name="T52" fmla="*/ 1667980655 w 345"/>
                  <a:gd name="T53" fmla="*/ 854330539 h 392"/>
                  <a:gd name="T54" fmla="*/ 1769548546 w 345"/>
                  <a:gd name="T55" fmla="*/ 639311213 h 392"/>
                  <a:gd name="T56" fmla="*/ 1828342864 w 345"/>
                  <a:gd name="T57" fmla="*/ 458265715 h 392"/>
                  <a:gd name="T58" fmla="*/ 1844394385 w 345"/>
                  <a:gd name="T59" fmla="*/ 288555339 h 392"/>
                  <a:gd name="T60" fmla="*/ 1828342864 w 345"/>
                  <a:gd name="T61" fmla="*/ 175393885 h 392"/>
                  <a:gd name="T62" fmla="*/ 1774899111 w 345"/>
                  <a:gd name="T63" fmla="*/ 90522749 h 392"/>
                  <a:gd name="T64" fmla="*/ 1689352141 w 345"/>
                  <a:gd name="T65" fmla="*/ 22638706 h 392"/>
                  <a:gd name="T66" fmla="*/ 1587784425 w 345"/>
                  <a:gd name="T67" fmla="*/ 5651792 h 392"/>
                  <a:gd name="T68" fmla="*/ 1523639541 w 345"/>
                  <a:gd name="T69" fmla="*/ 11303405 h 392"/>
                  <a:gd name="T70" fmla="*/ 1470165013 w 345"/>
                  <a:gd name="T71" fmla="*/ 45277233 h 392"/>
                  <a:gd name="T72" fmla="*/ 1432742181 w 345"/>
                  <a:gd name="T73" fmla="*/ 96174541 h 392"/>
                  <a:gd name="T74" fmla="*/ 1422041050 w 345"/>
                  <a:gd name="T75" fmla="*/ 158406970 h 392"/>
                  <a:gd name="T76" fmla="*/ 1438092571 w 345"/>
                  <a:gd name="T77" fmla="*/ 254581511 h 392"/>
                  <a:gd name="T78" fmla="*/ 1475515578 w 345"/>
                  <a:gd name="T79" fmla="*/ 322497272 h 392"/>
                  <a:gd name="T80" fmla="*/ 1587784425 w 345"/>
                  <a:gd name="T81" fmla="*/ 446962132 h 392"/>
                  <a:gd name="T82" fmla="*/ 1609155736 w 345"/>
                  <a:gd name="T83" fmla="*/ 497891156 h 392"/>
                  <a:gd name="T84" fmla="*/ 1609155736 w 345"/>
                  <a:gd name="T85" fmla="*/ 582730574 h 392"/>
                  <a:gd name="T86" fmla="*/ 1577083294 w 345"/>
                  <a:gd name="T87" fmla="*/ 701543642 h 392"/>
                  <a:gd name="T88" fmla="*/ 1518288976 w 345"/>
                  <a:gd name="T89" fmla="*/ 842995416 h 392"/>
                  <a:gd name="T90" fmla="*/ 1438092571 w 345"/>
                  <a:gd name="T91" fmla="*/ 995750595 h 392"/>
                  <a:gd name="T92" fmla="*/ 1277699762 w 345"/>
                  <a:gd name="T93" fmla="*/ 1256015615 h 392"/>
                  <a:gd name="T94" fmla="*/ 1010419270 w 345"/>
                  <a:gd name="T95" fmla="*/ 1612454998 h 392"/>
                  <a:gd name="T96" fmla="*/ 850026636 w 345"/>
                  <a:gd name="T97" fmla="*/ 1719932943 h 392"/>
                  <a:gd name="T98" fmla="*/ 828655149 w 345"/>
                  <a:gd name="T99" fmla="*/ 1244712032 h 392"/>
                  <a:gd name="T100" fmla="*/ 780531187 w 345"/>
                  <a:gd name="T101" fmla="*/ 792066391 h 392"/>
                  <a:gd name="T102" fmla="*/ 716386303 w 345"/>
                  <a:gd name="T103" fmla="*/ 379078088 h 392"/>
                  <a:gd name="T104" fmla="*/ 636189898 w 345"/>
                  <a:gd name="T105" fmla="*/ 16986914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3"/>
                    </a:moveTo>
                    <a:lnTo>
                      <a:pt x="108" y="0"/>
                    </a:lnTo>
                    <a:lnTo>
                      <a:pt x="82" y="7"/>
                    </a:lnTo>
                    <a:lnTo>
                      <a:pt x="52" y="13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2"/>
                    </a:lnTo>
                    <a:lnTo>
                      <a:pt x="9" y="32"/>
                    </a:lnTo>
                    <a:lnTo>
                      <a:pt x="16" y="32"/>
                    </a:lnTo>
                    <a:lnTo>
                      <a:pt x="31" y="34"/>
                    </a:lnTo>
                    <a:lnTo>
                      <a:pt x="42" y="36"/>
                    </a:lnTo>
                    <a:lnTo>
                      <a:pt x="46" y="37"/>
                    </a:lnTo>
                    <a:lnTo>
                      <a:pt x="51" y="39"/>
                    </a:lnTo>
                    <a:lnTo>
                      <a:pt x="54" y="41"/>
                    </a:lnTo>
                    <a:lnTo>
                      <a:pt x="57" y="45"/>
                    </a:lnTo>
                    <a:lnTo>
                      <a:pt x="61" y="49"/>
                    </a:lnTo>
                    <a:lnTo>
                      <a:pt x="63" y="54"/>
                    </a:lnTo>
                    <a:lnTo>
                      <a:pt x="66" y="59"/>
                    </a:lnTo>
                    <a:lnTo>
                      <a:pt x="69" y="65"/>
                    </a:lnTo>
                    <a:lnTo>
                      <a:pt x="72" y="79"/>
                    </a:lnTo>
                    <a:lnTo>
                      <a:pt x="75" y="99"/>
                    </a:lnTo>
                    <a:lnTo>
                      <a:pt x="78" y="115"/>
                    </a:lnTo>
                    <a:lnTo>
                      <a:pt x="81" y="131"/>
                    </a:lnTo>
                    <a:lnTo>
                      <a:pt x="82" y="146"/>
                    </a:lnTo>
                    <a:lnTo>
                      <a:pt x="84" y="159"/>
                    </a:lnTo>
                    <a:lnTo>
                      <a:pt x="85" y="170"/>
                    </a:lnTo>
                    <a:lnTo>
                      <a:pt x="88" y="195"/>
                    </a:lnTo>
                    <a:lnTo>
                      <a:pt x="91" y="232"/>
                    </a:lnTo>
                    <a:lnTo>
                      <a:pt x="94" y="282"/>
                    </a:lnTo>
                    <a:lnTo>
                      <a:pt x="96" y="300"/>
                    </a:lnTo>
                    <a:lnTo>
                      <a:pt x="97" y="315"/>
                    </a:lnTo>
                    <a:lnTo>
                      <a:pt x="97" y="328"/>
                    </a:lnTo>
                    <a:lnTo>
                      <a:pt x="98" y="338"/>
                    </a:lnTo>
                    <a:lnTo>
                      <a:pt x="98" y="346"/>
                    </a:lnTo>
                    <a:lnTo>
                      <a:pt x="98" y="364"/>
                    </a:lnTo>
                    <a:lnTo>
                      <a:pt x="98" y="378"/>
                    </a:lnTo>
                    <a:lnTo>
                      <a:pt x="99" y="385"/>
                    </a:lnTo>
                    <a:lnTo>
                      <a:pt x="100" y="389"/>
                    </a:lnTo>
                    <a:lnTo>
                      <a:pt x="102" y="390"/>
                    </a:lnTo>
                    <a:lnTo>
                      <a:pt x="103" y="391"/>
                    </a:lnTo>
                    <a:lnTo>
                      <a:pt x="106" y="392"/>
                    </a:lnTo>
                    <a:lnTo>
                      <a:pt x="110" y="391"/>
                    </a:lnTo>
                    <a:lnTo>
                      <a:pt x="115" y="389"/>
                    </a:lnTo>
                    <a:lnTo>
                      <a:pt x="120" y="385"/>
                    </a:lnTo>
                    <a:lnTo>
                      <a:pt x="127" y="381"/>
                    </a:lnTo>
                    <a:lnTo>
                      <a:pt x="143" y="366"/>
                    </a:lnTo>
                    <a:lnTo>
                      <a:pt x="162" y="345"/>
                    </a:lnTo>
                    <a:lnTo>
                      <a:pt x="221" y="279"/>
                    </a:lnTo>
                    <a:lnTo>
                      <a:pt x="234" y="263"/>
                    </a:lnTo>
                    <a:lnTo>
                      <a:pt x="249" y="245"/>
                    </a:lnTo>
                    <a:lnTo>
                      <a:pt x="265" y="223"/>
                    </a:lnTo>
                    <a:lnTo>
                      <a:pt x="283" y="198"/>
                    </a:lnTo>
                    <a:lnTo>
                      <a:pt x="298" y="174"/>
                    </a:lnTo>
                    <a:lnTo>
                      <a:pt x="312" y="151"/>
                    </a:lnTo>
                    <a:lnTo>
                      <a:pt x="322" y="131"/>
                    </a:lnTo>
                    <a:lnTo>
                      <a:pt x="331" y="113"/>
                    </a:lnTo>
                    <a:lnTo>
                      <a:pt x="338" y="96"/>
                    </a:lnTo>
                    <a:lnTo>
                      <a:pt x="342" y="81"/>
                    </a:lnTo>
                    <a:lnTo>
                      <a:pt x="344" y="66"/>
                    </a:lnTo>
                    <a:lnTo>
                      <a:pt x="345" y="51"/>
                    </a:lnTo>
                    <a:lnTo>
                      <a:pt x="344" y="41"/>
                    </a:lnTo>
                    <a:lnTo>
                      <a:pt x="342" y="31"/>
                    </a:lnTo>
                    <a:lnTo>
                      <a:pt x="338" y="22"/>
                    </a:lnTo>
                    <a:lnTo>
                      <a:pt x="332" y="16"/>
                    </a:lnTo>
                    <a:lnTo>
                      <a:pt x="324" y="9"/>
                    </a:lnTo>
                    <a:lnTo>
                      <a:pt x="316" y="4"/>
                    </a:lnTo>
                    <a:lnTo>
                      <a:pt x="307" y="1"/>
                    </a:lnTo>
                    <a:lnTo>
                      <a:pt x="297" y="1"/>
                    </a:lnTo>
                    <a:lnTo>
                      <a:pt x="290" y="1"/>
                    </a:lnTo>
                    <a:lnTo>
                      <a:pt x="285" y="2"/>
                    </a:lnTo>
                    <a:lnTo>
                      <a:pt x="279" y="4"/>
                    </a:lnTo>
                    <a:lnTo>
                      <a:pt x="275" y="8"/>
                    </a:lnTo>
                    <a:lnTo>
                      <a:pt x="270" y="12"/>
                    </a:lnTo>
                    <a:lnTo>
                      <a:pt x="268" y="17"/>
                    </a:lnTo>
                    <a:lnTo>
                      <a:pt x="267" y="22"/>
                    </a:lnTo>
                    <a:lnTo>
                      <a:pt x="266" y="28"/>
                    </a:lnTo>
                    <a:lnTo>
                      <a:pt x="267" y="37"/>
                    </a:lnTo>
                    <a:lnTo>
                      <a:pt x="269" y="45"/>
                    </a:lnTo>
                    <a:lnTo>
                      <a:pt x="271" y="53"/>
                    </a:lnTo>
                    <a:lnTo>
                      <a:pt x="276" y="57"/>
                    </a:lnTo>
                    <a:lnTo>
                      <a:pt x="295" y="75"/>
                    </a:lnTo>
                    <a:lnTo>
                      <a:pt x="297" y="79"/>
                    </a:lnTo>
                    <a:lnTo>
                      <a:pt x="299" y="84"/>
                    </a:lnTo>
                    <a:lnTo>
                      <a:pt x="301" y="88"/>
                    </a:lnTo>
                    <a:lnTo>
                      <a:pt x="301" y="94"/>
                    </a:lnTo>
                    <a:lnTo>
                      <a:pt x="301" y="103"/>
                    </a:lnTo>
                    <a:lnTo>
                      <a:pt x="298" y="113"/>
                    </a:lnTo>
                    <a:lnTo>
                      <a:pt x="295" y="124"/>
                    </a:lnTo>
                    <a:lnTo>
                      <a:pt x="290" y="135"/>
                    </a:lnTo>
                    <a:lnTo>
                      <a:pt x="284" y="149"/>
                    </a:lnTo>
                    <a:lnTo>
                      <a:pt x="277" y="162"/>
                    </a:lnTo>
                    <a:lnTo>
                      <a:pt x="269" y="176"/>
                    </a:lnTo>
                    <a:lnTo>
                      <a:pt x="260" y="190"/>
                    </a:lnTo>
                    <a:lnTo>
                      <a:pt x="239" y="222"/>
                    </a:lnTo>
                    <a:lnTo>
                      <a:pt x="215" y="253"/>
                    </a:lnTo>
                    <a:lnTo>
                      <a:pt x="189" y="285"/>
                    </a:lnTo>
                    <a:lnTo>
                      <a:pt x="159" y="315"/>
                    </a:lnTo>
                    <a:lnTo>
                      <a:pt x="159" y="304"/>
                    </a:lnTo>
                    <a:lnTo>
                      <a:pt x="157" y="261"/>
                    </a:lnTo>
                    <a:lnTo>
                      <a:pt x="155" y="220"/>
                    </a:lnTo>
                    <a:lnTo>
                      <a:pt x="150" y="179"/>
                    </a:lnTo>
                    <a:lnTo>
                      <a:pt x="146" y="140"/>
                    </a:lnTo>
                    <a:lnTo>
                      <a:pt x="140" y="102"/>
                    </a:lnTo>
                    <a:lnTo>
                      <a:pt x="134" y="67"/>
                    </a:lnTo>
                    <a:lnTo>
                      <a:pt x="127" y="34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88" name="Freeform 232"/>
              <p:cNvSpPr>
                <a:spLocks/>
              </p:cNvSpPr>
              <p:nvPr/>
            </p:nvSpPr>
            <p:spPr bwMode="auto">
              <a:xfrm>
                <a:off x="8443913" y="4025900"/>
                <a:ext cx="47625" cy="73025"/>
              </a:xfrm>
              <a:custGeom>
                <a:avLst/>
                <a:gdLst>
                  <a:gd name="T0" fmla="*/ 1503956806 w 268"/>
                  <a:gd name="T1" fmla="*/ 0 h 418"/>
                  <a:gd name="T2" fmla="*/ 202011744 w 268"/>
                  <a:gd name="T3" fmla="*/ 0 h 418"/>
                  <a:gd name="T4" fmla="*/ 190801210 w 268"/>
                  <a:gd name="T5" fmla="*/ 37326432 h 418"/>
                  <a:gd name="T6" fmla="*/ 179590676 w 268"/>
                  <a:gd name="T7" fmla="*/ 58660214 h 418"/>
                  <a:gd name="T8" fmla="*/ 168348511 w 268"/>
                  <a:gd name="T9" fmla="*/ 90645688 h 418"/>
                  <a:gd name="T10" fmla="*/ 151516805 w 268"/>
                  <a:gd name="T11" fmla="*/ 133313252 h 418"/>
                  <a:gd name="T12" fmla="*/ 134685099 w 268"/>
                  <a:gd name="T13" fmla="*/ 186632333 h 418"/>
                  <a:gd name="T14" fmla="*/ 101021688 w 268"/>
                  <a:gd name="T15" fmla="*/ 255944239 h 418"/>
                  <a:gd name="T16" fmla="*/ 67326823 w 268"/>
                  <a:gd name="T17" fmla="*/ 335907837 h 418"/>
                  <a:gd name="T18" fmla="*/ 44905577 w 268"/>
                  <a:gd name="T19" fmla="*/ 389226919 h 418"/>
                  <a:gd name="T20" fmla="*/ 22452700 w 268"/>
                  <a:gd name="T21" fmla="*/ 431894483 h 418"/>
                  <a:gd name="T22" fmla="*/ 11210534 w 268"/>
                  <a:gd name="T23" fmla="*/ 453228265 h 418"/>
                  <a:gd name="T24" fmla="*/ 5621172 w 268"/>
                  <a:gd name="T25" fmla="*/ 469221089 h 418"/>
                  <a:gd name="T26" fmla="*/ 0 w 268"/>
                  <a:gd name="T27" fmla="*/ 490524299 h 418"/>
                  <a:gd name="T28" fmla="*/ 61737283 w 268"/>
                  <a:gd name="T29" fmla="*/ 517199038 h 418"/>
                  <a:gd name="T30" fmla="*/ 112232222 w 268"/>
                  <a:gd name="T31" fmla="*/ 442546175 h 418"/>
                  <a:gd name="T32" fmla="*/ 157137799 w 268"/>
                  <a:gd name="T33" fmla="*/ 383885961 h 418"/>
                  <a:gd name="T34" fmla="*/ 196422204 w 268"/>
                  <a:gd name="T35" fmla="*/ 341248795 h 418"/>
                  <a:gd name="T36" fmla="*/ 230085616 w 268"/>
                  <a:gd name="T37" fmla="*/ 303922363 h 418"/>
                  <a:gd name="T38" fmla="*/ 269370199 w 268"/>
                  <a:gd name="T39" fmla="*/ 282588581 h 418"/>
                  <a:gd name="T40" fmla="*/ 314244144 w 268"/>
                  <a:gd name="T41" fmla="*/ 271937064 h 418"/>
                  <a:gd name="T42" fmla="*/ 364770715 w 268"/>
                  <a:gd name="T43" fmla="*/ 255944239 h 418"/>
                  <a:gd name="T44" fmla="*/ 415265832 w 268"/>
                  <a:gd name="T45" fmla="*/ 250603282 h 418"/>
                  <a:gd name="T46" fmla="*/ 617309208 w 268"/>
                  <a:gd name="T47" fmla="*/ 250603282 h 418"/>
                  <a:gd name="T48" fmla="*/ 791247081 w 268"/>
                  <a:gd name="T49" fmla="*/ 250603282 h 418"/>
                  <a:gd name="T50" fmla="*/ 1217755079 w 268"/>
                  <a:gd name="T51" fmla="*/ 250603282 h 418"/>
                  <a:gd name="T52" fmla="*/ 527498054 w 268"/>
                  <a:gd name="T53" fmla="*/ 2147483647 h 418"/>
                  <a:gd name="T54" fmla="*/ 763204841 w 268"/>
                  <a:gd name="T55" fmla="*/ 2147483647 h 418"/>
                  <a:gd name="T56" fmla="*/ 1397345577 w 268"/>
                  <a:gd name="T57" fmla="*/ 357241619 h 418"/>
                  <a:gd name="T58" fmla="*/ 1470293572 w 268"/>
                  <a:gd name="T59" fmla="*/ 133313252 h 418"/>
                  <a:gd name="T60" fmla="*/ 1498335812 w 268"/>
                  <a:gd name="T61" fmla="*/ 53319256 h 418"/>
                  <a:gd name="T62" fmla="*/ 1503956806 w 268"/>
                  <a:gd name="T63" fmla="*/ 0 h 41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68"/>
                  <a:gd name="T97" fmla="*/ 0 h 418"/>
                  <a:gd name="T98" fmla="*/ 268 w 268"/>
                  <a:gd name="T99" fmla="*/ 418 h 41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68" h="418">
                    <a:moveTo>
                      <a:pt x="268" y="0"/>
                    </a:moveTo>
                    <a:lnTo>
                      <a:pt x="36" y="0"/>
                    </a:lnTo>
                    <a:lnTo>
                      <a:pt x="34" y="7"/>
                    </a:lnTo>
                    <a:lnTo>
                      <a:pt x="32" y="11"/>
                    </a:lnTo>
                    <a:lnTo>
                      <a:pt x="30" y="17"/>
                    </a:lnTo>
                    <a:lnTo>
                      <a:pt x="27" y="25"/>
                    </a:lnTo>
                    <a:lnTo>
                      <a:pt x="24" y="35"/>
                    </a:lnTo>
                    <a:lnTo>
                      <a:pt x="18" y="48"/>
                    </a:lnTo>
                    <a:lnTo>
                      <a:pt x="12" y="63"/>
                    </a:lnTo>
                    <a:lnTo>
                      <a:pt x="8" y="73"/>
                    </a:lnTo>
                    <a:lnTo>
                      <a:pt x="4" y="81"/>
                    </a:lnTo>
                    <a:lnTo>
                      <a:pt x="2" y="85"/>
                    </a:lnTo>
                    <a:lnTo>
                      <a:pt x="1" y="88"/>
                    </a:lnTo>
                    <a:lnTo>
                      <a:pt x="0" y="92"/>
                    </a:lnTo>
                    <a:lnTo>
                      <a:pt x="11" y="97"/>
                    </a:lnTo>
                    <a:lnTo>
                      <a:pt x="20" y="83"/>
                    </a:lnTo>
                    <a:lnTo>
                      <a:pt x="28" y="72"/>
                    </a:lnTo>
                    <a:lnTo>
                      <a:pt x="35" y="64"/>
                    </a:lnTo>
                    <a:lnTo>
                      <a:pt x="41" y="57"/>
                    </a:lnTo>
                    <a:lnTo>
                      <a:pt x="48" y="53"/>
                    </a:lnTo>
                    <a:lnTo>
                      <a:pt x="56" y="51"/>
                    </a:lnTo>
                    <a:lnTo>
                      <a:pt x="65" y="48"/>
                    </a:lnTo>
                    <a:lnTo>
                      <a:pt x="74" y="47"/>
                    </a:lnTo>
                    <a:lnTo>
                      <a:pt x="110" y="47"/>
                    </a:lnTo>
                    <a:lnTo>
                      <a:pt x="141" y="47"/>
                    </a:lnTo>
                    <a:lnTo>
                      <a:pt x="217" y="47"/>
                    </a:lnTo>
                    <a:lnTo>
                      <a:pt x="94" y="418"/>
                    </a:lnTo>
                    <a:lnTo>
                      <a:pt x="136" y="418"/>
                    </a:lnTo>
                    <a:lnTo>
                      <a:pt x="249" y="67"/>
                    </a:lnTo>
                    <a:lnTo>
                      <a:pt x="262" y="25"/>
                    </a:lnTo>
                    <a:lnTo>
                      <a:pt x="267" y="10"/>
                    </a:lnTo>
                    <a:lnTo>
                      <a:pt x="268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89" name="Freeform 233"/>
              <p:cNvSpPr>
                <a:spLocks/>
              </p:cNvSpPr>
              <p:nvPr/>
            </p:nvSpPr>
            <p:spPr bwMode="auto">
              <a:xfrm>
                <a:off x="8545513" y="4010025"/>
                <a:ext cx="133350" cy="53975"/>
              </a:xfrm>
              <a:custGeom>
                <a:avLst/>
                <a:gdLst>
                  <a:gd name="T0" fmla="*/ 2147483647 w 755"/>
                  <a:gd name="T1" fmla="*/ 996277119 h 304"/>
                  <a:gd name="T2" fmla="*/ 2147483647 w 755"/>
                  <a:gd name="T3" fmla="*/ 1102606804 h 304"/>
                  <a:gd name="T4" fmla="*/ 2147483647 w 755"/>
                  <a:gd name="T5" fmla="*/ 1276113703 h 304"/>
                  <a:gd name="T6" fmla="*/ 2147483647 w 755"/>
                  <a:gd name="T7" fmla="*/ 1472002471 h 304"/>
                  <a:gd name="T8" fmla="*/ 2147483647 w 755"/>
                  <a:gd name="T9" fmla="*/ 1611936388 h 304"/>
                  <a:gd name="T10" fmla="*/ 2147483647 w 755"/>
                  <a:gd name="T11" fmla="*/ 1656731731 h 304"/>
                  <a:gd name="T12" fmla="*/ 2147483647 w 755"/>
                  <a:gd name="T13" fmla="*/ 1679113601 h 304"/>
                  <a:gd name="T14" fmla="*/ 2147483647 w 755"/>
                  <a:gd name="T15" fmla="*/ 1701495472 h 304"/>
                  <a:gd name="T16" fmla="*/ 2147483647 w 755"/>
                  <a:gd name="T17" fmla="*/ 1695884202 h 304"/>
                  <a:gd name="T18" fmla="*/ 2147483647 w 755"/>
                  <a:gd name="T19" fmla="*/ 1667922666 h 304"/>
                  <a:gd name="T20" fmla="*/ 2147483647 w 755"/>
                  <a:gd name="T21" fmla="*/ 1589554517 h 304"/>
                  <a:gd name="T22" fmla="*/ 2147483647 w 755"/>
                  <a:gd name="T23" fmla="*/ 1410436527 h 304"/>
                  <a:gd name="T24" fmla="*/ 2147483647 w 755"/>
                  <a:gd name="T25" fmla="*/ 1259343102 h 304"/>
                  <a:gd name="T26" fmla="*/ 2147483647 w 755"/>
                  <a:gd name="T27" fmla="*/ 1152981814 h 304"/>
                  <a:gd name="T28" fmla="*/ 2147483647 w 755"/>
                  <a:gd name="T29" fmla="*/ 1052231794 h 304"/>
                  <a:gd name="T30" fmla="*/ 2147483647 w 755"/>
                  <a:gd name="T31" fmla="*/ 962672888 h 304"/>
                  <a:gd name="T32" fmla="*/ 2147483647 w 755"/>
                  <a:gd name="T33" fmla="*/ 901106943 h 304"/>
                  <a:gd name="T34" fmla="*/ 2147483647 w 755"/>
                  <a:gd name="T35" fmla="*/ 873145408 h 304"/>
                  <a:gd name="T36" fmla="*/ 2147483647 w 755"/>
                  <a:gd name="T37" fmla="*/ 828350064 h 304"/>
                  <a:gd name="T38" fmla="*/ 2147483647 w 755"/>
                  <a:gd name="T39" fmla="*/ 811579463 h 304"/>
                  <a:gd name="T40" fmla="*/ 2147483647 w 755"/>
                  <a:gd name="T41" fmla="*/ 761204454 h 304"/>
                  <a:gd name="T42" fmla="*/ 2147483647 w 755"/>
                  <a:gd name="T43" fmla="*/ 632461295 h 304"/>
                  <a:gd name="T44" fmla="*/ 2147483647 w 755"/>
                  <a:gd name="T45" fmla="*/ 514940853 h 304"/>
                  <a:gd name="T46" fmla="*/ 2147483647 w 755"/>
                  <a:gd name="T47" fmla="*/ 408579564 h 304"/>
                  <a:gd name="T48" fmla="*/ 2147483647 w 755"/>
                  <a:gd name="T49" fmla="*/ 291058945 h 304"/>
                  <a:gd name="T50" fmla="*/ 2147483647 w 755"/>
                  <a:gd name="T51" fmla="*/ 151125029 h 304"/>
                  <a:gd name="T52" fmla="*/ 2147483647 w 755"/>
                  <a:gd name="T53" fmla="*/ 44763740 h 304"/>
                  <a:gd name="T54" fmla="*/ 2147483647 w 755"/>
                  <a:gd name="T55" fmla="*/ 5611269 h 304"/>
                  <a:gd name="T56" fmla="*/ 2147483647 w 755"/>
                  <a:gd name="T57" fmla="*/ 5611269 h 304"/>
                  <a:gd name="T58" fmla="*/ 2147483647 w 755"/>
                  <a:gd name="T59" fmla="*/ 27993139 h 304"/>
                  <a:gd name="T60" fmla="*/ 2147483647 w 755"/>
                  <a:gd name="T61" fmla="*/ 44763740 h 304"/>
                  <a:gd name="T62" fmla="*/ 2147483647 w 755"/>
                  <a:gd name="T63" fmla="*/ 89559084 h 304"/>
                  <a:gd name="T64" fmla="*/ 2147483647 w 755"/>
                  <a:gd name="T65" fmla="*/ 223881731 h 304"/>
                  <a:gd name="T66" fmla="*/ 2147483647 w 755"/>
                  <a:gd name="T67" fmla="*/ 430961434 h 304"/>
                  <a:gd name="T68" fmla="*/ 2147483647 w 755"/>
                  <a:gd name="T69" fmla="*/ 598888490 h 304"/>
                  <a:gd name="T70" fmla="*/ 2147483647 w 755"/>
                  <a:gd name="T71" fmla="*/ 710829444 h 304"/>
                  <a:gd name="T72" fmla="*/ 154261753 w 755"/>
                  <a:gd name="T73" fmla="*/ 761204454 h 304"/>
                  <a:gd name="T74" fmla="*/ 55091212 w 755"/>
                  <a:gd name="T75" fmla="*/ 772395389 h 304"/>
                  <a:gd name="T76" fmla="*/ 16533634 w 755"/>
                  <a:gd name="T77" fmla="*/ 794777259 h 304"/>
                  <a:gd name="T78" fmla="*/ 0 w 755"/>
                  <a:gd name="T79" fmla="*/ 856343203 h 304"/>
                  <a:gd name="T80" fmla="*/ 16533634 w 755"/>
                  <a:gd name="T81" fmla="*/ 912329482 h 304"/>
                  <a:gd name="T82" fmla="*/ 55091212 w 755"/>
                  <a:gd name="T83" fmla="*/ 934711352 h 304"/>
                  <a:gd name="T84" fmla="*/ 154261753 w 755"/>
                  <a:gd name="T85" fmla="*/ 945902287 h 3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4"/>
                  <a:gd name="T131" fmla="*/ 755 w 755"/>
                  <a:gd name="T132" fmla="*/ 304 h 30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4">
                    <a:moveTo>
                      <a:pt x="683" y="169"/>
                    </a:moveTo>
                    <a:lnTo>
                      <a:pt x="672" y="178"/>
                    </a:lnTo>
                    <a:lnTo>
                      <a:pt x="661" y="188"/>
                    </a:lnTo>
                    <a:lnTo>
                      <a:pt x="652" y="197"/>
                    </a:lnTo>
                    <a:lnTo>
                      <a:pt x="642" y="207"/>
                    </a:lnTo>
                    <a:lnTo>
                      <a:pt x="626" y="228"/>
                    </a:lnTo>
                    <a:lnTo>
                      <a:pt x="614" y="247"/>
                    </a:lnTo>
                    <a:lnTo>
                      <a:pt x="604" y="263"/>
                    </a:lnTo>
                    <a:lnTo>
                      <a:pt x="597" y="278"/>
                    </a:lnTo>
                    <a:lnTo>
                      <a:pt x="593" y="288"/>
                    </a:lnTo>
                    <a:lnTo>
                      <a:pt x="591" y="294"/>
                    </a:lnTo>
                    <a:lnTo>
                      <a:pt x="591" y="296"/>
                    </a:lnTo>
                    <a:lnTo>
                      <a:pt x="593" y="298"/>
                    </a:lnTo>
                    <a:lnTo>
                      <a:pt x="594" y="300"/>
                    </a:lnTo>
                    <a:lnTo>
                      <a:pt x="596" y="302"/>
                    </a:lnTo>
                    <a:lnTo>
                      <a:pt x="600" y="304"/>
                    </a:lnTo>
                    <a:lnTo>
                      <a:pt x="605" y="304"/>
                    </a:lnTo>
                    <a:lnTo>
                      <a:pt x="611" y="303"/>
                    </a:lnTo>
                    <a:lnTo>
                      <a:pt x="615" y="302"/>
                    </a:lnTo>
                    <a:lnTo>
                      <a:pt x="617" y="298"/>
                    </a:lnTo>
                    <a:lnTo>
                      <a:pt x="618" y="296"/>
                    </a:lnTo>
                    <a:lnTo>
                      <a:pt x="624" y="284"/>
                    </a:lnTo>
                    <a:lnTo>
                      <a:pt x="631" y="268"/>
                    </a:lnTo>
                    <a:lnTo>
                      <a:pt x="641" y="252"/>
                    </a:lnTo>
                    <a:lnTo>
                      <a:pt x="653" y="234"/>
                    </a:lnTo>
                    <a:lnTo>
                      <a:pt x="661" y="225"/>
                    </a:lnTo>
                    <a:lnTo>
                      <a:pt x="670" y="215"/>
                    </a:lnTo>
                    <a:lnTo>
                      <a:pt x="679" y="206"/>
                    </a:lnTo>
                    <a:lnTo>
                      <a:pt x="690" y="197"/>
                    </a:lnTo>
                    <a:lnTo>
                      <a:pt x="701" y="188"/>
                    </a:lnTo>
                    <a:lnTo>
                      <a:pt x="714" y="181"/>
                    </a:lnTo>
                    <a:lnTo>
                      <a:pt x="728" y="172"/>
                    </a:lnTo>
                    <a:lnTo>
                      <a:pt x="744" y="164"/>
                    </a:lnTo>
                    <a:lnTo>
                      <a:pt x="749" y="161"/>
                    </a:lnTo>
                    <a:lnTo>
                      <a:pt x="753" y="158"/>
                    </a:lnTo>
                    <a:lnTo>
                      <a:pt x="755" y="156"/>
                    </a:lnTo>
                    <a:lnTo>
                      <a:pt x="755" y="153"/>
                    </a:lnTo>
                    <a:lnTo>
                      <a:pt x="754" y="148"/>
                    </a:lnTo>
                    <a:lnTo>
                      <a:pt x="753" y="146"/>
                    </a:lnTo>
                    <a:lnTo>
                      <a:pt x="751" y="145"/>
                    </a:lnTo>
                    <a:lnTo>
                      <a:pt x="749" y="144"/>
                    </a:lnTo>
                    <a:lnTo>
                      <a:pt x="731" y="136"/>
                    </a:lnTo>
                    <a:lnTo>
                      <a:pt x="715" y="126"/>
                    </a:lnTo>
                    <a:lnTo>
                      <a:pt x="697" y="113"/>
                    </a:lnTo>
                    <a:lnTo>
                      <a:pt x="680" y="100"/>
                    </a:lnTo>
                    <a:lnTo>
                      <a:pt x="672" y="92"/>
                    </a:lnTo>
                    <a:lnTo>
                      <a:pt x="663" y="83"/>
                    </a:lnTo>
                    <a:lnTo>
                      <a:pt x="655" y="73"/>
                    </a:lnTo>
                    <a:lnTo>
                      <a:pt x="647" y="63"/>
                    </a:lnTo>
                    <a:lnTo>
                      <a:pt x="640" y="52"/>
                    </a:lnTo>
                    <a:lnTo>
                      <a:pt x="633" y="39"/>
                    </a:lnTo>
                    <a:lnTo>
                      <a:pt x="626" y="27"/>
                    </a:lnTo>
                    <a:lnTo>
                      <a:pt x="619" y="12"/>
                    </a:lnTo>
                    <a:lnTo>
                      <a:pt x="616" y="8"/>
                    </a:lnTo>
                    <a:lnTo>
                      <a:pt x="614" y="3"/>
                    </a:lnTo>
                    <a:lnTo>
                      <a:pt x="611" y="1"/>
                    </a:lnTo>
                    <a:lnTo>
                      <a:pt x="605" y="0"/>
                    </a:lnTo>
                    <a:lnTo>
                      <a:pt x="600" y="1"/>
                    </a:lnTo>
                    <a:lnTo>
                      <a:pt x="596" y="2"/>
                    </a:lnTo>
                    <a:lnTo>
                      <a:pt x="594" y="5"/>
                    </a:lnTo>
                    <a:lnTo>
                      <a:pt x="593" y="6"/>
                    </a:lnTo>
                    <a:lnTo>
                      <a:pt x="591" y="8"/>
                    </a:lnTo>
                    <a:lnTo>
                      <a:pt x="591" y="11"/>
                    </a:lnTo>
                    <a:lnTo>
                      <a:pt x="593" y="16"/>
                    </a:lnTo>
                    <a:lnTo>
                      <a:pt x="597" y="27"/>
                    </a:lnTo>
                    <a:lnTo>
                      <a:pt x="604" y="40"/>
                    </a:lnTo>
                    <a:lnTo>
                      <a:pt x="614" y="58"/>
                    </a:lnTo>
                    <a:lnTo>
                      <a:pt x="626" y="77"/>
                    </a:lnTo>
                    <a:lnTo>
                      <a:pt x="642" y="96"/>
                    </a:lnTo>
                    <a:lnTo>
                      <a:pt x="652" y="107"/>
                    </a:lnTo>
                    <a:lnTo>
                      <a:pt x="661" y="117"/>
                    </a:lnTo>
                    <a:lnTo>
                      <a:pt x="672" y="127"/>
                    </a:lnTo>
                    <a:lnTo>
                      <a:pt x="683" y="136"/>
                    </a:lnTo>
                    <a:lnTo>
                      <a:pt x="28" y="136"/>
                    </a:lnTo>
                    <a:lnTo>
                      <a:pt x="19" y="136"/>
                    </a:lnTo>
                    <a:lnTo>
                      <a:pt x="10" y="138"/>
                    </a:lnTo>
                    <a:lnTo>
                      <a:pt x="6" y="139"/>
                    </a:lnTo>
                    <a:lnTo>
                      <a:pt x="3" y="142"/>
                    </a:lnTo>
                    <a:lnTo>
                      <a:pt x="1" y="147"/>
                    </a:lnTo>
                    <a:lnTo>
                      <a:pt x="0" y="153"/>
                    </a:lnTo>
                    <a:lnTo>
                      <a:pt x="1" y="158"/>
                    </a:lnTo>
                    <a:lnTo>
                      <a:pt x="3" y="163"/>
                    </a:lnTo>
                    <a:lnTo>
                      <a:pt x="6" y="165"/>
                    </a:lnTo>
                    <a:lnTo>
                      <a:pt x="10" y="167"/>
                    </a:lnTo>
                    <a:lnTo>
                      <a:pt x="19" y="169"/>
                    </a:lnTo>
                    <a:lnTo>
                      <a:pt x="28" y="169"/>
                    </a:lnTo>
                    <a:lnTo>
                      <a:pt x="683" y="16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90" name="Freeform 234"/>
              <p:cNvSpPr>
                <a:spLocks/>
              </p:cNvSpPr>
              <p:nvPr/>
            </p:nvSpPr>
            <p:spPr bwMode="auto">
              <a:xfrm>
                <a:off x="8723313" y="4008438"/>
                <a:ext cx="61912" cy="69850"/>
              </a:xfrm>
              <a:custGeom>
                <a:avLst/>
                <a:gdLst>
                  <a:gd name="T0" fmla="*/ 629944909 w 345"/>
                  <a:gd name="T1" fmla="*/ 0 h 392"/>
                  <a:gd name="T2" fmla="*/ 306293379 w 345"/>
                  <a:gd name="T3" fmla="*/ 73535835 h 392"/>
                  <a:gd name="T4" fmla="*/ 0 w 345"/>
                  <a:gd name="T5" fmla="*/ 124464860 h 392"/>
                  <a:gd name="T6" fmla="*/ 52009669 w 345"/>
                  <a:gd name="T7" fmla="*/ 181045498 h 392"/>
                  <a:gd name="T8" fmla="*/ 179151614 w 345"/>
                  <a:gd name="T9" fmla="*/ 192349081 h 392"/>
                  <a:gd name="T10" fmla="*/ 271609559 w 345"/>
                  <a:gd name="T11" fmla="*/ 209335995 h 392"/>
                  <a:gd name="T12" fmla="*/ 317854772 w 345"/>
                  <a:gd name="T13" fmla="*/ 231974523 h 392"/>
                  <a:gd name="T14" fmla="*/ 358303048 w 345"/>
                  <a:gd name="T15" fmla="*/ 277220039 h 392"/>
                  <a:gd name="T16" fmla="*/ 381425655 w 345"/>
                  <a:gd name="T17" fmla="*/ 333800855 h 392"/>
                  <a:gd name="T18" fmla="*/ 416109475 w 345"/>
                  <a:gd name="T19" fmla="*/ 446962132 h 392"/>
                  <a:gd name="T20" fmla="*/ 456557931 w 345"/>
                  <a:gd name="T21" fmla="*/ 650646335 h 392"/>
                  <a:gd name="T22" fmla="*/ 479680358 w 345"/>
                  <a:gd name="T23" fmla="*/ 826040220 h 392"/>
                  <a:gd name="T24" fmla="*/ 502802965 w 345"/>
                  <a:gd name="T25" fmla="*/ 961808484 h 392"/>
                  <a:gd name="T26" fmla="*/ 525893269 w 345"/>
                  <a:gd name="T27" fmla="*/ 1312596254 h 392"/>
                  <a:gd name="T28" fmla="*/ 560577090 w 345"/>
                  <a:gd name="T29" fmla="*/ 1697325955 h 392"/>
                  <a:gd name="T30" fmla="*/ 566373847 w 345"/>
                  <a:gd name="T31" fmla="*/ 1855732926 h 392"/>
                  <a:gd name="T32" fmla="*/ 566373847 w 345"/>
                  <a:gd name="T33" fmla="*/ 1957559258 h 392"/>
                  <a:gd name="T34" fmla="*/ 572138483 w 345"/>
                  <a:gd name="T35" fmla="*/ 2138604756 h 392"/>
                  <a:gd name="T36" fmla="*/ 583699696 w 345"/>
                  <a:gd name="T37" fmla="*/ 2147483647 h 392"/>
                  <a:gd name="T38" fmla="*/ 606822303 w 345"/>
                  <a:gd name="T39" fmla="*/ 2147483647 h 392"/>
                  <a:gd name="T40" fmla="*/ 635709365 w 345"/>
                  <a:gd name="T41" fmla="*/ 2147483647 h 392"/>
                  <a:gd name="T42" fmla="*/ 693515792 w 345"/>
                  <a:gd name="T43" fmla="*/ 2147483647 h 392"/>
                  <a:gd name="T44" fmla="*/ 826422193 w 345"/>
                  <a:gd name="T45" fmla="*/ 2070720534 h 392"/>
                  <a:gd name="T46" fmla="*/ 1277215488 w 345"/>
                  <a:gd name="T47" fmla="*/ 1578512887 h 392"/>
                  <a:gd name="T48" fmla="*/ 1439008951 w 345"/>
                  <a:gd name="T49" fmla="*/ 1386132088 h 392"/>
                  <a:gd name="T50" fmla="*/ 1635518537 w 345"/>
                  <a:gd name="T51" fmla="*/ 1120215455 h 392"/>
                  <a:gd name="T52" fmla="*/ 1803108937 w 345"/>
                  <a:gd name="T53" fmla="*/ 854330539 h 392"/>
                  <a:gd name="T54" fmla="*/ 1918689489 w 345"/>
                  <a:gd name="T55" fmla="*/ 639311213 h 392"/>
                  <a:gd name="T56" fmla="*/ 1976495916 w 345"/>
                  <a:gd name="T57" fmla="*/ 458265715 h 392"/>
                  <a:gd name="T58" fmla="*/ 1993821585 w 345"/>
                  <a:gd name="T59" fmla="*/ 288555339 h 392"/>
                  <a:gd name="T60" fmla="*/ 1976495916 w 345"/>
                  <a:gd name="T61" fmla="*/ 175393885 h 392"/>
                  <a:gd name="T62" fmla="*/ 1918689489 w 345"/>
                  <a:gd name="T63" fmla="*/ 90522749 h 392"/>
                  <a:gd name="T64" fmla="*/ 1831996000 w 345"/>
                  <a:gd name="T65" fmla="*/ 22638706 h 392"/>
                  <a:gd name="T66" fmla="*/ 1722212026 w 345"/>
                  <a:gd name="T67" fmla="*/ 5651792 h 392"/>
                  <a:gd name="T68" fmla="*/ 1647079930 w 345"/>
                  <a:gd name="T69" fmla="*/ 11303405 h 392"/>
                  <a:gd name="T70" fmla="*/ 1589273503 w 345"/>
                  <a:gd name="T71" fmla="*/ 45277233 h 392"/>
                  <a:gd name="T72" fmla="*/ 1554589683 w 345"/>
                  <a:gd name="T73" fmla="*/ 96174541 h 392"/>
                  <a:gd name="T74" fmla="*/ 1543060592 w 345"/>
                  <a:gd name="T75" fmla="*/ 158406970 h 392"/>
                  <a:gd name="T76" fmla="*/ 1554589683 w 345"/>
                  <a:gd name="T77" fmla="*/ 254581511 h 392"/>
                  <a:gd name="T78" fmla="*/ 1595070261 w 345"/>
                  <a:gd name="T79" fmla="*/ 322497272 h 392"/>
                  <a:gd name="T80" fmla="*/ 1722212026 w 345"/>
                  <a:gd name="T81" fmla="*/ 446962132 h 392"/>
                  <a:gd name="T82" fmla="*/ 1739537875 w 345"/>
                  <a:gd name="T83" fmla="*/ 497891156 h 392"/>
                  <a:gd name="T84" fmla="*/ 1739537875 w 345"/>
                  <a:gd name="T85" fmla="*/ 582730574 h 392"/>
                  <a:gd name="T86" fmla="*/ 1704854055 w 345"/>
                  <a:gd name="T87" fmla="*/ 701543642 h 392"/>
                  <a:gd name="T88" fmla="*/ 1647079930 w 345"/>
                  <a:gd name="T89" fmla="*/ 842995416 h 392"/>
                  <a:gd name="T90" fmla="*/ 1554589683 w 345"/>
                  <a:gd name="T91" fmla="*/ 995750595 h 392"/>
                  <a:gd name="T92" fmla="*/ 1386999462 w 345"/>
                  <a:gd name="T93" fmla="*/ 1256015615 h 392"/>
                  <a:gd name="T94" fmla="*/ 1092267296 w 345"/>
                  <a:gd name="T95" fmla="*/ 1612454998 h 392"/>
                  <a:gd name="T96" fmla="*/ 930441531 w 345"/>
                  <a:gd name="T97" fmla="*/ 1719932943 h 392"/>
                  <a:gd name="T98" fmla="*/ 895789833 w 345"/>
                  <a:gd name="T99" fmla="*/ 1244712032 h 392"/>
                  <a:gd name="T100" fmla="*/ 843748042 w 345"/>
                  <a:gd name="T101" fmla="*/ 792066391 h 392"/>
                  <a:gd name="T102" fmla="*/ 780177159 w 345"/>
                  <a:gd name="T103" fmla="*/ 379078088 h 392"/>
                  <a:gd name="T104" fmla="*/ 687719034 w 345"/>
                  <a:gd name="T105" fmla="*/ 16986914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3"/>
                    </a:moveTo>
                    <a:lnTo>
                      <a:pt x="109" y="0"/>
                    </a:lnTo>
                    <a:lnTo>
                      <a:pt x="83" y="7"/>
                    </a:lnTo>
                    <a:lnTo>
                      <a:pt x="53" y="13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2"/>
                    </a:lnTo>
                    <a:lnTo>
                      <a:pt x="9" y="32"/>
                    </a:lnTo>
                    <a:lnTo>
                      <a:pt x="17" y="32"/>
                    </a:lnTo>
                    <a:lnTo>
                      <a:pt x="31" y="34"/>
                    </a:lnTo>
                    <a:lnTo>
                      <a:pt x="42" y="36"/>
                    </a:lnTo>
                    <a:lnTo>
                      <a:pt x="47" y="37"/>
                    </a:lnTo>
                    <a:lnTo>
                      <a:pt x="51" y="39"/>
                    </a:lnTo>
                    <a:lnTo>
                      <a:pt x="55" y="41"/>
                    </a:lnTo>
                    <a:lnTo>
                      <a:pt x="59" y="45"/>
                    </a:lnTo>
                    <a:lnTo>
                      <a:pt x="62" y="49"/>
                    </a:lnTo>
                    <a:lnTo>
                      <a:pt x="64" y="54"/>
                    </a:lnTo>
                    <a:lnTo>
                      <a:pt x="66" y="59"/>
                    </a:lnTo>
                    <a:lnTo>
                      <a:pt x="69" y="65"/>
                    </a:lnTo>
                    <a:lnTo>
                      <a:pt x="72" y="79"/>
                    </a:lnTo>
                    <a:lnTo>
                      <a:pt x="75" y="99"/>
                    </a:lnTo>
                    <a:lnTo>
                      <a:pt x="79" y="115"/>
                    </a:lnTo>
                    <a:lnTo>
                      <a:pt x="81" y="131"/>
                    </a:lnTo>
                    <a:lnTo>
                      <a:pt x="83" y="146"/>
                    </a:lnTo>
                    <a:lnTo>
                      <a:pt x="86" y="159"/>
                    </a:lnTo>
                    <a:lnTo>
                      <a:pt x="87" y="170"/>
                    </a:lnTo>
                    <a:lnTo>
                      <a:pt x="89" y="195"/>
                    </a:lnTo>
                    <a:lnTo>
                      <a:pt x="91" y="232"/>
                    </a:lnTo>
                    <a:lnTo>
                      <a:pt x="96" y="282"/>
                    </a:lnTo>
                    <a:lnTo>
                      <a:pt x="97" y="300"/>
                    </a:lnTo>
                    <a:lnTo>
                      <a:pt x="98" y="315"/>
                    </a:lnTo>
                    <a:lnTo>
                      <a:pt x="98" y="328"/>
                    </a:lnTo>
                    <a:lnTo>
                      <a:pt x="98" y="338"/>
                    </a:lnTo>
                    <a:lnTo>
                      <a:pt x="98" y="346"/>
                    </a:lnTo>
                    <a:lnTo>
                      <a:pt x="98" y="364"/>
                    </a:lnTo>
                    <a:lnTo>
                      <a:pt x="99" y="378"/>
                    </a:lnTo>
                    <a:lnTo>
                      <a:pt x="100" y="385"/>
                    </a:lnTo>
                    <a:lnTo>
                      <a:pt x="101" y="389"/>
                    </a:lnTo>
                    <a:lnTo>
                      <a:pt x="102" y="390"/>
                    </a:lnTo>
                    <a:lnTo>
                      <a:pt x="105" y="391"/>
                    </a:lnTo>
                    <a:lnTo>
                      <a:pt x="107" y="392"/>
                    </a:lnTo>
                    <a:lnTo>
                      <a:pt x="110" y="391"/>
                    </a:lnTo>
                    <a:lnTo>
                      <a:pt x="115" y="389"/>
                    </a:lnTo>
                    <a:lnTo>
                      <a:pt x="120" y="385"/>
                    </a:lnTo>
                    <a:lnTo>
                      <a:pt x="127" y="381"/>
                    </a:lnTo>
                    <a:lnTo>
                      <a:pt x="143" y="366"/>
                    </a:lnTo>
                    <a:lnTo>
                      <a:pt x="163" y="345"/>
                    </a:lnTo>
                    <a:lnTo>
                      <a:pt x="221" y="279"/>
                    </a:lnTo>
                    <a:lnTo>
                      <a:pt x="235" y="263"/>
                    </a:lnTo>
                    <a:lnTo>
                      <a:pt x="249" y="245"/>
                    </a:lnTo>
                    <a:lnTo>
                      <a:pt x="266" y="223"/>
                    </a:lnTo>
                    <a:lnTo>
                      <a:pt x="283" y="198"/>
                    </a:lnTo>
                    <a:lnTo>
                      <a:pt x="298" y="174"/>
                    </a:lnTo>
                    <a:lnTo>
                      <a:pt x="312" y="151"/>
                    </a:lnTo>
                    <a:lnTo>
                      <a:pt x="323" y="131"/>
                    </a:lnTo>
                    <a:lnTo>
                      <a:pt x="332" y="113"/>
                    </a:lnTo>
                    <a:lnTo>
                      <a:pt x="338" y="96"/>
                    </a:lnTo>
                    <a:lnTo>
                      <a:pt x="342" y="81"/>
                    </a:lnTo>
                    <a:lnTo>
                      <a:pt x="345" y="66"/>
                    </a:lnTo>
                    <a:lnTo>
                      <a:pt x="345" y="51"/>
                    </a:lnTo>
                    <a:lnTo>
                      <a:pt x="345" y="41"/>
                    </a:lnTo>
                    <a:lnTo>
                      <a:pt x="342" y="31"/>
                    </a:lnTo>
                    <a:lnTo>
                      <a:pt x="338" y="22"/>
                    </a:lnTo>
                    <a:lnTo>
                      <a:pt x="332" y="16"/>
                    </a:lnTo>
                    <a:lnTo>
                      <a:pt x="325" y="9"/>
                    </a:lnTo>
                    <a:lnTo>
                      <a:pt x="317" y="4"/>
                    </a:lnTo>
                    <a:lnTo>
                      <a:pt x="308" y="1"/>
                    </a:lnTo>
                    <a:lnTo>
                      <a:pt x="298" y="1"/>
                    </a:lnTo>
                    <a:lnTo>
                      <a:pt x="292" y="1"/>
                    </a:lnTo>
                    <a:lnTo>
                      <a:pt x="285" y="2"/>
                    </a:lnTo>
                    <a:lnTo>
                      <a:pt x="279" y="4"/>
                    </a:lnTo>
                    <a:lnTo>
                      <a:pt x="275" y="8"/>
                    </a:lnTo>
                    <a:lnTo>
                      <a:pt x="271" y="12"/>
                    </a:lnTo>
                    <a:lnTo>
                      <a:pt x="269" y="17"/>
                    </a:lnTo>
                    <a:lnTo>
                      <a:pt x="267" y="22"/>
                    </a:lnTo>
                    <a:lnTo>
                      <a:pt x="267" y="28"/>
                    </a:lnTo>
                    <a:lnTo>
                      <a:pt x="267" y="37"/>
                    </a:lnTo>
                    <a:lnTo>
                      <a:pt x="269" y="45"/>
                    </a:lnTo>
                    <a:lnTo>
                      <a:pt x="273" y="53"/>
                    </a:lnTo>
                    <a:lnTo>
                      <a:pt x="276" y="57"/>
                    </a:lnTo>
                    <a:lnTo>
                      <a:pt x="296" y="75"/>
                    </a:lnTo>
                    <a:lnTo>
                      <a:pt x="298" y="79"/>
                    </a:lnTo>
                    <a:lnTo>
                      <a:pt x="299" y="84"/>
                    </a:lnTo>
                    <a:lnTo>
                      <a:pt x="301" y="88"/>
                    </a:lnTo>
                    <a:lnTo>
                      <a:pt x="302" y="94"/>
                    </a:lnTo>
                    <a:lnTo>
                      <a:pt x="301" y="103"/>
                    </a:lnTo>
                    <a:lnTo>
                      <a:pt x="298" y="113"/>
                    </a:lnTo>
                    <a:lnTo>
                      <a:pt x="295" y="124"/>
                    </a:lnTo>
                    <a:lnTo>
                      <a:pt x="291" y="135"/>
                    </a:lnTo>
                    <a:lnTo>
                      <a:pt x="285" y="149"/>
                    </a:lnTo>
                    <a:lnTo>
                      <a:pt x="278" y="162"/>
                    </a:lnTo>
                    <a:lnTo>
                      <a:pt x="269" y="176"/>
                    </a:lnTo>
                    <a:lnTo>
                      <a:pt x="260" y="190"/>
                    </a:lnTo>
                    <a:lnTo>
                      <a:pt x="240" y="222"/>
                    </a:lnTo>
                    <a:lnTo>
                      <a:pt x="215" y="253"/>
                    </a:lnTo>
                    <a:lnTo>
                      <a:pt x="189" y="285"/>
                    </a:lnTo>
                    <a:lnTo>
                      <a:pt x="161" y="315"/>
                    </a:lnTo>
                    <a:lnTo>
                      <a:pt x="161" y="304"/>
                    </a:lnTo>
                    <a:lnTo>
                      <a:pt x="158" y="261"/>
                    </a:lnTo>
                    <a:lnTo>
                      <a:pt x="155" y="220"/>
                    </a:lnTo>
                    <a:lnTo>
                      <a:pt x="152" y="179"/>
                    </a:lnTo>
                    <a:lnTo>
                      <a:pt x="146" y="140"/>
                    </a:lnTo>
                    <a:lnTo>
                      <a:pt x="140" y="102"/>
                    </a:lnTo>
                    <a:lnTo>
                      <a:pt x="135" y="67"/>
                    </a:lnTo>
                    <a:lnTo>
                      <a:pt x="127" y="34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91" name="Freeform 235"/>
              <p:cNvSpPr>
                <a:spLocks/>
              </p:cNvSpPr>
              <p:nvPr/>
            </p:nvSpPr>
            <p:spPr bwMode="auto">
              <a:xfrm>
                <a:off x="8799513" y="4024313"/>
                <a:ext cx="30162" cy="74613"/>
              </a:xfrm>
              <a:custGeom>
                <a:avLst/>
                <a:gdLst>
                  <a:gd name="T0" fmla="*/ 563716127 w 176"/>
                  <a:gd name="T1" fmla="*/ 0 h 422"/>
                  <a:gd name="T2" fmla="*/ 0 w 176"/>
                  <a:gd name="T3" fmla="*/ 315049326 h 422"/>
                  <a:gd name="T4" fmla="*/ 0 w 176"/>
                  <a:gd name="T5" fmla="*/ 364785609 h 422"/>
                  <a:gd name="T6" fmla="*/ 45287558 w 176"/>
                  <a:gd name="T7" fmla="*/ 353750488 h 422"/>
                  <a:gd name="T8" fmla="*/ 186231327 w 176"/>
                  <a:gd name="T9" fmla="*/ 292947612 h 422"/>
                  <a:gd name="T10" fmla="*/ 191253472 w 176"/>
                  <a:gd name="T11" fmla="*/ 292947612 h 422"/>
                  <a:gd name="T12" fmla="*/ 206349381 w 176"/>
                  <a:gd name="T13" fmla="*/ 292947612 h 422"/>
                  <a:gd name="T14" fmla="*/ 231518885 w 176"/>
                  <a:gd name="T15" fmla="*/ 292947612 h 422"/>
                  <a:gd name="T16" fmla="*/ 256688560 w 176"/>
                  <a:gd name="T17" fmla="*/ 298480820 h 422"/>
                  <a:gd name="T18" fmla="*/ 271784298 w 176"/>
                  <a:gd name="T19" fmla="*/ 309516118 h 422"/>
                  <a:gd name="T20" fmla="*/ 286880208 w 176"/>
                  <a:gd name="T21" fmla="*/ 320582534 h 422"/>
                  <a:gd name="T22" fmla="*/ 301976117 w 176"/>
                  <a:gd name="T23" fmla="*/ 342684072 h 422"/>
                  <a:gd name="T24" fmla="*/ 312049711 w 176"/>
                  <a:gd name="T25" fmla="*/ 364785609 h 422"/>
                  <a:gd name="T26" fmla="*/ 317101332 w 176"/>
                  <a:gd name="T27" fmla="*/ 392420532 h 422"/>
                  <a:gd name="T28" fmla="*/ 317101332 w 176"/>
                  <a:gd name="T29" fmla="*/ 420055277 h 422"/>
                  <a:gd name="T30" fmla="*/ 317101332 w 176"/>
                  <a:gd name="T31" fmla="*/ 2039535923 h 422"/>
                  <a:gd name="T32" fmla="*/ 317101332 w 176"/>
                  <a:gd name="T33" fmla="*/ 2100338800 h 422"/>
                  <a:gd name="T34" fmla="*/ 307027567 w 176"/>
                  <a:gd name="T35" fmla="*/ 2147483647 h 422"/>
                  <a:gd name="T36" fmla="*/ 291931829 w 176"/>
                  <a:gd name="T37" fmla="*/ 2147483647 h 422"/>
                  <a:gd name="T38" fmla="*/ 281858063 w 176"/>
                  <a:gd name="T39" fmla="*/ 2147483647 h 422"/>
                  <a:gd name="T40" fmla="*/ 271784298 w 176"/>
                  <a:gd name="T41" fmla="*/ 2147483647 h 422"/>
                  <a:gd name="T42" fmla="*/ 256688560 w 176"/>
                  <a:gd name="T43" fmla="*/ 2147483647 h 422"/>
                  <a:gd name="T44" fmla="*/ 216422975 w 176"/>
                  <a:gd name="T45" fmla="*/ 2147483647 h 422"/>
                  <a:gd name="T46" fmla="*/ 166083968 w 176"/>
                  <a:gd name="T47" fmla="*/ 2147483647 h 422"/>
                  <a:gd name="T48" fmla="*/ 95626736 w 176"/>
                  <a:gd name="T49" fmla="*/ 2147483647 h 422"/>
                  <a:gd name="T50" fmla="*/ 20147359 w 176"/>
                  <a:gd name="T51" fmla="*/ 2147483647 h 422"/>
                  <a:gd name="T52" fmla="*/ 20147359 w 176"/>
                  <a:gd name="T53" fmla="*/ 2147483647 h 422"/>
                  <a:gd name="T54" fmla="*/ 885839603 w 176"/>
                  <a:gd name="T55" fmla="*/ 2147483647 h 422"/>
                  <a:gd name="T56" fmla="*/ 885839603 w 176"/>
                  <a:gd name="T57" fmla="*/ 2147483647 h 422"/>
                  <a:gd name="T58" fmla="*/ 805308777 w 176"/>
                  <a:gd name="T59" fmla="*/ 2147483647 h 422"/>
                  <a:gd name="T60" fmla="*/ 739873689 w 176"/>
                  <a:gd name="T61" fmla="*/ 2147483647 h 422"/>
                  <a:gd name="T62" fmla="*/ 689534510 w 176"/>
                  <a:gd name="T63" fmla="*/ 2147483647 h 422"/>
                  <a:gd name="T64" fmla="*/ 649269097 w 176"/>
                  <a:gd name="T65" fmla="*/ 2147483647 h 422"/>
                  <a:gd name="T66" fmla="*/ 619077449 w 176"/>
                  <a:gd name="T67" fmla="*/ 2147483647 h 422"/>
                  <a:gd name="T68" fmla="*/ 603981540 w 176"/>
                  <a:gd name="T69" fmla="*/ 2147483647 h 422"/>
                  <a:gd name="T70" fmla="*/ 593907774 w 176"/>
                  <a:gd name="T71" fmla="*/ 2147483647 h 422"/>
                  <a:gd name="T72" fmla="*/ 593907774 w 176"/>
                  <a:gd name="T73" fmla="*/ 2100338800 h 422"/>
                  <a:gd name="T74" fmla="*/ 593907774 w 176"/>
                  <a:gd name="T75" fmla="*/ 11066416 h 422"/>
                  <a:gd name="T76" fmla="*/ 563716127 w 176"/>
                  <a:gd name="T77" fmla="*/ 0 h 42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2"/>
                  <a:gd name="T119" fmla="*/ 176 w 176"/>
                  <a:gd name="T120" fmla="*/ 422 h 422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2">
                    <a:moveTo>
                      <a:pt x="112" y="0"/>
                    </a:moveTo>
                    <a:lnTo>
                      <a:pt x="0" y="57"/>
                    </a:lnTo>
                    <a:lnTo>
                      <a:pt x="0" y="66"/>
                    </a:lnTo>
                    <a:lnTo>
                      <a:pt x="9" y="64"/>
                    </a:lnTo>
                    <a:lnTo>
                      <a:pt x="37" y="53"/>
                    </a:lnTo>
                    <a:lnTo>
                      <a:pt x="38" y="53"/>
                    </a:lnTo>
                    <a:lnTo>
                      <a:pt x="41" y="53"/>
                    </a:lnTo>
                    <a:lnTo>
                      <a:pt x="46" y="53"/>
                    </a:lnTo>
                    <a:lnTo>
                      <a:pt x="51" y="54"/>
                    </a:lnTo>
                    <a:lnTo>
                      <a:pt x="54" y="56"/>
                    </a:lnTo>
                    <a:lnTo>
                      <a:pt x="57" y="58"/>
                    </a:lnTo>
                    <a:lnTo>
                      <a:pt x="60" y="62"/>
                    </a:lnTo>
                    <a:lnTo>
                      <a:pt x="62" y="66"/>
                    </a:lnTo>
                    <a:lnTo>
                      <a:pt x="63" y="71"/>
                    </a:lnTo>
                    <a:lnTo>
                      <a:pt x="63" y="76"/>
                    </a:lnTo>
                    <a:lnTo>
                      <a:pt x="63" y="369"/>
                    </a:lnTo>
                    <a:lnTo>
                      <a:pt x="63" y="380"/>
                    </a:lnTo>
                    <a:lnTo>
                      <a:pt x="61" y="389"/>
                    </a:lnTo>
                    <a:lnTo>
                      <a:pt x="58" y="393"/>
                    </a:lnTo>
                    <a:lnTo>
                      <a:pt x="56" y="397"/>
                    </a:lnTo>
                    <a:lnTo>
                      <a:pt x="54" y="399"/>
                    </a:lnTo>
                    <a:lnTo>
                      <a:pt x="51" y="402"/>
                    </a:lnTo>
                    <a:lnTo>
                      <a:pt x="43" y="406"/>
                    </a:lnTo>
                    <a:lnTo>
                      <a:pt x="33" y="409"/>
                    </a:lnTo>
                    <a:lnTo>
                      <a:pt x="19" y="411"/>
                    </a:lnTo>
                    <a:lnTo>
                      <a:pt x="4" y="411"/>
                    </a:lnTo>
                    <a:lnTo>
                      <a:pt x="4" y="422"/>
                    </a:lnTo>
                    <a:lnTo>
                      <a:pt x="176" y="422"/>
                    </a:lnTo>
                    <a:lnTo>
                      <a:pt x="176" y="411"/>
                    </a:lnTo>
                    <a:lnTo>
                      <a:pt x="160" y="411"/>
                    </a:lnTo>
                    <a:lnTo>
                      <a:pt x="147" y="410"/>
                    </a:lnTo>
                    <a:lnTo>
                      <a:pt x="137" y="408"/>
                    </a:lnTo>
                    <a:lnTo>
                      <a:pt x="129" y="405"/>
                    </a:lnTo>
                    <a:lnTo>
                      <a:pt x="123" y="401"/>
                    </a:lnTo>
                    <a:lnTo>
                      <a:pt x="120" y="396"/>
                    </a:lnTo>
                    <a:lnTo>
                      <a:pt x="118" y="389"/>
                    </a:lnTo>
                    <a:lnTo>
                      <a:pt x="118" y="380"/>
                    </a:lnTo>
                    <a:lnTo>
                      <a:pt x="118" y="2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92" name="Freeform 236"/>
              <p:cNvSpPr>
                <a:spLocks/>
              </p:cNvSpPr>
              <p:nvPr/>
            </p:nvSpPr>
            <p:spPr bwMode="auto">
              <a:xfrm>
                <a:off x="8845550" y="4024313"/>
                <a:ext cx="42862" cy="74613"/>
              </a:xfrm>
              <a:custGeom>
                <a:avLst/>
                <a:gdLst>
                  <a:gd name="T0" fmla="*/ 1042698053 w 243"/>
                  <a:gd name="T1" fmla="*/ 788878217 h 430"/>
                  <a:gd name="T2" fmla="*/ 1174396575 w 243"/>
                  <a:gd name="T3" fmla="*/ 632162460 h 430"/>
                  <a:gd name="T4" fmla="*/ 1212789109 w 243"/>
                  <a:gd name="T5" fmla="*/ 444073325 h 430"/>
                  <a:gd name="T6" fmla="*/ 1196330631 w 243"/>
                  <a:gd name="T7" fmla="*/ 313461706 h 430"/>
                  <a:gd name="T8" fmla="*/ 1135972821 w 243"/>
                  <a:gd name="T9" fmla="*/ 193297817 h 430"/>
                  <a:gd name="T10" fmla="*/ 1037191256 w 243"/>
                  <a:gd name="T11" fmla="*/ 99268432 h 430"/>
                  <a:gd name="T12" fmla="*/ 899985937 w 243"/>
                  <a:gd name="T13" fmla="*/ 36582060 h 430"/>
                  <a:gd name="T14" fmla="*/ 746353360 w 243"/>
                  <a:gd name="T15" fmla="*/ 5238874 h 430"/>
                  <a:gd name="T16" fmla="*/ 570724287 w 243"/>
                  <a:gd name="T17" fmla="*/ 10447729 h 430"/>
                  <a:gd name="T18" fmla="*/ 411584736 w 243"/>
                  <a:gd name="T19" fmla="*/ 52238644 h 430"/>
                  <a:gd name="T20" fmla="*/ 268903665 w 243"/>
                  <a:gd name="T21" fmla="*/ 135820300 h 430"/>
                  <a:gd name="T22" fmla="*/ 153663798 w 243"/>
                  <a:gd name="T23" fmla="*/ 250775334 h 430"/>
                  <a:gd name="T24" fmla="*/ 60357810 w 243"/>
                  <a:gd name="T25" fmla="*/ 412730138 h 430"/>
                  <a:gd name="T26" fmla="*/ 65864783 w 243"/>
                  <a:gd name="T27" fmla="*/ 543341757 h 430"/>
                  <a:gd name="T28" fmla="*/ 230480086 w 243"/>
                  <a:gd name="T29" fmla="*/ 329148309 h 430"/>
                  <a:gd name="T30" fmla="*/ 422567462 w 243"/>
                  <a:gd name="T31" fmla="*/ 219432322 h 430"/>
                  <a:gd name="T32" fmla="*/ 614623794 w 243"/>
                  <a:gd name="T33" fmla="*/ 198536864 h 430"/>
                  <a:gd name="T34" fmla="*/ 724388084 w 243"/>
                  <a:gd name="T35" fmla="*/ 224641003 h 430"/>
                  <a:gd name="T36" fmla="*/ 817693896 w 243"/>
                  <a:gd name="T37" fmla="*/ 276879647 h 430"/>
                  <a:gd name="T38" fmla="*/ 883527459 w 243"/>
                  <a:gd name="T39" fmla="*/ 344804892 h 430"/>
                  <a:gd name="T40" fmla="*/ 927426966 w 243"/>
                  <a:gd name="T41" fmla="*/ 438864470 h 430"/>
                  <a:gd name="T42" fmla="*/ 938409692 w 243"/>
                  <a:gd name="T43" fmla="*/ 543341757 h 430"/>
                  <a:gd name="T44" fmla="*/ 921951213 w 243"/>
                  <a:gd name="T45" fmla="*/ 679162056 h 430"/>
                  <a:gd name="T46" fmla="*/ 856086430 w 243"/>
                  <a:gd name="T47" fmla="*/ 804564819 h 430"/>
                  <a:gd name="T48" fmla="*/ 751829113 w 243"/>
                  <a:gd name="T49" fmla="*/ 909042106 h 430"/>
                  <a:gd name="T50" fmla="*/ 614623794 w 243"/>
                  <a:gd name="T51" fmla="*/ 997862810 h 430"/>
                  <a:gd name="T52" fmla="*/ 439025941 w 243"/>
                  <a:gd name="T53" fmla="*/ 1065788056 h 430"/>
                  <a:gd name="T54" fmla="*/ 411584736 w 243"/>
                  <a:gd name="T55" fmla="*/ 1128474254 h 430"/>
                  <a:gd name="T56" fmla="*/ 576231260 w 243"/>
                  <a:gd name="T57" fmla="*/ 1128474254 h 430"/>
                  <a:gd name="T58" fmla="*/ 729863837 w 243"/>
                  <a:gd name="T59" fmla="*/ 1159817441 h 430"/>
                  <a:gd name="T60" fmla="*/ 867069156 w 243"/>
                  <a:gd name="T61" fmla="*/ 1222503813 h 430"/>
                  <a:gd name="T62" fmla="*/ 987815996 w 243"/>
                  <a:gd name="T63" fmla="*/ 1347906576 h 430"/>
                  <a:gd name="T64" fmla="*/ 1070108038 w 243"/>
                  <a:gd name="T65" fmla="*/ 1525517790 h 430"/>
                  <a:gd name="T66" fmla="*/ 1081090764 w 243"/>
                  <a:gd name="T67" fmla="*/ 1697950342 h 430"/>
                  <a:gd name="T68" fmla="*/ 1048173806 w 243"/>
                  <a:gd name="T69" fmla="*/ 1833770815 h 430"/>
                  <a:gd name="T70" fmla="*/ 982309023 w 243"/>
                  <a:gd name="T71" fmla="*/ 1953934531 h 430"/>
                  <a:gd name="T72" fmla="*/ 889034432 w 243"/>
                  <a:gd name="T73" fmla="*/ 2047964090 h 430"/>
                  <a:gd name="T74" fmla="*/ 773794389 w 243"/>
                  <a:gd name="T75" fmla="*/ 2110680480 h 430"/>
                  <a:gd name="T76" fmla="*/ 636589070 w 243"/>
                  <a:gd name="T77" fmla="*/ 2131575938 h 430"/>
                  <a:gd name="T78" fmla="*/ 488401025 w 243"/>
                  <a:gd name="T79" fmla="*/ 2100202733 h 430"/>
                  <a:gd name="T80" fmla="*/ 197563129 w 243"/>
                  <a:gd name="T81" fmla="*/ 1953934531 h 430"/>
                  <a:gd name="T82" fmla="*/ 82323262 w 243"/>
                  <a:gd name="T83" fmla="*/ 1953934531 h 430"/>
                  <a:gd name="T84" fmla="*/ 21965276 w 243"/>
                  <a:gd name="T85" fmla="*/ 1995725446 h 430"/>
                  <a:gd name="T86" fmla="*/ 0 w 243"/>
                  <a:gd name="T87" fmla="*/ 2063650692 h 430"/>
                  <a:gd name="T88" fmla="*/ 16458479 w 243"/>
                  <a:gd name="T89" fmla="*/ 2121128209 h 430"/>
                  <a:gd name="T90" fmla="*/ 109764290 w 243"/>
                  <a:gd name="T91" fmla="*/ 2147483647 h 430"/>
                  <a:gd name="T92" fmla="*/ 318278925 w 243"/>
                  <a:gd name="T93" fmla="*/ 2147483647 h 430"/>
                  <a:gd name="T94" fmla="*/ 636589070 w 243"/>
                  <a:gd name="T95" fmla="*/ 2147483647 h 430"/>
                  <a:gd name="T96" fmla="*/ 916475460 w 243"/>
                  <a:gd name="T97" fmla="*/ 2136784793 h 430"/>
                  <a:gd name="T98" fmla="*/ 1059156532 w 243"/>
                  <a:gd name="T99" fmla="*/ 2047964090 h 430"/>
                  <a:gd name="T100" fmla="*/ 1179872328 w 243"/>
                  <a:gd name="T101" fmla="*/ 1938247929 h 430"/>
                  <a:gd name="T102" fmla="*/ 1262195414 w 243"/>
                  <a:gd name="T103" fmla="*/ 1802427629 h 430"/>
                  <a:gd name="T104" fmla="*/ 1311570674 w 243"/>
                  <a:gd name="T105" fmla="*/ 1650920554 h 430"/>
                  <a:gd name="T106" fmla="*/ 1333535949 w 243"/>
                  <a:gd name="T107" fmla="*/ 1483726876 h 430"/>
                  <a:gd name="T108" fmla="*/ 1322553400 w 243"/>
                  <a:gd name="T109" fmla="*/ 1337458847 h 430"/>
                  <a:gd name="T110" fmla="*/ 1278653892 w 243"/>
                  <a:gd name="T111" fmla="*/ 1206847229 h 430"/>
                  <a:gd name="T112" fmla="*/ 1201837604 w 243"/>
                  <a:gd name="T113" fmla="*/ 1097131068 h 430"/>
                  <a:gd name="T114" fmla="*/ 1097549066 w 243"/>
                  <a:gd name="T115" fmla="*/ 1003101683 h 430"/>
                  <a:gd name="T116" fmla="*/ 894510185 w 243"/>
                  <a:gd name="T117" fmla="*/ 898594378 h 43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43"/>
                  <a:gd name="T178" fmla="*/ 0 h 430"/>
                  <a:gd name="T179" fmla="*/ 243 w 243"/>
                  <a:gd name="T180" fmla="*/ 430 h 430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43" h="430">
                    <a:moveTo>
                      <a:pt x="163" y="172"/>
                    </a:moveTo>
                    <a:lnTo>
                      <a:pt x="178" y="162"/>
                    </a:lnTo>
                    <a:lnTo>
                      <a:pt x="190" y="151"/>
                    </a:lnTo>
                    <a:lnTo>
                      <a:pt x="200" y="141"/>
                    </a:lnTo>
                    <a:lnTo>
                      <a:pt x="208" y="131"/>
                    </a:lnTo>
                    <a:lnTo>
                      <a:pt x="214" y="121"/>
                    </a:lnTo>
                    <a:lnTo>
                      <a:pt x="218" y="110"/>
                    </a:lnTo>
                    <a:lnTo>
                      <a:pt x="221" y="98"/>
                    </a:lnTo>
                    <a:lnTo>
                      <a:pt x="221" y="85"/>
                    </a:lnTo>
                    <a:lnTo>
                      <a:pt x="221" y="76"/>
                    </a:lnTo>
                    <a:lnTo>
                      <a:pt x="220" y="67"/>
                    </a:lnTo>
                    <a:lnTo>
                      <a:pt x="218" y="60"/>
                    </a:lnTo>
                    <a:lnTo>
                      <a:pt x="215" y="51"/>
                    </a:lnTo>
                    <a:lnTo>
                      <a:pt x="211" y="44"/>
                    </a:lnTo>
                    <a:lnTo>
                      <a:pt x="207" y="37"/>
                    </a:lnTo>
                    <a:lnTo>
                      <a:pt x="201" y="30"/>
                    </a:lnTo>
                    <a:lnTo>
                      <a:pt x="195" y="25"/>
                    </a:lnTo>
                    <a:lnTo>
                      <a:pt x="189" y="19"/>
                    </a:lnTo>
                    <a:lnTo>
                      <a:pt x="181" y="15"/>
                    </a:lnTo>
                    <a:lnTo>
                      <a:pt x="173" y="10"/>
                    </a:lnTo>
                    <a:lnTo>
                      <a:pt x="164" y="7"/>
                    </a:lnTo>
                    <a:lnTo>
                      <a:pt x="155" y="5"/>
                    </a:lnTo>
                    <a:lnTo>
                      <a:pt x="146" y="2"/>
                    </a:lnTo>
                    <a:lnTo>
                      <a:pt x="136" y="1"/>
                    </a:lnTo>
                    <a:lnTo>
                      <a:pt x="126" y="0"/>
                    </a:lnTo>
                    <a:lnTo>
                      <a:pt x="115" y="1"/>
                    </a:lnTo>
                    <a:lnTo>
                      <a:pt x="104" y="2"/>
                    </a:lnTo>
                    <a:lnTo>
                      <a:pt x="94" y="5"/>
                    </a:lnTo>
                    <a:lnTo>
                      <a:pt x="84" y="7"/>
                    </a:lnTo>
                    <a:lnTo>
                      <a:pt x="75" y="10"/>
                    </a:lnTo>
                    <a:lnTo>
                      <a:pt x="66" y="15"/>
                    </a:lnTo>
                    <a:lnTo>
                      <a:pt x="57" y="20"/>
                    </a:lnTo>
                    <a:lnTo>
                      <a:pt x="49" y="26"/>
                    </a:lnTo>
                    <a:lnTo>
                      <a:pt x="41" y="33"/>
                    </a:lnTo>
                    <a:lnTo>
                      <a:pt x="34" y="41"/>
                    </a:lnTo>
                    <a:lnTo>
                      <a:pt x="28" y="48"/>
                    </a:lnTo>
                    <a:lnTo>
                      <a:pt x="22" y="57"/>
                    </a:lnTo>
                    <a:lnTo>
                      <a:pt x="16" y="67"/>
                    </a:lnTo>
                    <a:lnTo>
                      <a:pt x="11" y="79"/>
                    </a:lnTo>
                    <a:lnTo>
                      <a:pt x="6" y="90"/>
                    </a:lnTo>
                    <a:lnTo>
                      <a:pt x="2" y="101"/>
                    </a:lnTo>
                    <a:lnTo>
                      <a:pt x="12" y="104"/>
                    </a:lnTo>
                    <a:lnTo>
                      <a:pt x="22" y="89"/>
                    </a:lnTo>
                    <a:lnTo>
                      <a:pt x="32" y="74"/>
                    </a:lnTo>
                    <a:lnTo>
                      <a:pt x="42" y="63"/>
                    </a:lnTo>
                    <a:lnTo>
                      <a:pt x="53" y="54"/>
                    </a:lnTo>
                    <a:lnTo>
                      <a:pt x="65" y="47"/>
                    </a:lnTo>
                    <a:lnTo>
                      <a:pt x="77" y="42"/>
                    </a:lnTo>
                    <a:lnTo>
                      <a:pt x="90" y="39"/>
                    </a:lnTo>
                    <a:lnTo>
                      <a:pt x="104" y="38"/>
                    </a:lnTo>
                    <a:lnTo>
                      <a:pt x="112" y="38"/>
                    </a:lnTo>
                    <a:lnTo>
                      <a:pt x="118" y="39"/>
                    </a:lnTo>
                    <a:lnTo>
                      <a:pt x="125" y="41"/>
                    </a:lnTo>
                    <a:lnTo>
                      <a:pt x="132" y="43"/>
                    </a:lnTo>
                    <a:lnTo>
                      <a:pt x="137" y="46"/>
                    </a:lnTo>
                    <a:lnTo>
                      <a:pt x="143" y="48"/>
                    </a:lnTo>
                    <a:lnTo>
                      <a:pt x="149" y="53"/>
                    </a:lnTo>
                    <a:lnTo>
                      <a:pt x="153" y="56"/>
                    </a:lnTo>
                    <a:lnTo>
                      <a:pt x="158" y="62"/>
                    </a:lnTo>
                    <a:lnTo>
                      <a:pt x="161" y="66"/>
                    </a:lnTo>
                    <a:lnTo>
                      <a:pt x="164" y="72"/>
                    </a:lnTo>
                    <a:lnTo>
                      <a:pt x="167" y="78"/>
                    </a:lnTo>
                    <a:lnTo>
                      <a:pt x="169" y="84"/>
                    </a:lnTo>
                    <a:lnTo>
                      <a:pt x="170" y="91"/>
                    </a:lnTo>
                    <a:lnTo>
                      <a:pt x="171" y="98"/>
                    </a:lnTo>
                    <a:lnTo>
                      <a:pt x="171" y="104"/>
                    </a:lnTo>
                    <a:lnTo>
                      <a:pt x="171" y="113"/>
                    </a:lnTo>
                    <a:lnTo>
                      <a:pt x="170" y="122"/>
                    </a:lnTo>
                    <a:lnTo>
                      <a:pt x="168" y="130"/>
                    </a:lnTo>
                    <a:lnTo>
                      <a:pt x="164" y="138"/>
                    </a:lnTo>
                    <a:lnTo>
                      <a:pt x="161" y="146"/>
                    </a:lnTo>
                    <a:lnTo>
                      <a:pt x="156" y="154"/>
                    </a:lnTo>
                    <a:lnTo>
                      <a:pt x="151" y="160"/>
                    </a:lnTo>
                    <a:lnTo>
                      <a:pt x="144" y="167"/>
                    </a:lnTo>
                    <a:lnTo>
                      <a:pt x="137" y="174"/>
                    </a:lnTo>
                    <a:lnTo>
                      <a:pt x="130" y="179"/>
                    </a:lnTo>
                    <a:lnTo>
                      <a:pt x="121" y="185"/>
                    </a:lnTo>
                    <a:lnTo>
                      <a:pt x="112" y="191"/>
                    </a:lnTo>
                    <a:lnTo>
                      <a:pt x="103" y="196"/>
                    </a:lnTo>
                    <a:lnTo>
                      <a:pt x="92" y="201"/>
                    </a:lnTo>
                    <a:lnTo>
                      <a:pt x="80" y="204"/>
                    </a:lnTo>
                    <a:lnTo>
                      <a:pt x="69" y="209"/>
                    </a:lnTo>
                    <a:lnTo>
                      <a:pt x="69" y="216"/>
                    </a:lnTo>
                    <a:lnTo>
                      <a:pt x="75" y="216"/>
                    </a:lnTo>
                    <a:lnTo>
                      <a:pt x="80" y="216"/>
                    </a:lnTo>
                    <a:lnTo>
                      <a:pt x="94" y="216"/>
                    </a:lnTo>
                    <a:lnTo>
                      <a:pt x="105" y="216"/>
                    </a:lnTo>
                    <a:lnTo>
                      <a:pt x="116" y="218"/>
                    </a:lnTo>
                    <a:lnTo>
                      <a:pt x="125" y="220"/>
                    </a:lnTo>
                    <a:lnTo>
                      <a:pt x="133" y="222"/>
                    </a:lnTo>
                    <a:lnTo>
                      <a:pt x="141" y="225"/>
                    </a:lnTo>
                    <a:lnTo>
                      <a:pt x="150" y="230"/>
                    </a:lnTo>
                    <a:lnTo>
                      <a:pt x="158" y="234"/>
                    </a:lnTo>
                    <a:lnTo>
                      <a:pt x="165" y="241"/>
                    </a:lnTo>
                    <a:lnTo>
                      <a:pt x="173" y="249"/>
                    </a:lnTo>
                    <a:lnTo>
                      <a:pt x="180" y="258"/>
                    </a:lnTo>
                    <a:lnTo>
                      <a:pt x="187" y="268"/>
                    </a:lnTo>
                    <a:lnTo>
                      <a:pt x="191" y="279"/>
                    </a:lnTo>
                    <a:lnTo>
                      <a:pt x="195" y="292"/>
                    </a:lnTo>
                    <a:lnTo>
                      <a:pt x="197" y="303"/>
                    </a:lnTo>
                    <a:lnTo>
                      <a:pt x="198" y="315"/>
                    </a:lnTo>
                    <a:lnTo>
                      <a:pt x="197" y="325"/>
                    </a:lnTo>
                    <a:lnTo>
                      <a:pt x="196" y="334"/>
                    </a:lnTo>
                    <a:lnTo>
                      <a:pt x="193" y="343"/>
                    </a:lnTo>
                    <a:lnTo>
                      <a:pt x="191" y="351"/>
                    </a:lnTo>
                    <a:lnTo>
                      <a:pt x="188" y="359"/>
                    </a:lnTo>
                    <a:lnTo>
                      <a:pt x="183" y="367"/>
                    </a:lnTo>
                    <a:lnTo>
                      <a:pt x="179" y="374"/>
                    </a:lnTo>
                    <a:lnTo>
                      <a:pt x="174" y="381"/>
                    </a:lnTo>
                    <a:lnTo>
                      <a:pt x="168" y="387"/>
                    </a:lnTo>
                    <a:lnTo>
                      <a:pt x="162" y="392"/>
                    </a:lnTo>
                    <a:lnTo>
                      <a:pt x="155" y="397"/>
                    </a:lnTo>
                    <a:lnTo>
                      <a:pt x="149" y="400"/>
                    </a:lnTo>
                    <a:lnTo>
                      <a:pt x="141" y="404"/>
                    </a:lnTo>
                    <a:lnTo>
                      <a:pt x="133" y="406"/>
                    </a:lnTo>
                    <a:lnTo>
                      <a:pt x="125" y="407"/>
                    </a:lnTo>
                    <a:lnTo>
                      <a:pt x="116" y="408"/>
                    </a:lnTo>
                    <a:lnTo>
                      <a:pt x="107" y="407"/>
                    </a:lnTo>
                    <a:lnTo>
                      <a:pt x="98" y="406"/>
                    </a:lnTo>
                    <a:lnTo>
                      <a:pt x="89" y="402"/>
                    </a:lnTo>
                    <a:lnTo>
                      <a:pt x="81" y="399"/>
                    </a:lnTo>
                    <a:lnTo>
                      <a:pt x="44" y="378"/>
                    </a:lnTo>
                    <a:lnTo>
                      <a:pt x="36" y="374"/>
                    </a:lnTo>
                    <a:lnTo>
                      <a:pt x="25" y="372"/>
                    </a:lnTo>
                    <a:lnTo>
                      <a:pt x="21" y="373"/>
                    </a:lnTo>
                    <a:lnTo>
                      <a:pt x="15" y="374"/>
                    </a:lnTo>
                    <a:lnTo>
                      <a:pt x="11" y="377"/>
                    </a:lnTo>
                    <a:lnTo>
                      <a:pt x="8" y="379"/>
                    </a:lnTo>
                    <a:lnTo>
                      <a:pt x="4" y="382"/>
                    </a:lnTo>
                    <a:lnTo>
                      <a:pt x="2" y="386"/>
                    </a:lnTo>
                    <a:lnTo>
                      <a:pt x="1" y="390"/>
                    </a:lnTo>
                    <a:lnTo>
                      <a:pt x="0" y="395"/>
                    </a:lnTo>
                    <a:lnTo>
                      <a:pt x="1" y="398"/>
                    </a:lnTo>
                    <a:lnTo>
                      <a:pt x="2" y="402"/>
                    </a:lnTo>
                    <a:lnTo>
                      <a:pt x="3" y="406"/>
                    </a:lnTo>
                    <a:lnTo>
                      <a:pt x="5" y="409"/>
                    </a:lnTo>
                    <a:lnTo>
                      <a:pt x="12" y="416"/>
                    </a:lnTo>
                    <a:lnTo>
                      <a:pt x="20" y="420"/>
                    </a:lnTo>
                    <a:lnTo>
                      <a:pt x="31" y="425"/>
                    </a:lnTo>
                    <a:lnTo>
                      <a:pt x="43" y="428"/>
                    </a:lnTo>
                    <a:lnTo>
                      <a:pt x="58" y="429"/>
                    </a:lnTo>
                    <a:lnTo>
                      <a:pt x="75" y="430"/>
                    </a:lnTo>
                    <a:lnTo>
                      <a:pt x="95" y="429"/>
                    </a:lnTo>
                    <a:lnTo>
                      <a:pt x="116" y="426"/>
                    </a:lnTo>
                    <a:lnTo>
                      <a:pt x="137" y="420"/>
                    </a:lnTo>
                    <a:lnTo>
                      <a:pt x="156" y="414"/>
                    </a:lnTo>
                    <a:lnTo>
                      <a:pt x="167" y="409"/>
                    </a:lnTo>
                    <a:lnTo>
                      <a:pt x="176" y="405"/>
                    </a:lnTo>
                    <a:lnTo>
                      <a:pt x="184" y="398"/>
                    </a:lnTo>
                    <a:lnTo>
                      <a:pt x="193" y="392"/>
                    </a:lnTo>
                    <a:lnTo>
                      <a:pt x="201" y="386"/>
                    </a:lnTo>
                    <a:lnTo>
                      <a:pt x="208" y="378"/>
                    </a:lnTo>
                    <a:lnTo>
                      <a:pt x="215" y="371"/>
                    </a:lnTo>
                    <a:lnTo>
                      <a:pt x="220" y="362"/>
                    </a:lnTo>
                    <a:lnTo>
                      <a:pt x="226" y="354"/>
                    </a:lnTo>
                    <a:lnTo>
                      <a:pt x="230" y="345"/>
                    </a:lnTo>
                    <a:lnTo>
                      <a:pt x="234" y="335"/>
                    </a:lnTo>
                    <a:lnTo>
                      <a:pt x="237" y="326"/>
                    </a:lnTo>
                    <a:lnTo>
                      <a:pt x="239" y="316"/>
                    </a:lnTo>
                    <a:lnTo>
                      <a:pt x="242" y="305"/>
                    </a:lnTo>
                    <a:lnTo>
                      <a:pt x="243" y="295"/>
                    </a:lnTo>
                    <a:lnTo>
                      <a:pt x="243" y="284"/>
                    </a:lnTo>
                    <a:lnTo>
                      <a:pt x="243" y="274"/>
                    </a:lnTo>
                    <a:lnTo>
                      <a:pt x="242" y="264"/>
                    </a:lnTo>
                    <a:lnTo>
                      <a:pt x="241" y="256"/>
                    </a:lnTo>
                    <a:lnTo>
                      <a:pt x="238" y="247"/>
                    </a:lnTo>
                    <a:lnTo>
                      <a:pt x="236" y="239"/>
                    </a:lnTo>
                    <a:lnTo>
                      <a:pt x="233" y="231"/>
                    </a:lnTo>
                    <a:lnTo>
                      <a:pt x="229" y="223"/>
                    </a:lnTo>
                    <a:lnTo>
                      <a:pt x="225" y="216"/>
                    </a:lnTo>
                    <a:lnTo>
                      <a:pt x="219" y="210"/>
                    </a:lnTo>
                    <a:lnTo>
                      <a:pt x="214" y="204"/>
                    </a:lnTo>
                    <a:lnTo>
                      <a:pt x="207" y="197"/>
                    </a:lnTo>
                    <a:lnTo>
                      <a:pt x="200" y="192"/>
                    </a:lnTo>
                    <a:lnTo>
                      <a:pt x="183" y="182"/>
                    </a:lnTo>
                    <a:lnTo>
                      <a:pt x="163" y="172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48" name="Group 245094"/>
            <p:cNvGrpSpPr>
              <a:grpSpLocks/>
            </p:cNvGrpSpPr>
            <p:nvPr/>
          </p:nvGrpSpPr>
          <p:grpSpPr bwMode="auto">
            <a:xfrm>
              <a:off x="7534275" y="4270375"/>
              <a:ext cx="1409700" cy="127000"/>
              <a:chOff x="7534275" y="4270375"/>
              <a:chExt cx="1409700" cy="127000"/>
            </a:xfrm>
          </p:grpSpPr>
          <p:sp>
            <p:nvSpPr>
              <p:cNvPr id="35966" name="Freeform 237"/>
              <p:cNvSpPr>
                <a:spLocks/>
              </p:cNvSpPr>
              <p:nvPr/>
            </p:nvSpPr>
            <p:spPr bwMode="auto">
              <a:xfrm>
                <a:off x="7534275" y="4270375"/>
                <a:ext cx="57150" cy="104775"/>
              </a:xfrm>
              <a:custGeom>
                <a:avLst/>
                <a:gdLst>
                  <a:gd name="T0" fmla="*/ 1392511219 w 332"/>
                  <a:gd name="T1" fmla="*/ 1091925136 h 588"/>
                  <a:gd name="T2" fmla="*/ 1504726449 w 332"/>
                  <a:gd name="T3" fmla="*/ 888272650 h 588"/>
                  <a:gd name="T4" fmla="*/ 1540432633 w 332"/>
                  <a:gd name="T5" fmla="*/ 701543642 h 588"/>
                  <a:gd name="T6" fmla="*/ 1514919806 w 332"/>
                  <a:gd name="T7" fmla="*/ 446962132 h 588"/>
                  <a:gd name="T8" fmla="*/ 1397607898 w 332"/>
                  <a:gd name="T9" fmla="*/ 226322909 h 588"/>
                  <a:gd name="T10" fmla="*/ 1203787116 w 332"/>
                  <a:gd name="T11" fmla="*/ 67884221 h 588"/>
                  <a:gd name="T12" fmla="*/ 943650472 w 332"/>
                  <a:gd name="T13" fmla="*/ 0 h 588"/>
                  <a:gd name="T14" fmla="*/ 647807816 w 332"/>
                  <a:gd name="T15" fmla="*/ 22638706 h 588"/>
                  <a:gd name="T16" fmla="*/ 392768023 w 332"/>
                  <a:gd name="T17" fmla="*/ 152755179 h 588"/>
                  <a:gd name="T18" fmla="*/ 183627598 w 332"/>
                  <a:gd name="T19" fmla="*/ 367742788 h 588"/>
                  <a:gd name="T20" fmla="*/ 35706184 w 332"/>
                  <a:gd name="T21" fmla="*/ 684588446 h 588"/>
                  <a:gd name="T22" fmla="*/ 219333782 w 332"/>
                  <a:gd name="T23" fmla="*/ 571426991 h 588"/>
                  <a:gd name="T24" fmla="*/ 367255023 w 332"/>
                  <a:gd name="T25" fmla="*/ 413020199 h 588"/>
                  <a:gd name="T26" fmla="*/ 535592586 w 332"/>
                  <a:gd name="T27" fmla="*/ 316845658 h 588"/>
                  <a:gd name="T28" fmla="*/ 724316862 w 332"/>
                  <a:gd name="T29" fmla="*/ 282871830 h 588"/>
                  <a:gd name="T30" fmla="*/ 918137644 w 332"/>
                  <a:gd name="T31" fmla="*/ 322497272 h 588"/>
                  <a:gd name="T32" fmla="*/ 1066059058 w 332"/>
                  <a:gd name="T33" fmla="*/ 429975217 h 588"/>
                  <a:gd name="T34" fmla="*/ 1157857967 w 332"/>
                  <a:gd name="T35" fmla="*/ 594065697 h 588"/>
                  <a:gd name="T36" fmla="*/ 1193564151 w 332"/>
                  <a:gd name="T37" fmla="*/ 803401692 h 588"/>
                  <a:gd name="T38" fmla="*/ 1147664611 w 332"/>
                  <a:gd name="T39" fmla="*/ 1063634817 h 588"/>
                  <a:gd name="T40" fmla="*/ 1004840047 w 332"/>
                  <a:gd name="T41" fmla="*/ 1284305934 h 588"/>
                  <a:gd name="T42" fmla="*/ 780409587 w 332"/>
                  <a:gd name="T43" fmla="*/ 1471003224 h 588"/>
                  <a:gd name="T44" fmla="*/ 479470253 w 332"/>
                  <a:gd name="T45" fmla="*/ 1601119697 h 588"/>
                  <a:gd name="T46" fmla="*/ 647807816 w 332"/>
                  <a:gd name="T47" fmla="*/ 1669035636 h 588"/>
                  <a:gd name="T48" fmla="*/ 928331001 w 332"/>
                  <a:gd name="T49" fmla="*/ 1708629538 h 588"/>
                  <a:gd name="T50" fmla="*/ 1127278069 w 332"/>
                  <a:gd name="T51" fmla="*/ 1833094398 h 588"/>
                  <a:gd name="T52" fmla="*/ 1254783162 w 332"/>
                  <a:gd name="T53" fmla="*/ 1991501190 h 588"/>
                  <a:gd name="T54" fmla="*/ 1366998392 w 332"/>
                  <a:gd name="T55" fmla="*/ 2147483647 h 588"/>
                  <a:gd name="T56" fmla="*/ 1351708357 w 332"/>
                  <a:gd name="T57" fmla="*/ 2147483647 h 588"/>
                  <a:gd name="T58" fmla="*/ 1249686484 w 332"/>
                  <a:gd name="T59" fmla="*/ 2147483647 h 588"/>
                  <a:gd name="T60" fmla="*/ 1076252243 w 332"/>
                  <a:gd name="T61" fmla="*/ 2147483647 h 588"/>
                  <a:gd name="T62" fmla="*/ 867141598 w 332"/>
                  <a:gd name="T63" fmla="*/ 2147483647 h 588"/>
                  <a:gd name="T64" fmla="*/ 622294989 w 332"/>
                  <a:gd name="T65" fmla="*/ 2147483647 h 588"/>
                  <a:gd name="T66" fmla="*/ 244846609 w 332"/>
                  <a:gd name="T67" fmla="*/ 2147483647 h 588"/>
                  <a:gd name="T68" fmla="*/ 107118552 w 332"/>
                  <a:gd name="T69" fmla="*/ 2147483647 h 588"/>
                  <a:gd name="T70" fmla="*/ 10193357 w 332"/>
                  <a:gd name="T71" fmla="*/ 2147483647 h 588"/>
                  <a:gd name="T72" fmla="*/ 10193357 w 332"/>
                  <a:gd name="T73" fmla="*/ 2147483647 h 588"/>
                  <a:gd name="T74" fmla="*/ 76509046 w 332"/>
                  <a:gd name="T75" fmla="*/ 2147483647 h 588"/>
                  <a:gd name="T76" fmla="*/ 300939334 w 332"/>
                  <a:gd name="T77" fmla="*/ 2147483647 h 588"/>
                  <a:gd name="T78" fmla="*/ 652904494 w 332"/>
                  <a:gd name="T79" fmla="*/ 2147483647 h 588"/>
                  <a:gd name="T80" fmla="*/ 958940507 w 332"/>
                  <a:gd name="T81" fmla="*/ 2147483647 h 588"/>
                  <a:gd name="T82" fmla="*/ 1224173657 w 332"/>
                  <a:gd name="T83" fmla="*/ 2147483647 h 588"/>
                  <a:gd name="T84" fmla="*/ 1448604117 w 332"/>
                  <a:gd name="T85" fmla="*/ 2147483647 h 588"/>
                  <a:gd name="T86" fmla="*/ 1601651644 w 332"/>
                  <a:gd name="T87" fmla="*/ 2147483647 h 588"/>
                  <a:gd name="T88" fmla="*/ 1683257369 w 332"/>
                  <a:gd name="T89" fmla="*/ 2147483647 h 588"/>
                  <a:gd name="T90" fmla="*/ 1683257369 w 332"/>
                  <a:gd name="T91" fmla="*/ 2036778602 h 588"/>
                  <a:gd name="T92" fmla="*/ 1622038186 w 332"/>
                  <a:gd name="T93" fmla="*/ 1782165373 h 588"/>
                  <a:gd name="T94" fmla="*/ 1484310128 w 332"/>
                  <a:gd name="T95" fmla="*/ 1572829378 h 588"/>
                  <a:gd name="T96" fmla="*/ 1270073197 w 332"/>
                  <a:gd name="T97" fmla="*/ 1403119003 h 58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332"/>
                  <a:gd name="T148" fmla="*/ 0 h 588"/>
                  <a:gd name="T149" fmla="*/ 332 w 332"/>
                  <a:gd name="T150" fmla="*/ 588 h 58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332" h="588">
                    <a:moveTo>
                      <a:pt x="222" y="234"/>
                    </a:moveTo>
                    <a:lnTo>
                      <a:pt x="243" y="221"/>
                    </a:lnTo>
                    <a:lnTo>
                      <a:pt x="259" y="206"/>
                    </a:lnTo>
                    <a:lnTo>
                      <a:pt x="273" y="193"/>
                    </a:lnTo>
                    <a:lnTo>
                      <a:pt x="284" y="178"/>
                    </a:lnTo>
                    <a:lnTo>
                      <a:pt x="289" y="171"/>
                    </a:lnTo>
                    <a:lnTo>
                      <a:pt x="292" y="164"/>
                    </a:lnTo>
                    <a:lnTo>
                      <a:pt x="295" y="157"/>
                    </a:lnTo>
                    <a:lnTo>
                      <a:pt x="299" y="149"/>
                    </a:lnTo>
                    <a:lnTo>
                      <a:pt x="300" y="141"/>
                    </a:lnTo>
                    <a:lnTo>
                      <a:pt x="302" y="132"/>
                    </a:lnTo>
                    <a:lnTo>
                      <a:pt x="302" y="124"/>
                    </a:lnTo>
                    <a:lnTo>
                      <a:pt x="303" y="115"/>
                    </a:lnTo>
                    <a:lnTo>
                      <a:pt x="302" y="103"/>
                    </a:lnTo>
                    <a:lnTo>
                      <a:pt x="301" y="91"/>
                    </a:lnTo>
                    <a:lnTo>
                      <a:pt x="297" y="79"/>
                    </a:lnTo>
                    <a:lnTo>
                      <a:pt x="293" y="68"/>
                    </a:lnTo>
                    <a:lnTo>
                      <a:pt x="287" y="58"/>
                    </a:lnTo>
                    <a:lnTo>
                      <a:pt x="282" y="49"/>
                    </a:lnTo>
                    <a:lnTo>
                      <a:pt x="274" y="40"/>
                    </a:lnTo>
                    <a:lnTo>
                      <a:pt x="266" y="32"/>
                    </a:lnTo>
                    <a:lnTo>
                      <a:pt x="257" y="25"/>
                    </a:lnTo>
                    <a:lnTo>
                      <a:pt x="247" y="18"/>
                    </a:lnTo>
                    <a:lnTo>
                      <a:pt x="236" y="12"/>
                    </a:lnTo>
                    <a:lnTo>
                      <a:pt x="225" y="8"/>
                    </a:lnTo>
                    <a:lnTo>
                      <a:pt x="212" y="4"/>
                    </a:lnTo>
                    <a:lnTo>
                      <a:pt x="199" y="2"/>
                    </a:lnTo>
                    <a:lnTo>
                      <a:pt x="185" y="0"/>
                    </a:lnTo>
                    <a:lnTo>
                      <a:pt x="172" y="0"/>
                    </a:lnTo>
                    <a:lnTo>
                      <a:pt x="156" y="0"/>
                    </a:lnTo>
                    <a:lnTo>
                      <a:pt x="142" y="2"/>
                    </a:lnTo>
                    <a:lnTo>
                      <a:pt x="127" y="4"/>
                    </a:lnTo>
                    <a:lnTo>
                      <a:pt x="114" y="9"/>
                    </a:lnTo>
                    <a:lnTo>
                      <a:pt x="101" y="13"/>
                    </a:lnTo>
                    <a:lnTo>
                      <a:pt x="89" y="19"/>
                    </a:lnTo>
                    <a:lnTo>
                      <a:pt x="77" y="27"/>
                    </a:lnTo>
                    <a:lnTo>
                      <a:pt x="66" y="35"/>
                    </a:lnTo>
                    <a:lnTo>
                      <a:pt x="56" y="44"/>
                    </a:lnTo>
                    <a:lnTo>
                      <a:pt x="47" y="54"/>
                    </a:lnTo>
                    <a:lnTo>
                      <a:pt x="36" y="65"/>
                    </a:lnTo>
                    <a:lnTo>
                      <a:pt x="29" y="77"/>
                    </a:lnTo>
                    <a:lnTo>
                      <a:pt x="21" y="91"/>
                    </a:lnTo>
                    <a:lnTo>
                      <a:pt x="14" y="105"/>
                    </a:lnTo>
                    <a:lnTo>
                      <a:pt x="7" y="121"/>
                    </a:lnTo>
                    <a:lnTo>
                      <a:pt x="2" y="138"/>
                    </a:lnTo>
                    <a:lnTo>
                      <a:pt x="15" y="142"/>
                    </a:lnTo>
                    <a:lnTo>
                      <a:pt x="29" y="120"/>
                    </a:lnTo>
                    <a:lnTo>
                      <a:pt x="43" y="101"/>
                    </a:lnTo>
                    <a:lnTo>
                      <a:pt x="50" y="93"/>
                    </a:lnTo>
                    <a:lnTo>
                      <a:pt x="57" y="85"/>
                    </a:lnTo>
                    <a:lnTo>
                      <a:pt x="64" y="78"/>
                    </a:lnTo>
                    <a:lnTo>
                      <a:pt x="72" y="73"/>
                    </a:lnTo>
                    <a:lnTo>
                      <a:pt x="80" y="67"/>
                    </a:lnTo>
                    <a:lnTo>
                      <a:pt x="88" y="63"/>
                    </a:lnTo>
                    <a:lnTo>
                      <a:pt x="96" y="59"/>
                    </a:lnTo>
                    <a:lnTo>
                      <a:pt x="105" y="56"/>
                    </a:lnTo>
                    <a:lnTo>
                      <a:pt x="114" y="54"/>
                    </a:lnTo>
                    <a:lnTo>
                      <a:pt x="123" y="53"/>
                    </a:lnTo>
                    <a:lnTo>
                      <a:pt x="132" y="51"/>
                    </a:lnTo>
                    <a:lnTo>
                      <a:pt x="142" y="50"/>
                    </a:lnTo>
                    <a:lnTo>
                      <a:pt x="152" y="51"/>
                    </a:lnTo>
                    <a:lnTo>
                      <a:pt x="162" y="53"/>
                    </a:lnTo>
                    <a:lnTo>
                      <a:pt x="171" y="55"/>
                    </a:lnTo>
                    <a:lnTo>
                      <a:pt x="180" y="57"/>
                    </a:lnTo>
                    <a:lnTo>
                      <a:pt x="188" y="62"/>
                    </a:lnTo>
                    <a:lnTo>
                      <a:pt x="196" y="65"/>
                    </a:lnTo>
                    <a:lnTo>
                      <a:pt x="202" y="71"/>
                    </a:lnTo>
                    <a:lnTo>
                      <a:pt x="209" y="76"/>
                    </a:lnTo>
                    <a:lnTo>
                      <a:pt x="215" y="83"/>
                    </a:lnTo>
                    <a:lnTo>
                      <a:pt x="219" y="90"/>
                    </a:lnTo>
                    <a:lnTo>
                      <a:pt x="224" y="97"/>
                    </a:lnTo>
                    <a:lnTo>
                      <a:pt x="227" y="105"/>
                    </a:lnTo>
                    <a:lnTo>
                      <a:pt x="230" y="113"/>
                    </a:lnTo>
                    <a:lnTo>
                      <a:pt x="233" y="122"/>
                    </a:lnTo>
                    <a:lnTo>
                      <a:pt x="234" y="132"/>
                    </a:lnTo>
                    <a:lnTo>
                      <a:pt x="234" y="142"/>
                    </a:lnTo>
                    <a:lnTo>
                      <a:pt x="234" y="153"/>
                    </a:lnTo>
                    <a:lnTo>
                      <a:pt x="231" y="166"/>
                    </a:lnTo>
                    <a:lnTo>
                      <a:pt x="228" y="177"/>
                    </a:lnTo>
                    <a:lnTo>
                      <a:pt x="225" y="188"/>
                    </a:lnTo>
                    <a:lnTo>
                      <a:pt x="219" y="198"/>
                    </a:lnTo>
                    <a:lnTo>
                      <a:pt x="212" y="208"/>
                    </a:lnTo>
                    <a:lnTo>
                      <a:pt x="206" y="218"/>
                    </a:lnTo>
                    <a:lnTo>
                      <a:pt x="197" y="227"/>
                    </a:lnTo>
                    <a:lnTo>
                      <a:pt x="188" y="236"/>
                    </a:lnTo>
                    <a:lnTo>
                      <a:pt x="176" y="245"/>
                    </a:lnTo>
                    <a:lnTo>
                      <a:pt x="165" y="253"/>
                    </a:lnTo>
                    <a:lnTo>
                      <a:pt x="153" y="260"/>
                    </a:lnTo>
                    <a:lnTo>
                      <a:pt x="140" y="267"/>
                    </a:lnTo>
                    <a:lnTo>
                      <a:pt x="125" y="273"/>
                    </a:lnTo>
                    <a:lnTo>
                      <a:pt x="109" y="279"/>
                    </a:lnTo>
                    <a:lnTo>
                      <a:pt x="94" y="283"/>
                    </a:lnTo>
                    <a:lnTo>
                      <a:pt x="94" y="295"/>
                    </a:lnTo>
                    <a:lnTo>
                      <a:pt x="101" y="295"/>
                    </a:lnTo>
                    <a:lnTo>
                      <a:pt x="108" y="295"/>
                    </a:lnTo>
                    <a:lnTo>
                      <a:pt x="127" y="295"/>
                    </a:lnTo>
                    <a:lnTo>
                      <a:pt x="143" y="296"/>
                    </a:lnTo>
                    <a:lnTo>
                      <a:pt x="157" y="297"/>
                    </a:lnTo>
                    <a:lnTo>
                      <a:pt x="170" y="299"/>
                    </a:lnTo>
                    <a:lnTo>
                      <a:pt x="182" y="302"/>
                    </a:lnTo>
                    <a:lnTo>
                      <a:pt x="192" y="307"/>
                    </a:lnTo>
                    <a:lnTo>
                      <a:pt x="203" y="313"/>
                    </a:lnTo>
                    <a:lnTo>
                      <a:pt x="215" y="320"/>
                    </a:lnTo>
                    <a:lnTo>
                      <a:pt x="221" y="324"/>
                    </a:lnTo>
                    <a:lnTo>
                      <a:pt x="227" y="328"/>
                    </a:lnTo>
                    <a:lnTo>
                      <a:pt x="231" y="334"/>
                    </a:lnTo>
                    <a:lnTo>
                      <a:pt x="237" y="339"/>
                    </a:lnTo>
                    <a:lnTo>
                      <a:pt x="246" y="352"/>
                    </a:lnTo>
                    <a:lnTo>
                      <a:pt x="254" y="366"/>
                    </a:lnTo>
                    <a:lnTo>
                      <a:pt x="261" y="381"/>
                    </a:lnTo>
                    <a:lnTo>
                      <a:pt x="265" y="398"/>
                    </a:lnTo>
                    <a:lnTo>
                      <a:pt x="268" y="413"/>
                    </a:lnTo>
                    <a:lnTo>
                      <a:pt x="269" y="430"/>
                    </a:lnTo>
                    <a:lnTo>
                      <a:pt x="269" y="443"/>
                    </a:lnTo>
                    <a:lnTo>
                      <a:pt x="267" y="456"/>
                    </a:lnTo>
                    <a:lnTo>
                      <a:pt x="265" y="467"/>
                    </a:lnTo>
                    <a:lnTo>
                      <a:pt x="261" y="480"/>
                    </a:lnTo>
                    <a:lnTo>
                      <a:pt x="256" y="491"/>
                    </a:lnTo>
                    <a:lnTo>
                      <a:pt x="250" y="501"/>
                    </a:lnTo>
                    <a:lnTo>
                      <a:pt x="245" y="511"/>
                    </a:lnTo>
                    <a:lnTo>
                      <a:pt x="237" y="520"/>
                    </a:lnTo>
                    <a:lnTo>
                      <a:pt x="229" y="528"/>
                    </a:lnTo>
                    <a:lnTo>
                      <a:pt x="221" y="536"/>
                    </a:lnTo>
                    <a:lnTo>
                      <a:pt x="211" y="541"/>
                    </a:lnTo>
                    <a:lnTo>
                      <a:pt x="202" y="547"/>
                    </a:lnTo>
                    <a:lnTo>
                      <a:pt x="192" y="551"/>
                    </a:lnTo>
                    <a:lnTo>
                      <a:pt x="181" y="555"/>
                    </a:lnTo>
                    <a:lnTo>
                      <a:pt x="170" y="557"/>
                    </a:lnTo>
                    <a:lnTo>
                      <a:pt x="159" y="557"/>
                    </a:lnTo>
                    <a:lnTo>
                      <a:pt x="146" y="556"/>
                    </a:lnTo>
                    <a:lnTo>
                      <a:pt x="134" y="553"/>
                    </a:lnTo>
                    <a:lnTo>
                      <a:pt x="122" y="550"/>
                    </a:lnTo>
                    <a:lnTo>
                      <a:pt x="112" y="545"/>
                    </a:lnTo>
                    <a:lnTo>
                      <a:pt x="61" y="515"/>
                    </a:lnTo>
                    <a:lnTo>
                      <a:pt x="56" y="513"/>
                    </a:lnTo>
                    <a:lnTo>
                      <a:pt x="48" y="511"/>
                    </a:lnTo>
                    <a:lnTo>
                      <a:pt x="41" y="509"/>
                    </a:lnTo>
                    <a:lnTo>
                      <a:pt x="34" y="509"/>
                    </a:lnTo>
                    <a:lnTo>
                      <a:pt x="28" y="509"/>
                    </a:lnTo>
                    <a:lnTo>
                      <a:pt x="21" y="511"/>
                    </a:lnTo>
                    <a:lnTo>
                      <a:pt x="15" y="513"/>
                    </a:lnTo>
                    <a:lnTo>
                      <a:pt x="10" y="518"/>
                    </a:lnTo>
                    <a:lnTo>
                      <a:pt x="5" y="522"/>
                    </a:lnTo>
                    <a:lnTo>
                      <a:pt x="2" y="527"/>
                    </a:lnTo>
                    <a:lnTo>
                      <a:pt x="1" y="532"/>
                    </a:lnTo>
                    <a:lnTo>
                      <a:pt x="0" y="538"/>
                    </a:lnTo>
                    <a:lnTo>
                      <a:pt x="0" y="543"/>
                    </a:lnTo>
                    <a:lnTo>
                      <a:pt x="2" y="549"/>
                    </a:lnTo>
                    <a:lnTo>
                      <a:pt x="4" y="555"/>
                    </a:lnTo>
                    <a:lnTo>
                      <a:pt x="6" y="559"/>
                    </a:lnTo>
                    <a:lnTo>
                      <a:pt x="11" y="564"/>
                    </a:lnTo>
                    <a:lnTo>
                      <a:pt x="15" y="567"/>
                    </a:lnTo>
                    <a:lnTo>
                      <a:pt x="21" y="571"/>
                    </a:lnTo>
                    <a:lnTo>
                      <a:pt x="26" y="575"/>
                    </a:lnTo>
                    <a:lnTo>
                      <a:pt x="41" y="580"/>
                    </a:lnTo>
                    <a:lnTo>
                      <a:pt x="59" y="584"/>
                    </a:lnTo>
                    <a:lnTo>
                      <a:pt x="79" y="587"/>
                    </a:lnTo>
                    <a:lnTo>
                      <a:pt x="100" y="588"/>
                    </a:lnTo>
                    <a:lnTo>
                      <a:pt x="114" y="587"/>
                    </a:lnTo>
                    <a:lnTo>
                      <a:pt x="128" y="586"/>
                    </a:lnTo>
                    <a:lnTo>
                      <a:pt x="143" y="584"/>
                    </a:lnTo>
                    <a:lnTo>
                      <a:pt x="159" y="581"/>
                    </a:lnTo>
                    <a:lnTo>
                      <a:pt x="173" y="578"/>
                    </a:lnTo>
                    <a:lnTo>
                      <a:pt x="188" y="575"/>
                    </a:lnTo>
                    <a:lnTo>
                      <a:pt x="201" y="570"/>
                    </a:lnTo>
                    <a:lnTo>
                      <a:pt x="213" y="566"/>
                    </a:lnTo>
                    <a:lnTo>
                      <a:pt x="227" y="559"/>
                    </a:lnTo>
                    <a:lnTo>
                      <a:pt x="240" y="552"/>
                    </a:lnTo>
                    <a:lnTo>
                      <a:pt x="253" y="545"/>
                    </a:lnTo>
                    <a:lnTo>
                      <a:pt x="264" y="536"/>
                    </a:lnTo>
                    <a:lnTo>
                      <a:pt x="274" y="527"/>
                    </a:lnTo>
                    <a:lnTo>
                      <a:pt x="284" y="516"/>
                    </a:lnTo>
                    <a:lnTo>
                      <a:pt x="293" y="506"/>
                    </a:lnTo>
                    <a:lnTo>
                      <a:pt x="301" y="495"/>
                    </a:lnTo>
                    <a:lnTo>
                      <a:pt x="308" y="483"/>
                    </a:lnTo>
                    <a:lnTo>
                      <a:pt x="314" y="471"/>
                    </a:lnTo>
                    <a:lnTo>
                      <a:pt x="320" y="458"/>
                    </a:lnTo>
                    <a:lnTo>
                      <a:pt x="324" y="445"/>
                    </a:lnTo>
                    <a:lnTo>
                      <a:pt x="328" y="431"/>
                    </a:lnTo>
                    <a:lnTo>
                      <a:pt x="330" y="417"/>
                    </a:lnTo>
                    <a:lnTo>
                      <a:pt x="331" y="402"/>
                    </a:lnTo>
                    <a:lnTo>
                      <a:pt x="332" y="387"/>
                    </a:lnTo>
                    <a:lnTo>
                      <a:pt x="331" y="373"/>
                    </a:lnTo>
                    <a:lnTo>
                      <a:pt x="330" y="360"/>
                    </a:lnTo>
                    <a:lnTo>
                      <a:pt x="329" y="347"/>
                    </a:lnTo>
                    <a:lnTo>
                      <a:pt x="325" y="336"/>
                    </a:lnTo>
                    <a:lnTo>
                      <a:pt x="322" y="325"/>
                    </a:lnTo>
                    <a:lnTo>
                      <a:pt x="318" y="315"/>
                    </a:lnTo>
                    <a:lnTo>
                      <a:pt x="312" y="305"/>
                    </a:lnTo>
                    <a:lnTo>
                      <a:pt x="306" y="296"/>
                    </a:lnTo>
                    <a:lnTo>
                      <a:pt x="300" y="286"/>
                    </a:lnTo>
                    <a:lnTo>
                      <a:pt x="291" y="278"/>
                    </a:lnTo>
                    <a:lnTo>
                      <a:pt x="282" y="270"/>
                    </a:lnTo>
                    <a:lnTo>
                      <a:pt x="273" y="262"/>
                    </a:lnTo>
                    <a:lnTo>
                      <a:pt x="262" y="254"/>
                    </a:lnTo>
                    <a:lnTo>
                      <a:pt x="249" y="248"/>
                    </a:lnTo>
                    <a:lnTo>
                      <a:pt x="237" y="241"/>
                    </a:lnTo>
                    <a:lnTo>
                      <a:pt x="222" y="234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67" name="Freeform 238"/>
              <p:cNvSpPr>
                <a:spLocks/>
              </p:cNvSpPr>
              <p:nvPr/>
            </p:nvSpPr>
            <p:spPr bwMode="auto">
              <a:xfrm>
                <a:off x="7686675" y="4306888"/>
                <a:ext cx="61912" cy="68263"/>
              </a:xfrm>
              <a:custGeom>
                <a:avLst/>
                <a:gdLst>
                  <a:gd name="T0" fmla="*/ 624148152 w 345"/>
                  <a:gd name="T1" fmla="*/ 0 h 393"/>
                  <a:gd name="T2" fmla="*/ 300528923 w 345"/>
                  <a:gd name="T3" fmla="*/ 73375256 h 393"/>
                  <a:gd name="T4" fmla="*/ 0 w 345"/>
                  <a:gd name="T5" fmla="*/ 115282311 h 393"/>
                  <a:gd name="T6" fmla="*/ 52009669 w 345"/>
                  <a:gd name="T7" fmla="*/ 172938492 h 393"/>
                  <a:gd name="T8" fmla="*/ 173386979 w 345"/>
                  <a:gd name="T9" fmla="*/ 178188316 h 393"/>
                  <a:gd name="T10" fmla="*/ 265845103 w 345"/>
                  <a:gd name="T11" fmla="*/ 193907218 h 393"/>
                  <a:gd name="T12" fmla="*/ 312090137 w 345"/>
                  <a:gd name="T13" fmla="*/ 220095371 h 393"/>
                  <a:gd name="T14" fmla="*/ 352538593 w 345"/>
                  <a:gd name="T15" fmla="*/ 262032650 h 393"/>
                  <a:gd name="T16" fmla="*/ 381425655 w 345"/>
                  <a:gd name="T17" fmla="*/ 309189529 h 393"/>
                  <a:gd name="T18" fmla="*/ 416109475 w 345"/>
                  <a:gd name="T19" fmla="*/ 419252239 h 393"/>
                  <a:gd name="T20" fmla="*/ 444996538 w 345"/>
                  <a:gd name="T21" fmla="*/ 607909807 h 393"/>
                  <a:gd name="T22" fmla="*/ 473883600 w 345"/>
                  <a:gd name="T23" fmla="*/ 765129396 h 393"/>
                  <a:gd name="T24" fmla="*/ 491241751 w 345"/>
                  <a:gd name="T25" fmla="*/ 896130609 h 393"/>
                  <a:gd name="T26" fmla="*/ 525893269 w 345"/>
                  <a:gd name="T27" fmla="*/ 1215819613 h 393"/>
                  <a:gd name="T28" fmla="*/ 549015876 w 345"/>
                  <a:gd name="T29" fmla="*/ 1577415672 h 393"/>
                  <a:gd name="T30" fmla="*/ 554812634 w 345"/>
                  <a:gd name="T31" fmla="*/ 1724135787 h 393"/>
                  <a:gd name="T32" fmla="*/ 554812634 w 345"/>
                  <a:gd name="T33" fmla="*/ 1813229945 h 393"/>
                  <a:gd name="T34" fmla="*/ 566373847 w 345"/>
                  <a:gd name="T35" fmla="*/ 1980949009 h 393"/>
                  <a:gd name="T36" fmla="*/ 577935240 w 345"/>
                  <a:gd name="T37" fmla="*/ 2038574967 h 393"/>
                  <a:gd name="T38" fmla="*/ 595261089 w 345"/>
                  <a:gd name="T39" fmla="*/ 2049074441 h 393"/>
                  <a:gd name="T40" fmla="*/ 635709365 w 345"/>
                  <a:gd name="T41" fmla="*/ 2049074441 h 393"/>
                  <a:gd name="T42" fmla="*/ 693515792 w 345"/>
                  <a:gd name="T43" fmla="*/ 2022856065 h 393"/>
                  <a:gd name="T44" fmla="*/ 820657737 w 345"/>
                  <a:gd name="T45" fmla="*/ 1918043005 h 393"/>
                  <a:gd name="T46" fmla="*/ 1277215488 w 345"/>
                  <a:gd name="T47" fmla="*/ 1462133361 h 393"/>
                  <a:gd name="T48" fmla="*/ 1439008951 w 345"/>
                  <a:gd name="T49" fmla="*/ 1283945045 h 393"/>
                  <a:gd name="T50" fmla="*/ 1629721779 w 345"/>
                  <a:gd name="T51" fmla="*/ 1042880948 h 393"/>
                  <a:gd name="T52" fmla="*/ 1803108937 w 345"/>
                  <a:gd name="T53" fmla="*/ 796567374 h 393"/>
                  <a:gd name="T54" fmla="*/ 1912924854 w 345"/>
                  <a:gd name="T55" fmla="*/ 597410332 h 393"/>
                  <a:gd name="T56" fmla="*/ 1976495916 w 345"/>
                  <a:gd name="T57" fmla="*/ 424471840 h 393"/>
                  <a:gd name="T58" fmla="*/ 1993821585 w 345"/>
                  <a:gd name="T59" fmla="*/ 272501901 h 393"/>
                  <a:gd name="T60" fmla="*/ 1976495916 w 345"/>
                  <a:gd name="T61" fmla="*/ 167688841 h 393"/>
                  <a:gd name="T62" fmla="*/ 1918689489 w 345"/>
                  <a:gd name="T63" fmla="*/ 83844507 h 393"/>
                  <a:gd name="T64" fmla="*/ 1826231364 w 345"/>
                  <a:gd name="T65" fmla="*/ 26188153 h 393"/>
                  <a:gd name="T66" fmla="*/ 1716415268 w 345"/>
                  <a:gd name="T67" fmla="*/ 0 h 393"/>
                  <a:gd name="T68" fmla="*/ 1641283172 w 345"/>
                  <a:gd name="T69" fmla="*/ 15718902 h 393"/>
                  <a:gd name="T70" fmla="*/ 1589273503 w 345"/>
                  <a:gd name="T71" fmla="*/ 41937279 h 393"/>
                  <a:gd name="T72" fmla="*/ 1548825047 w 345"/>
                  <a:gd name="T73" fmla="*/ 89094158 h 393"/>
                  <a:gd name="T74" fmla="*/ 1537263834 w 345"/>
                  <a:gd name="T75" fmla="*/ 146750338 h 393"/>
                  <a:gd name="T76" fmla="*/ 1554589683 w 345"/>
                  <a:gd name="T77" fmla="*/ 235814273 h 393"/>
                  <a:gd name="T78" fmla="*/ 1589273503 w 345"/>
                  <a:gd name="T79" fmla="*/ 303939878 h 393"/>
                  <a:gd name="T80" fmla="*/ 1716415268 w 345"/>
                  <a:gd name="T81" fmla="*/ 414002589 h 393"/>
                  <a:gd name="T82" fmla="*/ 1733773419 w 345"/>
                  <a:gd name="T83" fmla="*/ 466409119 h 393"/>
                  <a:gd name="T84" fmla="*/ 1733773419 w 345"/>
                  <a:gd name="T85" fmla="*/ 539784375 h 393"/>
                  <a:gd name="T86" fmla="*/ 1704854055 w 345"/>
                  <a:gd name="T87" fmla="*/ 655066686 h 393"/>
                  <a:gd name="T88" fmla="*/ 1641283172 w 345"/>
                  <a:gd name="T89" fmla="*/ 780848298 h 393"/>
                  <a:gd name="T90" fmla="*/ 1554589683 w 345"/>
                  <a:gd name="T91" fmla="*/ 922348986 h 393"/>
                  <a:gd name="T92" fmla="*/ 1381234826 w 345"/>
                  <a:gd name="T93" fmla="*/ 1163413083 h 393"/>
                  <a:gd name="T94" fmla="*/ 1086502661 w 345"/>
                  <a:gd name="T95" fmla="*/ 1493571165 h 393"/>
                  <a:gd name="T96" fmla="*/ 918880317 w 345"/>
                  <a:gd name="T97" fmla="*/ 1587884923 h 393"/>
                  <a:gd name="T98" fmla="*/ 889993075 w 345"/>
                  <a:gd name="T99" fmla="*/ 1152913608 h 393"/>
                  <a:gd name="T100" fmla="*/ 843748042 w 345"/>
                  <a:gd name="T101" fmla="*/ 733691592 h 393"/>
                  <a:gd name="T102" fmla="*/ 768648068 w 345"/>
                  <a:gd name="T103" fmla="*/ 356346408 h 393"/>
                  <a:gd name="T104" fmla="*/ 687719034 w 345"/>
                  <a:gd name="T105" fmla="*/ 20968726 h 393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3"/>
                  <a:gd name="T161" fmla="*/ 345 w 345"/>
                  <a:gd name="T162" fmla="*/ 393 h 393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3">
                    <a:moveTo>
                      <a:pt x="119" y="4"/>
                    </a:moveTo>
                    <a:lnTo>
                      <a:pt x="108" y="0"/>
                    </a:lnTo>
                    <a:lnTo>
                      <a:pt x="82" y="7"/>
                    </a:lnTo>
                    <a:lnTo>
                      <a:pt x="52" y="14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3"/>
                    </a:lnTo>
                    <a:lnTo>
                      <a:pt x="9" y="33"/>
                    </a:lnTo>
                    <a:lnTo>
                      <a:pt x="16" y="33"/>
                    </a:lnTo>
                    <a:lnTo>
                      <a:pt x="30" y="34"/>
                    </a:lnTo>
                    <a:lnTo>
                      <a:pt x="42" y="36"/>
                    </a:lnTo>
                    <a:lnTo>
                      <a:pt x="46" y="37"/>
                    </a:lnTo>
                    <a:lnTo>
                      <a:pt x="51" y="40"/>
                    </a:lnTo>
                    <a:lnTo>
                      <a:pt x="54" y="42"/>
                    </a:lnTo>
                    <a:lnTo>
                      <a:pt x="57" y="45"/>
                    </a:lnTo>
                    <a:lnTo>
                      <a:pt x="61" y="50"/>
                    </a:lnTo>
                    <a:lnTo>
                      <a:pt x="63" y="54"/>
                    </a:lnTo>
                    <a:lnTo>
                      <a:pt x="66" y="59"/>
                    </a:lnTo>
                    <a:lnTo>
                      <a:pt x="67" y="65"/>
                    </a:lnTo>
                    <a:lnTo>
                      <a:pt x="72" y="80"/>
                    </a:lnTo>
                    <a:lnTo>
                      <a:pt x="75" y="99"/>
                    </a:lnTo>
                    <a:lnTo>
                      <a:pt x="77" y="116"/>
                    </a:lnTo>
                    <a:lnTo>
                      <a:pt x="80" y="131"/>
                    </a:lnTo>
                    <a:lnTo>
                      <a:pt x="82" y="146"/>
                    </a:lnTo>
                    <a:lnTo>
                      <a:pt x="84" y="159"/>
                    </a:lnTo>
                    <a:lnTo>
                      <a:pt x="85" y="171"/>
                    </a:lnTo>
                    <a:lnTo>
                      <a:pt x="87" y="195"/>
                    </a:lnTo>
                    <a:lnTo>
                      <a:pt x="91" y="232"/>
                    </a:lnTo>
                    <a:lnTo>
                      <a:pt x="94" y="283"/>
                    </a:lnTo>
                    <a:lnTo>
                      <a:pt x="95" y="301"/>
                    </a:lnTo>
                    <a:lnTo>
                      <a:pt x="96" y="315"/>
                    </a:lnTo>
                    <a:lnTo>
                      <a:pt x="96" y="329"/>
                    </a:lnTo>
                    <a:lnTo>
                      <a:pt x="96" y="339"/>
                    </a:lnTo>
                    <a:lnTo>
                      <a:pt x="96" y="346"/>
                    </a:lnTo>
                    <a:lnTo>
                      <a:pt x="96" y="365"/>
                    </a:lnTo>
                    <a:lnTo>
                      <a:pt x="98" y="378"/>
                    </a:lnTo>
                    <a:lnTo>
                      <a:pt x="99" y="386"/>
                    </a:lnTo>
                    <a:lnTo>
                      <a:pt x="100" y="389"/>
                    </a:lnTo>
                    <a:lnTo>
                      <a:pt x="102" y="390"/>
                    </a:lnTo>
                    <a:lnTo>
                      <a:pt x="103" y="391"/>
                    </a:lnTo>
                    <a:lnTo>
                      <a:pt x="105" y="393"/>
                    </a:lnTo>
                    <a:lnTo>
                      <a:pt x="110" y="391"/>
                    </a:lnTo>
                    <a:lnTo>
                      <a:pt x="114" y="389"/>
                    </a:lnTo>
                    <a:lnTo>
                      <a:pt x="120" y="386"/>
                    </a:lnTo>
                    <a:lnTo>
                      <a:pt x="127" y="380"/>
                    </a:lnTo>
                    <a:lnTo>
                      <a:pt x="142" y="366"/>
                    </a:lnTo>
                    <a:lnTo>
                      <a:pt x="161" y="346"/>
                    </a:lnTo>
                    <a:lnTo>
                      <a:pt x="221" y="279"/>
                    </a:lnTo>
                    <a:lnTo>
                      <a:pt x="234" y="264"/>
                    </a:lnTo>
                    <a:lnTo>
                      <a:pt x="249" y="245"/>
                    </a:lnTo>
                    <a:lnTo>
                      <a:pt x="264" y="223"/>
                    </a:lnTo>
                    <a:lnTo>
                      <a:pt x="282" y="199"/>
                    </a:lnTo>
                    <a:lnTo>
                      <a:pt x="298" y="174"/>
                    </a:lnTo>
                    <a:lnTo>
                      <a:pt x="312" y="152"/>
                    </a:lnTo>
                    <a:lnTo>
                      <a:pt x="322" y="131"/>
                    </a:lnTo>
                    <a:lnTo>
                      <a:pt x="331" y="114"/>
                    </a:lnTo>
                    <a:lnTo>
                      <a:pt x="337" y="97"/>
                    </a:lnTo>
                    <a:lnTo>
                      <a:pt x="342" y="81"/>
                    </a:lnTo>
                    <a:lnTo>
                      <a:pt x="344" y="66"/>
                    </a:lnTo>
                    <a:lnTo>
                      <a:pt x="345" y="52"/>
                    </a:lnTo>
                    <a:lnTo>
                      <a:pt x="344" y="42"/>
                    </a:lnTo>
                    <a:lnTo>
                      <a:pt x="342" y="32"/>
                    </a:lnTo>
                    <a:lnTo>
                      <a:pt x="337" y="23"/>
                    </a:lnTo>
                    <a:lnTo>
                      <a:pt x="332" y="16"/>
                    </a:lnTo>
                    <a:lnTo>
                      <a:pt x="324" y="9"/>
                    </a:lnTo>
                    <a:lnTo>
                      <a:pt x="316" y="5"/>
                    </a:lnTo>
                    <a:lnTo>
                      <a:pt x="307" y="2"/>
                    </a:lnTo>
                    <a:lnTo>
                      <a:pt x="297" y="0"/>
                    </a:lnTo>
                    <a:lnTo>
                      <a:pt x="290" y="2"/>
                    </a:lnTo>
                    <a:lnTo>
                      <a:pt x="284" y="3"/>
                    </a:lnTo>
                    <a:lnTo>
                      <a:pt x="279" y="5"/>
                    </a:lnTo>
                    <a:lnTo>
                      <a:pt x="275" y="8"/>
                    </a:lnTo>
                    <a:lnTo>
                      <a:pt x="270" y="13"/>
                    </a:lnTo>
                    <a:lnTo>
                      <a:pt x="268" y="17"/>
                    </a:lnTo>
                    <a:lnTo>
                      <a:pt x="267" y="23"/>
                    </a:lnTo>
                    <a:lnTo>
                      <a:pt x="266" y="28"/>
                    </a:lnTo>
                    <a:lnTo>
                      <a:pt x="267" y="36"/>
                    </a:lnTo>
                    <a:lnTo>
                      <a:pt x="269" y="45"/>
                    </a:lnTo>
                    <a:lnTo>
                      <a:pt x="271" y="52"/>
                    </a:lnTo>
                    <a:lnTo>
                      <a:pt x="275" y="58"/>
                    </a:lnTo>
                    <a:lnTo>
                      <a:pt x="295" y="75"/>
                    </a:lnTo>
                    <a:lnTo>
                      <a:pt x="297" y="79"/>
                    </a:lnTo>
                    <a:lnTo>
                      <a:pt x="299" y="84"/>
                    </a:lnTo>
                    <a:lnTo>
                      <a:pt x="300" y="89"/>
                    </a:lnTo>
                    <a:lnTo>
                      <a:pt x="300" y="95"/>
                    </a:lnTo>
                    <a:lnTo>
                      <a:pt x="300" y="103"/>
                    </a:lnTo>
                    <a:lnTo>
                      <a:pt x="298" y="114"/>
                    </a:lnTo>
                    <a:lnTo>
                      <a:pt x="295" y="125"/>
                    </a:lnTo>
                    <a:lnTo>
                      <a:pt x="289" y="136"/>
                    </a:lnTo>
                    <a:lnTo>
                      <a:pt x="284" y="149"/>
                    </a:lnTo>
                    <a:lnTo>
                      <a:pt x="277" y="163"/>
                    </a:lnTo>
                    <a:lnTo>
                      <a:pt x="269" y="176"/>
                    </a:lnTo>
                    <a:lnTo>
                      <a:pt x="260" y="191"/>
                    </a:lnTo>
                    <a:lnTo>
                      <a:pt x="239" y="222"/>
                    </a:lnTo>
                    <a:lnTo>
                      <a:pt x="215" y="254"/>
                    </a:lnTo>
                    <a:lnTo>
                      <a:pt x="188" y="285"/>
                    </a:lnTo>
                    <a:lnTo>
                      <a:pt x="159" y="315"/>
                    </a:lnTo>
                    <a:lnTo>
                      <a:pt x="159" y="303"/>
                    </a:lnTo>
                    <a:lnTo>
                      <a:pt x="157" y="261"/>
                    </a:lnTo>
                    <a:lnTo>
                      <a:pt x="154" y="220"/>
                    </a:lnTo>
                    <a:lnTo>
                      <a:pt x="150" y="180"/>
                    </a:lnTo>
                    <a:lnTo>
                      <a:pt x="146" y="140"/>
                    </a:lnTo>
                    <a:lnTo>
                      <a:pt x="140" y="102"/>
                    </a:lnTo>
                    <a:lnTo>
                      <a:pt x="133" y="68"/>
                    </a:lnTo>
                    <a:lnTo>
                      <a:pt x="127" y="34"/>
                    </a:lnTo>
                    <a:lnTo>
                      <a:pt x="119" y="4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68" name="Freeform 239"/>
              <p:cNvSpPr>
                <a:spLocks/>
              </p:cNvSpPr>
              <p:nvPr/>
            </p:nvSpPr>
            <p:spPr bwMode="auto">
              <a:xfrm>
                <a:off x="7762875" y="4321175"/>
                <a:ext cx="30162" cy="74613"/>
              </a:xfrm>
              <a:custGeom>
                <a:avLst/>
                <a:gdLst>
                  <a:gd name="T0" fmla="*/ 568738271 w 176"/>
                  <a:gd name="T1" fmla="*/ 0 h 421"/>
                  <a:gd name="T2" fmla="*/ 0 w 176"/>
                  <a:gd name="T3" fmla="*/ 317301619 h 421"/>
                  <a:gd name="T4" fmla="*/ 0 w 176"/>
                  <a:gd name="T5" fmla="*/ 367400083 h 421"/>
                  <a:gd name="T6" fmla="*/ 45287558 w 176"/>
                  <a:gd name="T7" fmla="*/ 345130673 h 421"/>
                  <a:gd name="T8" fmla="*/ 186231327 w 176"/>
                  <a:gd name="T9" fmla="*/ 289472565 h 421"/>
                  <a:gd name="T10" fmla="*/ 196305093 w 176"/>
                  <a:gd name="T11" fmla="*/ 289472565 h 421"/>
                  <a:gd name="T12" fmla="*/ 206349381 w 176"/>
                  <a:gd name="T13" fmla="*/ 283912921 h 421"/>
                  <a:gd name="T14" fmla="*/ 231518885 w 176"/>
                  <a:gd name="T15" fmla="*/ 289472565 h 421"/>
                  <a:gd name="T16" fmla="*/ 251666244 w 176"/>
                  <a:gd name="T17" fmla="*/ 295032031 h 421"/>
                  <a:gd name="T18" fmla="*/ 276835919 w 176"/>
                  <a:gd name="T19" fmla="*/ 306182509 h 421"/>
                  <a:gd name="T20" fmla="*/ 291931829 w 176"/>
                  <a:gd name="T21" fmla="*/ 322861085 h 421"/>
                  <a:gd name="T22" fmla="*/ 301976117 w 176"/>
                  <a:gd name="T23" fmla="*/ 339571029 h 421"/>
                  <a:gd name="T24" fmla="*/ 307027567 w 176"/>
                  <a:gd name="T25" fmla="*/ 361840617 h 421"/>
                  <a:gd name="T26" fmla="*/ 317101332 w 176"/>
                  <a:gd name="T27" fmla="*/ 389669671 h 421"/>
                  <a:gd name="T28" fmla="*/ 322123476 w 176"/>
                  <a:gd name="T29" fmla="*/ 423058191 h 421"/>
                  <a:gd name="T30" fmla="*/ 322123476 w 176"/>
                  <a:gd name="T31" fmla="*/ 2048545463 h 421"/>
                  <a:gd name="T32" fmla="*/ 317101332 w 176"/>
                  <a:gd name="T33" fmla="*/ 2115354049 h 421"/>
                  <a:gd name="T34" fmla="*/ 301976117 w 176"/>
                  <a:gd name="T35" fmla="*/ 2147483647 h 421"/>
                  <a:gd name="T36" fmla="*/ 296953973 w 176"/>
                  <a:gd name="T37" fmla="*/ 2147483647 h 421"/>
                  <a:gd name="T38" fmla="*/ 286880208 w 176"/>
                  <a:gd name="T39" fmla="*/ 2147483647 h 421"/>
                  <a:gd name="T40" fmla="*/ 271784298 w 176"/>
                  <a:gd name="T41" fmla="*/ 2147483647 h 421"/>
                  <a:gd name="T42" fmla="*/ 251666244 w 176"/>
                  <a:gd name="T43" fmla="*/ 2147483647 h 421"/>
                  <a:gd name="T44" fmla="*/ 211400831 w 176"/>
                  <a:gd name="T45" fmla="*/ 2147483647 h 421"/>
                  <a:gd name="T46" fmla="*/ 161061824 w 176"/>
                  <a:gd name="T47" fmla="*/ 2147483647 h 421"/>
                  <a:gd name="T48" fmla="*/ 95626736 w 176"/>
                  <a:gd name="T49" fmla="*/ 2147483647 h 421"/>
                  <a:gd name="T50" fmla="*/ 15095910 w 176"/>
                  <a:gd name="T51" fmla="*/ 2147483647 h 421"/>
                  <a:gd name="T52" fmla="*/ 15095910 w 176"/>
                  <a:gd name="T53" fmla="*/ 2147483647 h 421"/>
                  <a:gd name="T54" fmla="*/ 885839603 w 176"/>
                  <a:gd name="T55" fmla="*/ 2147483647 h 421"/>
                  <a:gd name="T56" fmla="*/ 885839603 w 176"/>
                  <a:gd name="T57" fmla="*/ 2147483647 h 421"/>
                  <a:gd name="T58" fmla="*/ 805308777 w 176"/>
                  <a:gd name="T59" fmla="*/ 2147483647 h 421"/>
                  <a:gd name="T60" fmla="*/ 744925310 w 176"/>
                  <a:gd name="T61" fmla="*/ 2147483647 h 421"/>
                  <a:gd name="T62" fmla="*/ 694586131 w 176"/>
                  <a:gd name="T63" fmla="*/ 2147483647 h 421"/>
                  <a:gd name="T64" fmla="*/ 654320718 w 176"/>
                  <a:gd name="T65" fmla="*/ 2147483647 h 421"/>
                  <a:gd name="T66" fmla="*/ 624099594 w 176"/>
                  <a:gd name="T67" fmla="*/ 2147483647 h 421"/>
                  <a:gd name="T68" fmla="*/ 609003684 w 176"/>
                  <a:gd name="T69" fmla="*/ 2147483647 h 421"/>
                  <a:gd name="T70" fmla="*/ 598959395 w 176"/>
                  <a:gd name="T71" fmla="*/ 2147483647 h 421"/>
                  <a:gd name="T72" fmla="*/ 588885630 w 176"/>
                  <a:gd name="T73" fmla="*/ 2115354049 h 421"/>
                  <a:gd name="T74" fmla="*/ 588885630 w 176"/>
                  <a:gd name="T75" fmla="*/ 5559466 h 421"/>
                  <a:gd name="T76" fmla="*/ 568738271 w 176"/>
                  <a:gd name="T77" fmla="*/ 0 h 42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1"/>
                  <a:gd name="T119" fmla="*/ 176 w 176"/>
                  <a:gd name="T120" fmla="*/ 421 h 42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1">
                    <a:moveTo>
                      <a:pt x="113" y="0"/>
                    </a:moveTo>
                    <a:lnTo>
                      <a:pt x="0" y="57"/>
                    </a:lnTo>
                    <a:lnTo>
                      <a:pt x="0" y="66"/>
                    </a:lnTo>
                    <a:lnTo>
                      <a:pt x="9" y="62"/>
                    </a:lnTo>
                    <a:lnTo>
                      <a:pt x="37" y="52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6" y="52"/>
                    </a:lnTo>
                    <a:lnTo>
                      <a:pt x="50" y="53"/>
                    </a:lnTo>
                    <a:lnTo>
                      <a:pt x="55" y="55"/>
                    </a:lnTo>
                    <a:lnTo>
                      <a:pt x="58" y="58"/>
                    </a:lnTo>
                    <a:lnTo>
                      <a:pt x="60" y="61"/>
                    </a:lnTo>
                    <a:lnTo>
                      <a:pt x="61" y="65"/>
                    </a:lnTo>
                    <a:lnTo>
                      <a:pt x="63" y="70"/>
                    </a:lnTo>
                    <a:lnTo>
                      <a:pt x="64" y="76"/>
                    </a:lnTo>
                    <a:lnTo>
                      <a:pt x="64" y="368"/>
                    </a:lnTo>
                    <a:lnTo>
                      <a:pt x="63" y="380"/>
                    </a:lnTo>
                    <a:lnTo>
                      <a:pt x="60" y="388"/>
                    </a:lnTo>
                    <a:lnTo>
                      <a:pt x="59" y="392"/>
                    </a:lnTo>
                    <a:lnTo>
                      <a:pt x="57" y="396"/>
                    </a:lnTo>
                    <a:lnTo>
                      <a:pt x="54" y="399"/>
                    </a:lnTo>
                    <a:lnTo>
                      <a:pt x="50" y="402"/>
                    </a:lnTo>
                    <a:lnTo>
                      <a:pt x="42" y="405"/>
                    </a:lnTo>
                    <a:lnTo>
                      <a:pt x="32" y="409"/>
                    </a:lnTo>
                    <a:lnTo>
                      <a:pt x="19" y="410"/>
                    </a:lnTo>
                    <a:lnTo>
                      <a:pt x="3" y="411"/>
                    </a:lnTo>
                    <a:lnTo>
                      <a:pt x="3" y="421"/>
                    </a:lnTo>
                    <a:lnTo>
                      <a:pt x="176" y="421"/>
                    </a:lnTo>
                    <a:lnTo>
                      <a:pt x="176" y="411"/>
                    </a:lnTo>
                    <a:lnTo>
                      <a:pt x="160" y="411"/>
                    </a:lnTo>
                    <a:lnTo>
                      <a:pt x="148" y="410"/>
                    </a:lnTo>
                    <a:lnTo>
                      <a:pt x="138" y="408"/>
                    </a:lnTo>
                    <a:lnTo>
                      <a:pt x="130" y="404"/>
                    </a:lnTo>
                    <a:lnTo>
                      <a:pt x="124" y="401"/>
                    </a:lnTo>
                    <a:lnTo>
                      <a:pt x="121" y="395"/>
                    </a:lnTo>
                    <a:lnTo>
                      <a:pt x="119" y="388"/>
                    </a:lnTo>
                    <a:lnTo>
                      <a:pt x="117" y="380"/>
                    </a:lnTo>
                    <a:lnTo>
                      <a:pt x="117" y="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69" name="Freeform 240"/>
              <p:cNvSpPr>
                <a:spLocks/>
              </p:cNvSpPr>
              <p:nvPr/>
            </p:nvSpPr>
            <p:spPr bwMode="auto">
              <a:xfrm>
                <a:off x="7854950" y="4308475"/>
                <a:ext cx="133350" cy="53975"/>
              </a:xfrm>
              <a:custGeom>
                <a:avLst/>
                <a:gdLst>
                  <a:gd name="T0" fmla="*/ 2147483647 w 755"/>
                  <a:gd name="T1" fmla="*/ 1006164363 h 303"/>
                  <a:gd name="T2" fmla="*/ 2147483647 w 755"/>
                  <a:gd name="T3" fmla="*/ 1113577820 h 303"/>
                  <a:gd name="T4" fmla="*/ 2147483647 w 755"/>
                  <a:gd name="T5" fmla="*/ 1283154622 h 303"/>
                  <a:gd name="T6" fmla="*/ 2147483647 w 755"/>
                  <a:gd name="T7" fmla="*/ 1486653020 h 303"/>
                  <a:gd name="T8" fmla="*/ 2147483647 w 755"/>
                  <a:gd name="T9" fmla="*/ 1627956542 h 303"/>
                  <a:gd name="T10" fmla="*/ 2147483647 w 755"/>
                  <a:gd name="T11" fmla="*/ 1667526629 h 303"/>
                  <a:gd name="T12" fmla="*/ 2147483647 w 755"/>
                  <a:gd name="T13" fmla="*/ 1695799910 h 303"/>
                  <a:gd name="T14" fmla="*/ 2147483647 w 755"/>
                  <a:gd name="T15" fmla="*/ 1712745032 h 303"/>
                  <a:gd name="T16" fmla="*/ 2147483647 w 755"/>
                  <a:gd name="T17" fmla="*/ 1707096539 h 303"/>
                  <a:gd name="T18" fmla="*/ 2147483647 w 755"/>
                  <a:gd name="T19" fmla="*/ 1684471573 h 303"/>
                  <a:gd name="T20" fmla="*/ 2147483647 w 755"/>
                  <a:gd name="T21" fmla="*/ 1594034768 h 303"/>
                  <a:gd name="T22" fmla="*/ 2147483647 w 755"/>
                  <a:gd name="T23" fmla="*/ 1418809651 h 303"/>
                  <a:gd name="T24" fmla="*/ 2147483647 w 755"/>
                  <a:gd name="T25" fmla="*/ 1266177792 h 303"/>
                  <a:gd name="T26" fmla="*/ 2147483647 w 755"/>
                  <a:gd name="T27" fmla="*/ 1164444359 h 303"/>
                  <a:gd name="T28" fmla="*/ 2147483647 w 755"/>
                  <a:gd name="T29" fmla="*/ 1062679395 h 303"/>
                  <a:gd name="T30" fmla="*/ 2147483647 w 755"/>
                  <a:gd name="T31" fmla="*/ 966594276 h 303"/>
                  <a:gd name="T32" fmla="*/ 2147483647 w 755"/>
                  <a:gd name="T33" fmla="*/ 910079244 h 303"/>
                  <a:gd name="T34" fmla="*/ 2147483647 w 755"/>
                  <a:gd name="T35" fmla="*/ 876157471 h 303"/>
                  <a:gd name="T36" fmla="*/ 2147483647 w 755"/>
                  <a:gd name="T37" fmla="*/ 830939068 h 303"/>
                  <a:gd name="T38" fmla="*/ 2147483647 w 755"/>
                  <a:gd name="T39" fmla="*/ 813962417 h 303"/>
                  <a:gd name="T40" fmla="*/ 2147483647 w 755"/>
                  <a:gd name="T41" fmla="*/ 757447385 h 303"/>
                  <a:gd name="T42" fmla="*/ 2147483647 w 755"/>
                  <a:gd name="T43" fmla="*/ 638737300 h 303"/>
                  <a:gd name="T44" fmla="*/ 2147483647 w 755"/>
                  <a:gd name="T45" fmla="*/ 514378722 h 303"/>
                  <a:gd name="T46" fmla="*/ 2147483647 w 755"/>
                  <a:gd name="T47" fmla="*/ 406997151 h 303"/>
                  <a:gd name="T48" fmla="*/ 2147483647 w 755"/>
                  <a:gd name="T49" fmla="*/ 288286888 h 303"/>
                  <a:gd name="T50" fmla="*/ 2147483647 w 755"/>
                  <a:gd name="T51" fmla="*/ 146983544 h 303"/>
                  <a:gd name="T52" fmla="*/ 2147483647 w 755"/>
                  <a:gd name="T53" fmla="*/ 33921773 h 303"/>
                  <a:gd name="T54" fmla="*/ 2147483647 w 755"/>
                  <a:gd name="T55" fmla="*/ 5648315 h 303"/>
                  <a:gd name="T56" fmla="*/ 2147483647 w 755"/>
                  <a:gd name="T57" fmla="*/ 5648315 h 303"/>
                  <a:gd name="T58" fmla="*/ 2147483647 w 755"/>
                  <a:gd name="T59" fmla="*/ 22624966 h 303"/>
                  <a:gd name="T60" fmla="*/ 2147483647 w 755"/>
                  <a:gd name="T61" fmla="*/ 39570088 h 303"/>
                  <a:gd name="T62" fmla="*/ 2147483647 w 755"/>
                  <a:gd name="T63" fmla="*/ 84788490 h 303"/>
                  <a:gd name="T64" fmla="*/ 2147483647 w 755"/>
                  <a:gd name="T65" fmla="*/ 226091834 h 303"/>
                  <a:gd name="T66" fmla="*/ 2147483647 w 755"/>
                  <a:gd name="T67" fmla="*/ 435238724 h 303"/>
                  <a:gd name="T68" fmla="*/ 2147483647 w 755"/>
                  <a:gd name="T69" fmla="*/ 599167212 h 303"/>
                  <a:gd name="T70" fmla="*/ 2147483647 w 755"/>
                  <a:gd name="T71" fmla="*/ 706580668 h 303"/>
                  <a:gd name="T72" fmla="*/ 154261753 w 755"/>
                  <a:gd name="T73" fmla="*/ 763095700 h 303"/>
                  <a:gd name="T74" fmla="*/ 55091212 w 755"/>
                  <a:gd name="T75" fmla="*/ 768744014 h 303"/>
                  <a:gd name="T76" fmla="*/ 16533634 w 755"/>
                  <a:gd name="T77" fmla="*/ 802665788 h 303"/>
                  <a:gd name="T78" fmla="*/ 0 w 755"/>
                  <a:gd name="T79" fmla="*/ 859212527 h 303"/>
                  <a:gd name="T80" fmla="*/ 16533634 w 755"/>
                  <a:gd name="T81" fmla="*/ 915727559 h 303"/>
                  <a:gd name="T82" fmla="*/ 55091212 w 755"/>
                  <a:gd name="T83" fmla="*/ 944000839 h 303"/>
                  <a:gd name="T84" fmla="*/ 154261753 w 755"/>
                  <a:gd name="T85" fmla="*/ 955297647 h 303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3"/>
                  <a:gd name="T131" fmla="*/ 755 w 755"/>
                  <a:gd name="T132" fmla="*/ 303 h 303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3">
                    <a:moveTo>
                      <a:pt x="683" y="169"/>
                    </a:moveTo>
                    <a:lnTo>
                      <a:pt x="672" y="178"/>
                    </a:lnTo>
                    <a:lnTo>
                      <a:pt x="661" y="187"/>
                    </a:lnTo>
                    <a:lnTo>
                      <a:pt x="652" y="197"/>
                    </a:lnTo>
                    <a:lnTo>
                      <a:pt x="642" y="207"/>
                    </a:lnTo>
                    <a:lnTo>
                      <a:pt x="626" y="227"/>
                    </a:lnTo>
                    <a:lnTo>
                      <a:pt x="614" y="246"/>
                    </a:lnTo>
                    <a:lnTo>
                      <a:pt x="604" y="263"/>
                    </a:lnTo>
                    <a:lnTo>
                      <a:pt x="597" y="277"/>
                    </a:lnTo>
                    <a:lnTo>
                      <a:pt x="592" y="288"/>
                    </a:lnTo>
                    <a:lnTo>
                      <a:pt x="591" y="293"/>
                    </a:lnTo>
                    <a:lnTo>
                      <a:pt x="591" y="295"/>
                    </a:lnTo>
                    <a:lnTo>
                      <a:pt x="592" y="298"/>
                    </a:lnTo>
                    <a:lnTo>
                      <a:pt x="593" y="300"/>
                    </a:lnTo>
                    <a:lnTo>
                      <a:pt x="596" y="301"/>
                    </a:lnTo>
                    <a:lnTo>
                      <a:pt x="599" y="303"/>
                    </a:lnTo>
                    <a:lnTo>
                      <a:pt x="605" y="303"/>
                    </a:lnTo>
                    <a:lnTo>
                      <a:pt x="610" y="302"/>
                    </a:lnTo>
                    <a:lnTo>
                      <a:pt x="614" y="300"/>
                    </a:lnTo>
                    <a:lnTo>
                      <a:pt x="616" y="298"/>
                    </a:lnTo>
                    <a:lnTo>
                      <a:pt x="618" y="295"/>
                    </a:lnTo>
                    <a:lnTo>
                      <a:pt x="624" y="282"/>
                    </a:lnTo>
                    <a:lnTo>
                      <a:pt x="630" y="267"/>
                    </a:lnTo>
                    <a:lnTo>
                      <a:pt x="641" y="251"/>
                    </a:lnTo>
                    <a:lnTo>
                      <a:pt x="653" y="234"/>
                    </a:lnTo>
                    <a:lnTo>
                      <a:pt x="661" y="224"/>
                    </a:lnTo>
                    <a:lnTo>
                      <a:pt x="670" y="215"/>
                    </a:lnTo>
                    <a:lnTo>
                      <a:pt x="679" y="206"/>
                    </a:lnTo>
                    <a:lnTo>
                      <a:pt x="690" y="197"/>
                    </a:lnTo>
                    <a:lnTo>
                      <a:pt x="701" y="188"/>
                    </a:lnTo>
                    <a:lnTo>
                      <a:pt x="713" y="180"/>
                    </a:lnTo>
                    <a:lnTo>
                      <a:pt x="728" y="171"/>
                    </a:lnTo>
                    <a:lnTo>
                      <a:pt x="744" y="163"/>
                    </a:lnTo>
                    <a:lnTo>
                      <a:pt x="749" y="161"/>
                    </a:lnTo>
                    <a:lnTo>
                      <a:pt x="753" y="158"/>
                    </a:lnTo>
                    <a:lnTo>
                      <a:pt x="755" y="155"/>
                    </a:lnTo>
                    <a:lnTo>
                      <a:pt x="755" y="152"/>
                    </a:lnTo>
                    <a:lnTo>
                      <a:pt x="754" y="147"/>
                    </a:lnTo>
                    <a:lnTo>
                      <a:pt x="753" y="145"/>
                    </a:lnTo>
                    <a:lnTo>
                      <a:pt x="750" y="144"/>
                    </a:lnTo>
                    <a:lnTo>
                      <a:pt x="749" y="143"/>
                    </a:lnTo>
                    <a:lnTo>
                      <a:pt x="731" y="134"/>
                    </a:lnTo>
                    <a:lnTo>
                      <a:pt x="714" y="125"/>
                    </a:lnTo>
                    <a:lnTo>
                      <a:pt x="697" y="113"/>
                    </a:lnTo>
                    <a:lnTo>
                      <a:pt x="680" y="99"/>
                    </a:lnTo>
                    <a:lnTo>
                      <a:pt x="671" y="91"/>
                    </a:lnTo>
                    <a:lnTo>
                      <a:pt x="663" y="83"/>
                    </a:lnTo>
                    <a:lnTo>
                      <a:pt x="655" y="72"/>
                    </a:lnTo>
                    <a:lnTo>
                      <a:pt x="647" y="62"/>
                    </a:lnTo>
                    <a:lnTo>
                      <a:pt x="639" y="51"/>
                    </a:lnTo>
                    <a:lnTo>
                      <a:pt x="633" y="39"/>
                    </a:lnTo>
                    <a:lnTo>
                      <a:pt x="625" y="26"/>
                    </a:lnTo>
                    <a:lnTo>
                      <a:pt x="618" y="12"/>
                    </a:lnTo>
                    <a:lnTo>
                      <a:pt x="616" y="6"/>
                    </a:lnTo>
                    <a:lnTo>
                      <a:pt x="614" y="3"/>
                    </a:lnTo>
                    <a:lnTo>
                      <a:pt x="610" y="1"/>
                    </a:lnTo>
                    <a:lnTo>
                      <a:pt x="605" y="0"/>
                    </a:lnTo>
                    <a:lnTo>
                      <a:pt x="599" y="1"/>
                    </a:lnTo>
                    <a:lnTo>
                      <a:pt x="596" y="2"/>
                    </a:lnTo>
                    <a:lnTo>
                      <a:pt x="593" y="4"/>
                    </a:lnTo>
                    <a:lnTo>
                      <a:pt x="592" y="5"/>
                    </a:lnTo>
                    <a:lnTo>
                      <a:pt x="591" y="7"/>
                    </a:lnTo>
                    <a:lnTo>
                      <a:pt x="591" y="10"/>
                    </a:lnTo>
                    <a:lnTo>
                      <a:pt x="592" y="15"/>
                    </a:lnTo>
                    <a:lnTo>
                      <a:pt x="597" y="26"/>
                    </a:lnTo>
                    <a:lnTo>
                      <a:pt x="604" y="40"/>
                    </a:lnTo>
                    <a:lnTo>
                      <a:pt x="614" y="58"/>
                    </a:lnTo>
                    <a:lnTo>
                      <a:pt x="626" y="77"/>
                    </a:lnTo>
                    <a:lnTo>
                      <a:pt x="642" y="96"/>
                    </a:lnTo>
                    <a:lnTo>
                      <a:pt x="651" y="106"/>
                    </a:lnTo>
                    <a:lnTo>
                      <a:pt x="661" y="116"/>
                    </a:lnTo>
                    <a:lnTo>
                      <a:pt x="672" y="125"/>
                    </a:lnTo>
                    <a:lnTo>
                      <a:pt x="683" y="135"/>
                    </a:lnTo>
                    <a:lnTo>
                      <a:pt x="28" y="135"/>
                    </a:lnTo>
                    <a:lnTo>
                      <a:pt x="19" y="135"/>
                    </a:lnTo>
                    <a:lnTo>
                      <a:pt x="10" y="136"/>
                    </a:lnTo>
                    <a:lnTo>
                      <a:pt x="5" y="139"/>
                    </a:lnTo>
                    <a:lnTo>
                      <a:pt x="3" y="142"/>
                    </a:lnTo>
                    <a:lnTo>
                      <a:pt x="1" y="146"/>
                    </a:lnTo>
                    <a:lnTo>
                      <a:pt x="0" y="152"/>
                    </a:lnTo>
                    <a:lnTo>
                      <a:pt x="1" y="158"/>
                    </a:lnTo>
                    <a:lnTo>
                      <a:pt x="3" y="162"/>
                    </a:lnTo>
                    <a:lnTo>
                      <a:pt x="5" y="164"/>
                    </a:lnTo>
                    <a:lnTo>
                      <a:pt x="10" y="167"/>
                    </a:lnTo>
                    <a:lnTo>
                      <a:pt x="19" y="169"/>
                    </a:lnTo>
                    <a:lnTo>
                      <a:pt x="28" y="169"/>
                    </a:lnTo>
                    <a:lnTo>
                      <a:pt x="683" y="16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70" name="Freeform 241"/>
              <p:cNvSpPr>
                <a:spLocks/>
              </p:cNvSpPr>
              <p:nvPr/>
            </p:nvSpPr>
            <p:spPr bwMode="auto">
              <a:xfrm>
                <a:off x="8032750" y="4306888"/>
                <a:ext cx="60325" cy="68263"/>
              </a:xfrm>
              <a:custGeom>
                <a:avLst/>
                <a:gdLst>
                  <a:gd name="T0" fmla="*/ 582715545 w 345"/>
                  <a:gd name="T1" fmla="*/ 0 h 393"/>
                  <a:gd name="T2" fmla="*/ 283332012 w 345"/>
                  <a:gd name="T3" fmla="*/ 73375256 h 393"/>
                  <a:gd name="T4" fmla="*/ 0 w 345"/>
                  <a:gd name="T5" fmla="*/ 115282311 h 393"/>
                  <a:gd name="T6" fmla="*/ 48123963 w 345"/>
                  <a:gd name="T7" fmla="*/ 172938492 h 393"/>
                  <a:gd name="T8" fmla="*/ 160392809 w 345"/>
                  <a:gd name="T9" fmla="*/ 178188316 h 393"/>
                  <a:gd name="T10" fmla="*/ 251259570 w 345"/>
                  <a:gd name="T11" fmla="*/ 193907218 h 393"/>
                  <a:gd name="T12" fmla="*/ 294032968 w 345"/>
                  <a:gd name="T13" fmla="*/ 220095371 h 393"/>
                  <a:gd name="T14" fmla="*/ 331455975 w 345"/>
                  <a:gd name="T15" fmla="*/ 262032650 h 393"/>
                  <a:gd name="T16" fmla="*/ 352827461 w 345"/>
                  <a:gd name="T17" fmla="*/ 309189529 h 393"/>
                  <a:gd name="T18" fmla="*/ 384930328 w 345"/>
                  <a:gd name="T19" fmla="*/ 419252239 h 393"/>
                  <a:gd name="T20" fmla="*/ 422353335 w 345"/>
                  <a:gd name="T21" fmla="*/ 607909807 h 393"/>
                  <a:gd name="T22" fmla="*/ 443724821 w 345"/>
                  <a:gd name="T23" fmla="*/ 765129396 h 393"/>
                  <a:gd name="T24" fmla="*/ 459776342 w 345"/>
                  <a:gd name="T25" fmla="*/ 896130609 h 393"/>
                  <a:gd name="T26" fmla="*/ 486498219 w 345"/>
                  <a:gd name="T27" fmla="*/ 1215819613 h 393"/>
                  <a:gd name="T28" fmla="*/ 518570661 w 345"/>
                  <a:gd name="T29" fmla="*/ 1577415672 h 393"/>
                  <a:gd name="T30" fmla="*/ 523921226 w 345"/>
                  <a:gd name="T31" fmla="*/ 1724135787 h 393"/>
                  <a:gd name="T32" fmla="*/ 523921226 w 345"/>
                  <a:gd name="T33" fmla="*/ 1813229945 h 393"/>
                  <a:gd name="T34" fmla="*/ 523921226 w 345"/>
                  <a:gd name="T35" fmla="*/ 1980949009 h 393"/>
                  <a:gd name="T36" fmla="*/ 539942147 w 345"/>
                  <a:gd name="T37" fmla="*/ 2038574967 h 393"/>
                  <a:gd name="T38" fmla="*/ 555993493 w 345"/>
                  <a:gd name="T39" fmla="*/ 2049074441 h 393"/>
                  <a:gd name="T40" fmla="*/ 588065935 w 345"/>
                  <a:gd name="T41" fmla="*/ 2049074441 h 393"/>
                  <a:gd name="T42" fmla="*/ 641540463 w 345"/>
                  <a:gd name="T43" fmla="*/ 2022856065 h 393"/>
                  <a:gd name="T44" fmla="*/ 759129275 w 345"/>
                  <a:gd name="T45" fmla="*/ 1918043005 h 393"/>
                  <a:gd name="T46" fmla="*/ 1181482611 w 345"/>
                  <a:gd name="T47" fmla="*/ 1462133361 h 393"/>
                  <a:gd name="T48" fmla="*/ 1331174289 w 345"/>
                  <a:gd name="T49" fmla="*/ 1283945045 h 393"/>
                  <a:gd name="T50" fmla="*/ 1507588020 w 345"/>
                  <a:gd name="T51" fmla="*/ 1042880948 h 393"/>
                  <a:gd name="T52" fmla="*/ 1667980655 w 345"/>
                  <a:gd name="T53" fmla="*/ 796567374 h 393"/>
                  <a:gd name="T54" fmla="*/ 1774899111 w 345"/>
                  <a:gd name="T55" fmla="*/ 597410332 h 393"/>
                  <a:gd name="T56" fmla="*/ 1828342864 w 345"/>
                  <a:gd name="T57" fmla="*/ 424471840 h 393"/>
                  <a:gd name="T58" fmla="*/ 1844394385 w 345"/>
                  <a:gd name="T59" fmla="*/ 272501901 h 393"/>
                  <a:gd name="T60" fmla="*/ 1828342864 w 345"/>
                  <a:gd name="T61" fmla="*/ 167688841 h 393"/>
                  <a:gd name="T62" fmla="*/ 1774899111 w 345"/>
                  <a:gd name="T63" fmla="*/ 83844507 h 393"/>
                  <a:gd name="T64" fmla="*/ 1694702706 w 345"/>
                  <a:gd name="T65" fmla="*/ 26188153 h 393"/>
                  <a:gd name="T66" fmla="*/ 1593134815 w 345"/>
                  <a:gd name="T67" fmla="*/ 0 h 393"/>
                  <a:gd name="T68" fmla="*/ 1523639541 w 345"/>
                  <a:gd name="T69" fmla="*/ 15718902 h 393"/>
                  <a:gd name="T70" fmla="*/ 1470165013 w 345"/>
                  <a:gd name="T71" fmla="*/ 41937279 h 393"/>
                  <a:gd name="T72" fmla="*/ 1438092571 w 345"/>
                  <a:gd name="T73" fmla="*/ 89094158 h 393"/>
                  <a:gd name="T74" fmla="*/ 1427391615 w 345"/>
                  <a:gd name="T75" fmla="*/ 146750338 h 393"/>
                  <a:gd name="T76" fmla="*/ 1438092571 w 345"/>
                  <a:gd name="T77" fmla="*/ 235814273 h 393"/>
                  <a:gd name="T78" fmla="*/ 1475515578 w 345"/>
                  <a:gd name="T79" fmla="*/ 303939878 h 393"/>
                  <a:gd name="T80" fmla="*/ 1593134815 w 345"/>
                  <a:gd name="T81" fmla="*/ 414002589 h 393"/>
                  <a:gd name="T82" fmla="*/ 1603835946 w 345"/>
                  <a:gd name="T83" fmla="*/ 466409119 h 393"/>
                  <a:gd name="T84" fmla="*/ 1603835946 w 345"/>
                  <a:gd name="T85" fmla="*/ 539784375 h 393"/>
                  <a:gd name="T86" fmla="*/ 1577083294 w 345"/>
                  <a:gd name="T87" fmla="*/ 655066686 h 393"/>
                  <a:gd name="T88" fmla="*/ 1523639541 w 345"/>
                  <a:gd name="T89" fmla="*/ 780848298 h 393"/>
                  <a:gd name="T90" fmla="*/ 1438092571 w 345"/>
                  <a:gd name="T91" fmla="*/ 922348986 h 393"/>
                  <a:gd name="T92" fmla="*/ 1283050327 w 345"/>
                  <a:gd name="T93" fmla="*/ 1163413083 h 393"/>
                  <a:gd name="T94" fmla="*/ 1005068880 w 345"/>
                  <a:gd name="T95" fmla="*/ 1493571165 h 393"/>
                  <a:gd name="T96" fmla="*/ 855377026 w 345"/>
                  <a:gd name="T97" fmla="*/ 1587884923 h 393"/>
                  <a:gd name="T98" fmla="*/ 828655149 w 345"/>
                  <a:gd name="T99" fmla="*/ 1152913608 h 393"/>
                  <a:gd name="T100" fmla="*/ 780531187 w 345"/>
                  <a:gd name="T101" fmla="*/ 733691592 h 393"/>
                  <a:gd name="T102" fmla="*/ 721706268 w 345"/>
                  <a:gd name="T103" fmla="*/ 356346408 h 393"/>
                  <a:gd name="T104" fmla="*/ 636189898 w 345"/>
                  <a:gd name="T105" fmla="*/ 20968726 h 393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3"/>
                  <a:gd name="T161" fmla="*/ 345 w 345"/>
                  <a:gd name="T162" fmla="*/ 393 h 393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3">
                    <a:moveTo>
                      <a:pt x="119" y="4"/>
                    </a:moveTo>
                    <a:lnTo>
                      <a:pt x="109" y="0"/>
                    </a:lnTo>
                    <a:lnTo>
                      <a:pt x="82" y="7"/>
                    </a:lnTo>
                    <a:lnTo>
                      <a:pt x="53" y="14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3"/>
                    </a:lnTo>
                    <a:lnTo>
                      <a:pt x="9" y="33"/>
                    </a:lnTo>
                    <a:lnTo>
                      <a:pt x="17" y="33"/>
                    </a:lnTo>
                    <a:lnTo>
                      <a:pt x="30" y="34"/>
                    </a:lnTo>
                    <a:lnTo>
                      <a:pt x="42" y="36"/>
                    </a:lnTo>
                    <a:lnTo>
                      <a:pt x="47" y="37"/>
                    </a:lnTo>
                    <a:lnTo>
                      <a:pt x="51" y="40"/>
                    </a:lnTo>
                    <a:lnTo>
                      <a:pt x="55" y="42"/>
                    </a:lnTo>
                    <a:lnTo>
                      <a:pt x="58" y="45"/>
                    </a:lnTo>
                    <a:lnTo>
                      <a:pt x="62" y="50"/>
                    </a:lnTo>
                    <a:lnTo>
                      <a:pt x="64" y="54"/>
                    </a:lnTo>
                    <a:lnTo>
                      <a:pt x="66" y="59"/>
                    </a:lnTo>
                    <a:lnTo>
                      <a:pt x="69" y="65"/>
                    </a:lnTo>
                    <a:lnTo>
                      <a:pt x="72" y="80"/>
                    </a:lnTo>
                    <a:lnTo>
                      <a:pt x="75" y="99"/>
                    </a:lnTo>
                    <a:lnTo>
                      <a:pt x="79" y="116"/>
                    </a:lnTo>
                    <a:lnTo>
                      <a:pt x="81" y="131"/>
                    </a:lnTo>
                    <a:lnTo>
                      <a:pt x="83" y="146"/>
                    </a:lnTo>
                    <a:lnTo>
                      <a:pt x="85" y="159"/>
                    </a:lnTo>
                    <a:lnTo>
                      <a:pt x="86" y="171"/>
                    </a:lnTo>
                    <a:lnTo>
                      <a:pt x="88" y="195"/>
                    </a:lnTo>
                    <a:lnTo>
                      <a:pt x="91" y="232"/>
                    </a:lnTo>
                    <a:lnTo>
                      <a:pt x="95" y="283"/>
                    </a:lnTo>
                    <a:lnTo>
                      <a:pt x="97" y="301"/>
                    </a:lnTo>
                    <a:lnTo>
                      <a:pt x="97" y="315"/>
                    </a:lnTo>
                    <a:lnTo>
                      <a:pt x="98" y="329"/>
                    </a:lnTo>
                    <a:lnTo>
                      <a:pt x="98" y="339"/>
                    </a:lnTo>
                    <a:lnTo>
                      <a:pt x="98" y="346"/>
                    </a:lnTo>
                    <a:lnTo>
                      <a:pt x="98" y="365"/>
                    </a:lnTo>
                    <a:lnTo>
                      <a:pt x="98" y="378"/>
                    </a:lnTo>
                    <a:lnTo>
                      <a:pt x="100" y="386"/>
                    </a:lnTo>
                    <a:lnTo>
                      <a:pt x="101" y="389"/>
                    </a:lnTo>
                    <a:lnTo>
                      <a:pt x="102" y="390"/>
                    </a:lnTo>
                    <a:lnTo>
                      <a:pt x="104" y="391"/>
                    </a:lnTo>
                    <a:lnTo>
                      <a:pt x="107" y="393"/>
                    </a:lnTo>
                    <a:lnTo>
                      <a:pt x="110" y="391"/>
                    </a:lnTo>
                    <a:lnTo>
                      <a:pt x="114" y="389"/>
                    </a:lnTo>
                    <a:lnTo>
                      <a:pt x="120" y="386"/>
                    </a:lnTo>
                    <a:lnTo>
                      <a:pt x="127" y="380"/>
                    </a:lnTo>
                    <a:lnTo>
                      <a:pt x="142" y="366"/>
                    </a:lnTo>
                    <a:lnTo>
                      <a:pt x="163" y="346"/>
                    </a:lnTo>
                    <a:lnTo>
                      <a:pt x="221" y="279"/>
                    </a:lnTo>
                    <a:lnTo>
                      <a:pt x="234" y="264"/>
                    </a:lnTo>
                    <a:lnTo>
                      <a:pt x="249" y="245"/>
                    </a:lnTo>
                    <a:lnTo>
                      <a:pt x="266" y="223"/>
                    </a:lnTo>
                    <a:lnTo>
                      <a:pt x="282" y="199"/>
                    </a:lnTo>
                    <a:lnTo>
                      <a:pt x="298" y="174"/>
                    </a:lnTo>
                    <a:lnTo>
                      <a:pt x="312" y="152"/>
                    </a:lnTo>
                    <a:lnTo>
                      <a:pt x="323" y="131"/>
                    </a:lnTo>
                    <a:lnTo>
                      <a:pt x="332" y="114"/>
                    </a:lnTo>
                    <a:lnTo>
                      <a:pt x="337" y="97"/>
                    </a:lnTo>
                    <a:lnTo>
                      <a:pt x="342" y="81"/>
                    </a:lnTo>
                    <a:lnTo>
                      <a:pt x="345" y="66"/>
                    </a:lnTo>
                    <a:lnTo>
                      <a:pt x="345" y="52"/>
                    </a:lnTo>
                    <a:lnTo>
                      <a:pt x="345" y="42"/>
                    </a:lnTo>
                    <a:lnTo>
                      <a:pt x="342" y="32"/>
                    </a:lnTo>
                    <a:lnTo>
                      <a:pt x="337" y="23"/>
                    </a:lnTo>
                    <a:lnTo>
                      <a:pt x="332" y="16"/>
                    </a:lnTo>
                    <a:lnTo>
                      <a:pt x="325" y="9"/>
                    </a:lnTo>
                    <a:lnTo>
                      <a:pt x="317" y="5"/>
                    </a:lnTo>
                    <a:lnTo>
                      <a:pt x="308" y="2"/>
                    </a:lnTo>
                    <a:lnTo>
                      <a:pt x="298" y="0"/>
                    </a:lnTo>
                    <a:lnTo>
                      <a:pt x="291" y="2"/>
                    </a:lnTo>
                    <a:lnTo>
                      <a:pt x="285" y="3"/>
                    </a:lnTo>
                    <a:lnTo>
                      <a:pt x="279" y="5"/>
                    </a:lnTo>
                    <a:lnTo>
                      <a:pt x="275" y="8"/>
                    </a:lnTo>
                    <a:lnTo>
                      <a:pt x="271" y="13"/>
                    </a:lnTo>
                    <a:lnTo>
                      <a:pt x="269" y="17"/>
                    </a:lnTo>
                    <a:lnTo>
                      <a:pt x="267" y="23"/>
                    </a:lnTo>
                    <a:lnTo>
                      <a:pt x="267" y="28"/>
                    </a:lnTo>
                    <a:lnTo>
                      <a:pt x="267" y="36"/>
                    </a:lnTo>
                    <a:lnTo>
                      <a:pt x="269" y="45"/>
                    </a:lnTo>
                    <a:lnTo>
                      <a:pt x="272" y="52"/>
                    </a:lnTo>
                    <a:lnTo>
                      <a:pt x="276" y="58"/>
                    </a:lnTo>
                    <a:lnTo>
                      <a:pt x="295" y="75"/>
                    </a:lnTo>
                    <a:lnTo>
                      <a:pt x="298" y="79"/>
                    </a:lnTo>
                    <a:lnTo>
                      <a:pt x="299" y="84"/>
                    </a:lnTo>
                    <a:lnTo>
                      <a:pt x="300" y="89"/>
                    </a:lnTo>
                    <a:lnTo>
                      <a:pt x="302" y="95"/>
                    </a:lnTo>
                    <a:lnTo>
                      <a:pt x="300" y="103"/>
                    </a:lnTo>
                    <a:lnTo>
                      <a:pt x="298" y="114"/>
                    </a:lnTo>
                    <a:lnTo>
                      <a:pt x="295" y="125"/>
                    </a:lnTo>
                    <a:lnTo>
                      <a:pt x="290" y="136"/>
                    </a:lnTo>
                    <a:lnTo>
                      <a:pt x="285" y="149"/>
                    </a:lnTo>
                    <a:lnTo>
                      <a:pt x="277" y="163"/>
                    </a:lnTo>
                    <a:lnTo>
                      <a:pt x="269" y="176"/>
                    </a:lnTo>
                    <a:lnTo>
                      <a:pt x="260" y="191"/>
                    </a:lnTo>
                    <a:lnTo>
                      <a:pt x="240" y="222"/>
                    </a:lnTo>
                    <a:lnTo>
                      <a:pt x="215" y="254"/>
                    </a:lnTo>
                    <a:lnTo>
                      <a:pt x="188" y="285"/>
                    </a:lnTo>
                    <a:lnTo>
                      <a:pt x="160" y="315"/>
                    </a:lnTo>
                    <a:lnTo>
                      <a:pt x="160" y="303"/>
                    </a:lnTo>
                    <a:lnTo>
                      <a:pt x="158" y="261"/>
                    </a:lnTo>
                    <a:lnTo>
                      <a:pt x="155" y="220"/>
                    </a:lnTo>
                    <a:lnTo>
                      <a:pt x="151" y="180"/>
                    </a:lnTo>
                    <a:lnTo>
                      <a:pt x="146" y="140"/>
                    </a:lnTo>
                    <a:lnTo>
                      <a:pt x="140" y="102"/>
                    </a:lnTo>
                    <a:lnTo>
                      <a:pt x="135" y="68"/>
                    </a:lnTo>
                    <a:lnTo>
                      <a:pt x="127" y="34"/>
                    </a:lnTo>
                    <a:lnTo>
                      <a:pt x="119" y="4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71" name="Freeform 242"/>
              <p:cNvSpPr>
                <a:spLocks noEditPoints="1"/>
              </p:cNvSpPr>
              <p:nvPr/>
            </p:nvSpPr>
            <p:spPr bwMode="auto">
              <a:xfrm>
                <a:off x="8097838" y="4321175"/>
                <a:ext cx="49212" cy="74613"/>
              </a:xfrm>
              <a:custGeom>
                <a:avLst/>
                <a:gdLst>
                  <a:gd name="T0" fmla="*/ 993468799 w 286"/>
                  <a:gd name="T1" fmla="*/ 0 h 421"/>
                  <a:gd name="T2" fmla="*/ 0 w 286"/>
                  <a:gd name="T3" fmla="*/ 1547528206 h 421"/>
                  <a:gd name="T4" fmla="*/ 0 w 286"/>
                  <a:gd name="T5" fmla="*/ 1764632541 h 421"/>
                  <a:gd name="T6" fmla="*/ 891557974 w 286"/>
                  <a:gd name="T7" fmla="*/ 1764632541 h 421"/>
                  <a:gd name="T8" fmla="*/ 891557974 w 286"/>
                  <a:gd name="T9" fmla="*/ 2147483647 h 421"/>
                  <a:gd name="T10" fmla="*/ 1136120449 w 286"/>
                  <a:gd name="T11" fmla="*/ 2147483647 h 421"/>
                  <a:gd name="T12" fmla="*/ 1136120449 w 286"/>
                  <a:gd name="T13" fmla="*/ 1764632541 h 421"/>
                  <a:gd name="T14" fmla="*/ 1457071821 w 286"/>
                  <a:gd name="T15" fmla="*/ 1764632541 h 421"/>
                  <a:gd name="T16" fmla="*/ 1457071821 w 286"/>
                  <a:gd name="T17" fmla="*/ 1536409097 h 421"/>
                  <a:gd name="T18" fmla="*/ 1136120449 w 286"/>
                  <a:gd name="T19" fmla="*/ 1536409097 h 421"/>
                  <a:gd name="T20" fmla="*/ 1136120449 w 286"/>
                  <a:gd name="T21" fmla="*/ 0 h 421"/>
                  <a:gd name="T22" fmla="*/ 993468799 w 286"/>
                  <a:gd name="T23" fmla="*/ 0 h 421"/>
                  <a:gd name="T24" fmla="*/ 886465392 w 286"/>
                  <a:gd name="T25" fmla="*/ 361840617 h 421"/>
                  <a:gd name="T26" fmla="*/ 886465392 w 286"/>
                  <a:gd name="T27" fmla="*/ 1536409097 h 421"/>
                  <a:gd name="T28" fmla="*/ 127373905 w 286"/>
                  <a:gd name="T29" fmla="*/ 1536409097 h 421"/>
                  <a:gd name="T30" fmla="*/ 886465392 w 286"/>
                  <a:gd name="T31" fmla="*/ 361840617 h 42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86"/>
                  <a:gd name="T49" fmla="*/ 0 h 421"/>
                  <a:gd name="T50" fmla="*/ 286 w 286"/>
                  <a:gd name="T51" fmla="*/ 421 h 42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86" h="421">
                    <a:moveTo>
                      <a:pt x="195" y="0"/>
                    </a:moveTo>
                    <a:lnTo>
                      <a:pt x="0" y="278"/>
                    </a:lnTo>
                    <a:lnTo>
                      <a:pt x="0" y="317"/>
                    </a:lnTo>
                    <a:lnTo>
                      <a:pt x="175" y="317"/>
                    </a:lnTo>
                    <a:lnTo>
                      <a:pt x="175" y="421"/>
                    </a:lnTo>
                    <a:lnTo>
                      <a:pt x="223" y="421"/>
                    </a:lnTo>
                    <a:lnTo>
                      <a:pt x="223" y="317"/>
                    </a:lnTo>
                    <a:lnTo>
                      <a:pt x="286" y="317"/>
                    </a:lnTo>
                    <a:lnTo>
                      <a:pt x="286" y="276"/>
                    </a:lnTo>
                    <a:lnTo>
                      <a:pt x="223" y="276"/>
                    </a:lnTo>
                    <a:lnTo>
                      <a:pt x="223" y="0"/>
                    </a:lnTo>
                    <a:lnTo>
                      <a:pt x="195" y="0"/>
                    </a:lnTo>
                    <a:close/>
                    <a:moveTo>
                      <a:pt x="174" y="65"/>
                    </a:moveTo>
                    <a:lnTo>
                      <a:pt x="174" y="276"/>
                    </a:lnTo>
                    <a:lnTo>
                      <a:pt x="25" y="276"/>
                    </a:lnTo>
                    <a:lnTo>
                      <a:pt x="174" y="65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72" name="Freeform 243"/>
              <p:cNvSpPr>
                <a:spLocks/>
              </p:cNvSpPr>
              <p:nvPr/>
            </p:nvSpPr>
            <p:spPr bwMode="auto">
              <a:xfrm>
                <a:off x="8199438" y="4308475"/>
                <a:ext cx="133350" cy="53975"/>
              </a:xfrm>
              <a:custGeom>
                <a:avLst/>
                <a:gdLst>
                  <a:gd name="T0" fmla="*/ 2147483647 w 755"/>
                  <a:gd name="T1" fmla="*/ 1006164363 h 303"/>
                  <a:gd name="T2" fmla="*/ 2147483647 w 755"/>
                  <a:gd name="T3" fmla="*/ 1113577820 h 303"/>
                  <a:gd name="T4" fmla="*/ 2147483647 w 755"/>
                  <a:gd name="T5" fmla="*/ 1283154622 h 303"/>
                  <a:gd name="T6" fmla="*/ 2147483647 w 755"/>
                  <a:gd name="T7" fmla="*/ 1486653020 h 303"/>
                  <a:gd name="T8" fmla="*/ 2147483647 w 755"/>
                  <a:gd name="T9" fmla="*/ 1627956542 h 303"/>
                  <a:gd name="T10" fmla="*/ 2147483647 w 755"/>
                  <a:gd name="T11" fmla="*/ 1667526629 h 303"/>
                  <a:gd name="T12" fmla="*/ 2147483647 w 755"/>
                  <a:gd name="T13" fmla="*/ 1695799910 h 303"/>
                  <a:gd name="T14" fmla="*/ 2147483647 w 755"/>
                  <a:gd name="T15" fmla="*/ 1712745032 h 303"/>
                  <a:gd name="T16" fmla="*/ 2147483647 w 755"/>
                  <a:gd name="T17" fmla="*/ 1707096539 h 303"/>
                  <a:gd name="T18" fmla="*/ 2147483647 w 755"/>
                  <a:gd name="T19" fmla="*/ 1684471573 h 303"/>
                  <a:gd name="T20" fmla="*/ 2147483647 w 755"/>
                  <a:gd name="T21" fmla="*/ 1594034768 h 303"/>
                  <a:gd name="T22" fmla="*/ 2147483647 w 755"/>
                  <a:gd name="T23" fmla="*/ 1418809651 h 303"/>
                  <a:gd name="T24" fmla="*/ 2147483647 w 755"/>
                  <a:gd name="T25" fmla="*/ 1266177792 h 303"/>
                  <a:gd name="T26" fmla="*/ 2147483647 w 755"/>
                  <a:gd name="T27" fmla="*/ 1164444359 h 303"/>
                  <a:gd name="T28" fmla="*/ 2147483647 w 755"/>
                  <a:gd name="T29" fmla="*/ 1062679395 h 303"/>
                  <a:gd name="T30" fmla="*/ 2147483647 w 755"/>
                  <a:gd name="T31" fmla="*/ 966594276 h 303"/>
                  <a:gd name="T32" fmla="*/ 2147483647 w 755"/>
                  <a:gd name="T33" fmla="*/ 910079244 h 303"/>
                  <a:gd name="T34" fmla="*/ 2147483647 w 755"/>
                  <a:gd name="T35" fmla="*/ 876157471 h 303"/>
                  <a:gd name="T36" fmla="*/ 2147483647 w 755"/>
                  <a:gd name="T37" fmla="*/ 830939068 h 303"/>
                  <a:gd name="T38" fmla="*/ 2147483647 w 755"/>
                  <a:gd name="T39" fmla="*/ 813962417 h 303"/>
                  <a:gd name="T40" fmla="*/ 2147483647 w 755"/>
                  <a:gd name="T41" fmla="*/ 757447385 h 303"/>
                  <a:gd name="T42" fmla="*/ 2147483647 w 755"/>
                  <a:gd name="T43" fmla="*/ 638737300 h 303"/>
                  <a:gd name="T44" fmla="*/ 2147483647 w 755"/>
                  <a:gd name="T45" fmla="*/ 514378722 h 303"/>
                  <a:gd name="T46" fmla="*/ 2147483647 w 755"/>
                  <a:gd name="T47" fmla="*/ 406997151 h 303"/>
                  <a:gd name="T48" fmla="*/ 2147483647 w 755"/>
                  <a:gd name="T49" fmla="*/ 288286888 h 303"/>
                  <a:gd name="T50" fmla="*/ 2147483647 w 755"/>
                  <a:gd name="T51" fmla="*/ 146983544 h 303"/>
                  <a:gd name="T52" fmla="*/ 2147483647 w 755"/>
                  <a:gd name="T53" fmla="*/ 33921773 h 303"/>
                  <a:gd name="T54" fmla="*/ 2147483647 w 755"/>
                  <a:gd name="T55" fmla="*/ 5648315 h 303"/>
                  <a:gd name="T56" fmla="*/ 2147483647 w 755"/>
                  <a:gd name="T57" fmla="*/ 5648315 h 303"/>
                  <a:gd name="T58" fmla="*/ 2147483647 w 755"/>
                  <a:gd name="T59" fmla="*/ 22624966 h 303"/>
                  <a:gd name="T60" fmla="*/ 2147483647 w 755"/>
                  <a:gd name="T61" fmla="*/ 39570088 h 303"/>
                  <a:gd name="T62" fmla="*/ 2147483647 w 755"/>
                  <a:gd name="T63" fmla="*/ 84788490 h 303"/>
                  <a:gd name="T64" fmla="*/ 2147483647 w 755"/>
                  <a:gd name="T65" fmla="*/ 226091834 h 303"/>
                  <a:gd name="T66" fmla="*/ 2147483647 w 755"/>
                  <a:gd name="T67" fmla="*/ 435238724 h 303"/>
                  <a:gd name="T68" fmla="*/ 2147483647 w 755"/>
                  <a:gd name="T69" fmla="*/ 599167212 h 303"/>
                  <a:gd name="T70" fmla="*/ 2147483647 w 755"/>
                  <a:gd name="T71" fmla="*/ 706580668 h 303"/>
                  <a:gd name="T72" fmla="*/ 154261753 w 755"/>
                  <a:gd name="T73" fmla="*/ 763095700 h 303"/>
                  <a:gd name="T74" fmla="*/ 49600901 w 755"/>
                  <a:gd name="T75" fmla="*/ 768744014 h 303"/>
                  <a:gd name="T76" fmla="*/ 11012061 w 755"/>
                  <a:gd name="T77" fmla="*/ 802665788 h 303"/>
                  <a:gd name="T78" fmla="*/ 0 w 755"/>
                  <a:gd name="T79" fmla="*/ 859212527 h 303"/>
                  <a:gd name="T80" fmla="*/ 11012061 w 755"/>
                  <a:gd name="T81" fmla="*/ 915727559 h 303"/>
                  <a:gd name="T82" fmla="*/ 49600901 w 755"/>
                  <a:gd name="T83" fmla="*/ 944000839 h 303"/>
                  <a:gd name="T84" fmla="*/ 154261753 w 755"/>
                  <a:gd name="T85" fmla="*/ 955297647 h 303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3"/>
                  <a:gd name="T131" fmla="*/ 755 w 755"/>
                  <a:gd name="T132" fmla="*/ 303 h 303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3">
                    <a:moveTo>
                      <a:pt x="683" y="169"/>
                    </a:moveTo>
                    <a:lnTo>
                      <a:pt x="671" y="178"/>
                    </a:lnTo>
                    <a:lnTo>
                      <a:pt x="661" y="187"/>
                    </a:lnTo>
                    <a:lnTo>
                      <a:pt x="651" y="197"/>
                    </a:lnTo>
                    <a:lnTo>
                      <a:pt x="642" y="207"/>
                    </a:lnTo>
                    <a:lnTo>
                      <a:pt x="626" y="227"/>
                    </a:lnTo>
                    <a:lnTo>
                      <a:pt x="613" y="246"/>
                    </a:lnTo>
                    <a:lnTo>
                      <a:pt x="604" y="263"/>
                    </a:lnTo>
                    <a:lnTo>
                      <a:pt x="596" y="277"/>
                    </a:lnTo>
                    <a:lnTo>
                      <a:pt x="593" y="288"/>
                    </a:lnTo>
                    <a:lnTo>
                      <a:pt x="591" y="293"/>
                    </a:lnTo>
                    <a:lnTo>
                      <a:pt x="591" y="295"/>
                    </a:lnTo>
                    <a:lnTo>
                      <a:pt x="593" y="298"/>
                    </a:lnTo>
                    <a:lnTo>
                      <a:pt x="594" y="300"/>
                    </a:lnTo>
                    <a:lnTo>
                      <a:pt x="595" y="301"/>
                    </a:lnTo>
                    <a:lnTo>
                      <a:pt x="599" y="303"/>
                    </a:lnTo>
                    <a:lnTo>
                      <a:pt x="604" y="303"/>
                    </a:lnTo>
                    <a:lnTo>
                      <a:pt x="610" y="302"/>
                    </a:lnTo>
                    <a:lnTo>
                      <a:pt x="614" y="300"/>
                    </a:lnTo>
                    <a:lnTo>
                      <a:pt x="616" y="298"/>
                    </a:lnTo>
                    <a:lnTo>
                      <a:pt x="617" y="295"/>
                    </a:lnTo>
                    <a:lnTo>
                      <a:pt x="623" y="282"/>
                    </a:lnTo>
                    <a:lnTo>
                      <a:pt x="631" y="267"/>
                    </a:lnTo>
                    <a:lnTo>
                      <a:pt x="641" y="251"/>
                    </a:lnTo>
                    <a:lnTo>
                      <a:pt x="653" y="234"/>
                    </a:lnTo>
                    <a:lnTo>
                      <a:pt x="661" y="224"/>
                    </a:lnTo>
                    <a:lnTo>
                      <a:pt x="669" y="215"/>
                    </a:lnTo>
                    <a:lnTo>
                      <a:pt x="679" y="206"/>
                    </a:lnTo>
                    <a:lnTo>
                      <a:pt x="689" y="197"/>
                    </a:lnTo>
                    <a:lnTo>
                      <a:pt x="700" y="188"/>
                    </a:lnTo>
                    <a:lnTo>
                      <a:pt x="714" y="180"/>
                    </a:lnTo>
                    <a:lnTo>
                      <a:pt x="727" y="171"/>
                    </a:lnTo>
                    <a:lnTo>
                      <a:pt x="743" y="163"/>
                    </a:lnTo>
                    <a:lnTo>
                      <a:pt x="749" y="161"/>
                    </a:lnTo>
                    <a:lnTo>
                      <a:pt x="753" y="158"/>
                    </a:lnTo>
                    <a:lnTo>
                      <a:pt x="754" y="155"/>
                    </a:lnTo>
                    <a:lnTo>
                      <a:pt x="755" y="152"/>
                    </a:lnTo>
                    <a:lnTo>
                      <a:pt x="754" y="147"/>
                    </a:lnTo>
                    <a:lnTo>
                      <a:pt x="752" y="145"/>
                    </a:lnTo>
                    <a:lnTo>
                      <a:pt x="750" y="144"/>
                    </a:lnTo>
                    <a:lnTo>
                      <a:pt x="748" y="143"/>
                    </a:lnTo>
                    <a:lnTo>
                      <a:pt x="731" y="134"/>
                    </a:lnTo>
                    <a:lnTo>
                      <a:pt x="714" y="125"/>
                    </a:lnTo>
                    <a:lnTo>
                      <a:pt x="697" y="113"/>
                    </a:lnTo>
                    <a:lnTo>
                      <a:pt x="679" y="99"/>
                    </a:lnTo>
                    <a:lnTo>
                      <a:pt x="671" y="91"/>
                    </a:lnTo>
                    <a:lnTo>
                      <a:pt x="663" y="83"/>
                    </a:lnTo>
                    <a:lnTo>
                      <a:pt x="655" y="72"/>
                    </a:lnTo>
                    <a:lnTo>
                      <a:pt x="647" y="62"/>
                    </a:lnTo>
                    <a:lnTo>
                      <a:pt x="640" y="51"/>
                    </a:lnTo>
                    <a:lnTo>
                      <a:pt x="632" y="39"/>
                    </a:lnTo>
                    <a:lnTo>
                      <a:pt x="625" y="26"/>
                    </a:lnTo>
                    <a:lnTo>
                      <a:pt x="618" y="12"/>
                    </a:lnTo>
                    <a:lnTo>
                      <a:pt x="616" y="6"/>
                    </a:lnTo>
                    <a:lnTo>
                      <a:pt x="614" y="3"/>
                    </a:lnTo>
                    <a:lnTo>
                      <a:pt x="609" y="1"/>
                    </a:lnTo>
                    <a:lnTo>
                      <a:pt x="604" y="0"/>
                    </a:lnTo>
                    <a:lnTo>
                      <a:pt x="599" y="1"/>
                    </a:lnTo>
                    <a:lnTo>
                      <a:pt x="595" y="2"/>
                    </a:lnTo>
                    <a:lnTo>
                      <a:pt x="594" y="4"/>
                    </a:lnTo>
                    <a:lnTo>
                      <a:pt x="593" y="5"/>
                    </a:lnTo>
                    <a:lnTo>
                      <a:pt x="591" y="7"/>
                    </a:lnTo>
                    <a:lnTo>
                      <a:pt x="591" y="10"/>
                    </a:lnTo>
                    <a:lnTo>
                      <a:pt x="593" y="15"/>
                    </a:lnTo>
                    <a:lnTo>
                      <a:pt x="596" y="26"/>
                    </a:lnTo>
                    <a:lnTo>
                      <a:pt x="604" y="40"/>
                    </a:lnTo>
                    <a:lnTo>
                      <a:pt x="613" y="58"/>
                    </a:lnTo>
                    <a:lnTo>
                      <a:pt x="626" y="77"/>
                    </a:lnTo>
                    <a:lnTo>
                      <a:pt x="642" y="96"/>
                    </a:lnTo>
                    <a:lnTo>
                      <a:pt x="651" y="106"/>
                    </a:lnTo>
                    <a:lnTo>
                      <a:pt x="661" y="116"/>
                    </a:lnTo>
                    <a:lnTo>
                      <a:pt x="671" y="125"/>
                    </a:lnTo>
                    <a:lnTo>
                      <a:pt x="683" y="135"/>
                    </a:lnTo>
                    <a:lnTo>
                      <a:pt x="28" y="135"/>
                    </a:lnTo>
                    <a:lnTo>
                      <a:pt x="18" y="135"/>
                    </a:lnTo>
                    <a:lnTo>
                      <a:pt x="9" y="136"/>
                    </a:lnTo>
                    <a:lnTo>
                      <a:pt x="6" y="139"/>
                    </a:lnTo>
                    <a:lnTo>
                      <a:pt x="2" y="142"/>
                    </a:lnTo>
                    <a:lnTo>
                      <a:pt x="0" y="146"/>
                    </a:lnTo>
                    <a:lnTo>
                      <a:pt x="0" y="152"/>
                    </a:lnTo>
                    <a:lnTo>
                      <a:pt x="0" y="158"/>
                    </a:lnTo>
                    <a:lnTo>
                      <a:pt x="2" y="162"/>
                    </a:lnTo>
                    <a:lnTo>
                      <a:pt x="6" y="164"/>
                    </a:lnTo>
                    <a:lnTo>
                      <a:pt x="9" y="167"/>
                    </a:lnTo>
                    <a:lnTo>
                      <a:pt x="18" y="169"/>
                    </a:lnTo>
                    <a:lnTo>
                      <a:pt x="28" y="169"/>
                    </a:lnTo>
                    <a:lnTo>
                      <a:pt x="683" y="16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73" name="Freeform 244"/>
              <p:cNvSpPr>
                <a:spLocks/>
              </p:cNvSpPr>
              <p:nvPr/>
            </p:nvSpPr>
            <p:spPr bwMode="auto">
              <a:xfrm>
                <a:off x="8378825" y="4306888"/>
                <a:ext cx="60325" cy="68263"/>
              </a:xfrm>
              <a:custGeom>
                <a:avLst/>
                <a:gdLst>
                  <a:gd name="T0" fmla="*/ 577364980 w 345"/>
                  <a:gd name="T1" fmla="*/ 0 h 393"/>
                  <a:gd name="T2" fmla="*/ 277981447 w 345"/>
                  <a:gd name="T3" fmla="*/ 73375256 h 393"/>
                  <a:gd name="T4" fmla="*/ 0 w 345"/>
                  <a:gd name="T5" fmla="*/ 115282311 h 393"/>
                  <a:gd name="T6" fmla="*/ 48123963 w 345"/>
                  <a:gd name="T7" fmla="*/ 172938492 h 393"/>
                  <a:gd name="T8" fmla="*/ 165743200 w 345"/>
                  <a:gd name="T9" fmla="*/ 178188316 h 393"/>
                  <a:gd name="T10" fmla="*/ 245909005 w 345"/>
                  <a:gd name="T11" fmla="*/ 193907218 h 393"/>
                  <a:gd name="T12" fmla="*/ 288682577 w 345"/>
                  <a:gd name="T13" fmla="*/ 220095371 h 393"/>
                  <a:gd name="T14" fmla="*/ 326105410 w 345"/>
                  <a:gd name="T15" fmla="*/ 262032650 h 393"/>
                  <a:gd name="T16" fmla="*/ 352827461 w 345"/>
                  <a:gd name="T17" fmla="*/ 309189529 h 393"/>
                  <a:gd name="T18" fmla="*/ 384930328 w 345"/>
                  <a:gd name="T19" fmla="*/ 419252239 h 393"/>
                  <a:gd name="T20" fmla="*/ 417002770 w 345"/>
                  <a:gd name="T21" fmla="*/ 607909807 h 393"/>
                  <a:gd name="T22" fmla="*/ 438374256 w 345"/>
                  <a:gd name="T23" fmla="*/ 765129396 h 393"/>
                  <a:gd name="T24" fmla="*/ 454425777 w 345"/>
                  <a:gd name="T25" fmla="*/ 896130609 h 393"/>
                  <a:gd name="T26" fmla="*/ 486498219 w 345"/>
                  <a:gd name="T27" fmla="*/ 1215819613 h 393"/>
                  <a:gd name="T28" fmla="*/ 513220096 w 345"/>
                  <a:gd name="T29" fmla="*/ 1577415672 h 393"/>
                  <a:gd name="T30" fmla="*/ 518570661 w 345"/>
                  <a:gd name="T31" fmla="*/ 1724135787 h 393"/>
                  <a:gd name="T32" fmla="*/ 523921226 w 345"/>
                  <a:gd name="T33" fmla="*/ 1813229945 h 393"/>
                  <a:gd name="T34" fmla="*/ 523921226 w 345"/>
                  <a:gd name="T35" fmla="*/ 1980949009 h 393"/>
                  <a:gd name="T36" fmla="*/ 534622182 w 345"/>
                  <a:gd name="T37" fmla="*/ 2038574967 h 393"/>
                  <a:gd name="T38" fmla="*/ 550643103 w 345"/>
                  <a:gd name="T39" fmla="*/ 2049074441 h 393"/>
                  <a:gd name="T40" fmla="*/ 588065935 w 345"/>
                  <a:gd name="T41" fmla="*/ 2049074441 h 393"/>
                  <a:gd name="T42" fmla="*/ 641540463 w 345"/>
                  <a:gd name="T43" fmla="*/ 2022856065 h 393"/>
                  <a:gd name="T44" fmla="*/ 764479666 w 345"/>
                  <a:gd name="T45" fmla="*/ 1918043005 h 393"/>
                  <a:gd name="T46" fmla="*/ 1181482611 w 345"/>
                  <a:gd name="T47" fmla="*/ 1462133361 h 393"/>
                  <a:gd name="T48" fmla="*/ 1331174289 w 345"/>
                  <a:gd name="T49" fmla="*/ 1283945045 h 393"/>
                  <a:gd name="T50" fmla="*/ 1512938410 w 345"/>
                  <a:gd name="T51" fmla="*/ 1042880948 h 393"/>
                  <a:gd name="T52" fmla="*/ 1667980655 w 345"/>
                  <a:gd name="T53" fmla="*/ 796567374 h 393"/>
                  <a:gd name="T54" fmla="*/ 1769548546 w 345"/>
                  <a:gd name="T55" fmla="*/ 597410332 h 393"/>
                  <a:gd name="T56" fmla="*/ 1828342864 w 345"/>
                  <a:gd name="T57" fmla="*/ 424471840 h 393"/>
                  <a:gd name="T58" fmla="*/ 1844394385 w 345"/>
                  <a:gd name="T59" fmla="*/ 272501901 h 393"/>
                  <a:gd name="T60" fmla="*/ 1828342864 w 345"/>
                  <a:gd name="T61" fmla="*/ 167688841 h 393"/>
                  <a:gd name="T62" fmla="*/ 1774899111 w 345"/>
                  <a:gd name="T63" fmla="*/ 83844507 h 393"/>
                  <a:gd name="T64" fmla="*/ 1689352141 w 345"/>
                  <a:gd name="T65" fmla="*/ 26188153 h 393"/>
                  <a:gd name="T66" fmla="*/ 1587784425 w 345"/>
                  <a:gd name="T67" fmla="*/ 0 h 393"/>
                  <a:gd name="T68" fmla="*/ 1523639541 w 345"/>
                  <a:gd name="T69" fmla="*/ 15718902 h 393"/>
                  <a:gd name="T70" fmla="*/ 1470165013 w 345"/>
                  <a:gd name="T71" fmla="*/ 41937279 h 393"/>
                  <a:gd name="T72" fmla="*/ 1432742181 w 345"/>
                  <a:gd name="T73" fmla="*/ 89094158 h 393"/>
                  <a:gd name="T74" fmla="*/ 1422041050 w 345"/>
                  <a:gd name="T75" fmla="*/ 146750338 h 393"/>
                  <a:gd name="T76" fmla="*/ 1438092571 w 345"/>
                  <a:gd name="T77" fmla="*/ 235814273 h 393"/>
                  <a:gd name="T78" fmla="*/ 1475515578 w 345"/>
                  <a:gd name="T79" fmla="*/ 303939878 h 393"/>
                  <a:gd name="T80" fmla="*/ 1587784425 w 345"/>
                  <a:gd name="T81" fmla="*/ 414002589 h 393"/>
                  <a:gd name="T82" fmla="*/ 1609155736 w 345"/>
                  <a:gd name="T83" fmla="*/ 466409119 h 393"/>
                  <a:gd name="T84" fmla="*/ 1609155736 w 345"/>
                  <a:gd name="T85" fmla="*/ 539784375 h 393"/>
                  <a:gd name="T86" fmla="*/ 1577083294 w 345"/>
                  <a:gd name="T87" fmla="*/ 655066686 h 393"/>
                  <a:gd name="T88" fmla="*/ 1518288976 w 345"/>
                  <a:gd name="T89" fmla="*/ 780848298 h 393"/>
                  <a:gd name="T90" fmla="*/ 1438092571 w 345"/>
                  <a:gd name="T91" fmla="*/ 922348986 h 393"/>
                  <a:gd name="T92" fmla="*/ 1277699762 w 345"/>
                  <a:gd name="T93" fmla="*/ 1163413083 h 393"/>
                  <a:gd name="T94" fmla="*/ 1010419270 w 345"/>
                  <a:gd name="T95" fmla="*/ 1493571165 h 393"/>
                  <a:gd name="T96" fmla="*/ 850026636 w 345"/>
                  <a:gd name="T97" fmla="*/ 1587884923 h 393"/>
                  <a:gd name="T98" fmla="*/ 828655149 w 345"/>
                  <a:gd name="T99" fmla="*/ 1152913608 h 393"/>
                  <a:gd name="T100" fmla="*/ 780531187 w 345"/>
                  <a:gd name="T101" fmla="*/ 733691592 h 393"/>
                  <a:gd name="T102" fmla="*/ 716386303 w 345"/>
                  <a:gd name="T103" fmla="*/ 356346408 h 393"/>
                  <a:gd name="T104" fmla="*/ 636189898 w 345"/>
                  <a:gd name="T105" fmla="*/ 20968726 h 393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3"/>
                  <a:gd name="T161" fmla="*/ 345 w 345"/>
                  <a:gd name="T162" fmla="*/ 393 h 393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3">
                    <a:moveTo>
                      <a:pt x="119" y="4"/>
                    </a:moveTo>
                    <a:lnTo>
                      <a:pt x="108" y="0"/>
                    </a:lnTo>
                    <a:lnTo>
                      <a:pt x="82" y="7"/>
                    </a:lnTo>
                    <a:lnTo>
                      <a:pt x="52" y="14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3"/>
                    </a:lnTo>
                    <a:lnTo>
                      <a:pt x="9" y="33"/>
                    </a:lnTo>
                    <a:lnTo>
                      <a:pt x="16" y="33"/>
                    </a:lnTo>
                    <a:lnTo>
                      <a:pt x="31" y="34"/>
                    </a:lnTo>
                    <a:lnTo>
                      <a:pt x="42" y="36"/>
                    </a:lnTo>
                    <a:lnTo>
                      <a:pt x="46" y="37"/>
                    </a:lnTo>
                    <a:lnTo>
                      <a:pt x="51" y="40"/>
                    </a:lnTo>
                    <a:lnTo>
                      <a:pt x="54" y="42"/>
                    </a:lnTo>
                    <a:lnTo>
                      <a:pt x="57" y="45"/>
                    </a:lnTo>
                    <a:lnTo>
                      <a:pt x="61" y="50"/>
                    </a:lnTo>
                    <a:lnTo>
                      <a:pt x="63" y="54"/>
                    </a:lnTo>
                    <a:lnTo>
                      <a:pt x="66" y="59"/>
                    </a:lnTo>
                    <a:lnTo>
                      <a:pt x="69" y="65"/>
                    </a:lnTo>
                    <a:lnTo>
                      <a:pt x="72" y="80"/>
                    </a:lnTo>
                    <a:lnTo>
                      <a:pt x="75" y="99"/>
                    </a:lnTo>
                    <a:lnTo>
                      <a:pt x="78" y="116"/>
                    </a:lnTo>
                    <a:lnTo>
                      <a:pt x="81" y="131"/>
                    </a:lnTo>
                    <a:lnTo>
                      <a:pt x="82" y="146"/>
                    </a:lnTo>
                    <a:lnTo>
                      <a:pt x="84" y="159"/>
                    </a:lnTo>
                    <a:lnTo>
                      <a:pt x="85" y="171"/>
                    </a:lnTo>
                    <a:lnTo>
                      <a:pt x="88" y="195"/>
                    </a:lnTo>
                    <a:lnTo>
                      <a:pt x="91" y="232"/>
                    </a:lnTo>
                    <a:lnTo>
                      <a:pt x="94" y="283"/>
                    </a:lnTo>
                    <a:lnTo>
                      <a:pt x="96" y="301"/>
                    </a:lnTo>
                    <a:lnTo>
                      <a:pt x="97" y="315"/>
                    </a:lnTo>
                    <a:lnTo>
                      <a:pt x="97" y="329"/>
                    </a:lnTo>
                    <a:lnTo>
                      <a:pt x="98" y="339"/>
                    </a:lnTo>
                    <a:lnTo>
                      <a:pt x="98" y="346"/>
                    </a:lnTo>
                    <a:lnTo>
                      <a:pt x="98" y="365"/>
                    </a:lnTo>
                    <a:lnTo>
                      <a:pt x="98" y="378"/>
                    </a:lnTo>
                    <a:lnTo>
                      <a:pt x="99" y="386"/>
                    </a:lnTo>
                    <a:lnTo>
                      <a:pt x="100" y="389"/>
                    </a:lnTo>
                    <a:lnTo>
                      <a:pt x="102" y="390"/>
                    </a:lnTo>
                    <a:lnTo>
                      <a:pt x="103" y="391"/>
                    </a:lnTo>
                    <a:lnTo>
                      <a:pt x="106" y="393"/>
                    </a:lnTo>
                    <a:lnTo>
                      <a:pt x="110" y="391"/>
                    </a:lnTo>
                    <a:lnTo>
                      <a:pt x="115" y="389"/>
                    </a:lnTo>
                    <a:lnTo>
                      <a:pt x="120" y="386"/>
                    </a:lnTo>
                    <a:lnTo>
                      <a:pt x="127" y="380"/>
                    </a:lnTo>
                    <a:lnTo>
                      <a:pt x="143" y="366"/>
                    </a:lnTo>
                    <a:lnTo>
                      <a:pt x="162" y="346"/>
                    </a:lnTo>
                    <a:lnTo>
                      <a:pt x="221" y="279"/>
                    </a:lnTo>
                    <a:lnTo>
                      <a:pt x="234" y="264"/>
                    </a:lnTo>
                    <a:lnTo>
                      <a:pt x="249" y="245"/>
                    </a:lnTo>
                    <a:lnTo>
                      <a:pt x="265" y="223"/>
                    </a:lnTo>
                    <a:lnTo>
                      <a:pt x="283" y="199"/>
                    </a:lnTo>
                    <a:lnTo>
                      <a:pt x="298" y="174"/>
                    </a:lnTo>
                    <a:lnTo>
                      <a:pt x="312" y="152"/>
                    </a:lnTo>
                    <a:lnTo>
                      <a:pt x="322" y="131"/>
                    </a:lnTo>
                    <a:lnTo>
                      <a:pt x="331" y="114"/>
                    </a:lnTo>
                    <a:lnTo>
                      <a:pt x="338" y="97"/>
                    </a:lnTo>
                    <a:lnTo>
                      <a:pt x="342" y="81"/>
                    </a:lnTo>
                    <a:lnTo>
                      <a:pt x="344" y="66"/>
                    </a:lnTo>
                    <a:lnTo>
                      <a:pt x="345" y="52"/>
                    </a:lnTo>
                    <a:lnTo>
                      <a:pt x="344" y="42"/>
                    </a:lnTo>
                    <a:lnTo>
                      <a:pt x="342" y="32"/>
                    </a:lnTo>
                    <a:lnTo>
                      <a:pt x="338" y="23"/>
                    </a:lnTo>
                    <a:lnTo>
                      <a:pt x="332" y="16"/>
                    </a:lnTo>
                    <a:lnTo>
                      <a:pt x="324" y="9"/>
                    </a:lnTo>
                    <a:lnTo>
                      <a:pt x="316" y="5"/>
                    </a:lnTo>
                    <a:lnTo>
                      <a:pt x="307" y="2"/>
                    </a:lnTo>
                    <a:lnTo>
                      <a:pt x="297" y="0"/>
                    </a:lnTo>
                    <a:lnTo>
                      <a:pt x="290" y="2"/>
                    </a:lnTo>
                    <a:lnTo>
                      <a:pt x="285" y="3"/>
                    </a:lnTo>
                    <a:lnTo>
                      <a:pt x="279" y="5"/>
                    </a:lnTo>
                    <a:lnTo>
                      <a:pt x="275" y="8"/>
                    </a:lnTo>
                    <a:lnTo>
                      <a:pt x="270" y="13"/>
                    </a:lnTo>
                    <a:lnTo>
                      <a:pt x="268" y="17"/>
                    </a:lnTo>
                    <a:lnTo>
                      <a:pt x="267" y="23"/>
                    </a:lnTo>
                    <a:lnTo>
                      <a:pt x="266" y="28"/>
                    </a:lnTo>
                    <a:lnTo>
                      <a:pt x="267" y="36"/>
                    </a:lnTo>
                    <a:lnTo>
                      <a:pt x="269" y="45"/>
                    </a:lnTo>
                    <a:lnTo>
                      <a:pt x="271" y="52"/>
                    </a:lnTo>
                    <a:lnTo>
                      <a:pt x="276" y="58"/>
                    </a:lnTo>
                    <a:lnTo>
                      <a:pt x="295" y="75"/>
                    </a:lnTo>
                    <a:lnTo>
                      <a:pt x="297" y="79"/>
                    </a:lnTo>
                    <a:lnTo>
                      <a:pt x="299" y="84"/>
                    </a:lnTo>
                    <a:lnTo>
                      <a:pt x="301" y="89"/>
                    </a:lnTo>
                    <a:lnTo>
                      <a:pt x="301" y="95"/>
                    </a:lnTo>
                    <a:lnTo>
                      <a:pt x="301" y="103"/>
                    </a:lnTo>
                    <a:lnTo>
                      <a:pt x="298" y="114"/>
                    </a:lnTo>
                    <a:lnTo>
                      <a:pt x="295" y="125"/>
                    </a:lnTo>
                    <a:lnTo>
                      <a:pt x="290" y="136"/>
                    </a:lnTo>
                    <a:lnTo>
                      <a:pt x="284" y="149"/>
                    </a:lnTo>
                    <a:lnTo>
                      <a:pt x="277" y="163"/>
                    </a:lnTo>
                    <a:lnTo>
                      <a:pt x="269" y="176"/>
                    </a:lnTo>
                    <a:lnTo>
                      <a:pt x="260" y="191"/>
                    </a:lnTo>
                    <a:lnTo>
                      <a:pt x="239" y="222"/>
                    </a:lnTo>
                    <a:lnTo>
                      <a:pt x="215" y="254"/>
                    </a:lnTo>
                    <a:lnTo>
                      <a:pt x="189" y="285"/>
                    </a:lnTo>
                    <a:lnTo>
                      <a:pt x="159" y="315"/>
                    </a:lnTo>
                    <a:lnTo>
                      <a:pt x="159" y="303"/>
                    </a:lnTo>
                    <a:lnTo>
                      <a:pt x="157" y="261"/>
                    </a:lnTo>
                    <a:lnTo>
                      <a:pt x="155" y="220"/>
                    </a:lnTo>
                    <a:lnTo>
                      <a:pt x="150" y="180"/>
                    </a:lnTo>
                    <a:lnTo>
                      <a:pt x="146" y="140"/>
                    </a:lnTo>
                    <a:lnTo>
                      <a:pt x="140" y="102"/>
                    </a:lnTo>
                    <a:lnTo>
                      <a:pt x="134" y="68"/>
                    </a:lnTo>
                    <a:lnTo>
                      <a:pt x="127" y="34"/>
                    </a:lnTo>
                    <a:lnTo>
                      <a:pt x="119" y="4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74" name="Freeform 245"/>
              <p:cNvSpPr>
                <a:spLocks/>
              </p:cNvSpPr>
              <p:nvPr/>
            </p:nvSpPr>
            <p:spPr bwMode="auto">
              <a:xfrm>
                <a:off x="8453438" y="4321175"/>
                <a:ext cx="31750" cy="74613"/>
              </a:xfrm>
              <a:custGeom>
                <a:avLst/>
                <a:gdLst>
                  <a:gd name="T0" fmla="*/ 663396045 w 176"/>
                  <a:gd name="T1" fmla="*/ 0 h 421"/>
                  <a:gd name="T2" fmla="*/ 0 w 176"/>
                  <a:gd name="T3" fmla="*/ 317301619 h 421"/>
                  <a:gd name="T4" fmla="*/ 0 w 176"/>
                  <a:gd name="T5" fmla="*/ 367400083 h 421"/>
                  <a:gd name="T6" fmla="*/ 52850401 w 176"/>
                  <a:gd name="T7" fmla="*/ 345130673 h 421"/>
                  <a:gd name="T8" fmla="*/ 217226825 w 176"/>
                  <a:gd name="T9" fmla="*/ 289472565 h 421"/>
                  <a:gd name="T10" fmla="*/ 228974866 w 176"/>
                  <a:gd name="T11" fmla="*/ 289472565 h 421"/>
                  <a:gd name="T12" fmla="*/ 240690616 w 176"/>
                  <a:gd name="T13" fmla="*/ 283912921 h 421"/>
                  <a:gd name="T14" fmla="*/ 270044574 w 176"/>
                  <a:gd name="T15" fmla="*/ 289472565 h 421"/>
                  <a:gd name="T16" fmla="*/ 293541017 w 176"/>
                  <a:gd name="T17" fmla="*/ 295032031 h 421"/>
                  <a:gd name="T18" fmla="*/ 322894974 w 176"/>
                  <a:gd name="T19" fmla="*/ 306182509 h 421"/>
                  <a:gd name="T20" fmla="*/ 340500891 w 176"/>
                  <a:gd name="T21" fmla="*/ 322861085 h 421"/>
                  <a:gd name="T22" fmla="*/ 358106987 w 176"/>
                  <a:gd name="T23" fmla="*/ 339571029 h 421"/>
                  <a:gd name="T24" fmla="*/ 369855028 w 176"/>
                  <a:gd name="T25" fmla="*/ 361840617 h 421"/>
                  <a:gd name="T26" fmla="*/ 375712903 w 176"/>
                  <a:gd name="T27" fmla="*/ 389669671 h 421"/>
                  <a:gd name="T28" fmla="*/ 375712903 w 176"/>
                  <a:gd name="T29" fmla="*/ 423058191 h 421"/>
                  <a:gd name="T30" fmla="*/ 375712903 w 176"/>
                  <a:gd name="T31" fmla="*/ 2048545463 h 421"/>
                  <a:gd name="T32" fmla="*/ 369855028 w 176"/>
                  <a:gd name="T33" fmla="*/ 2115354049 h 421"/>
                  <a:gd name="T34" fmla="*/ 358106987 w 176"/>
                  <a:gd name="T35" fmla="*/ 2147483647 h 421"/>
                  <a:gd name="T36" fmla="*/ 346358766 w 176"/>
                  <a:gd name="T37" fmla="*/ 2147483647 h 421"/>
                  <a:gd name="T38" fmla="*/ 334643196 w 176"/>
                  <a:gd name="T39" fmla="*/ 2147483647 h 421"/>
                  <a:gd name="T40" fmla="*/ 317004628 w 176"/>
                  <a:gd name="T41" fmla="*/ 2147483647 h 421"/>
                  <a:gd name="T42" fmla="*/ 293541017 w 176"/>
                  <a:gd name="T43" fmla="*/ 2147483647 h 421"/>
                  <a:gd name="T44" fmla="*/ 252438658 w 176"/>
                  <a:gd name="T45" fmla="*/ 2147483647 h 421"/>
                  <a:gd name="T46" fmla="*/ 187872688 w 176"/>
                  <a:gd name="T47" fmla="*/ 2147483647 h 421"/>
                  <a:gd name="T48" fmla="*/ 111558496 w 176"/>
                  <a:gd name="T49" fmla="*/ 2147483647 h 421"/>
                  <a:gd name="T50" fmla="*/ 23496263 w 176"/>
                  <a:gd name="T51" fmla="*/ 2147483647 h 421"/>
                  <a:gd name="T52" fmla="*/ 23496263 w 176"/>
                  <a:gd name="T53" fmla="*/ 2147483647 h 421"/>
                  <a:gd name="T54" fmla="*/ 1033251074 w 176"/>
                  <a:gd name="T55" fmla="*/ 2147483647 h 421"/>
                  <a:gd name="T56" fmla="*/ 1033251074 w 176"/>
                  <a:gd name="T57" fmla="*/ 2147483647 h 421"/>
                  <a:gd name="T58" fmla="*/ 939330966 w 176"/>
                  <a:gd name="T59" fmla="*/ 2147483647 h 421"/>
                  <a:gd name="T60" fmla="*/ 868874649 w 176"/>
                  <a:gd name="T61" fmla="*/ 2147483647 h 421"/>
                  <a:gd name="T62" fmla="*/ 810166374 w 176"/>
                  <a:gd name="T63" fmla="*/ 2147483647 h 421"/>
                  <a:gd name="T64" fmla="*/ 763206500 w 176"/>
                  <a:gd name="T65" fmla="*/ 2147483647 h 421"/>
                  <a:gd name="T66" fmla="*/ 727962016 w 176"/>
                  <a:gd name="T67" fmla="*/ 2147483647 h 421"/>
                  <a:gd name="T68" fmla="*/ 710356099 w 176"/>
                  <a:gd name="T69" fmla="*/ 2147483647 h 421"/>
                  <a:gd name="T70" fmla="*/ 698607878 w 176"/>
                  <a:gd name="T71" fmla="*/ 2147483647 h 421"/>
                  <a:gd name="T72" fmla="*/ 692750003 w 176"/>
                  <a:gd name="T73" fmla="*/ 2115354049 h 421"/>
                  <a:gd name="T74" fmla="*/ 692750003 w 176"/>
                  <a:gd name="T75" fmla="*/ 5559466 h 421"/>
                  <a:gd name="T76" fmla="*/ 663396045 w 176"/>
                  <a:gd name="T77" fmla="*/ 0 h 42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1"/>
                  <a:gd name="T119" fmla="*/ 176 w 176"/>
                  <a:gd name="T120" fmla="*/ 421 h 42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1">
                    <a:moveTo>
                      <a:pt x="113" y="0"/>
                    </a:moveTo>
                    <a:lnTo>
                      <a:pt x="0" y="57"/>
                    </a:lnTo>
                    <a:lnTo>
                      <a:pt x="0" y="66"/>
                    </a:lnTo>
                    <a:lnTo>
                      <a:pt x="9" y="62"/>
                    </a:lnTo>
                    <a:lnTo>
                      <a:pt x="37" y="52"/>
                    </a:lnTo>
                    <a:lnTo>
                      <a:pt x="39" y="52"/>
                    </a:lnTo>
                    <a:lnTo>
                      <a:pt x="41" y="51"/>
                    </a:lnTo>
                    <a:lnTo>
                      <a:pt x="46" y="52"/>
                    </a:lnTo>
                    <a:lnTo>
                      <a:pt x="50" y="53"/>
                    </a:lnTo>
                    <a:lnTo>
                      <a:pt x="55" y="55"/>
                    </a:lnTo>
                    <a:lnTo>
                      <a:pt x="58" y="58"/>
                    </a:lnTo>
                    <a:lnTo>
                      <a:pt x="61" y="61"/>
                    </a:lnTo>
                    <a:lnTo>
                      <a:pt x="63" y="65"/>
                    </a:lnTo>
                    <a:lnTo>
                      <a:pt x="64" y="70"/>
                    </a:lnTo>
                    <a:lnTo>
                      <a:pt x="64" y="76"/>
                    </a:lnTo>
                    <a:lnTo>
                      <a:pt x="64" y="368"/>
                    </a:lnTo>
                    <a:lnTo>
                      <a:pt x="63" y="380"/>
                    </a:lnTo>
                    <a:lnTo>
                      <a:pt x="61" y="388"/>
                    </a:lnTo>
                    <a:lnTo>
                      <a:pt x="59" y="392"/>
                    </a:lnTo>
                    <a:lnTo>
                      <a:pt x="57" y="396"/>
                    </a:lnTo>
                    <a:lnTo>
                      <a:pt x="54" y="399"/>
                    </a:lnTo>
                    <a:lnTo>
                      <a:pt x="50" y="402"/>
                    </a:lnTo>
                    <a:lnTo>
                      <a:pt x="43" y="405"/>
                    </a:lnTo>
                    <a:lnTo>
                      <a:pt x="32" y="409"/>
                    </a:lnTo>
                    <a:lnTo>
                      <a:pt x="19" y="410"/>
                    </a:lnTo>
                    <a:lnTo>
                      <a:pt x="4" y="411"/>
                    </a:lnTo>
                    <a:lnTo>
                      <a:pt x="4" y="421"/>
                    </a:lnTo>
                    <a:lnTo>
                      <a:pt x="176" y="421"/>
                    </a:lnTo>
                    <a:lnTo>
                      <a:pt x="176" y="411"/>
                    </a:lnTo>
                    <a:lnTo>
                      <a:pt x="160" y="411"/>
                    </a:lnTo>
                    <a:lnTo>
                      <a:pt x="148" y="410"/>
                    </a:lnTo>
                    <a:lnTo>
                      <a:pt x="138" y="408"/>
                    </a:lnTo>
                    <a:lnTo>
                      <a:pt x="130" y="404"/>
                    </a:lnTo>
                    <a:lnTo>
                      <a:pt x="124" y="401"/>
                    </a:lnTo>
                    <a:lnTo>
                      <a:pt x="121" y="395"/>
                    </a:lnTo>
                    <a:lnTo>
                      <a:pt x="119" y="388"/>
                    </a:lnTo>
                    <a:lnTo>
                      <a:pt x="118" y="380"/>
                    </a:lnTo>
                    <a:lnTo>
                      <a:pt x="118" y="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75" name="Freeform 246"/>
              <p:cNvSpPr>
                <a:spLocks/>
              </p:cNvSpPr>
              <p:nvPr/>
            </p:nvSpPr>
            <p:spPr bwMode="auto">
              <a:xfrm>
                <a:off x="8499475" y="4321175"/>
                <a:ext cx="49212" cy="74613"/>
              </a:xfrm>
              <a:custGeom>
                <a:avLst/>
                <a:gdLst>
                  <a:gd name="T0" fmla="*/ 388323572 w 278"/>
                  <a:gd name="T1" fmla="*/ 2031835518 h 421"/>
                  <a:gd name="T2" fmla="*/ 793255663 w 278"/>
                  <a:gd name="T3" fmla="*/ 1608777150 h 421"/>
                  <a:gd name="T4" fmla="*/ 992964155 w 278"/>
                  <a:gd name="T5" fmla="*/ 1397232458 h 421"/>
                  <a:gd name="T6" fmla="*/ 1148268553 w 278"/>
                  <a:gd name="T7" fmla="*/ 1202397534 h 421"/>
                  <a:gd name="T8" fmla="*/ 1270324757 w 278"/>
                  <a:gd name="T9" fmla="*/ 985293199 h 421"/>
                  <a:gd name="T10" fmla="*/ 1336883810 w 278"/>
                  <a:gd name="T11" fmla="*/ 801608930 h 421"/>
                  <a:gd name="T12" fmla="*/ 1364616719 w 278"/>
                  <a:gd name="T13" fmla="*/ 606774006 h 421"/>
                  <a:gd name="T14" fmla="*/ 1353523485 w 278"/>
                  <a:gd name="T15" fmla="*/ 484307312 h 421"/>
                  <a:gd name="T16" fmla="*/ 1314697341 w 278"/>
                  <a:gd name="T17" fmla="*/ 372959727 h 421"/>
                  <a:gd name="T18" fmla="*/ 1253684905 w 278"/>
                  <a:gd name="T19" fmla="*/ 267202977 h 421"/>
                  <a:gd name="T20" fmla="*/ 1181579412 w 278"/>
                  <a:gd name="T21" fmla="*/ 178124802 h 421"/>
                  <a:gd name="T22" fmla="*/ 1087256117 w 278"/>
                  <a:gd name="T23" fmla="*/ 105756750 h 421"/>
                  <a:gd name="T24" fmla="*/ 976324303 w 278"/>
                  <a:gd name="T25" fmla="*/ 50098642 h 421"/>
                  <a:gd name="T26" fmla="*/ 854268099 w 278"/>
                  <a:gd name="T27" fmla="*/ 11119109 h 421"/>
                  <a:gd name="T28" fmla="*/ 726696787 w 278"/>
                  <a:gd name="T29" fmla="*/ 0 h 421"/>
                  <a:gd name="T30" fmla="*/ 593547348 w 278"/>
                  <a:gd name="T31" fmla="*/ 11119109 h 421"/>
                  <a:gd name="T32" fmla="*/ 471522477 w 278"/>
                  <a:gd name="T33" fmla="*/ 50098642 h 421"/>
                  <a:gd name="T34" fmla="*/ 360559330 w 278"/>
                  <a:gd name="T35" fmla="*/ 100197107 h 421"/>
                  <a:gd name="T36" fmla="*/ 260720927 w 278"/>
                  <a:gd name="T37" fmla="*/ 178124802 h 421"/>
                  <a:gd name="T38" fmla="*/ 177522023 w 278"/>
                  <a:gd name="T39" fmla="*/ 272762443 h 421"/>
                  <a:gd name="T40" fmla="*/ 105385197 w 278"/>
                  <a:gd name="T41" fmla="*/ 389669671 h 421"/>
                  <a:gd name="T42" fmla="*/ 49919201 w 278"/>
                  <a:gd name="T43" fmla="*/ 534405954 h 421"/>
                  <a:gd name="T44" fmla="*/ 5546617 w 278"/>
                  <a:gd name="T45" fmla="*/ 690261168 h 421"/>
                  <a:gd name="T46" fmla="*/ 127571489 w 278"/>
                  <a:gd name="T47" fmla="*/ 590064061 h 421"/>
                  <a:gd name="T48" fmla="*/ 205254932 w 278"/>
                  <a:gd name="T49" fmla="*/ 450887245 h 421"/>
                  <a:gd name="T50" fmla="*/ 260720927 w 278"/>
                  <a:gd name="T51" fmla="*/ 384110205 h 421"/>
                  <a:gd name="T52" fmla="*/ 316186746 w 278"/>
                  <a:gd name="T53" fmla="*/ 334011563 h 421"/>
                  <a:gd name="T54" fmla="*/ 382745799 w 278"/>
                  <a:gd name="T55" fmla="*/ 295032031 h 421"/>
                  <a:gd name="T56" fmla="*/ 454882625 w 278"/>
                  <a:gd name="T57" fmla="*/ 272762443 h 421"/>
                  <a:gd name="T58" fmla="*/ 532534912 w 278"/>
                  <a:gd name="T59" fmla="*/ 261643334 h 421"/>
                  <a:gd name="T60" fmla="*/ 632373492 w 278"/>
                  <a:gd name="T61" fmla="*/ 261643334 h 421"/>
                  <a:gd name="T62" fmla="*/ 732243227 w 278"/>
                  <a:gd name="T63" fmla="*/ 278322086 h 421"/>
                  <a:gd name="T64" fmla="*/ 826535189 w 278"/>
                  <a:gd name="T65" fmla="*/ 317301619 h 421"/>
                  <a:gd name="T66" fmla="*/ 898640860 w 278"/>
                  <a:gd name="T67" fmla="*/ 367400083 h 421"/>
                  <a:gd name="T68" fmla="*/ 959684628 w 278"/>
                  <a:gd name="T69" fmla="*/ 428649204 h 421"/>
                  <a:gd name="T70" fmla="*/ 1009603829 w 278"/>
                  <a:gd name="T71" fmla="*/ 512136366 h 421"/>
                  <a:gd name="T72" fmla="*/ 1042883356 w 278"/>
                  <a:gd name="T73" fmla="*/ 601214540 h 421"/>
                  <a:gd name="T74" fmla="*/ 1059523208 w 278"/>
                  <a:gd name="T75" fmla="*/ 701411647 h 421"/>
                  <a:gd name="T76" fmla="*/ 1059523208 w 278"/>
                  <a:gd name="T77" fmla="*/ 807168396 h 421"/>
                  <a:gd name="T78" fmla="*/ 1048429973 w 278"/>
                  <a:gd name="T79" fmla="*/ 907365503 h 421"/>
                  <a:gd name="T80" fmla="*/ 998510772 w 278"/>
                  <a:gd name="T81" fmla="*/ 1068811730 h 421"/>
                  <a:gd name="T82" fmla="*/ 887547625 w 278"/>
                  <a:gd name="T83" fmla="*/ 1291475708 h 421"/>
                  <a:gd name="T84" fmla="*/ 732243227 w 278"/>
                  <a:gd name="T85" fmla="*/ 1514139509 h 421"/>
                  <a:gd name="T86" fmla="*/ 0 w 278"/>
                  <a:gd name="T87" fmla="*/ 2147483647 h 421"/>
                  <a:gd name="T88" fmla="*/ 1353523485 w 278"/>
                  <a:gd name="T89" fmla="*/ 2147483647 h 421"/>
                  <a:gd name="T90" fmla="*/ 1492219541 w 278"/>
                  <a:gd name="T91" fmla="*/ 1842560237 h 421"/>
                  <a:gd name="T92" fmla="*/ 1425660488 w 278"/>
                  <a:gd name="T93" fmla="*/ 1942788713 h 421"/>
                  <a:gd name="T94" fmla="*/ 1359070102 w 278"/>
                  <a:gd name="T95" fmla="*/ 2020716409 h 421"/>
                  <a:gd name="T96" fmla="*/ 1292511049 w 278"/>
                  <a:gd name="T97" fmla="*/ 2065255407 h 421"/>
                  <a:gd name="T98" fmla="*/ 1231498613 w 278"/>
                  <a:gd name="T99" fmla="*/ 2076374517 h 421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78"/>
                  <a:gd name="T151" fmla="*/ 0 h 421"/>
                  <a:gd name="T152" fmla="*/ 278 w 278"/>
                  <a:gd name="T153" fmla="*/ 421 h 421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78" h="421">
                    <a:moveTo>
                      <a:pt x="61" y="373"/>
                    </a:moveTo>
                    <a:lnTo>
                      <a:pt x="70" y="365"/>
                    </a:lnTo>
                    <a:lnTo>
                      <a:pt x="112" y="321"/>
                    </a:lnTo>
                    <a:lnTo>
                      <a:pt x="143" y="289"/>
                    </a:lnTo>
                    <a:lnTo>
                      <a:pt x="167" y="264"/>
                    </a:lnTo>
                    <a:lnTo>
                      <a:pt x="179" y="251"/>
                    </a:lnTo>
                    <a:lnTo>
                      <a:pt x="194" y="234"/>
                    </a:lnTo>
                    <a:lnTo>
                      <a:pt x="207" y="216"/>
                    </a:lnTo>
                    <a:lnTo>
                      <a:pt x="219" y="197"/>
                    </a:lnTo>
                    <a:lnTo>
                      <a:pt x="229" y="177"/>
                    </a:lnTo>
                    <a:lnTo>
                      <a:pt x="236" y="162"/>
                    </a:lnTo>
                    <a:lnTo>
                      <a:pt x="241" y="144"/>
                    </a:lnTo>
                    <a:lnTo>
                      <a:pt x="245" y="126"/>
                    </a:lnTo>
                    <a:lnTo>
                      <a:pt x="246" y="109"/>
                    </a:lnTo>
                    <a:lnTo>
                      <a:pt x="245" y="98"/>
                    </a:lnTo>
                    <a:lnTo>
                      <a:pt x="244" y="87"/>
                    </a:lnTo>
                    <a:lnTo>
                      <a:pt x="241" y="77"/>
                    </a:lnTo>
                    <a:lnTo>
                      <a:pt x="237" y="67"/>
                    </a:lnTo>
                    <a:lnTo>
                      <a:pt x="233" y="57"/>
                    </a:lnTo>
                    <a:lnTo>
                      <a:pt x="226" y="48"/>
                    </a:lnTo>
                    <a:lnTo>
                      <a:pt x="220" y="40"/>
                    </a:lnTo>
                    <a:lnTo>
                      <a:pt x="213" y="32"/>
                    </a:lnTo>
                    <a:lnTo>
                      <a:pt x="205" y="25"/>
                    </a:lnTo>
                    <a:lnTo>
                      <a:pt x="196" y="19"/>
                    </a:lnTo>
                    <a:lnTo>
                      <a:pt x="186" y="13"/>
                    </a:lnTo>
                    <a:lnTo>
                      <a:pt x="176" y="9"/>
                    </a:lnTo>
                    <a:lnTo>
                      <a:pt x="166" y="5"/>
                    </a:lnTo>
                    <a:lnTo>
                      <a:pt x="154" y="2"/>
                    </a:lnTo>
                    <a:lnTo>
                      <a:pt x="143" y="1"/>
                    </a:lnTo>
                    <a:lnTo>
                      <a:pt x="131" y="0"/>
                    </a:lnTo>
                    <a:lnTo>
                      <a:pt x="119" y="1"/>
                    </a:lnTo>
                    <a:lnTo>
                      <a:pt x="107" y="2"/>
                    </a:lnTo>
                    <a:lnTo>
                      <a:pt x="96" y="4"/>
                    </a:lnTo>
                    <a:lnTo>
                      <a:pt x="85" y="9"/>
                    </a:lnTo>
                    <a:lnTo>
                      <a:pt x="75" y="13"/>
                    </a:lnTo>
                    <a:lnTo>
                      <a:pt x="65" y="18"/>
                    </a:lnTo>
                    <a:lnTo>
                      <a:pt x="56" y="24"/>
                    </a:lnTo>
                    <a:lnTo>
                      <a:pt x="47" y="32"/>
                    </a:lnTo>
                    <a:lnTo>
                      <a:pt x="39" y="40"/>
                    </a:lnTo>
                    <a:lnTo>
                      <a:pt x="32" y="49"/>
                    </a:lnTo>
                    <a:lnTo>
                      <a:pt x="26" y="60"/>
                    </a:lnTo>
                    <a:lnTo>
                      <a:pt x="19" y="70"/>
                    </a:lnTo>
                    <a:lnTo>
                      <a:pt x="13" y="83"/>
                    </a:lnTo>
                    <a:lnTo>
                      <a:pt x="9" y="96"/>
                    </a:lnTo>
                    <a:lnTo>
                      <a:pt x="4" y="109"/>
                    </a:lnTo>
                    <a:lnTo>
                      <a:pt x="1" y="124"/>
                    </a:lnTo>
                    <a:lnTo>
                      <a:pt x="14" y="127"/>
                    </a:lnTo>
                    <a:lnTo>
                      <a:pt x="23" y="106"/>
                    </a:lnTo>
                    <a:lnTo>
                      <a:pt x="32" y="89"/>
                    </a:lnTo>
                    <a:lnTo>
                      <a:pt x="37" y="81"/>
                    </a:lnTo>
                    <a:lnTo>
                      <a:pt x="42" y="75"/>
                    </a:lnTo>
                    <a:lnTo>
                      <a:pt x="47" y="69"/>
                    </a:lnTo>
                    <a:lnTo>
                      <a:pt x="52" y="65"/>
                    </a:lnTo>
                    <a:lnTo>
                      <a:pt x="57" y="60"/>
                    </a:lnTo>
                    <a:lnTo>
                      <a:pt x="64" y="56"/>
                    </a:lnTo>
                    <a:lnTo>
                      <a:pt x="69" y="53"/>
                    </a:lnTo>
                    <a:lnTo>
                      <a:pt x="75" y="51"/>
                    </a:lnTo>
                    <a:lnTo>
                      <a:pt x="82" y="49"/>
                    </a:lnTo>
                    <a:lnTo>
                      <a:pt x="89" y="48"/>
                    </a:lnTo>
                    <a:lnTo>
                      <a:pt x="96" y="47"/>
                    </a:lnTo>
                    <a:lnTo>
                      <a:pt x="105" y="47"/>
                    </a:lnTo>
                    <a:lnTo>
                      <a:pt x="114" y="47"/>
                    </a:lnTo>
                    <a:lnTo>
                      <a:pt x="124" y="48"/>
                    </a:lnTo>
                    <a:lnTo>
                      <a:pt x="132" y="50"/>
                    </a:lnTo>
                    <a:lnTo>
                      <a:pt x="141" y="53"/>
                    </a:lnTo>
                    <a:lnTo>
                      <a:pt x="149" y="57"/>
                    </a:lnTo>
                    <a:lnTo>
                      <a:pt x="155" y="61"/>
                    </a:lnTo>
                    <a:lnTo>
                      <a:pt x="162" y="66"/>
                    </a:lnTo>
                    <a:lnTo>
                      <a:pt x="168" y="71"/>
                    </a:lnTo>
                    <a:lnTo>
                      <a:pt x="173" y="77"/>
                    </a:lnTo>
                    <a:lnTo>
                      <a:pt x="178" y="84"/>
                    </a:lnTo>
                    <a:lnTo>
                      <a:pt x="182" y="92"/>
                    </a:lnTo>
                    <a:lnTo>
                      <a:pt x="186" y="99"/>
                    </a:lnTo>
                    <a:lnTo>
                      <a:pt x="188" y="108"/>
                    </a:lnTo>
                    <a:lnTo>
                      <a:pt x="190" y="117"/>
                    </a:lnTo>
                    <a:lnTo>
                      <a:pt x="191" y="126"/>
                    </a:lnTo>
                    <a:lnTo>
                      <a:pt x="191" y="136"/>
                    </a:lnTo>
                    <a:lnTo>
                      <a:pt x="191" y="145"/>
                    </a:lnTo>
                    <a:lnTo>
                      <a:pt x="190" y="154"/>
                    </a:lnTo>
                    <a:lnTo>
                      <a:pt x="189" y="163"/>
                    </a:lnTo>
                    <a:lnTo>
                      <a:pt x="187" y="172"/>
                    </a:lnTo>
                    <a:lnTo>
                      <a:pt x="180" y="192"/>
                    </a:lnTo>
                    <a:lnTo>
                      <a:pt x="171" y="211"/>
                    </a:lnTo>
                    <a:lnTo>
                      <a:pt x="160" y="232"/>
                    </a:lnTo>
                    <a:lnTo>
                      <a:pt x="148" y="252"/>
                    </a:lnTo>
                    <a:lnTo>
                      <a:pt x="132" y="272"/>
                    </a:lnTo>
                    <a:lnTo>
                      <a:pt x="115" y="291"/>
                    </a:lnTo>
                    <a:lnTo>
                      <a:pt x="0" y="413"/>
                    </a:lnTo>
                    <a:lnTo>
                      <a:pt x="0" y="421"/>
                    </a:lnTo>
                    <a:lnTo>
                      <a:pt x="244" y="421"/>
                    </a:lnTo>
                    <a:lnTo>
                      <a:pt x="278" y="336"/>
                    </a:lnTo>
                    <a:lnTo>
                      <a:pt x="269" y="331"/>
                    </a:lnTo>
                    <a:lnTo>
                      <a:pt x="263" y="341"/>
                    </a:lnTo>
                    <a:lnTo>
                      <a:pt x="257" y="349"/>
                    </a:lnTo>
                    <a:lnTo>
                      <a:pt x="251" y="357"/>
                    </a:lnTo>
                    <a:lnTo>
                      <a:pt x="245" y="363"/>
                    </a:lnTo>
                    <a:lnTo>
                      <a:pt x="238" y="367"/>
                    </a:lnTo>
                    <a:lnTo>
                      <a:pt x="233" y="371"/>
                    </a:lnTo>
                    <a:lnTo>
                      <a:pt x="227" y="373"/>
                    </a:lnTo>
                    <a:lnTo>
                      <a:pt x="222" y="373"/>
                    </a:lnTo>
                    <a:lnTo>
                      <a:pt x="61" y="37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76" name="Freeform 247"/>
              <p:cNvSpPr>
                <a:spLocks/>
              </p:cNvSpPr>
              <p:nvPr/>
            </p:nvSpPr>
            <p:spPr bwMode="auto">
              <a:xfrm>
                <a:off x="8599488" y="4308475"/>
                <a:ext cx="133350" cy="53975"/>
              </a:xfrm>
              <a:custGeom>
                <a:avLst/>
                <a:gdLst>
                  <a:gd name="T0" fmla="*/ 2147483647 w 755"/>
                  <a:gd name="T1" fmla="*/ 1006164363 h 303"/>
                  <a:gd name="T2" fmla="*/ 2147483647 w 755"/>
                  <a:gd name="T3" fmla="*/ 1113577820 h 303"/>
                  <a:gd name="T4" fmla="*/ 2147483647 w 755"/>
                  <a:gd name="T5" fmla="*/ 1283154622 h 303"/>
                  <a:gd name="T6" fmla="*/ 2147483647 w 755"/>
                  <a:gd name="T7" fmla="*/ 1486653020 h 303"/>
                  <a:gd name="T8" fmla="*/ 2147483647 w 755"/>
                  <a:gd name="T9" fmla="*/ 1627956542 h 303"/>
                  <a:gd name="T10" fmla="*/ 2147483647 w 755"/>
                  <a:gd name="T11" fmla="*/ 1667526629 h 303"/>
                  <a:gd name="T12" fmla="*/ 2147483647 w 755"/>
                  <a:gd name="T13" fmla="*/ 1695799910 h 303"/>
                  <a:gd name="T14" fmla="*/ 2147483647 w 755"/>
                  <a:gd name="T15" fmla="*/ 1712745032 h 303"/>
                  <a:gd name="T16" fmla="*/ 2147483647 w 755"/>
                  <a:gd name="T17" fmla="*/ 1707096539 h 303"/>
                  <a:gd name="T18" fmla="*/ 2147483647 w 755"/>
                  <a:gd name="T19" fmla="*/ 1684471573 h 303"/>
                  <a:gd name="T20" fmla="*/ 2147483647 w 755"/>
                  <a:gd name="T21" fmla="*/ 1594034768 h 303"/>
                  <a:gd name="T22" fmla="*/ 2147483647 w 755"/>
                  <a:gd name="T23" fmla="*/ 1418809651 h 303"/>
                  <a:gd name="T24" fmla="*/ 2147483647 w 755"/>
                  <a:gd name="T25" fmla="*/ 1266177792 h 303"/>
                  <a:gd name="T26" fmla="*/ 2147483647 w 755"/>
                  <a:gd name="T27" fmla="*/ 1164444359 h 303"/>
                  <a:gd name="T28" fmla="*/ 2147483647 w 755"/>
                  <a:gd name="T29" fmla="*/ 1062679395 h 303"/>
                  <a:gd name="T30" fmla="*/ 2147483647 w 755"/>
                  <a:gd name="T31" fmla="*/ 966594276 h 303"/>
                  <a:gd name="T32" fmla="*/ 2147483647 w 755"/>
                  <a:gd name="T33" fmla="*/ 910079244 h 303"/>
                  <a:gd name="T34" fmla="*/ 2147483647 w 755"/>
                  <a:gd name="T35" fmla="*/ 876157471 h 303"/>
                  <a:gd name="T36" fmla="*/ 2147483647 w 755"/>
                  <a:gd name="T37" fmla="*/ 830939068 h 303"/>
                  <a:gd name="T38" fmla="*/ 2147483647 w 755"/>
                  <a:gd name="T39" fmla="*/ 813962417 h 303"/>
                  <a:gd name="T40" fmla="*/ 2147483647 w 755"/>
                  <a:gd name="T41" fmla="*/ 757447385 h 303"/>
                  <a:gd name="T42" fmla="*/ 2147483647 w 755"/>
                  <a:gd name="T43" fmla="*/ 638737300 h 303"/>
                  <a:gd name="T44" fmla="*/ 2147483647 w 755"/>
                  <a:gd name="T45" fmla="*/ 514378722 h 303"/>
                  <a:gd name="T46" fmla="*/ 2147483647 w 755"/>
                  <a:gd name="T47" fmla="*/ 406997151 h 303"/>
                  <a:gd name="T48" fmla="*/ 2147483647 w 755"/>
                  <a:gd name="T49" fmla="*/ 288286888 h 303"/>
                  <a:gd name="T50" fmla="*/ 2147483647 w 755"/>
                  <a:gd name="T51" fmla="*/ 146983544 h 303"/>
                  <a:gd name="T52" fmla="*/ 2147483647 w 755"/>
                  <a:gd name="T53" fmla="*/ 33921773 h 303"/>
                  <a:gd name="T54" fmla="*/ 2147483647 w 755"/>
                  <a:gd name="T55" fmla="*/ 5648315 h 303"/>
                  <a:gd name="T56" fmla="*/ 2147483647 w 755"/>
                  <a:gd name="T57" fmla="*/ 5648315 h 303"/>
                  <a:gd name="T58" fmla="*/ 2147483647 w 755"/>
                  <a:gd name="T59" fmla="*/ 22624966 h 303"/>
                  <a:gd name="T60" fmla="*/ 2147483647 w 755"/>
                  <a:gd name="T61" fmla="*/ 39570088 h 303"/>
                  <a:gd name="T62" fmla="*/ 2147483647 w 755"/>
                  <a:gd name="T63" fmla="*/ 84788490 h 303"/>
                  <a:gd name="T64" fmla="*/ 2147483647 w 755"/>
                  <a:gd name="T65" fmla="*/ 226091834 h 303"/>
                  <a:gd name="T66" fmla="*/ 2147483647 w 755"/>
                  <a:gd name="T67" fmla="*/ 435238724 h 303"/>
                  <a:gd name="T68" fmla="*/ 2147483647 w 755"/>
                  <a:gd name="T69" fmla="*/ 599167212 h 303"/>
                  <a:gd name="T70" fmla="*/ 2147483647 w 755"/>
                  <a:gd name="T71" fmla="*/ 706580668 h 303"/>
                  <a:gd name="T72" fmla="*/ 159783502 w 755"/>
                  <a:gd name="T73" fmla="*/ 763095700 h 303"/>
                  <a:gd name="T74" fmla="*/ 55091212 w 755"/>
                  <a:gd name="T75" fmla="*/ 768744014 h 303"/>
                  <a:gd name="T76" fmla="*/ 22023945 w 755"/>
                  <a:gd name="T77" fmla="*/ 802665788 h 303"/>
                  <a:gd name="T78" fmla="*/ 0 w 755"/>
                  <a:gd name="T79" fmla="*/ 859212527 h 303"/>
                  <a:gd name="T80" fmla="*/ 22023945 w 755"/>
                  <a:gd name="T81" fmla="*/ 915727559 h 303"/>
                  <a:gd name="T82" fmla="*/ 55091212 w 755"/>
                  <a:gd name="T83" fmla="*/ 944000839 h 303"/>
                  <a:gd name="T84" fmla="*/ 159783502 w 755"/>
                  <a:gd name="T85" fmla="*/ 955297647 h 303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3"/>
                  <a:gd name="T131" fmla="*/ 755 w 755"/>
                  <a:gd name="T132" fmla="*/ 303 h 303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3">
                    <a:moveTo>
                      <a:pt x="683" y="169"/>
                    </a:moveTo>
                    <a:lnTo>
                      <a:pt x="672" y="178"/>
                    </a:lnTo>
                    <a:lnTo>
                      <a:pt x="662" y="187"/>
                    </a:lnTo>
                    <a:lnTo>
                      <a:pt x="652" y="197"/>
                    </a:lnTo>
                    <a:lnTo>
                      <a:pt x="643" y="207"/>
                    </a:lnTo>
                    <a:lnTo>
                      <a:pt x="626" y="227"/>
                    </a:lnTo>
                    <a:lnTo>
                      <a:pt x="614" y="246"/>
                    </a:lnTo>
                    <a:lnTo>
                      <a:pt x="604" y="263"/>
                    </a:lnTo>
                    <a:lnTo>
                      <a:pt x="597" y="277"/>
                    </a:lnTo>
                    <a:lnTo>
                      <a:pt x="593" y="288"/>
                    </a:lnTo>
                    <a:lnTo>
                      <a:pt x="592" y="293"/>
                    </a:lnTo>
                    <a:lnTo>
                      <a:pt x="593" y="295"/>
                    </a:lnTo>
                    <a:lnTo>
                      <a:pt x="593" y="298"/>
                    </a:lnTo>
                    <a:lnTo>
                      <a:pt x="594" y="300"/>
                    </a:lnTo>
                    <a:lnTo>
                      <a:pt x="596" y="301"/>
                    </a:lnTo>
                    <a:lnTo>
                      <a:pt x="601" y="303"/>
                    </a:lnTo>
                    <a:lnTo>
                      <a:pt x="605" y="303"/>
                    </a:lnTo>
                    <a:lnTo>
                      <a:pt x="611" y="302"/>
                    </a:lnTo>
                    <a:lnTo>
                      <a:pt x="615" y="300"/>
                    </a:lnTo>
                    <a:lnTo>
                      <a:pt x="617" y="298"/>
                    </a:lnTo>
                    <a:lnTo>
                      <a:pt x="619" y="295"/>
                    </a:lnTo>
                    <a:lnTo>
                      <a:pt x="624" y="282"/>
                    </a:lnTo>
                    <a:lnTo>
                      <a:pt x="631" y="267"/>
                    </a:lnTo>
                    <a:lnTo>
                      <a:pt x="641" y="251"/>
                    </a:lnTo>
                    <a:lnTo>
                      <a:pt x="653" y="234"/>
                    </a:lnTo>
                    <a:lnTo>
                      <a:pt x="661" y="224"/>
                    </a:lnTo>
                    <a:lnTo>
                      <a:pt x="670" y="215"/>
                    </a:lnTo>
                    <a:lnTo>
                      <a:pt x="679" y="206"/>
                    </a:lnTo>
                    <a:lnTo>
                      <a:pt x="690" y="197"/>
                    </a:lnTo>
                    <a:lnTo>
                      <a:pt x="701" y="188"/>
                    </a:lnTo>
                    <a:lnTo>
                      <a:pt x="714" y="180"/>
                    </a:lnTo>
                    <a:lnTo>
                      <a:pt x="728" y="171"/>
                    </a:lnTo>
                    <a:lnTo>
                      <a:pt x="744" y="163"/>
                    </a:lnTo>
                    <a:lnTo>
                      <a:pt x="750" y="161"/>
                    </a:lnTo>
                    <a:lnTo>
                      <a:pt x="753" y="158"/>
                    </a:lnTo>
                    <a:lnTo>
                      <a:pt x="755" y="155"/>
                    </a:lnTo>
                    <a:lnTo>
                      <a:pt x="755" y="152"/>
                    </a:lnTo>
                    <a:lnTo>
                      <a:pt x="755" y="147"/>
                    </a:lnTo>
                    <a:lnTo>
                      <a:pt x="753" y="145"/>
                    </a:lnTo>
                    <a:lnTo>
                      <a:pt x="751" y="144"/>
                    </a:lnTo>
                    <a:lnTo>
                      <a:pt x="750" y="143"/>
                    </a:lnTo>
                    <a:lnTo>
                      <a:pt x="732" y="134"/>
                    </a:lnTo>
                    <a:lnTo>
                      <a:pt x="715" y="125"/>
                    </a:lnTo>
                    <a:lnTo>
                      <a:pt x="697" y="113"/>
                    </a:lnTo>
                    <a:lnTo>
                      <a:pt x="680" y="99"/>
                    </a:lnTo>
                    <a:lnTo>
                      <a:pt x="672" y="91"/>
                    </a:lnTo>
                    <a:lnTo>
                      <a:pt x="663" y="83"/>
                    </a:lnTo>
                    <a:lnTo>
                      <a:pt x="655" y="72"/>
                    </a:lnTo>
                    <a:lnTo>
                      <a:pt x="648" y="62"/>
                    </a:lnTo>
                    <a:lnTo>
                      <a:pt x="640" y="51"/>
                    </a:lnTo>
                    <a:lnTo>
                      <a:pt x="633" y="39"/>
                    </a:lnTo>
                    <a:lnTo>
                      <a:pt x="626" y="26"/>
                    </a:lnTo>
                    <a:lnTo>
                      <a:pt x="620" y="12"/>
                    </a:lnTo>
                    <a:lnTo>
                      <a:pt x="616" y="6"/>
                    </a:lnTo>
                    <a:lnTo>
                      <a:pt x="614" y="3"/>
                    </a:lnTo>
                    <a:lnTo>
                      <a:pt x="611" y="1"/>
                    </a:lnTo>
                    <a:lnTo>
                      <a:pt x="605" y="0"/>
                    </a:lnTo>
                    <a:lnTo>
                      <a:pt x="601" y="1"/>
                    </a:lnTo>
                    <a:lnTo>
                      <a:pt x="596" y="2"/>
                    </a:lnTo>
                    <a:lnTo>
                      <a:pt x="594" y="4"/>
                    </a:lnTo>
                    <a:lnTo>
                      <a:pt x="593" y="5"/>
                    </a:lnTo>
                    <a:lnTo>
                      <a:pt x="593" y="7"/>
                    </a:lnTo>
                    <a:lnTo>
                      <a:pt x="592" y="10"/>
                    </a:lnTo>
                    <a:lnTo>
                      <a:pt x="593" y="15"/>
                    </a:lnTo>
                    <a:lnTo>
                      <a:pt x="597" y="26"/>
                    </a:lnTo>
                    <a:lnTo>
                      <a:pt x="604" y="40"/>
                    </a:lnTo>
                    <a:lnTo>
                      <a:pt x="614" y="58"/>
                    </a:lnTo>
                    <a:lnTo>
                      <a:pt x="626" y="77"/>
                    </a:lnTo>
                    <a:lnTo>
                      <a:pt x="643" y="96"/>
                    </a:lnTo>
                    <a:lnTo>
                      <a:pt x="652" y="106"/>
                    </a:lnTo>
                    <a:lnTo>
                      <a:pt x="662" y="116"/>
                    </a:lnTo>
                    <a:lnTo>
                      <a:pt x="672" y="125"/>
                    </a:lnTo>
                    <a:lnTo>
                      <a:pt x="683" y="135"/>
                    </a:lnTo>
                    <a:lnTo>
                      <a:pt x="29" y="135"/>
                    </a:lnTo>
                    <a:lnTo>
                      <a:pt x="19" y="135"/>
                    </a:lnTo>
                    <a:lnTo>
                      <a:pt x="10" y="136"/>
                    </a:lnTo>
                    <a:lnTo>
                      <a:pt x="6" y="139"/>
                    </a:lnTo>
                    <a:lnTo>
                      <a:pt x="4" y="142"/>
                    </a:lnTo>
                    <a:lnTo>
                      <a:pt x="1" y="146"/>
                    </a:lnTo>
                    <a:lnTo>
                      <a:pt x="0" y="152"/>
                    </a:lnTo>
                    <a:lnTo>
                      <a:pt x="1" y="158"/>
                    </a:lnTo>
                    <a:lnTo>
                      <a:pt x="4" y="162"/>
                    </a:lnTo>
                    <a:lnTo>
                      <a:pt x="6" y="164"/>
                    </a:lnTo>
                    <a:lnTo>
                      <a:pt x="10" y="167"/>
                    </a:lnTo>
                    <a:lnTo>
                      <a:pt x="19" y="169"/>
                    </a:lnTo>
                    <a:lnTo>
                      <a:pt x="29" y="169"/>
                    </a:lnTo>
                    <a:lnTo>
                      <a:pt x="683" y="16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77" name="Freeform 248"/>
              <p:cNvSpPr>
                <a:spLocks/>
              </p:cNvSpPr>
              <p:nvPr/>
            </p:nvSpPr>
            <p:spPr bwMode="auto">
              <a:xfrm>
                <a:off x="8778875" y="4306888"/>
                <a:ext cx="60325" cy="68263"/>
              </a:xfrm>
              <a:custGeom>
                <a:avLst/>
                <a:gdLst>
                  <a:gd name="T0" fmla="*/ 572390973 w 346"/>
                  <a:gd name="T1" fmla="*/ 0 h 393"/>
                  <a:gd name="T2" fmla="*/ 275586568 w 346"/>
                  <a:gd name="T3" fmla="*/ 73375256 h 393"/>
                  <a:gd name="T4" fmla="*/ 0 w 346"/>
                  <a:gd name="T5" fmla="*/ 115282311 h 393"/>
                  <a:gd name="T6" fmla="*/ 52983482 w 346"/>
                  <a:gd name="T7" fmla="*/ 172938492 h 393"/>
                  <a:gd name="T8" fmla="*/ 158980610 w 346"/>
                  <a:gd name="T9" fmla="*/ 178188316 h 393"/>
                  <a:gd name="T10" fmla="*/ 249079833 w 346"/>
                  <a:gd name="T11" fmla="*/ 193907218 h 393"/>
                  <a:gd name="T12" fmla="*/ 286195574 w 346"/>
                  <a:gd name="T13" fmla="*/ 220095371 h 393"/>
                  <a:gd name="T14" fmla="*/ 323280803 w 346"/>
                  <a:gd name="T15" fmla="*/ 262032650 h 393"/>
                  <a:gd name="T16" fmla="*/ 349787713 w 346"/>
                  <a:gd name="T17" fmla="*/ 309189529 h 393"/>
                  <a:gd name="T18" fmla="*/ 376294622 w 346"/>
                  <a:gd name="T19" fmla="*/ 419252239 h 393"/>
                  <a:gd name="T20" fmla="*/ 413380026 w 346"/>
                  <a:gd name="T21" fmla="*/ 607909807 h 393"/>
                  <a:gd name="T22" fmla="*/ 434597689 w 346"/>
                  <a:gd name="T23" fmla="*/ 765129396 h 393"/>
                  <a:gd name="T24" fmla="*/ 455785014 w 346"/>
                  <a:gd name="T25" fmla="*/ 896130609 h 393"/>
                  <a:gd name="T26" fmla="*/ 476972166 w 346"/>
                  <a:gd name="T27" fmla="*/ 1215819613 h 393"/>
                  <a:gd name="T28" fmla="*/ 508798659 w 346"/>
                  <a:gd name="T29" fmla="*/ 1577415672 h 393"/>
                  <a:gd name="T30" fmla="*/ 514087907 w 346"/>
                  <a:gd name="T31" fmla="*/ 1724135787 h 393"/>
                  <a:gd name="T32" fmla="*/ 514087907 w 346"/>
                  <a:gd name="T33" fmla="*/ 1813229945 h 393"/>
                  <a:gd name="T34" fmla="*/ 519377154 w 346"/>
                  <a:gd name="T35" fmla="*/ 1980949009 h 393"/>
                  <a:gd name="T36" fmla="*/ 529985985 w 346"/>
                  <a:gd name="T37" fmla="*/ 2038574967 h 393"/>
                  <a:gd name="T38" fmla="*/ 551173310 w 346"/>
                  <a:gd name="T39" fmla="*/ 2049074441 h 393"/>
                  <a:gd name="T40" fmla="*/ 577680220 w 346"/>
                  <a:gd name="T41" fmla="*/ 2049074441 h 393"/>
                  <a:gd name="T42" fmla="*/ 641272534 w 346"/>
                  <a:gd name="T43" fmla="*/ 2022856065 h 393"/>
                  <a:gd name="T44" fmla="*/ 752589245 w 346"/>
                  <a:gd name="T45" fmla="*/ 1918043005 h 393"/>
                  <a:gd name="T46" fmla="*/ 1165969271 w 346"/>
                  <a:gd name="T47" fmla="*/ 1462133361 h 393"/>
                  <a:gd name="T48" fmla="*/ 1319660634 w 346"/>
                  <a:gd name="T49" fmla="*/ 1283945045 h 393"/>
                  <a:gd name="T50" fmla="*/ 1494569659 w 346"/>
                  <a:gd name="T51" fmla="*/ 1042880948 h 393"/>
                  <a:gd name="T52" fmla="*/ 1648261021 w 346"/>
                  <a:gd name="T53" fmla="*/ 796567374 h 393"/>
                  <a:gd name="T54" fmla="*/ 1754258323 w 346"/>
                  <a:gd name="T55" fmla="*/ 597410332 h 393"/>
                  <a:gd name="T56" fmla="*/ 1807241631 w 346"/>
                  <a:gd name="T57" fmla="*/ 424471840 h 393"/>
                  <a:gd name="T58" fmla="*/ 1833748540 w 346"/>
                  <a:gd name="T59" fmla="*/ 272501901 h 393"/>
                  <a:gd name="T60" fmla="*/ 1807241631 w 346"/>
                  <a:gd name="T61" fmla="*/ 167688841 h 393"/>
                  <a:gd name="T62" fmla="*/ 1754258323 w 346"/>
                  <a:gd name="T63" fmla="*/ 83844507 h 393"/>
                  <a:gd name="T64" fmla="*/ 1680057178 w 346"/>
                  <a:gd name="T65" fmla="*/ 26188153 h 393"/>
                  <a:gd name="T66" fmla="*/ 1579349298 w 346"/>
                  <a:gd name="T67" fmla="*/ 0 h 393"/>
                  <a:gd name="T68" fmla="*/ 1505148153 w 346"/>
                  <a:gd name="T69" fmla="*/ 15718902 h 393"/>
                  <a:gd name="T70" fmla="*/ 1452164671 w 346"/>
                  <a:gd name="T71" fmla="*/ 41937279 h 393"/>
                  <a:gd name="T72" fmla="*/ 1420368688 w 346"/>
                  <a:gd name="T73" fmla="*/ 89094158 h 393"/>
                  <a:gd name="T74" fmla="*/ 1409759857 w 346"/>
                  <a:gd name="T75" fmla="*/ 146750338 h 393"/>
                  <a:gd name="T76" fmla="*/ 1420368688 w 346"/>
                  <a:gd name="T77" fmla="*/ 235814273 h 393"/>
                  <a:gd name="T78" fmla="*/ 1457453918 w 346"/>
                  <a:gd name="T79" fmla="*/ 303939878 h 393"/>
                  <a:gd name="T80" fmla="*/ 1579349298 w 346"/>
                  <a:gd name="T81" fmla="*/ 414002589 h 393"/>
                  <a:gd name="T82" fmla="*/ 1595247202 w 346"/>
                  <a:gd name="T83" fmla="*/ 466409119 h 393"/>
                  <a:gd name="T84" fmla="*/ 1589958129 w 346"/>
                  <a:gd name="T85" fmla="*/ 539784375 h 393"/>
                  <a:gd name="T86" fmla="*/ 1558161972 w 346"/>
                  <a:gd name="T87" fmla="*/ 655066686 h 393"/>
                  <a:gd name="T88" fmla="*/ 1505148153 w 346"/>
                  <a:gd name="T89" fmla="*/ 780848298 h 393"/>
                  <a:gd name="T90" fmla="*/ 1420368688 w 346"/>
                  <a:gd name="T91" fmla="*/ 922348986 h 393"/>
                  <a:gd name="T92" fmla="*/ 1266677151 w 346"/>
                  <a:gd name="T93" fmla="*/ 1163413083 h 393"/>
                  <a:gd name="T94" fmla="*/ 996379831 w 346"/>
                  <a:gd name="T95" fmla="*/ 1493571165 h 393"/>
                  <a:gd name="T96" fmla="*/ 847977715 w 346"/>
                  <a:gd name="T97" fmla="*/ 1587884923 h 393"/>
                  <a:gd name="T98" fmla="*/ 816181559 w 346"/>
                  <a:gd name="T99" fmla="*/ 1152913608 h 393"/>
                  <a:gd name="T100" fmla="*/ 768487323 w 346"/>
                  <a:gd name="T101" fmla="*/ 733691592 h 393"/>
                  <a:gd name="T102" fmla="*/ 710184257 w 346"/>
                  <a:gd name="T103" fmla="*/ 356346408 h 393"/>
                  <a:gd name="T104" fmla="*/ 625374455 w 346"/>
                  <a:gd name="T105" fmla="*/ 20968726 h 393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6"/>
                  <a:gd name="T160" fmla="*/ 0 h 393"/>
                  <a:gd name="T161" fmla="*/ 346 w 346"/>
                  <a:gd name="T162" fmla="*/ 393 h 393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6" h="393">
                    <a:moveTo>
                      <a:pt x="118" y="4"/>
                    </a:moveTo>
                    <a:lnTo>
                      <a:pt x="108" y="0"/>
                    </a:lnTo>
                    <a:lnTo>
                      <a:pt x="82" y="7"/>
                    </a:lnTo>
                    <a:lnTo>
                      <a:pt x="52" y="14"/>
                    </a:lnTo>
                    <a:lnTo>
                      <a:pt x="23" y="19"/>
                    </a:lnTo>
                    <a:lnTo>
                      <a:pt x="0" y="22"/>
                    </a:lnTo>
                    <a:lnTo>
                      <a:pt x="0" y="33"/>
                    </a:lnTo>
                    <a:lnTo>
                      <a:pt x="10" y="33"/>
                    </a:lnTo>
                    <a:lnTo>
                      <a:pt x="16" y="33"/>
                    </a:lnTo>
                    <a:lnTo>
                      <a:pt x="30" y="34"/>
                    </a:lnTo>
                    <a:lnTo>
                      <a:pt x="41" y="36"/>
                    </a:lnTo>
                    <a:lnTo>
                      <a:pt x="47" y="37"/>
                    </a:lnTo>
                    <a:lnTo>
                      <a:pt x="51" y="40"/>
                    </a:lnTo>
                    <a:lnTo>
                      <a:pt x="54" y="42"/>
                    </a:lnTo>
                    <a:lnTo>
                      <a:pt x="58" y="45"/>
                    </a:lnTo>
                    <a:lnTo>
                      <a:pt x="61" y="50"/>
                    </a:lnTo>
                    <a:lnTo>
                      <a:pt x="63" y="54"/>
                    </a:lnTo>
                    <a:lnTo>
                      <a:pt x="66" y="59"/>
                    </a:lnTo>
                    <a:lnTo>
                      <a:pt x="68" y="65"/>
                    </a:lnTo>
                    <a:lnTo>
                      <a:pt x="71" y="80"/>
                    </a:lnTo>
                    <a:lnTo>
                      <a:pt x="75" y="99"/>
                    </a:lnTo>
                    <a:lnTo>
                      <a:pt x="78" y="116"/>
                    </a:lnTo>
                    <a:lnTo>
                      <a:pt x="80" y="131"/>
                    </a:lnTo>
                    <a:lnTo>
                      <a:pt x="82" y="146"/>
                    </a:lnTo>
                    <a:lnTo>
                      <a:pt x="85" y="159"/>
                    </a:lnTo>
                    <a:lnTo>
                      <a:pt x="86" y="171"/>
                    </a:lnTo>
                    <a:lnTo>
                      <a:pt x="88" y="195"/>
                    </a:lnTo>
                    <a:lnTo>
                      <a:pt x="90" y="232"/>
                    </a:lnTo>
                    <a:lnTo>
                      <a:pt x="95" y="283"/>
                    </a:lnTo>
                    <a:lnTo>
                      <a:pt x="96" y="301"/>
                    </a:lnTo>
                    <a:lnTo>
                      <a:pt x="97" y="315"/>
                    </a:lnTo>
                    <a:lnTo>
                      <a:pt x="97" y="329"/>
                    </a:lnTo>
                    <a:lnTo>
                      <a:pt x="97" y="339"/>
                    </a:lnTo>
                    <a:lnTo>
                      <a:pt x="97" y="346"/>
                    </a:lnTo>
                    <a:lnTo>
                      <a:pt x="97" y="365"/>
                    </a:lnTo>
                    <a:lnTo>
                      <a:pt x="98" y="378"/>
                    </a:lnTo>
                    <a:lnTo>
                      <a:pt x="99" y="386"/>
                    </a:lnTo>
                    <a:lnTo>
                      <a:pt x="100" y="389"/>
                    </a:lnTo>
                    <a:lnTo>
                      <a:pt x="102" y="390"/>
                    </a:lnTo>
                    <a:lnTo>
                      <a:pt x="104" y="391"/>
                    </a:lnTo>
                    <a:lnTo>
                      <a:pt x="106" y="393"/>
                    </a:lnTo>
                    <a:lnTo>
                      <a:pt x="109" y="391"/>
                    </a:lnTo>
                    <a:lnTo>
                      <a:pt x="115" y="389"/>
                    </a:lnTo>
                    <a:lnTo>
                      <a:pt x="121" y="386"/>
                    </a:lnTo>
                    <a:lnTo>
                      <a:pt x="126" y="380"/>
                    </a:lnTo>
                    <a:lnTo>
                      <a:pt x="142" y="366"/>
                    </a:lnTo>
                    <a:lnTo>
                      <a:pt x="162" y="346"/>
                    </a:lnTo>
                    <a:lnTo>
                      <a:pt x="220" y="279"/>
                    </a:lnTo>
                    <a:lnTo>
                      <a:pt x="234" y="264"/>
                    </a:lnTo>
                    <a:lnTo>
                      <a:pt x="249" y="245"/>
                    </a:lnTo>
                    <a:lnTo>
                      <a:pt x="265" y="223"/>
                    </a:lnTo>
                    <a:lnTo>
                      <a:pt x="282" y="199"/>
                    </a:lnTo>
                    <a:lnTo>
                      <a:pt x="298" y="174"/>
                    </a:lnTo>
                    <a:lnTo>
                      <a:pt x="311" y="152"/>
                    </a:lnTo>
                    <a:lnTo>
                      <a:pt x="322" y="131"/>
                    </a:lnTo>
                    <a:lnTo>
                      <a:pt x="331" y="114"/>
                    </a:lnTo>
                    <a:lnTo>
                      <a:pt x="338" y="97"/>
                    </a:lnTo>
                    <a:lnTo>
                      <a:pt x="341" y="81"/>
                    </a:lnTo>
                    <a:lnTo>
                      <a:pt x="345" y="66"/>
                    </a:lnTo>
                    <a:lnTo>
                      <a:pt x="346" y="52"/>
                    </a:lnTo>
                    <a:lnTo>
                      <a:pt x="345" y="42"/>
                    </a:lnTo>
                    <a:lnTo>
                      <a:pt x="341" y="32"/>
                    </a:lnTo>
                    <a:lnTo>
                      <a:pt x="337" y="23"/>
                    </a:lnTo>
                    <a:lnTo>
                      <a:pt x="331" y="16"/>
                    </a:lnTo>
                    <a:lnTo>
                      <a:pt x="324" y="9"/>
                    </a:lnTo>
                    <a:lnTo>
                      <a:pt x="317" y="5"/>
                    </a:lnTo>
                    <a:lnTo>
                      <a:pt x="308" y="2"/>
                    </a:lnTo>
                    <a:lnTo>
                      <a:pt x="298" y="0"/>
                    </a:lnTo>
                    <a:lnTo>
                      <a:pt x="291" y="2"/>
                    </a:lnTo>
                    <a:lnTo>
                      <a:pt x="284" y="3"/>
                    </a:lnTo>
                    <a:lnTo>
                      <a:pt x="278" y="5"/>
                    </a:lnTo>
                    <a:lnTo>
                      <a:pt x="274" y="8"/>
                    </a:lnTo>
                    <a:lnTo>
                      <a:pt x="271" y="13"/>
                    </a:lnTo>
                    <a:lnTo>
                      <a:pt x="268" y="17"/>
                    </a:lnTo>
                    <a:lnTo>
                      <a:pt x="266" y="23"/>
                    </a:lnTo>
                    <a:lnTo>
                      <a:pt x="266" y="28"/>
                    </a:lnTo>
                    <a:lnTo>
                      <a:pt x="266" y="36"/>
                    </a:lnTo>
                    <a:lnTo>
                      <a:pt x="268" y="45"/>
                    </a:lnTo>
                    <a:lnTo>
                      <a:pt x="272" y="52"/>
                    </a:lnTo>
                    <a:lnTo>
                      <a:pt x="275" y="58"/>
                    </a:lnTo>
                    <a:lnTo>
                      <a:pt x="295" y="75"/>
                    </a:lnTo>
                    <a:lnTo>
                      <a:pt x="298" y="79"/>
                    </a:lnTo>
                    <a:lnTo>
                      <a:pt x="299" y="84"/>
                    </a:lnTo>
                    <a:lnTo>
                      <a:pt x="301" y="89"/>
                    </a:lnTo>
                    <a:lnTo>
                      <a:pt x="301" y="95"/>
                    </a:lnTo>
                    <a:lnTo>
                      <a:pt x="300" y="103"/>
                    </a:lnTo>
                    <a:lnTo>
                      <a:pt x="298" y="114"/>
                    </a:lnTo>
                    <a:lnTo>
                      <a:pt x="294" y="125"/>
                    </a:lnTo>
                    <a:lnTo>
                      <a:pt x="290" y="136"/>
                    </a:lnTo>
                    <a:lnTo>
                      <a:pt x="284" y="149"/>
                    </a:lnTo>
                    <a:lnTo>
                      <a:pt x="277" y="163"/>
                    </a:lnTo>
                    <a:lnTo>
                      <a:pt x="268" y="176"/>
                    </a:lnTo>
                    <a:lnTo>
                      <a:pt x="259" y="191"/>
                    </a:lnTo>
                    <a:lnTo>
                      <a:pt x="239" y="222"/>
                    </a:lnTo>
                    <a:lnTo>
                      <a:pt x="215" y="254"/>
                    </a:lnTo>
                    <a:lnTo>
                      <a:pt x="188" y="285"/>
                    </a:lnTo>
                    <a:lnTo>
                      <a:pt x="160" y="315"/>
                    </a:lnTo>
                    <a:lnTo>
                      <a:pt x="160" y="303"/>
                    </a:lnTo>
                    <a:lnTo>
                      <a:pt x="158" y="261"/>
                    </a:lnTo>
                    <a:lnTo>
                      <a:pt x="154" y="220"/>
                    </a:lnTo>
                    <a:lnTo>
                      <a:pt x="151" y="180"/>
                    </a:lnTo>
                    <a:lnTo>
                      <a:pt x="145" y="140"/>
                    </a:lnTo>
                    <a:lnTo>
                      <a:pt x="140" y="102"/>
                    </a:lnTo>
                    <a:lnTo>
                      <a:pt x="134" y="68"/>
                    </a:lnTo>
                    <a:lnTo>
                      <a:pt x="126" y="34"/>
                    </a:lnTo>
                    <a:lnTo>
                      <a:pt x="118" y="4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78" name="Freeform 249"/>
              <p:cNvSpPr>
                <a:spLocks/>
              </p:cNvSpPr>
              <p:nvPr/>
            </p:nvSpPr>
            <p:spPr bwMode="auto">
              <a:xfrm>
                <a:off x="8853488" y="4321175"/>
                <a:ext cx="31750" cy="74613"/>
              </a:xfrm>
              <a:custGeom>
                <a:avLst/>
                <a:gdLst>
                  <a:gd name="T0" fmla="*/ 657538170 w 176"/>
                  <a:gd name="T1" fmla="*/ 0 h 421"/>
                  <a:gd name="T2" fmla="*/ 0 w 176"/>
                  <a:gd name="T3" fmla="*/ 317301619 h 421"/>
                  <a:gd name="T4" fmla="*/ 0 w 176"/>
                  <a:gd name="T5" fmla="*/ 367400083 h 421"/>
                  <a:gd name="T6" fmla="*/ 52850401 w 176"/>
                  <a:gd name="T7" fmla="*/ 345130673 h 421"/>
                  <a:gd name="T8" fmla="*/ 217226825 w 176"/>
                  <a:gd name="T9" fmla="*/ 289472565 h 421"/>
                  <a:gd name="T10" fmla="*/ 223084520 w 176"/>
                  <a:gd name="T11" fmla="*/ 289472565 h 421"/>
                  <a:gd name="T12" fmla="*/ 240690616 w 176"/>
                  <a:gd name="T13" fmla="*/ 283912921 h 421"/>
                  <a:gd name="T14" fmla="*/ 270044574 w 176"/>
                  <a:gd name="T15" fmla="*/ 289472565 h 421"/>
                  <a:gd name="T16" fmla="*/ 299398712 w 176"/>
                  <a:gd name="T17" fmla="*/ 295032031 h 421"/>
                  <a:gd name="T18" fmla="*/ 317004628 w 176"/>
                  <a:gd name="T19" fmla="*/ 306182509 h 421"/>
                  <a:gd name="T20" fmla="*/ 334643196 w 176"/>
                  <a:gd name="T21" fmla="*/ 322861085 h 421"/>
                  <a:gd name="T22" fmla="*/ 358106987 w 176"/>
                  <a:gd name="T23" fmla="*/ 339571029 h 421"/>
                  <a:gd name="T24" fmla="*/ 363997334 w 176"/>
                  <a:gd name="T25" fmla="*/ 361840617 h 421"/>
                  <a:gd name="T26" fmla="*/ 369855028 w 176"/>
                  <a:gd name="T27" fmla="*/ 389669671 h 421"/>
                  <a:gd name="T28" fmla="*/ 375712903 w 176"/>
                  <a:gd name="T29" fmla="*/ 423058191 h 421"/>
                  <a:gd name="T30" fmla="*/ 375712903 w 176"/>
                  <a:gd name="T31" fmla="*/ 2048545463 h 421"/>
                  <a:gd name="T32" fmla="*/ 369855028 w 176"/>
                  <a:gd name="T33" fmla="*/ 2115354049 h 421"/>
                  <a:gd name="T34" fmla="*/ 358106987 w 176"/>
                  <a:gd name="T35" fmla="*/ 2147483647 h 421"/>
                  <a:gd name="T36" fmla="*/ 346358766 w 176"/>
                  <a:gd name="T37" fmla="*/ 2147483647 h 421"/>
                  <a:gd name="T38" fmla="*/ 328752849 w 176"/>
                  <a:gd name="T39" fmla="*/ 2147483647 h 421"/>
                  <a:gd name="T40" fmla="*/ 317004628 w 176"/>
                  <a:gd name="T41" fmla="*/ 2147483647 h 421"/>
                  <a:gd name="T42" fmla="*/ 299398712 w 176"/>
                  <a:gd name="T43" fmla="*/ 2147483647 h 421"/>
                  <a:gd name="T44" fmla="*/ 252438658 w 176"/>
                  <a:gd name="T45" fmla="*/ 2147483647 h 421"/>
                  <a:gd name="T46" fmla="*/ 193730563 w 176"/>
                  <a:gd name="T47" fmla="*/ 2147483647 h 421"/>
                  <a:gd name="T48" fmla="*/ 111558496 w 176"/>
                  <a:gd name="T49" fmla="*/ 2147483647 h 421"/>
                  <a:gd name="T50" fmla="*/ 23496263 w 176"/>
                  <a:gd name="T51" fmla="*/ 2147483647 h 421"/>
                  <a:gd name="T52" fmla="*/ 23496263 w 176"/>
                  <a:gd name="T53" fmla="*/ 2147483647 h 421"/>
                  <a:gd name="T54" fmla="*/ 1033251074 w 176"/>
                  <a:gd name="T55" fmla="*/ 2147483647 h 421"/>
                  <a:gd name="T56" fmla="*/ 1033251074 w 176"/>
                  <a:gd name="T57" fmla="*/ 2147483647 h 421"/>
                  <a:gd name="T58" fmla="*/ 945188841 w 176"/>
                  <a:gd name="T59" fmla="*/ 2147483647 h 421"/>
                  <a:gd name="T60" fmla="*/ 868874649 w 176"/>
                  <a:gd name="T61" fmla="*/ 2147483647 h 421"/>
                  <a:gd name="T62" fmla="*/ 804276027 w 176"/>
                  <a:gd name="T63" fmla="*/ 2147483647 h 421"/>
                  <a:gd name="T64" fmla="*/ 763206500 w 176"/>
                  <a:gd name="T65" fmla="*/ 2147483647 h 421"/>
                  <a:gd name="T66" fmla="*/ 733852362 w 176"/>
                  <a:gd name="T67" fmla="*/ 2147483647 h 421"/>
                  <a:gd name="T68" fmla="*/ 704498224 w 176"/>
                  <a:gd name="T69" fmla="*/ 2147483647 h 421"/>
                  <a:gd name="T70" fmla="*/ 692750003 w 176"/>
                  <a:gd name="T71" fmla="*/ 2147483647 h 421"/>
                  <a:gd name="T72" fmla="*/ 692750003 w 176"/>
                  <a:gd name="T73" fmla="*/ 2115354049 h 421"/>
                  <a:gd name="T74" fmla="*/ 692750003 w 176"/>
                  <a:gd name="T75" fmla="*/ 5559466 h 421"/>
                  <a:gd name="T76" fmla="*/ 657538170 w 176"/>
                  <a:gd name="T77" fmla="*/ 0 h 42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1"/>
                  <a:gd name="T119" fmla="*/ 176 w 176"/>
                  <a:gd name="T120" fmla="*/ 421 h 42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1">
                    <a:moveTo>
                      <a:pt x="112" y="0"/>
                    </a:moveTo>
                    <a:lnTo>
                      <a:pt x="0" y="57"/>
                    </a:lnTo>
                    <a:lnTo>
                      <a:pt x="0" y="66"/>
                    </a:lnTo>
                    <a:lnTo>
                      <a:pt x="9" y="62"/>
                    </a:lnTo>
                    <a:lnTo>
                      <a:pt x="37" y="52"/>
                    </a:lnTo>
                    <a:lnTo>
                      <a:pt x="38" y="52"/>
                    </a:lnTo>
                    <a:lnTo>
                      <a:pt x="41" y="51"/>
                    </a:lnTo>
                    <a:lnTo>
                      <a:pt x="46" y="52"/>
                    </a:lnTo>
                    <a:lnTo>
                      <a:pt x="51" y="53"/>
                    </a:lnTo>
                    <a:lnTo>
                      <a:pt x="54" y="55"/>
                    </a:lnTo>
                    <a:lnTo>
                      <a:pt x="57" y="58"/>
                    </a:lnTo>
                    <a:lnTo>
                      <a:pt x="61" y="61"/>
                    </a:lnTo>
                    <a:lnTo>
                      <a:pt x="62" y="65"/>
                    </a:lnTo>
                    <a:lnTo>
                      <a:pt x="63" y="70"/>
                    </a:lnTo>
                    <a:lnTo>
                      <a:pt x="64" y="76"/>
                    </a:lnTo>
                    <a:lnTo>
                      <a:pt x="64" y="368"/>
                    </a:lnTo>
                    <a:lnTo>
                      <a:pt x="63" y="380"/>
                    </a:lnTo>
                    <a:lnTo>
                      <a:pt x="61" y="388"/>
                    </a:lnTo>
                    <a:lnTo>
                      <a:pt x="59" y="392"/>
                    </a:lnTo>
                    <a:lnTo>
                      <a:pt x="56" y="396"/>
                    </a:lnTo>
                    <a:lnTo>
                      <a:pt x="54" y="399"/>
                    </a:lnTo>
                    <a:lnTo>
                      <a:pt x="51" y="402"/>
                    </a:lnTo>
                    <a:lnTo>
                      <a:pt x="43" y="405"/>
                    </a:lnTo>
                    <a:lnTo>
                      <a:pt x="33" y="409"/>
                    </a:lnTo>
                    <a:lnTo>
                      <a:pt x="19" y="410"/>
                    </a:lnTo>
                    <a:lnTo>
                      <a:pt x="4" y="411"/>
                    </a:lnTo>
                    <a:lnTo>
                      <a:pt x="4" y="421"/>
                    </a:lnTo>
                    <a:lnTo>
                      <a:pt x="176" y="421"/>
                    </a:lnTo>
                    <a:lnTo>
                      <a:pt x="176" y="411"/>
                    </a:lnTo>
                    <a:lnTo>
                      <a:pt x="161" y="411"/>
                    </a:lnTo>
                    <a:lnTo>
                      <a:pt x="148" y="410"/>
                    </a:lnTo>
                    <a:lnTo>
                      <a:pt x="137" y="408"/>
                    </a:lnTo>
                    <a:lnTo>
                      <a:pt x="130" y="404"/>
                    </a:lnTo>
                    <a:lnTo>
                      <a:pt x="125" y="401"/>
                    </a:lnTo>
                    <a:lnTo>
                      <a:pt x="120" y="395"/>
                    </a:lnTo>
                    <a:lnTo>
                      <a:pt x="118" y="388"/>
                    </a:lnTo>
                    <a:lnTo>
                      <a:pt x="118" y="380"/>
                    </a:lnTo>
                    <a:lnTo>
                      <a:pt x="118" y="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79" name="Freeform 250"/>
              <p:cNvSpPr>
                <a:spLocks/>
              </p:cNvSpPr>
              <p:nvPr/>
            </p:nvSpPr>
            <p:spPr bwMode="auto">
              <a:xfrm>
                <a:off x="8901113" y="4321175"/>
                <a:ext cx="42862" cy="76200"/>
              </a:xfrm>
              <a:custGeom>
                <a:avLst/>
                <a:gdLst>
                  <a:gd name="T0" fmla="*/ 1050109790 w 242"/>
                  <a:gd name="T1" fmla="*/ 840316588 h 430"/>
                  <a:gd name="T2" fmla="*/ 1189015968 w 242"/>
                  <a:gd name="T3" fmla="*/ 667787738 h 430"/>
                  <a:gd name="T4" fmla="*/ 1227914827 w 242"/>
                  <a:gd name="T5" fmla="*/ 473025500 h 430"/>
                  <a:gd name="T6" fmla="*/ 1205673522 w 242"/>
                  <a:gd name="T7" fmla="*/ 322761403 h 430"/>
                  <a:gd name="T8" fmla="*/ 1144564886 w 242"/>
                  <a:gd name="T9" fmla="*/ 200351951 h 430"/>
                  <a:gd name="T10" fmla="*/ 1044557390 w 242"/>
                  <a:gd name="T11" fmla="*/ 105734411 h 430"/>
                  <a:gd name="T12" fmla="*/ 916756012 w 242"/>
                  <a:gd name="T13" fmla="*/ 33381448 h 430"/>
                  <a:gd name="T14" fmla="*/ 750087480 w 242"/>
                  <a:gd name="T15" fmla="*/ 5558347 h 430"/>
                  <a:gd name="T16" fmla="*/ 572282443 w 242"/>
                  <a:gd name="T17" fmla="*/ 11116694 h 430"/>
                  <a:gd name="T18" fmla="*/ 411166310 w 242"/>
                  <a:gd name="T19" fmla="*/ 55646379 h 430"/>
                  <a:gd name="T20" fmla="*/ 266707555 w 242"/>
                  <a:gd name="T21" fmla="*/ 139115859 h 430"/>
                  <a:gd name="T22" fmla="*/ 150011155 w 242"/>
                  <a:gd name="T23" fmla="*/ 267115024 h 430"/>
                  <a:gd name="T24" fmla="*/ 55556237 w 242"/>
                  <a:gd name="T25" fmla="*/ 428495814 h 430"/>
                  <a:gd name="T26" fmla="*/ 61108637 w 242"/>
                  <a:gd name="T27" fmla="*/ 578759733 h 430"/>
                  <a:gd name="T28" fmla="*/ 227808696 w 242"/>
                  <a:gd name="T29" fmla="*/ 345026334 h 430"/>
                  <a:gd name="T30" fmla="*/ 422271111 w 242"/>
                  <a:gd name="T31" fmla="*/ 228175229 h 430"/>
                  <a:gd name="T32" fmla="*/ 616733702 w 242"/>
                  <a:gd name="T33" fmla="*/ 211468645 h 430"/>
                  <a:gd name="T34" fmla="*/ 727846175 w 242"/>
                  <a:gd name="T35" fmla="*/ 233733576 h 430"/>
                  <a:gd name="T36" fmla="*/ 822301094 w 242"/>
                  <a:gd name="T37" fmla="*/ 289379955 h 430"/>
                  <a:gd name="T38" fmla="*/ 888993657 w 242"/>
                  <a:gd name="T39" fmla="*/ 367291088 h 430"/>
                  <a:gd name="T40" fmla="*/ 933413567 w 242"/>
                  <a:gd name="T41" fmla="*/ 467467153 h 430"/>
                  <a:gd name="T42" fmla="*/ 944549894 w 242"/>
                  <a:gd name="T43" fmla="*/ 578759733 h 430"/>
                  <a:gd name="T44" fmla="*/ 927860990 w 242"/>
                  <a:gd name="T45" fmla="*/ 723434117 h 430"/>
                  <a:gd name="T46" fmla="*/ 866752353 w 242"/>
                  <a:gd name="T47" fmla="*/ 851433282 h 430"/>
                  <a:gd name="T48" fmla="*/ 761192457 w 242"/>
                  <a:gd name="T49" fmla="*/ 962726040 h 430"/>
                  <a:gd name="T50" fmla="*/ 616733702 w 242"/>
                  <a:gd name="T51" fmla="*/ 1057343580 h 430"/>
                  <a:gd name="T52" fmla="*/ 438928665 w 242"/>
                  <a:gd name="T53" fmla="*/ 1135254713 h 430"/>
                  <a:gd name="T54" fmla="*/ 411166310 w 242"/>
                  <a:gd name="T55" fmla="*/ 1202017786 h 430"/>
                  <a:gd name="T56" fmla="*/ 577834843 w 242"/>
                  <a:gd name="T57" fmla="*/ 1202017786 h 430"/>
                  <a:gd name="T58" fmla="*/ 733398575 w 242"/>
                  <a:gd name="T59" fmla="*/ 1235399411 h 430"/>
                  <a:gd name="T60" fmla="*/ 872304753 w 242"/>
                  <a:gd name="T61" fmla="*/ 1302193850 h 430"/>
                  <a:gd name="T62" fmla="*/ 994553553 w 242"/>
                  <a:gd name="T63" fmla="*/ 1430193015 h 430"/>
                  <a:gd name="T64" fmla="*/ 1077872322 w 242"/>
                  <a:gd name="T65" fmla="*/ 1619396907 h 430"/>
                  <a:gd name="T66" fmla="*/ 1089008649 w 242"/>
                  <a:gd name="T67" fmla="*/ 1797484104 h 430"/>
                  <a:gd name="T68" fmla="*/ 1055662367 w 242"/>
                  <a:gd name="T69" fmla="*/ 1947716834 h 430"/>
                  <a:gd name="T70" fmla="*/ 989001153 w 242"/>
                  <a:gd name="T71" fmla="*/ 2081274346 h 430"/>
                  <a:gd name="T72" fmla="*/ 894546058 w 242"/>
                  <a:gd name="T73" fmla="*/ 2147483647 h 430"/>
                  <a:gd name="T74" fmla="*/ 777849835 w 242"/>
                  <a:gd name="T75" fmla="*/ 2147483647 h 430"/>
                  <a:gd name="T76" fmla="*/ 638943657 w 242"/>
                  <a:gd name="T77" fmla="*/ 2147483647 h 430"/>
                  <a:gd name="T78" fmla="*/ 488932325 w 242"/>
                  <a:gd name="T79" fmla="*/ 2147483647 h 430"/>
                  <a:gd name="T80" fmla="*/ 194462414 w 242"/>
                  <a:gd name="T81" fmla="*/ 2075715999 h 430"/>
                  <a:gd name="T82" fmla="*/ 83349941 w 242"/>
                  <a:gd name="T83" fmla="*/ 2081274346 h 430"/>
                  <a:gd name="T84" fmla="*/ 16657378 w 242"/>
                  <a:gd name="T85" fmla="*/ 2125804031 h 430"/>
                  <a:gd name="T86" fmla="*/ 0 w 242"/>
                  <a:gd name="T87" fmla="*/ 2147483647 h 430"/>
                  <a:gd name="T88" fmla="*/ 11104977 w 242"/>
                  <a:gd name="T89" fmla="*/ 2147483647 h 430"/>
                  <a:gd name="T90" fmla="*/ 105559896 w 242"/>
                  <a:gd name="T91" fmla="*/ 2147483647 h 430"/>
                  <a:gd name="T92" fmla="*/ 316711215 w 242"/>
                  <a:gd name="T93" fmla="*/ 2147483647 h 430"/>
                  <a:gd name="T94" fmla="*/ 638943657 w 242"/>
                  <a:gd name="T95" fmla="*/ 2147483647 h 430"/>
                  <a:gd name="T96" fmla="*/ 922308590 w 242"/>
                  <a:gd name="T97" fmla="*/ 2147483647 h 430"/>
                  <a:gd name="T98" fmla="*/ 1072319745 w 242"/>
                  <a:gd name="T99" fmla="*/ 2147483647 h 430"/>
                  <a:gd name="T100" fmla="*/ 1189015968 w 242"/>
                  <a:gd name="T101" fmla="*/ 2053451068 h 430"/>
                  <a:gd name="T102" fmla="*/ 1277918486 w 242"/>
                  <a:gd name="T103" fmla="*/ 1919893556 h 430"/>
                  <a:gd name="T104" fmla="*/ 1327922323 w 242"/>
                  <a:gd name="T105" fmla="*/ 1758512943 h 430"/>
                  <a:gd name="T106" fmla="*/ 1344579700 w 242"/>
                  <a:gd name="T107" fmla="*/ 1574867399 h 430"/>
                  <a:gd name="T108" fmla="*/ 1333474723 w 242"/>
                  <a:gd name="T109" fmla="*/ 1413486608 h 430"/>
                  <a:gd name="T110" fmla="*/ 1289023464 w 242"/>
                  <a:gd name="T111" fmla="*/ 1279929096 h 430"/>
                  <a:gd name="T112" fmla="*/ 1211225923 w 242"/>
                  <a:gd name="T113" fmla="*/ 1163077991 h 430"/>
                  <a:gd name="T114" fmla="*/ 1105666027 w 242"/>
                  <a:gd name="T115" fmla="*/ 1062901927 h 430"/>
                  <a:gd name="T116" fmla="*/ 900098635 w 242"/>
                  <a:gd name="T117" fmla="*/ 951609169 h 43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42"/>
                  <a:gd name="T178" fmla="*/ 0 h 430"/>
                  <a:gd name="T179" fmla="*/ 242 w 242"/>
                  <a:gd name="T180" fmla="*/ 430 h 430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42" h="430">
                    <a:moveTo>
                      <a:pt x="162" y="171"/>
                    </a:moveTo>
                    <a:lnTo>
                      <a:pt x="177" y="161"/>
                    </a:lnTo>
                    <a:lnTo>
                      <a:pt x="189" y="151"/>
                    </a:lnTo>
                    <a:lnTo>
                      <a:pt x="199" y="141"/>
                    </a:lnTo>
                    <a:lnTo>
                      <a:pt x="207" y="131"/>
                    </a:lnTo>
                    <a:lnTo>
                      <a:pt x="214" y="120"/>
                    </a:lnTo>
                    <a:lnTo>
                      <a:pt x="217" y="109"/>
                    </a:lnTo>
                    <a:lnTo>
                      <a:pt x="221" y="97"/>
                    </a:lnTo>
                    <a:lnTo>
                      <a:pt x="221" y="85"/>
                    </a:lnTo>
                    <a:lnTo>
                      <a:pt x="221" y="76"/>
                    </a:lnTo>
                    <a:lnTo>
                      <a:pt x="220" y="67"/>
                    </a:lnTo>
                    <a:lnTo>
                      <a:pt x="217" y="58"/>
                    </a:lnTo>
                    <a:lnTo>
                      <a:pt x="214" y="50"/>
                    </a:lnTo>
                    <a:lnTo>
                      <a:pt x="211" y="43"/>
                    </a:lnTo>
                    <a:lnTo>
                      <a:pt x="206" y="36"/>
                    </a:lnTo>
                    <a:lnTo>
                      <a:pt x="200" y="30"/>
                    </a:lnTo>
                    <a:lnTo>
                      <a:pt x="195" y="23"/>
                    </a:lnTo>
                    <a:lnTo>
                      <a:pt x="188" y="19"/>
                    </a:lnTo>
                    <a:lnTo>
                      <a:pt x="180" y="14"/>
                    </a:lnTo>
                    <a:lnTo>
                      <a:pt x="172" y="10"/>
                    </a:lnTo>
                    <a:lnTo>
                      <a:pt x="165" y="6"/>
                    </a:lnTo>
                    <a:lnTo>
                      <a:pt x="155" y="4"/>
                    </a:lnTo>
                    <a:lnTo>
                      <a:pt x="146" y="2"/>
                    </a:lnTo>
                    <a:lnTo>
                      <a:pt x="135" y="1"/>
                    </a:lnTo>
                    <a:lnTo>
                      <a:pt x="125" y="0"/>
                    </a:lnTo>
                    <a:lnTo>
                      <a:pt x="114" y="1"/>
                    </a:lnTo>
                    <a:lnTo>
                      <a:pt x="103" y="2"/>
                    </a:lnTo>
                    <a:lnTo>
                      <a:pt x="93" y="4"/>
                    </a:lnTo>
                    <a:lnTo>
                      <a:pt x="83" y="6"/>
                    </a:lnTo>
                    <a:lnTo>
                      <a:pt x="74" y="10"/>
                    </a:lnTo>
                    <a:lnTo>
                      <a:pt x="65" y="14"/>
                    </a:lnTo>
                    <a:lnTo>
                      <a:pt x="56" y="20"/>
                    </a:lnTo>
                    <a:lnTo>
                      <a:pt x="48" y="25"/>
                    </a:lnTo>
                    <a:lnTo>
                      <a:pt x="40" y="32"/>
                    </a:lnTo>
                    <a:lnTo>
                      <a:pt x="34" y="40"/>
                    </a:lnTo>
                    <a:lnTo>
                      <a:pt x="27" y="48"/>
                    </a:lnTo>
                    <a:lnTo>
                      <a:pt x="21" y="57"/>
                    </a:lnTo>
                    <a:lnTo>
                      <a:pt x="16" y="67"/>
                    </a:lnTo>
                    <a:lnTo>
                      <a:pt x="10" y="77"/>
                    </a:lnTo>
                    <a:lnTo>
                      <a:pt x="6" y="89"/>
                    </a:lnTo>
                    <a:lnTo>
                      <a:pt x="1" y="101"/>
                    </a:lnTo>
                    <a:lnTo>
                      <a:pt x="11" y="104"/>
                    </a:lnTo>
                    <a:lnTo>
                      <a:pt x="21" y="88"/>
                    </a:lnTo>
                    <a:lnTo>
                      <a:pt x="31" y="74"/>
                    </a:lnTo>
                    <a:lnTo>
                      <a:pt x="41" y="62"/>
                    </a:lnTo>
                    <a:lnTo>
                      <a:pt x="53" y="53"/>
                    </a:lnTo>
                    <a:lnTo>
                      <a:pt x="64" y="47"/>
                    </a:lnTo>
                    <a:lnTo>
                      <a:pt x="76" y="41"/>
                    </a:lnTo>
                    <a:lnTo>
                      <a:pt x="90" y="39"/>
                    </a:lnTo>
                    <a:lnTo>
                      <a:pt x="103" y="38"/>
                    </a:lnTo>
                    <a:lnTo>
                      <a:pt x="111" y="38"/>
                    </a:lnTo>
                    <a:lnTo>
                      <a:pt x="118" y="39"/>
                    </a:lnTo>
                    <a:lnTo>
                      <a:pt x="124" y="40"/>
                    </a:lnTo>
                    <a:lnTo>
                      <a:pt x="131" y="42"/>
                    </a:lnTo>
                    <a:lnTo>
                      <a:pt x="137" y="44"/>
                    </a:lnTo>
                    <a:lnTo>
                      <a:pt x="142" y="48"/>
                    </a:lnTo>
                    <a:lnTo>
                      <a:pt x="148" y="52"/>
                    </a:lnTo>
                    <a:lnTo>
                      <a:pt x="152" y="56"/>
                    </a:lnTo>
                    <a:lnTo>
                      <a:pt x="157" y="60"/>
                    </a:lnTo>
                    <a:lnTo>
                      <a:pt x="160" y="66"/>
                    </a:lnTo>
                    <a:lnTo>
                      <a:pt x="163" y="71"/>
                    </a:lnTo>
                    <a:lnTo>
                      <a:pt x="166" y="77"/>
                    </a:lnTo>
                    <a:lnTo>
                      <a:pt x="168" y="84"/>
                    </a:lnTo>
                    <a:lnTo>
                      <a:pt x="169" y="90"/>
                    </a:lnTo>
                    <a:lnTo>
                      <a:pt x="170" y="97"/>
                    </a:lnTo>
                    <a:lnTo>
                      <a:pt x="170" y="104"/>
                    </a:lnTo>
                    <a:lnTo>
                      <a:pt x="170" y="113"/>
                    </a:lnTo>
                    <a:lnTo>
                      <a:pt x="169" y="122"/>
                    </a:lnTo>
                    <a:lnTo>
                      <a:pt x="167" y="130"/>
                    </a:lnTo>
                    <a:lnTo>
                      <a:pt x="163" y="137"/>
                    </a:lnTo>
                    <a:lnTo>
                      <a:pt x="160" y="145"/>
                    </a:lnTo>
                    <a:lnTo>
                      <a:pt x="156" y="153"/>
                    </a:lnTo>
                    <a:lnTo>
                      <a:pt x="150" y="160"/>
                    </a:lnTo>
                    <a:lnTo>
                      <a:pt x="143" y="167"/>
                    </a:lnTo>
                    <a:lnTo>
                      <a:pt x="137" y="173"/>
                    </a:lnTo>
                    <a:lnTo>
                      <a:pt x="129" y="179"/>
                    </a:lnTo>
                    <a:lnTo>
                      <a:pt x="121" y="185"/>
                    </a:lnTo>
                    <a:lnTo>
                      <a:pt x="111" y="190"/>
                    </a:lnTo>
                    <a:lnTo>
                      <a:pt x="102" y="196"/>
                    </a:lnTo>
                    <a:lnTo>
                      <a:pt x="91" y="200"/>
                    </a:lnTo>
                    <a:lnTo>
                      <a:pt x="79" y="204"/>
                    </a:lnTo>
                    <a:lnTo>
                      <a:pt x="68" y="207"/>
                    </a:lnTo>
                    <a:lnTo>
                      <a:pt x="68" y="216"/>
                    </a:lnTo>
                    <a:lnTo>
                      <a:pt x="74" y="216"/>
                    </a:lnTo>
                    <a:lnTo>
                      <a:pt x="79" y="216"/>
                    </a:lnTo>
                    <a:lnTo>
                      <a:pt x="93" y="216"/>
                    </a:lnTo>
                    <a:lnTo>
                      <a:pt x="104" y="216"/>
                    </a:lnTo>
                    <a:lnTo>
                      <a:pt x="115" y="217"/>
                    </a:lnTo>
                    <a:lnTo>
                      <a:pt x="124" y="219"/>
                    </a:lnTo>
                    <a:lnTo>
                      <a:pt x="132" y="222"/>
                    </a:lnTo>
                    <a:lnTo>
                      <a:pt x="141" y="225"/>
                    </a:lnTo>
                    <a:lnTo>
                      <a:pt x="149" y="229"/>
                    </a:lnTo>
                    <a:lnTo>
                      <a:pt x="157" y="234"/>
                    </a:lnTo>
                    <a:lnTo>
                      <a:pt x="166" y="241"/>
                    </a:lnTo>
                    <a:lnTo>
                      <a:pt x="172" y="248"/>
                    </a:lnTo>
                    <a:lnTo>
                      <a:pt x="179" y="257"/>
                    </a:lnTo>
                    <a:lnTo>
                      <a:pt x="186" y="267"/>
                    </a:lnTo>
                    <a:lnTo>
                      <a:pt x="190" y="279"/>
                    </a:lnTo>
                    <a:lnTo>
                      <a:pt x="194" y="291"/>
                    </a:lnTo>
                    <a:lnTo>
                      <a:pt x="196" y="302"/>
                    </a:lnTo>
                    <a:lnTo>
                      <a:pt x="197" y="315"/>
                    </a:lnTo>
                    <a:lnTo>
                      <a:pt x="196" y="323"/>
                    </a:lnTo>
                    <a:lnTo>
                      <a:pt x="195" y="334"/>
                    </a:lnTo>
                    <a:lnTo>
                      <a:pt x="193" y="343"/>
                    </a:lnTo>
                    <a:lnTo>
                      <a:pt x="190" y="350"/>
                    </a:lnTo>
                    <a:lnTo>
                      <a:pt x="187" y="358"/>
                    </a:lnTo>
                    <a:lnTo>
                      <a:pt x="183" y="366"/>
                    </a:lnTo>
                    <a:lnTo>
                      <a:pt x="178" y="374"/>
                    </a:lnTo>
                    <a:lnTo>
                      <a:pt x="174" y="380"/>
                    </a:lnTo>
                    <a:lnTo>
                      <a:pt x="167" y="386"/>
                    </a:lnTo>
                    <a:lnTo>
                      <a:pt x="161" y="392"/>
                    </a:lnTo>
                    <a:lnTo>
                      <a:pt x="155" y="396"/>
                    </a:lnTo>
                    <a:lnTo>
                      <a:pt x="148" y="400"/>
                    </a:lnTo>
                    <a:lnTo>
                      <a:pt x="140" y="403"/>
                    </a:lnTo>
                    <a:lnTo>
                      <a:pt x="132" y="405"/>
                    </a:lnTo>
                    <a:lnTo>
                      <a:pt x="124" y="406"/>
                    </a:lnTo>
                    <a:lnTo>
                      <a:pt x="115" y="408"/>
                    </a:lnTo>
                    <a:lnTo>
                      <a:pt x="106" y="406"/>
                    </a:lnTo>
                    <a:lnTo>
                      <a:pt x="97" y="405"/>
                    </a:lnTo>
                    <a:lnTo>
                      <a:pt x="88" y="402"/>
                    </a:lnTo>
                    <a:lnTo>
                      <a:pt x="81" y="397"/>
                    </a:lnTo>
                    <a:lnTo>
                      <a:pt x="45" y="377"/>
                    </a:lnTo>
                    <a:lnTo>
                      <a:pt x="35" y="373"/>
                    </a:lnTo>
                    <a:lnTo>
                      <a:pt x="25" y="372"/>
                    </a:lnTo>
                    <a:lnTo>
                      <a:pt x="20" y="372"/>
                    </a:lnTo>
                    <a:lnTo>
                      <a:pt x="15" y="374"/>
                    </a:lnTo>
                    <a:lnTo>
                      <a:pt x="11" y="375"/>
                    </a:lnTo>
                    <a:lnTo>
                      <a:pt x="7" y="378"/>
                    </a:lnTo>
                    <a:lnTo>
                      <a:pt x="3" y="382"/>
                    </a:lnTo>
                    <a:lnTo>
                      <a:pt x="1" y="385"/>
                    </a:lnTo>
                    <a:lnTo>
                      <a:pt x="0" y="390"/>
                    </a:lnTo>
                    <a:lnTo>
                      <a:pt x="0" y="394"/>
                    </a:lnTo>
                    <a:lnTo>
                      <a:pt x="0" y="397"/>
                    </a:lnTo>
                    <a:lnTo>
                      <a:pt x="1" y="402"/>
                    </a:lnTo>
                    <a:lnTo>
                      <a:pt x="2" y="405"/>
                    </a:lnTo>
                    <a:lnTo>
                      <a:pt x="4" y="409"/>
                    </a:lnTo>
                    <a:lnTo>
                      <a:pt x="11" y="415"/>
                    </a:lnTo>
                    <a:lnTo>
                      <a:pt x="19" y="420"/>
                    </a:lnTo>
                    <a:lnTo>
                      <a:pt x="30" y="424"/>
                    </a:lnTo>
                    <a:lnTo>
                      <a:pt x="43" y="428"/>
                    </a:lnTo>
                    <a:lnTo>
                      <a:pt x="57" y="429"/>
                    </a:lnTo>
                    <a:lnTo>
                      <a:pt x="74" y="430"/>
                    </a:lnTo>
                    <a:lnTo>
                      <a:pt x="94" y="429"/>
                    </a:lnTo>
                    <a:lnTo>
                      <a:pt x="115" y="425"/>
                    </a:lnTo>
                    <a:lnTo>
                      <a:pt x="137" y="420"/>
                    </a:lnTo>
                    <a:lnTo>
                      <a:pt x="156" y="413"/>
                    </a:lnTo>
                    <a:lnTo>
                      <a:pt x="166" y="409"/>
                    </a:lnTo>
                    <a:lnTo>
                      <a:pt x="176" y="403"/>
                    </a:lnTo>
                    <a:lnTo>
                      <a:pt x="185" y="397"/>
                    </a:lnTo>
                    <a:lnTo>
                      <a:pt x="193" y="392"/>
                    </a:lnTo>
                    <a:lnTo>
                      <a:pt x="200" y="385"/>
                    </a:lnTo>
                    <a:lnTo>
                      <a:pt x="207" y="377"/>
                    </a:lnTo>
                    <a:lnTo>
                      <a:pt x="214" y="369"/>
                    </a:lnTo>
                    <a:lnTo>
                      <a:pt x="220" y="362"/>
                    </a:lnTo>
                    <a:lnTo>
                      <a:pt x="225" y="354"/>
                    </a:lnTo>
                    <a:lnTo>
                      <a:pt x="230" y="345"/>
                    </a:lnTo>
                    <a:lnTo>
                      <a:pt x="233" y="335"/>
                    </a:lnTo>
                    <a:lnTo>
                      <a:pt x="236" y="326"/>
                    </a:lnTo>
                    <a:lnTo>
                      <a:pt x="239" y="316"/>
                    </a:lnTo>
                    <a:lnTo>
                      <a:pt x="241" y="304"/>
                    </a:lnTo>
                    <a:lnTo>
                      <a:pt x="242" y="294"/>
                    </a:lnTo>
                    <a:lnTo>
                      <a:pt x="242" y="283"/>
                    </a:lnTo>
                    <a:lnTo>
                      <a:pt x="242" y="273"/>
                    </a:lnTo>
                    <a:lnTo>
                      <a:pt x="241" y="263"/>
                    </a:lnTo>
                    <a:lnTo>
                      <a:pt x="240" y="254"/>
                    </a:lnTo>
                    <a:lnTo>
                      <a:pt x="237" y="246"/>
                    </a:lnTo>
                    <a:lnTo>
                      <a:pt x="235" y="238"/>
                    </a:lnTo>
                    <a:lnTo>
                      <a:pt x="232" y="230"/>
                    </a:lnTo>
                    <a:lnTo>
                      <a:pt x="228" y="223"/>
                    </a:lnTo>
                    <a:lnTo>
                      <a:pt x="224" y="216"/>
                    </a:lnTo>
                    <a:lnTo>
                      <a:pt x="218" y="209"/>
                    </a:lnTo>
                    <a:lnTo>
                      <a:pt x="213" y="204"/>
                    </a:lnTo>
                    <a:lnTo>
                      <a:pt x="206" y="197"/>
                    </a:lnTo>
                    <a:lnTo>
                      <a:pt x="199" y="191"/>
                    </a:lnTo>
                    <a:lnTo>
                      <a:pt x="183" y="181"/>
                    </a:lnTo>
                    <a:lnTo>
                      <a:pt x="162" y="171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49" name="Group 245095"/>
            <p:cNvGrpSpPr>
              <a:grpSpLocks/>
            </p:cNvGrpSpPr>
            <p:nvPr/>
          </p:nvGrpSpPr>
          <p:grpSpPr bwMode="auto">
            <a:xfrm>
              <a:off x="7529513" y="4568825"/>
              <a:ext cx="1414462" cy="125413"/>
              <a:chOff x="7529513" y="4568825"/>
              <a:chExt cx="1414462" cy="125413"/>
            </a:xfrm>
          </p:grpSpPr>
          <p:sp>
            <p:nvSpPr>
              <p:cNvPr id="35952" name="Freeform 251"/>
              <p:cNvSpPr>
                <a:spLocks noEditPoints="1"/>
              </p:cNvSpPr>
              <p:nvPr/>
            </p:nvSpPr>
            <p:spPr bwMode="auto">
              <a:xfrm>
                <a:off x="7529513" y="4568825"/>
                <a:ext cx="68262" cy="101600"/>
              </a:xfrm>
              <a:custGeom>
                <a:avLst/>
                <a:gdLst>
                  <a:gd name="T0" fmla="*/ 1404636055 w 392"/>
                  <a:gd name="T1" fmla="*/ 0 h 576"/>
                  <a:gd name="T2" fmla="*/ 0 w 392"/>
                  <a:gd name="T3" fmla="*/ 2079937914 h 576"/>
                  <a:gd name="T4" fmla="*/ 0 w 392"/>
                  <a:gd name="T5" fmla="*/ 2147483647 h 576"/>
                  <a:gd name="T6" fmla="*/ 1262052758 w 392"/>
                  <a:gd name="T7" fmla="*/ 2147483647 h 576"/>
                  <a:gd name="T8" fmla="*/ 1262052758 w 392"/>
                  <a:gd name="T9" fmla="*/ 2147483647 h 576"/>
                  <a:gd name="T10" fmla="*/ 1615842340 w 392"/>
                  <a:gd name="T11" fmla="*/ 2147483647 h 576"/>
                  <a:gd name="T12" fmla="*/ 1615842340 w 392"/>
                  <a:gd name="T13" fmla="*/ 2147483647 h 576"/>
                  <a:gd name="T14" fmla="*/ 2069973928 w 392"/>
                  <a:gd name="T15" fmla="*/ 2147483647 h 576"/>
                  <a:gd name="T16" fmla="*/ 2069973928 w 392"/>
                  <a:gd name="T17" fmla="*/ 2074461921 h 576"/>
                  <a:gd name="T18" fmla="*/ 1615842340 w 392"/>
                  <a:gd name="T19" fmla="*/ 2074461921 h 576"/>
                  <a:gd name="T20" fmla="*/ 1615842340 w 392"/>
                  <a:gd name="T21" fmla="*/ 0 h 576"/>
                  <a:gd name="T22" fmla="*/ 1404636055 w 392"/>
                  <a:gd name="T23" fmla="*/ 0 h 576"/>
                  <a:gd name="T24" fmla="*/ 1256776384 w 392"/>
                  <a:gd name="T25" fmla="*/ 488443588 h 576"/>
                  <a:gd name="T26" fmla="*/ 1256776384 w 392"/>
                  <a:gd name="T27" fmla="*/ 2074461921 h 576"/>
                  <a:gd name="T28" fmla="*/ 179548215 w 392"/>
                  <a:gd name="T29" fmla="*/ 2074461921 h 576"/>
                  <a:gd name="T30" fmla="*/ 1256776384 w 392"/>
                  <a:gd name="T31" fmla="*/ 488443588 h 57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92"/>
                  <a:gd name="T49" fmla="*/ 0 h 576"/>
                  <a:gd name="T50" fmla="*/ 392 w 392"/>
                  <a:gd name="T51" fmla="*/ 576 h 57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92" h="576">
                    <a:moveTo>
                      <a:pt x="266" y="0"/>
                    </a:moveTo>
                    <a:lnTo>
                      <a:pt x="0" y="379"/>
                    </a:lnTo>
                    <a:lnTo>
                      <a:pt x="0" y="434"/>
                    </a:lnTo>
                    <a:lnTo>
                      <a:pt x="239" y="434"/>
                    </a:lnTo>
                    <a:lnTo>
                      <a:pt x="239" y="576"/>
                    </a:lnTo>
                    <a:lnTo>
                      <a:pt x="306" y="576"/>
                    </a:lnTo>
                    <a:lnTo>
                      <a:pt x="306" y="434"/>
                    </a:lnTo>
                    <a:lnTo>
                      <a:pt x="392" y="434"/>
                    </a:lnTo>
                    <a:lnTo>
                      <a:pt x="392" y="378"/>
                    </a:lnTo>
                    <a:lnTo>
                      <a:pt x="306" y="378"/>
                    </a:lnTo>
                    <a:lnTo>
                      <a:pt x="306" y="0"/>
                    </a:lnTo>
                    <a:lnTo>
                      <a:pt x="266" y="0"/>
                    </a:lnTo>
                    <a:close/>
                    <a:moveTo>
                      <a:pt x="238" y="89"/>
                    </a:moveTo>
                    <a:lnTo>
                      <a:pt x="238" y="378"/>
                    </a:lnTo>
                    <a:lnTo>
                      <a:pt x="34" y="378"/>
                    </a:lnTo>
                    <a:lnTo>
                      <a:pt x="238" y="8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53" name="Freeform 252"/>
              <p:cNvSpPr>
                <a:spLocks/>
              </p:cNvSpPr>
              <p:nvPr/>
            </p:nvSpPr>
            <p:spPr bwMode="auto">
              <a:xfrm>
                <a:off x="7686675" y="4603750"/>
                <a:ext cx="61912" cy="69850"/>
              </a:xfrm>
              <a:custGeom>
                <a:avLst/>
                <a:gdLst>
                  <a:gd name="T0" fmla="*/ 624148152 w 345"/>
                  <a:gd name="T1" fmla="*/ 0 h 391"/>
                  <a:gd name="T2" fmla="*/ 300528923 w 345"/>
                  <a:gd name="T3" fmla="*/ 74104062 h 391"/>
                  <a:gd name="T4" fmla="*/ 0 w 345"/>
                  <a:gd name="T5" fmla="*/ 119740764 h 391"/>
                  <a:gd name="T6" fmla="*/ 52009669 w 345"/>
                  <a:gd name="T7" fmla="*/ 182451594 h 391"/>
                  <a:gd name="T8" fmla="*/ 173386979 w 345"/>
                  <a:gd name="T9" fmla="*/ 188132132 h 391"/>
                  <a:gd name="T10" fmla="*/ 265845103 w 345"/>
                  <a:gd name="T11" fmla="*/ 210950573 h 391"/>
                  <a:gd name="T12" fmla="*/ 312090137 w 345"/>
                  <a:gd name="T13" fmla="*/ 233737036 h 391"/>
                  <a:gd name="T14" fmla="*/ 352538593 w 345"/>
                  <a:gd name="T15" fmla="*/ 273661403 h 391"/>
                  <a:gd name="T16" fmla="*/ 381425655 w 345"/>
                  <a:gd name="T17" fmla="*/ 330659539 h 391"/>
                  <a:gd name="T18" fmla="*/ 416109475 w 345"/>
                  <a:gd name="T19" fmla="*/ 450400303 h 391"/>
                  <a:gd name="T20" fmla="*/ 444996538 w 345"/>
                  <a:gd name="T21" fmla="*/ 655638361 h 391"/>
                  <a:gd name="T22" fmla="*/ 473883600 w 345"/>
                  <a:gd name="T23" fmla="*/ 832377261 h 391"/>
                  <a:gd name="T24" fmla="*/ 491241751 w 345"/>
                  <a:gd name="T25" fmla="*/ 969223951 h 391"/>
                  <a:gd name="T26" fmla="*/ 525893269 w 345"/>
                  <a:gd name="T27" fmla="*/ 1322701752 h 391"/>
                  <a:gd name="T28" fmla="*/ 549015876 w 345"/>
                  <a:gd name="T29" fmla="*/ 1710359426 h 391"/>
                  <a:gd name="T30" fmla="*/ 554812634 w 345"/>
                  <a:gd name="T31" fmla="*/ 1864311863 h 391"/>
                  <a:gd name="T32" fmla="*/ 554812634 w 345"/>
                  <a:gd name="T33" fmla="*/ 1966914904 h 391"/>
                  <a:gd name="T34" fmla="*/ 566373847 w 345"/>
                  <a:gd name="T35" fmla="*/ 2147483647 h 391"/>
                  <a:gd name="T36" fmla="*/ 577935240 w 345"/>
                  <a:gd name="T37" fmla="*/ 2147483647 h 391"/>
                  <a:gd name="T38" fmla="*/ 595261089 w 345"/>
                  <a:gd name="T39" fmla="*/ 2147483647 h 391"/>
                  <a:gd name="T40" fmla="*/ 635709365 w 345"/>
                  <a:gd name="T41" fmla="*/ 2147483647 h 391"/>
                  <a:gd name="T42" fmla="*/ 693515792 w 345"/>
                  <a:gd name="T43" fmla="*/ 2147483647 h 391"/>
                  <a:gd name="T44" fmla="*/ 820657737 w 345"/>
                  <a:gd name="T45" fmla="*/ 2080943153 h 391"/>
                  <a:gd name="T46" fmla="*/ 1277215488 w 345"/>
                  <a:gd name="T47" fmla="*/ 1590650461 h 391"/>
                  <a:gd name="T48" fmla="*/ 1439008951 w 345"/>
                  <a:gd name="T49" fmla="*/ 1391093120 h 391"/>
                  <a:gd name="T50" fmla="*/ 1629721779 w 345"/>
                  <a:gd name="T51" fmla="*/ 1128856926 h 391"/>
                  <a:gd name="T52" fmla="*/ 1803108937 w 345"/>
                  <a:gd name="T53" fmla="*/ 860876240 h 391"/>
                  <a:gd name="T54" fmla="*/ 1912924854 w 345"/>
                  <a:gd name="T55" fmla="*/ 644245129 h 391"/>
                  <a:gd name="T56" fmla="*/ 1976495916 w 345"/>
                  <a:gd name="T57" fmla="*/ 461793535 h 391"/>
                  <a:gd name="T58" fmla="*/ 1993821585 w 345"/>
                  <a:gd name="T59" fmla="*/ 290767150 h 391"/>
                  <a:gd name="T60" fmla="*/ 1976495916 w 345"/>
                  <a:gd name="T61" fmla="*/ 176738900 h 391"/>
                  <a:gd name="T62" fmla="*/ 1918689489 w 345"/>
                  <a:gd name="T63" fmla="*/ 79816577 h 391"/>
                  <a:gd name="T64" fmla="*/ 1826231364 w 345"/>
                  <a:gd name="T65" fmla="*/ 22818441 h 391"/>
                  <a:gd name="T66" fmla="*/ 1716415268 w 345"/>
                  <a:gd name="T67" fmla="*/ 0 h 391"/>
                  <a:gd name="T68" fmla="*/ 1641283172 w 345"/>
                  <a:gd name="T69" fmla="*/ 11393232 h 391"/>
                  <a:gd name="T70" fmla="*/ 1589273503 w 345"/>
                  <a:gd name="T71" fmla="*/ 45604904 h 391"/>
                  <a:gd name="T72" fmla="*/ 1548825047 w 345"/>
                  <a:gd name="T73" fmla="*/ 96922324 h 391"/>
                  <a:gd name="T74" fmla="*/ 1537263834 w 345"/>
                  <a:gd name="T75" fmla="*/ 159633153 h 391"/>
                  <a:gd name="T76" fmla="*/ 1554589683 w 345"/>
                  <a:gd name="T77" fmla="*/ 256555477 h 391"/>
                  <a:gd name="T78" fmla="*/ 1589273503 w 345"/>
                  <a:gd name="T79" fmla="*/ 324978822 h 391"/>
                  <a:gd name="T80" fmla="*/ 1716415268 w 345"/>
                  <a:gd name="T81" fmla="*/ 444687609 h 391"/>
                  <a:gd name="T82" fmla="*/ 1733773419 w 345"/>
                  <a:gd name="T83" fmla="*/ 501717723 h 391"/>
                  <a:gd name="T84" fmla="*/ 1733773419 w 345"/>
                  <a:gd name="T85" fmla="*/ 587215016 h 391"/>
                  <a:gd name="T86" fmla="*/ 1704854055 w 345"/>
                  <a:gd name="T87" fmla="*/ 701243265 h 391"/>
                  <a:gd name="T88" fmla="*/ 1641283172 w 345"/>
                  <a:gd name="T89" fmla="*/ 843770493 h 391"/>
                  <a:gd name="T90" fmla="*/ 1554589683 w 345"/>
                  <a:gd name="T91" fmla="*/ 1003403646 h 391"/>
                  <a:gd name="T92" fmla="*/ 1381234826 w 345"/>
                  <a:gd name="T93" fmla="*/ 1259959123 h 391"/>
                  <a:gd name="T94" fmla="*/ 1086502661 w 345"/>
                  <a:gd name="T95" fmla="*/ 1619149618 h 391"/>
                  <a:gd name="T96" fmla="*/ 918880317 w 345"/>
                  <a:gd name="T97" fmla="*/ 1721784457 h 391"/>
                  <a:gd name="T98" fmla="*/ 889993075 w 345"/>
                  <a:gd name="T99" fmla="*/ 1248565892 h 391"/>
                  <a:gd name="T100" fmla="*/ 843748042 w 345"/>
                  <a:gd name="T101" fmla="*/ 792484872 h 391"/>
                  <a:gd name="T102" fmla="*/ 768648068 w 345"/>
                  <a:gd name="T103" fmla="*/ 376296242 h 391"/>
                  <a:gd name="T104" fmla="*/ 687719034 w 345"/>
                  <a:gd name="T105" fmla="*/ 17105747 h 391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1"/>
                  <a:gd name="T161" fmla="*/ 345 w 345"/>
                  <a:gd name="T162" fmla="*/ 391 h 391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1">
                    <a:moveTo>
                      <a:pt x="119" y="3"/>
                    </a:moveTo>
                    <a:lnTo>
                      <a:pt x="108" y="0"/>
                    </a:lnTo>
                    <a:lnTo>
                      <a:pt x="82" y="7"/>
                    </a:lnTo>
                    <a:lnTo>
                      <a:pt x="52" y="13"/>
                    </a:lnTo>
                    <a:lnTo>
                      <a:pt x="24" y="18"/>
                    </a:lnTo>
                    <a:lnTo>
                      <a:pt x="0" y="21"/>
                    </a:lnTo>
                    <a:lnTo>
                      <a:pt x="0" y="32"/>
                    </a:lnTo>
                    <a:lnTo>
                      <a:pt x="9" y="32"/>
                    </a:lnTo>
                    <a:lnTo>
                      <a:pt x="16" y="32"/>
                    </a:lnTo>
                    <a:lnTo>
                      <a:pt x="30" y="33"/>
                    </a:lnTo>
                    <a:lnTo>
                      <a:pt x="42" y="35"/>
                    </a:lnTo>
                    <a:lnTo>
                      <a:pt x="46" y="37"/>
                    </a:lnTo>
                    <a:lnTo>
                      <a:pt x="51" y="39"/>
                    </a:lnTo>
                    <a:lnTo>
                      <a:pt x="54" y="41"/>
                    </a:lnTo>
                    <a:lnTo>
                      <a:pt x="57" y="45"/>
                    </a:lnTo>
                    <a:lnTo>
                      <a:pt x="61" y="48"/>
                    </a:lnTo>
                    <a:lnTo>
                      <a:pt x="63" y="54"/>
                    </a:lnTo>
                    <a:lnTo>
                      <a:pt x="66" y="58"/>
                    </a:lnTo>
                    <a:lnTo>
                      <a:pt x="67" y="65"/>
                    </a:lnTo>
                    <a:lnTo>
                      <a:pt x="72" y="79"/>
                    </a:lnTo>
                    <a:lnTo>
                      <a:pt x="75" y="98"/>
                    </a:lnTo>
                    <a:lnTo>
                      <a:pt x="77" y="115"/>
                    </a:lnTo>
                    <a:lnTo>
                      <a:pt x="80" y="131"/>
                    </a:lnTo>
                    <a:lnTo>
                      <a:pt x="82" y="146"/>
                    </a:lnTo>
                    <a:lnTo>
                      <a:pt x="84" y="159"/>
                    </a:lnTo>
                    <a:lnTo>
                      <a:pt x="85" y="170"/>
                    </a:lnTo>
                    <a:lnTo>
                      <a:pt x="87" y="195"/>
                    </a:lnTo>
                    <a:lnTo>
                      <a:pt x="91" y="232"/>
                    </a:lnTo>
                    <a:lnTo>
                      <a:pt x="94" y="282"/>
                    </a:lnTo>
                    <a:lnTo>
                      <a:pt x="95" y="300"/>
                    </a:lnTo>
                    <a:lnTo>
                      <a:pt x="96" y="315"/>
                    </a:lnTo>
                    <a:lnTo>
                      <a:pt x="96" y="327"/>
                    </a:lnTo>
                    <a:lnTo>
                      <a:pt x="96" y="338"/>
                    </a:lnTo>
                    <a:lnTo>
                      <a:pt x="96" y="345"/>
                    </a:lnTo>
                    <a:lnTo>
                      <a:pt x="96" y="364"/>
                    </a:lnTo>
                    <a:lnTo>
                      <a:pt x="98" y="377"/>
                    </a:lnTo>
                    <a:lnTo>
                      <a:pt x="99" y="385"/>
                    </a:lnTo>
                    <a:lnTo>
                      <a:pt x="100" y="389"/>
                    </a:lnTo>
                    <a:lnTo>
                      <a:pt x="102" y="390"/>
                    </a:lnTo>
                    <a:lnTo>
                      <a:pt x="103" y="391"/>
                    </a:lnTo>
                    <a:lnTo>
                      <a:pt x="105" y="391"/>
                    </a:lnTo>
                    <a:lnTo>
                      <a:pt x="110" y="391"/>
                    </a:lnTo>
                    <a:lnTo>
                      <a:pt x="114" y="389"/>
                    </a:lnTo>
                    <a:lnTo>
                      <a:pt x="120" y="385"/>
                    </a:lnTo>
                    <a:lnTo>
                      <a:pt x="127" y="380"/>
                    </a:lnTo>
                    <a:lnTo>
                      <a:pt x="142" y="365"/>
                    </a:lnTo>
                    <a:lnTo>
                      <a:pt x="161" y="345"/>
                    </a:lnTo>
                    <a:lnTo>
                      <a:pt x="221" y="279"/>
                    </a:lnTo>
                    <a:lnTo>
                      <a:pt x="234" y="263"/>
                    </a:lnTo>
                    <a:lnTo>
                      <a:pt x="249" y="244"/>
                    </a:lnTo>
                    <a:lnTo>
                      <a:pt x="264" y="223"/>
                    </a:lnTo>
                    <a:lnTo>
                      <a:pt x="282" y="198"/>
                    </a:lnTo>
                    <a:lnTo>
                      <a:pt x="298" y="174"/>
                    </a:lnTo>
                    <a:lnTo>
                      <a:pt x="312" y="151"/>
                    </a:lnTo>
                    <a:lnTo>
                      <a:pt x="322" y="131"/>
                    </a:lnTo>
                    <a:lnTo>
                      <a:pt x="331" y="113"/>
                    </a:lnTo>
                    <a:lnTo>
                      <a:pt x="337" y="96"/>
                    </a:lnTo>
                    <a:lnTo>
                      <a:pt x="342" y="81"/>
                    </a:lnTo>
                    <a:lnTo>
                      <a:pt x="344" y="66"/>
                    </a:lnTo>
                    <a:lnTo>
                      <a:pt x="345" y="51"/>
                    </a:lnTo>
                    <a:lnTo>
                      <a:pt x="344" y="41"/>
                    </a:lnTo>
                    <a:lnTo>
                      <a:pt x="342" y="31"/>
                    </a:lnTo>
                    <a:lnTo>
                      <a:pt x="337" y="22"/>
                    </a:lnTo>
                    <a:lnTo>
                      <a:pt x="332" y="14"/>
                    </a:lnTo>
                    <a:lnTo>
                      <a:pt x="324" y="9"/>
                    </a:lnTo>
                    <a:lnTo>
                      <a:pt x="316" y="4"/>
                    </a:lnTo>
                    <a:lnTo>
                      <a:pt x="307" y="1"/>
                    </a:lnTo>
                    <a:lnTo>
                      <a:pt x="297" y="0"/>
                    </a:lnTo>
                    <a:lnTo>
                      <a:pt x="290" y="1"/>
                    </a:lnTo>
                    <a:lnTo>
                      <a:pt x="284" y="2"/>
                    </a:lnTo>
                    <a:lnTo>
                      <a:pt x="279" y="4"/>
                    </a:lnTo>
                    <a:lnTo>
                      <a:pt x="275" y="8"/>
                    </a:lnTo>
                    <a:lnTo>
                      <a:pt x="270" y="12"/>
                    </a:lnTo>
                    <a:lnTo>
                      <a:pt x="268" y="17"/>
                    </a:lnTo>
                    <a:lnTo>
                      <a:pt x="267" y="21"/>
                    </a:lnTo>
                    <a:lnTo>
                      <a:pt x="266" y="28"/>
                    </a:lnTo>
                    <a:lnTo>
                      <a:pt x="267" y="36"/>
                    </a:lnTo>
                    <a:lnTo>
                      <a:pt x="269" y="45"/>
                    </a:lnTo>
                    <a:lnTo>
                      <a:pt x="271" y="51"/>
                    </a:lnTo>
                    <a:lnTo>
                      <a:pt x="275" y="57"/>
                    </a:lnTo>
                    <a:lnTo>
                      <a:pt x="295" y="75"/>
                    </a:lnTo>
                    <a:lnTo>
                      <a:pt x="297" y="78"/>
                    </a:lnTo>
                    <a:lnTo>
                      <a:pt x="299" y="83"/>
                    </a:lnTo>
                    <a:lnTo>
                      <a:pt x="300" y="88"/>
                    </a:lnTo>
                    <a:lnTo>
                      <a:pt x="300" y="94"/>
                    </a:lnTo>
                    <a:lnTo>
                      <a:pt x="300" y="103"/>
                    </a:lnTo>
                    <a:lnTo>
                      <a:pt x="298" y="113"/>
                    </a:lnTo>
                    <a:lnTo>
                      <a:pt x="295" y="123"/>
                    </a:lnTo>
                    <a:lnTo>
                      <a:pt x="289" y="135"/>
                    </a:lnTo>
                    <a:lnTo>
                      <a:pt x="284" y="148"/>
                    </a:lnTo>
                    <a:lnTo>
                      <a:pt x="277" y="162"/>
                    </a:lnTo>
                    <a:lnTo>
                      <a:pt x="269" y="176"/>
                    </a:lnTo>
                    <a:lnTo>
                      <a:pt x="260" y="190"/>
                    </a:lnTo>
                    <a:lnTo>
                      <a:pt x="239" y="221"/>
                    </a:lnTo>
                    <a:lnTo>
                      <a:pt x="215" y="252"/>
                    </a:lnTo>
                    <a:lnTo>
                      <a:pt x="188" y="284"/>
                    </a:lnTo>
                    <a:lnTo>
                      <a:pt x="159" y="315"/>
                    </a:lnTo>
                    <a:lnTo>
                      <a:pt x="159" y="302"/>
                    </a:lnTo>
                    <a:lnTo>
                      <a:pt x="157" y="261"/>
                    </a:lnTo>
                    <a:lnTo>
                      <a:pt x="154" y="219"/>
                    </a:lnTo>
                    <a:lnTo>
                      <a:pt x="150" y="178"/>
                    </a:lnTo>
                    <a:lnTo>
                      <a:pt x="146" y="139"/>
                    </a:lnTo>
                    <a:lnTo>
                      <a:pt x="140" y="102"/>
                    </a:lnTo>
                    <a:lnTo>
                      <a:pt x="133" y="66"/>
                    </a:lnTo>
                    <a:lnTo>
                      <a:pt x="127" y="33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54" name="Freeform 253"/>
              <p:cNvSpPr>
                <a:spLocks/>
              </p:cNvSpPr>
              <p:nvPr/>
            </p:nvSpPr>
            <p:spPr bwMode="auto">
              <a:xfrm>
                <a:off x="7762875" y="4619625"/>
                <a:ext cx="30162" cy="73025"/>
              </a:xfrm>
              <a:custGeom>
                <a:avLst/>
                <a:gdLst>
                  <a:gd name="T0" fmla="*/ 568738271 w 176"/>
                  <a:gd name="T1" fmla="*/ 0 h 421"/>
                  <a:gd name="T2" fmla="*/ 0 w 176"/>
                  <a:gd name="T3" fmla="*/ 297470200 h 421"/>
                  <a:gd name="T4" fmla="*/ 0 w 176"/>
                  <a:gd name="T5" fmla="*/ 344436029 h 421"/>
                  <a:gd name="T6" fmla="*/ 45287558 w 176"/>
                  <a:gd name="T7" fmla="*/ 328790813 h 421"/>
                  <a:gd name="T8" fmla="*/ 186231327 w 176"/>
                  <a:gd name="T9" fmla="*/ 276589906 h 421"/>
                  <a:gd name="T10" fmla="*/ 196305093 w 176"/>
                  <a:gd name="T11" fmla="*/ 271384837 h 421"/>
                  <a:gd name="T12" fmla="*/ 206349381 w 176"/>
                  <a:gd name="T13" fmla="*/ 271384837 h 421"/>
                  <a:gd name="T14" fmla="*/ 231518885 w 176"/>
                  <a:gd name="T15" fmla="*/ 276589906 h 421"/>
                  <a:gd name="T16" fmla="*/ 251666244 w 176"/>
                  <a:gd name="T17" fmla="*/ 281824984 h 421"/>
                  <a:gd name="T18" fmla="*/ 276835919 w 176"/>
                  <a:gd name="T19" fmla="*/ 287030053 h 421"/>
                  <a:gd name="T20" fmla="*/ 291931829 w 176"/>
                  <a:gd name="T21" fmla="*/ 302675269 h 421"/>
                  <a:gd name="T22" fmla="*/ 301976117 w 176"/>
                  <a:gd name="T23" fmla="*/ 323555562 h 421"/>
                  <a:gd name="T24" fmla="*/ 307027567 w 176"/>
                  <a:gd name="T25" fmla="*/ 339230959 h 421"/>
                  <a:gd name="T26" fmla="*/ 317101332 w 176"/>
                  <a:gd name="T27" fmla="*/ 370521391 h 421"/>
                  <a:gd name="T28" fmla="*/ 322123476 w 176"/>
                  <a:gd name="T29" fmla="*/ 391401858 h 421"/>
                  <a:gd name="T30" fmla="*/ 322123476 w 176"/>
                  <a:gd name="T31" fmla="*/ 1925718685 h 421"/>
                  <a:gd name="T32" fmla="*/ 317101332 w 176"/>
                  <a:gd name="T33" fmla="*/ 1983124661 h 421"/>
                  <a:gd name="T34" fmla="*/ 301976117 w 176"/>
                  <a:gd name="T35" fmla="*/ 2030090490 h 421"/>
                  <a:gd name="T36" fmla="*/ 296953973 w 176"/>
                  <a:gd name="T37" fmla="*/ 2045765887 h 421"/>
                  <a:gd name="T38" fmla="*/ 286880208 w 176"/>
                  <a:gd name="T39" fmla="*/ 2066646181 h 421"/>
                  <a:gd name="T40" fmla="*/ 271784298 w 176"/>
                  <a:gd name="T41" fmla="*/ 2082291397 h 421"/>
                  <a:gd name="T42" fmla="*/ 251666244 w 176"/>
                  <a:gd name="T43" fmla="*/ 2092731717 h 421"/>
                  <a:gd name="T44" fmla="*/ 211400831 w 176"/>
                  <a:gd name="T45" fmla="*/ 2118817079 h 421"/>
                  <a:gd name="T46" fmla="*/ 161061824 w 176"/>
                  <a:gd name="T47" fmla="*/ 2134492477 h 421"/>
                  <a:gd name="T48" fmla="*/ 95626736 w 176"/>
                  <a:gd name="T49" fmla="*/ 2139697373 h 421"/>
                  <a:gd name="T50" fmla="*/ 15095910 w 176"/>
                  <a:gd name="T51" fmla="*/ 2144902442 h 421"/>
                  <a:gd name="T52" fmla="*/ 15095910 w 176"/>
                  <a:gd name="T53" fmla="*/ 2147483647 h 421"/>
                  <a:gd name="T54" fmla="*/ 885839603 w 176"/>
                  <a:gd name="T55" fmla="*/ 2147483647 h 421"/>
                  <a:gd name="T56" fmla="*/ 885839603 w 176"/>
                  <a:gd name="T57" fmla="*/ 2144902442 h 421"/>
                  <a:gd name="T58" fmla="*/ 805308777 w 176"/>
                  <a:gd name="T59" fmla="*/ 2144902442 h 421"/>
                  <a:gd name="T60" fmla="*/ 744925310 w 176"/>
                  <a:gd name="T61" fmla="*/ 2139697373 h 421"/>
                  <a:gd name="T62" fmla="*/ 694586131 w 176"/>
                  <a:gd name="T63" fmla="*/ 2129257226 h 421"/>
                  <a:gd name="T64" fmla="*/ 654320718 w 176"/>
                  <a:gd name="T65" fmla="*/ 2113612010 h 421"/>
                  <a:gd name="T66" fmla="*/ 624099594 w 176"/>
                  <a:gd name="T67" fmla="*/ 2092731717 h 421"/>
                  <a:gd name="T68" fmla="*/ 609003684 w 176"/>
                  <a:gd name="T69" fmla="*/ 2066646181 h 421"/>
                  <a:gd name="T70" fmla="*/ 598959395 w 176"/>
                  <a:gd name="T71" fmla="*/ 2030090490 h 421"/>
                  <a:gd name="T72" fmla="*/ 588885630 w 176"/>
                  <a:gd name="T73" fmla="*/ 1983124661 h 421"/>
                  <a:gd name="T74" fmla="*/ 588885630 w 176"/>
                  <a:gd name="T75" fmla="*/ 5205069 h 421"/>
                  <a:gd name="T76" fmla="*/ 568738271 w 176"/>
                  <a:gd name="T77" fmla="*/ 0 h 42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1"/>
                  <a:gd name="T119" fmla="*/ 176 w 176"/>
                  <a:gd name="T120" fmla="*/ 421 h 42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1">
                    <a:moveTo>
                      <a:pt x="113" y="0"/>
                    </a:moveTo>
                    <a:lnTo>
                      <a:pt x="0" y="57"/>
                    </a:lnTo>
                    <a:lnTo>
                      <a:pt x="0" y="66"/>
                    </a:lnTo>
                    <a:lnTo>
                      <a:pt x="9" y="63"/>
                    </a:lnTo>
                    <a:lnTo>
                      <a:pt x="37" y="53"/>
                    </a:lnTo>
                    <a:lnTo>
                      <a:pt x="39" y="52"/>
                    </a:lnTo>
                    <a:lnTo>
                      <a:pt x="41" y="52"/>
                    </a:lnTo>
                    <a:lnTo>
                      <a:pt x="46" y="53"/>
                    </a:lnTo>
                    <a:lnTo>
                      <a:pt x="50" y="54"/>
                    </a:lnTo>
                    <a:lnTo>
                      <a:pt x="55" y="55"/>
                    </a:lnTo>
                    <a:lnTo>
                      <a:pt x="58" y="58"/>
                    </a:lnTo>
                    <a:lnTo>
                      <a:pt x="60" y="62"/>
                    </a:lnTo>
                    <a:lnTo>
                      <a:pt x="61" y="65"/>
                    </a:lnTo>
                    <a:lnTo>
                      <a:pt x="63" y="71"/>
                    </a:lnTo>
                    <a:lnTo>
                      <a:pt x="64" y="75"/>
                    </a:lnTo>
                    <a:lnTo>
                      <a:pt x="64" y="369"/>
                    </a:lnTo>
                    <a:lnTo>
                      <a:pt x="63" y="380"/>
                    </a:lnTo>
                    <a:lnTo>
                      <a:pt x="60" y="389"/>
                    </a:lnTo>
                    <a:lnTo>
                      <a:pt x="59" y="392"/>
                    </a:lnTo>
                    <a:lnTo>
                      <a:pt x="57" y="396"/>
                    </a:lnTo>
                    <a:lnTo>
                      <a:pt x="54" y="399"/>
                    </a:lnTo>
                    <a:lnTo>
                      <a:pt x="50" y="401"/>
                    </a:lnTo>
                    <a:lnTo>
                      <a:pt x="42" y="406"/>
                    </a:lnTo>
                    <a:lnTo>
                      <a:pt x="32" y="409"/>
                    </a:lnTo>
                    <a:lnTo>
                      <a:pt x="19" y="410"/>
                    </a:lnTo>
                    <a:lnTo>
                      <a:pt x="3" y="411"/>
                    </a:lnTo>
                    <a:lnTo>
                      <a:pt x="3" y="421"/>
                    </a:lnTo>
                    <a:lnTo>
                      <a:pt x="176" y="421"/>
                    </a:lnTo>
                    <a:lnTo>
                      <a:pt x="176" y="411"/>
                    </a:lnTo>
                    <a:lnTo>
                      <a:pt x="160" y="411"/>
                    </a:lnTo>
                    <a:lnTo>
                      <a:pt x="148" y="410"/>
                    </a:lnTo>
                    <a:lnTo>
                      <a:pt x="138" y="408"/>
                    </a:lnTo>
                    <a:lnTo>
                      <a:pt x="130" y="405"/>
                    </a:lnTo>
                    <a:lnTo>
                      <a:pt x="124" y="401"/>
                    </a:lnTo>
                    <a:lnTo>
                      <a:pt x="121" y="396"/>
                    </a:lnTo>
                    <a:lnTo>
                      <a:pt x="119" y="389"/>
                    </a:lnTo>
                    <a:lnTo>
                      <a:pt x="117" y="380"/>
                    </a:lnTo>
                    <a:lnTo>
                      <a:pt x="117" y="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55" name="Freeform 254"/>
              <p:cNvSpPr>
                <a:spLocks/>
              </p:cNvSpPr>
              <p:nvPr/>
            </p:nvSpPr>
            <p:spPr bwMode="auto">
              <a:xfrm>
                <a:off x="7854950" y="4605338"/>
                <a:ext cx="133350" cy="53975"/>
              </a:xfrm>
              <a:custGeom>
                <a:avLst/>
                <a:gdLst>
                  <a:gd name="T0" fmla="*/ 2147483647 w 755"/>
                  <a:gd name="T1" fmla="*/ 996277119 h 304"/>
                  <a:gd name="T2" fmla="*/ 2147483647 w 755"/>
                  <a:gd name="T3" fmla="*/ 1102606804 h 304"/>
                  <a:gd name="T4" fmla="*/ 2147483647 w 755"/>
                  <a:gd name="T5" fmla="*/ 1276113703 h 304"/>
                  <a:gd name="T6" fmla="*/ 2147483647 w 755"/>
                  <a:gd name="T7" fmla="*/ 1472002471 h 304"/>
                  <a:gd name="T8" fmla="*/ 2147483647 w 755"/>
                  <a:gd name="T9" fmla="*/ 1611936388 h 304"/>
                  <a:gd name="T10" fmla="*/ 2147483647 w 755"/>
                  <a:gd name="T11" fmla="*/ 1656731731 h 304"/>
                  <a:gd name="T12" fmla="*/ 2147483647 w 755"/>
                  <a:gd name="T13" fmla="*/ 1679113601 h 304"/>
                  <a:gd name="T14" fmla="*/ 2147483647 w 755"/>
                  <a:gd name="T15" fmla="*/ 1695884202 h 304"/>
                  <a:gd name="T16" fmla="*/ 2147483647 w 755"/>
                  <a:gd name="T17" fmla="*/ 1695884202 h 304"/>
                  <a:gd name="T18" fmla="*/ 2147483647 w 755"/>
                  <a:gd name="T19" fmla="*/ 1667922666 h 304"/>
                  <a:gd name="T20" fmla="*/ 2147483647 w 755"/>
                  <a:gd name="T21" fmla="*/ 1578363582 h 304"/>
                  <a:gd name="T22" fmla="*/ 2147483647 w 755"/>
                  <a:gd name="T23" fmla="*/ 1404856684 h 304"/>
                  <a:gd name="T24" fmla="*/ 2147483647 w 755"/>
                  <a:gd name="T25" fmla="*/ 1253731833 h 304"/>
                  <a:gd name="T26" fmla="*/ 2147483647 w 755"/>
                  <a:gd name="T27" fmla="*/ 1152981814 h 304"/>
                  <a:gd name="T28" fmla="*/ 2147483647 w 755"/>
                  <a:gd name="T29" fmla="*/ 1052231794 h 304"/>
                  <a:gd name="T30" fmla="*/ 2147483647 w 755"/>
                  <a:gd name="T31" fmla="*/ 962672888 h 304"/>
                  <a:gd name="T32" fmla="*/ 2147483647 w 755"/>
                  <a:gd name="T33" fmla="*/ 895527278 h 304"/>
                  <a:gd name="T34" fmla="*/ 2147483647 w 755"/>
                  <a:gd name="T35" fmla="*/ 873145408 h 304"/>
                  <a:gd name="T36" fmla="*/ 2147483647 w 755"/>
                  <a:gd name="T37" fmla="*/ 828350064 h 304"/>
                  <a:gd name="T38" fmla="*/ 2147483647 w 755"/>
                  <a:gd name="T39" fmla="*/ 800388528 h 304"/>
                  <a:gd name="T40" fmla="*/ 2147483647 w 755"/>
                  <a:gd name="T41" fmla="*/ 755593184 h 304"/>
                  <a:gd name="T42" fmla="*/ 2147483647 w 755"/>
                  <a:gd name="T43" fmla="*/ 632461295 h 304"/>
                  <a:gd name="T44" fmla="*/ 2147483647 w 755"/>
                  <a:gd name="T45" fmla="*/ 509329583 h 304"/>
                  <a:gd name="T46" fmla="*/ 2147483647 w 755"/>
                  <a:gd name="T47" fmla="*/ 408579564 h 304"/>
                  <a:gd name="T48" fmla="*/ 2147483647 w 755"/>
                  <a:gd name="T49" fmla="*/ 291058945 h 304"/>
                  <a:gd name="T50" fmla="*/ 2147483647 w 755"/>
                  <a:gd name="T51" fmla="*/ 151125029 h 304"/>
                  <a:gd name="T52" fmla="*/ 2147483647 w 755"/>
                  <a:gd name="T53" fmla="*/ 39184075 h 304"/>
                  <a:gd name="T54" fmla="*/ 2147483647 w 755"/>
                  <a:gd name="T55" fmla="*/ 5611269 h 304"/>
                  <a:gd name="T56" fmla="*/ 2147483647 w 755"/>
                  <a:gd name="T57" fmla="*/ 5611269 h 304"/>
                  <a:gd name="T58" fmla="*/ 2147483647 w 755"/>
                  <a:gd name="T59" fmla="*/ 16802204 h 304"/>
                  <a:gd name="T60" fmla="*/ 2147483647 w 755"/>
                  <a:gd name="T61" fmla="*/ 44763740 h 304"/>
                  <a:gd name="T62" fmla="*/ 2147483647 w 755"/>
                  <a:gd name="T63" fmla="*/ 89559084 h 304"/>
                  <a:gd name="T64" fmla="*/ 2147483647 w 755"/>
                  <a:gd name="T65" fmla="*/ 223881731 h 304"/>
                  <a:gd name="T66" fmla="*/ 2147483647 w 755"/>
                  <a:gd name="T67" fmla="*/ 425381769 h 304"/>
                  <a:gd name="T68" fmla="*/ 2147483647 w 755"/>
                  <a:gd name="T69" fmla="*/ 598888490 h 304"/>
                  <a:gd name="T70" fmla="*/ 2147483647 w 755"/>
                  <a:gd name="T71" fmla="*/ 705218175 h 304"/>
                  <a:gd name="T72" fmla="*/ 154261753 w 755"/>
                  <a:gd name="T73" fmla="*/ 755593184 h 304"/>
                  <a:gd name="T74" fmla="*/ 55091212 w 755"/>
                  <a:gd name="T75" fmla="*/ 766784119 h 304"/>
                  <a:gd name="T76" fmla="*/ 16533634 w 755"/>
                  <a:gd name="T77" fmla="*/ 794777259 h 304"/>
                  <a:gd name="T78" fmla="*/ 0 w 755"/>
                  <a:gd name="T79" fmla="*/ 850763538 h 304"/>
                  <a:gd name="T80" fmla="*/ 16533634 w 755"/>
                  <a:gd name="T81" fmla="*/ 901106943 h 304"/>
                  <a:gd name="T82" fmla="*/ 55091212 w 755"/>
                  <a:gd name="T83" fmla="*/ 934711352 h 304"/>
                  <a:gd name="T84" fmla="*/ 154261753 w 755"/>
                  <a:gd name="T85" fmla="*/ 945902287 h 3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4"/>
                  <a:gd name="T131" fmla="*/ 755 w 755"/>
                  <a:gd name="T132" fmla="*/ 304 h 30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4">
                    <a:moveTo>
                      <a:pt x="683" y="169"/>
                    </a:moveTo>
                    <a:lnTo>
                      <a:pt x="672" y="178"/>
                    </a:lnTo>
                    <a:lnTo>
                      <a:pt x="661" y="187"/>
                    </a:lnTo>
                    <a:lnTo>
                      <a:pt x="652" y="197"/>
                    </a:lnTo>
                    <a:lnTo>
                      <a:pt x="642" y="207"/>
                    </a:lnTo>
                    <a:lnTo>
                      <a:pt x="626" y="228"/>
                    </a:lnTo>
                    <a:lnTo>
                      <a:pt x="614" y="247"/>
                    </a:lnTo>
                    <a:lnTo>
                      <a:pt x="604" y="263"/>
                    </a:lnTo>
                    <a:lnTo>
                      <a:pt x="597" y="278"/>
                    </a:lnTo>
                    <a:lnTo>
                      <a:pt x="592" y="288"/>
                    </a:lnTo>
                    <a:lnTo>
                      <a:pt x="591" y="294"/>
                    </a:lnTo>
                    <a:lnTo>
                      <a:pt x="591" y="296"/>
                    </a:lnTo>
                    <a:lnTo>
                      <a:pt x="592" y="298"/>
                    </a:lnTo>
                    <a:lnTo>
                      <a:pt x="593" y="300"/>
                    </a:lnTo>
                    <a:lnTo>
                      <a:pt x="596" y="301"/>
                    </a:lnTo>
                    <a:lnTo>
                      <a:pt x="599" y="303"/>
                    </a:lnTo>
                    <a:lnTo>
                      <a:pt x="605" y="304"/>
                    </a:lnTo>
                    <a:lnTo>
                      <a:pt x="610" y="303"/>
                    </a:lnTo>
                    <a:lnTo>
                      <a:pt x="614" y="300"/>
                    </a:lnTo>
                    <a:lnTo>
                      <a:pt x="616" y="298"/>
                    </a:lnTo>
                    <a:lnTo>
                      <a:pt x="618" y="295"/>
                    </a:lnTo>
                    <a:lnTo>
                      <a:pt x="624" y="282"/>
                    </a:lnTo>
                    <a:lnTo>
                      <a:pt x="630" y="268"/>
                    </a:lnTo>
                    <a:lnTo>
                      <a:pt x="641" y="251"/>
                    </a:lnTo>
                    <a:lnTo>
                      <a:pt x="653" y="234"/>
                    </a:lnTo>
                    <a:lnTo>
                      <a:pt x="661" y="224"/>
                    </a:lnTo>
                    <a:lnTo>
                      <a:pt x="670" y="215"/>
                    </a:lnTo>
                    <a:lnTo>
                      <a:pt x="679" y="206"/>
                    </a:lnTo>
                    <a:lnTo>
                      <a:pt x="690" y="197"/>
                    </a:lnTo>
                    <a:lnTo>
                      <a:pt x="701" y="188"/>
                    </a:lnTo>
                    <a:lnTo>
                      <a:pt x="713" y="179"/>
                    </a:lnTo>
                    <a:lnTo>
                      <a:pt x="728" y="172"/>
                    </a:lnTo>
                    <a:lnTo>
                      <a:pt x="744" y="164"/>
                    </a:lnTo>
                    <a:lnTo>
                      <a:pt x="749" y="160"/>
                    </a:lnTo>
                    <a:lnTo>
                      <a:pt x="753" y="158"/>
                    </a:lnTo>
                    <a:lnTo>
                      <a:pt x="755" y="156"/>
                    </a:lnTo>
                    <a:lnTo>
                      <a:pt x="755" y="152"/>
                    </a:lnTo>
                    <a:lnTo>
                      <a:pt x="754" y="148"/>
                    </a:lnTo>
                    <a:lnTo>
                      <a:pt x="753" y="146"/>
                    </a:lnTo>
                    <a:lnTo>
                      <a:pt x="750" y="143"/>
                    </a:lnTo>
                    <a:lnTo>
                      <a:pt x="749" y="143"/>
                    </a:lnTo>
                    <a:lnTo>
                      <a:pt x="731" y="135"/>
                    </a:lnTo>
                    <a:lnTo>
                      <a:pt x="714" y="126"/>
                    </a:lnTo>
                    <a:lnTo>
                      <a:pt x="697" y="113"/>
                    </a:lnTo>
                    <a:lnTo>
                      <a:pt x="680" y="100"/>
                    </a:lnTo>
                    <a:lnTo>
                      <a:pt x="671" y="91"/>
                    </a:lnTo>
                    <a:lnTo>
                      <a:pt x="663" y="83"/>
                    </a:lnTo>
                    <a:lnTo>
                      <a:pt x="655" y="73"/>
                    </a:lnTo>
                    <a:lnTo>
                      <a:pt x="647" y="63"/>
                    </a:lnTo>
                    <a:lnTo>
                      <a:pt x="639" y="52"/>
                    </a:lnTo>
                    <a:lnTo>
                      <a:pt x="633" y="39"/>
                    </a:lnTo>
                    <a:lnTo>
                      <a:pt x="625" y="27"/>
                    </a:lnTo>
                    <a:lnTo>
                      <a:pt x="618" y="12"/>
                    </a:lnTo>
                    <a:lnTo>
                      <a:pt x="616" y="7"/>
                    </a:lnTo>
                    <a:lnTo>
                      <a:pt x="614" y="3"/>
                    </a:lnTo>
                    <a:lnTo>
                      <a:pt x="610" y="1"/>
                    </a:lnTo>
                    <a:lnTo>
                      <a:pt x="605" y="0"/>
                    </a:lnTo>
                    <a:lnTo>
                      <a:pt x="599" y="1"/>
                    </a:lnTo>
                    <a:lnTo>
                      <a:pt x="596" y="2"/>
                    </a:lnTo>
                    <a:lnTo>
                      <a:pt x="593" y="3"/>
                    </a:lnTo>
                    <a:lnTo>
                      <a:pt x="592" y="6"/>
                    </a:lnTo>
                    <a:lnTo>
                      <a:pt x="591" y="8"/>
                    </a:lnTo>
                    <a:lnTo>
                      <a:pt x="591" y="10"/>
                    </a:lnTo>
                    <a:lnTo>
                      <a:pt x="592" y="16"/>
                    </a:lnTo>
                    <a:lnTo>
                      <a:pt x="597" y="26"/>
                    </a:lnTo>
                    <a:lnTo>
                      <a:pt x="604" y="40"/>
                    </a:lnTo>
                    <a:lnTo>
                      <a:pt x="614" y="57"/>
                    </a:lnTo>
                    <a:lnTo>
                      <a:pt x="626" y="76"/>
                    </a:lnTo>
                    <a:lnTo>
                      <a:pt x="642" y="96"/>
                    </a:lnTo>
                    <a:lnTo>
                      <a:pt x="651" y="107"/>
                    </a:lnTo>
                    <a:lnTo>
                      <a:pt x="661" y="117"/>
                    </a:lnTo>
                    <a:lnTo>
                      <a:pt x="672" y="126"/>
                    </a:lnTo>
                    <a:lnTo>
                      <a:pt x="683" y="135"/>
                    </a:lnTo>
                    <a:lnTo>
                      <a:pt x="28" y="135"/>
                    </a:lnTo>
                    <a:lnTo>
                      <a:pt x="19" y="136"/>
                    </a:lnTo>
                    <a:lnTo>
                      <a:pt x="10" y="137"/>
                    </a:lnTo>
                    <a:lnTo>
                      <a:pt x="5" y="139"/>
                    </a:lnTo>
                    <a:lnTo>
                      <a:pt x="3" y="142"/>
                    </a:lnTo>
                    <a:lnTo>
                      <a:pt x="1" y="147"/>
                    </a:lnTo>
                    <a:lnTo>
                      <a:pt x="0" y="152"/>
                    </a:lnTo>
                    <a:lnTo>
                      <a:pt x="1" y="158"/>
                    </a:lnTo>
                    <a:lnTo>
                      <a:pt x="3" y="161"/>
                    </a:lnTo>
                    <a:lnTo>
                      <a:pt x="5" y="165"/>
                    </a:lnTo>
                    <a:lnTo>
                      <a:pt x="10" y="167"/>
                    </a:lnTo>
                    <a:lnTo>
                      <a:pt x="19" y="169"/>
                    </a:lnTo>
                    <a:lnTo>
                      <a:pt x="28" y="169"/>
                    </a:lnTo>
                    <a:lnTo>
                      <a:pt x="683" y="16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56" name="Freeform 255"/>
              <p:cNvSpPr>
                <a:spLocks/>
              </p:cNvSpPr>
              <p:nvPr/>
            </p:nvSpPr>
            <p:spPr bwMode="auto">
              <a:xfrm>
                <a:off x="8032750" y="4603750"/>
                <a:ext cx="60325" cy="69850"/>
              </a:xfrm>
              <a:custGeom>
                <a:avLst/>
                <a:gdLst>
                  <a:gd name="T0" fmla="*/ 582715545 w 345"/>
                  <a:gd name="T1" fmla="*/ 0 h 391"/>
                  <a:gd name="T2" fmla="*/ 283332012 w 345"/>
                  <a:gd name="T3" fmla="*/ 74104062 h 391"/>
                  <a:gd name="T4" fmla="*/ 0 w 345"/>
                  <a:gd name="T5" fmla="*/ 119740764 h 391"/>
                  <a:gd name="T6" fmla="*/ 48123963 w 345"/>
                  <a:gd name="T7" fmla="*/ 182451594 h 391"/>
                  <a:gd name="T8" fmla="*/ 160392809 w 345"/>
                  <a:gd name="T9" fmla="*/ 188132132 h 391"/>
                  <a:gd name="T10" fmla="*/ 251259570 w 345"/>
                  <a:gd name="T11" fmla="*/ 210950573 h 391"/>
                  <a:gd name="T12" fmla="*/ 294032968 w 345"/>
                  <a:gd name="T13" fmla="*/ 233737036 h 391"/>
                  <a:gd name="T14" fmla="*/ 331455975 w 345"/>
                  <a:gd name="T15" fmla="*/ 273661403 h 391"/>
                  <a:gd name="T16" fmla="*/ 352827461 w 345"/>
                  <a:gd name="T17" fmla="*/ 330659539 h 391"/>
                  <a:gd name="T18" fmla="*/ 384930328 w 345"/>
                  <a:gd name="T19" fmla="*/ 450400303 h 391"/>
                  <a:gd name="T20" fmla="*/ 422353335 w 345"/>
                  <a:gd name="T21" fmla="*/ 655638361 h 391"/>
                  <a:gd name="T22" fmla="*/ 443724821 w 345"/>
                  <a:gd name="T23" fmla="*/ 832377261 h 391"/>
                  <a:gd name="T24" fmla="*/ 459776342 w 345"/>
                  <a:gd name="T25" fmla="*/ 969223951 h 391"/>
                  <a:gd name="T26" fmla="*/ 486498219 w 345"/>
                  <a:gd name="T27" fmla="*/ 1322701752 h 391"/>
                  <a:gd name="T28" fmla="*/ 518570661 w 345"/>
                  <a:gd name="T29" fmla="*/ 1710359426 h 391"/>
                  <a:gd name="T30" fmla="*/ 523921226 w 345"/>
                  <a:gd name="T31" fmla="*/ 1864311863 h 391"/>
                  <a:gd name="T32" fmla="*/ 523921226 w 345"/>
                  <a:gd name="T33" fmla="*/ 1966914904 h 391"/>
                  <a:gd name="T34" fmla="*/ 523921226 w 345"/>
                  <a:gd name="T35" fmla="*/ 2147483647 h 391"/>
                  <a:gd name="T36" fmla="*/ 539942147 w 345"/>
                  <a:gd name="T37" fmla="*/ 2147483647 h 391"/>
                  <a:gd name="T38" fmla="*/ 555993493 w 345"/>
                  <a:gd name="T39" fmla="*/ 2147483647 h 391"/>
                  <a:gd name="T40" fmla="*/ 588065935 w 345"/>
                  <a:gd name="T41" fmla="*/ 2147483647 h 391"/>
                  <a:gd name="T42" fmla="*/ 641540463 w 345"/>
                  <a:gd name="T43" fmla="*/ 2147483647 h 391"/>
                  <a:gd name="T44" fmla="*/ 759129275 w 345"/>
                  <a:gd name="T45" fmla="*/ 2080943153 h 391"/>
                  <a:gd name="T46" fmla="*/ 1181482611 w 345"/>
                  <a:gd name="T47" fmla="*/ 1590650461 h 391"/>
                  <a:gd name="T48" fmla="*/ 1331174289 w 345"/>
                  <a:gd name="T49" fmla="*/ 1391093120 h 391"/>
                  <a:gd name="T50" fmla="*/ 1507588020 w 345"/>
                  <a:gd name="T51" fmla="*/ 1128856926 h 391"/>
                  <a:gd name="T52" fmla="*/ 1667980655 w 345"/>
                  <a:gd name="T53" fmla="*/ 860876240 h 391"/>
                  <a:gd name="T54" fmla="*/ 1774899111 w 345"/>
                  <a:gd name="T55" fmla="*/ 644245129 h 391"/>
                  <a:gd name="T56" fmla="*/ 1828342864 w 345"/>
                  <a:gd name="T57" fmla="*/ 461793535 h 391"/>
                  <a:gd name="T58" fmla="*/ 1844394385 w 345"/>
                  <a:gd name="T59" fmla="*/ 290767150 h 391"/>
                  <a:gd name="T60" fmla="*/ 1828342864 w 345"/>
                  <a:gd name="T61" fmla="*/ 176738900 h 391"/>
                  <a:gd name="T62" fmla="*/ 1774899111 w 345"/>
                  <a:gd name="T63" fmla="*/ 79816577 h 391"/>
                  <a:gd name="T64" fmla="*/ 1694702706 w 345"/>
                  <a:gd name="T65" fmla="*/ 22818441 h 391"/>
                  <a:gd name="T66" fmla="*/ 1593134815 w 345"/>
                  <a:gd name="T67" fmla="*/ 0 h 391"/>
                  <a:gd name="T68" fmla="*/ 1523639541 w 345"/>
                  <a:gd name="T69" fmla="*/ 11393232 h 391"/>
                  <a:gd name="T70" fmla="*/ 1470165013 w 345"/>
                  <a:gd name="T71" fmla="*/ 45604904 h 391"/>
                  <a:gd name="T72" fmla="*/ 1438092571 w 345"/>
                  <a:gd name="T73" fmla="*/ 96922324 h 391"/>
                  <a:gd name="T74" fmla="*/ 1427391615 w 345"/>
                  <a:gd name="T75" fmla="*/ 159633153 h 391"/>
                  <a:gd name="T76" fmla="*/ 1438092571 w 345"/>
                  <a:gd name="T77" fmla="*/ 256555477 h 391"/>
                  <a:gd name="T78" fmla="*/ 1475515578 w 345"/>
                  <a:gd name="T79" fmla="*/ 324978822 h 391"/>
                  <a:gd name="T80" fmla="*/ 1593134815 w 345"/>
                  <a:gd name="T81" fmla="*/ 444687609 h 391"/>
                  <a:gd name="T82" fmla="*/ 1603835946 w 345"/>
                  <a:gd name="T83" fmla="*/ 501717723 h 391"/>
                  <a:gd name="T84" fmla="*/ 1603835946 w 345"/>
                  <a:gd name="T85" fmla="*/ 587215016 h 391"/>
                  <a:gd name="T86" fmla="*/ 1577083294 w 345"/>
                  <a:gd name="T87" fmla="*/ 701243265 h 391"/>
                  <a:gd name="T88" fmla="*/ 1523639541 w 345"/>
                  <a:gd name="T89" fmla="*/ 843770493 h 391"/>
                  <a:gd name="T90" fmla="*/ 1438092571 w 345"/>
                  <a:gd name="T91" fmla="*/ 1003403646 h 391"/>
                  <a:gd name="T92" fmla="*/ 1283050327 w 345"/>
                  <a:gd name="T93" fmla="*/ 1259959123 h 391"/>
                  <a:gd name="T94" fmla="*/ 1005068880 w 345"/>
                  <a:gd name="T95" fmla="*/ 1619149618 h 391"/>
                  <a:gd name="T96" fmla="*/ 855377026 w 345"/>
                  <a:gd name="T97" fmla="*/ 1721784457 h 391"/>
                  <a:gd name="T98" fmla="*/ 828655149 w 345"/>
                  <a:gd name="T99" fmla="*/ 1248565892 h 391"/>
                  <a:gd name="T100" fmla="*/ 780531187 w 345"/>
                  <a:gd name="T101" fmla="*/ 792484872 h 391"/>
                  <a:gd name="T102" fmla="*/ 721706268 w 345"/>
                  <a:gd name="T103" fmla="*/ 376296242 h 391"/>
                  <a:gd name="T104" fmla="*/ 636189898 w 345"/>
                  <a:gd name="T105" fmla="*/ 17105747 h 391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1"/>
                  <a:gd name="T161" fmla="*/ 345 w 345"/>
                  <a:gd name="T162" fmla="*/ 391 h 391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1">
                    <a:moveTo>
                      <a:pt x="119" y="3"/>
                    </a:moveTo>
                    <a:lnTo>
                      <a:pt x="109" y="0"/>
                    </a:lnTo>
                    <a:lnTo>
                      <a:pt x="82" y="7"/>
                    </a:lnTo>
                    <a:lnTo>
                      <a:pt x="53" y="13"/>
                    </a:lnTo>
                    <a:lnTo>
                      <a:pt x="24" y="18"/>
                    </a:lnTo>
                    <a:lnTo>
                      <a:pt x="0" y="21"/>
                    </a:lnTo>
                    <a:lnTo>
                      <a:pt x="0" y="32"/>
                    </a:lnTo>
                    <a:lnTo>
                      <a:pt x="9" y="32"/>
                    </a:lnTo>
                    <a:lnTo>
                      <a:pt x="17" y="32"/>
                    </a:lnTo>
                    <a:lnTo>
                      <a:pt x="30" y="33"/>
                    </a:lnTo>
                    <a:lnTo>
                      <a:pt x="42" y="35"/>
                    </a:lnTo>
                    <a:lnTo>
                      <a:pt x="47" y="37"/>
                    </a:lnTo>
                    <a:lnTo>
                      <a:pt x="51" y="39"/>
                    </a:lnTo>
                    <a:lnTo>
                      <a:pt x="55" y="41"/>
                    </a:lnTo>
                    <a:lnTo>
                      <a:pt x="58" y="45"/>
                    </a:lnTo>
                    <a:lnTo>
                      <a:pt x="62" y="48"/>
                    </a:lnTo>
                    <a:lnTo>
                      <a:pt x="64" y="54"/>
                    </a:lnTo>
                    <a:lnTo>
                      <a:pt x="66" y="58"/>
                    </a:lnTo>
                    <a:lnTo>
                      <a:pt x="69" y="65"/>
                    </a:lnTo>
                    <a:lnTo>
                      <a:pt x="72" y="79"/>
                    </a:lnTo>
                    <a:lnTo>
                      <a:pt x="75" y="98"/>
                    </a:lnTo>
                    <a:lnTo>
                      <a:pt x="79" y="115"/>
                    </a:lnTo>
                    <a:lnTo>
                      <a:pt x="81" y="131"/>
                    </a:lnTo>
                    <a:lnTo>
                      <a:pt x="83" y="146"/>
                    </a:lnTo>
                    <a:lnTo>
                      <a:pt x="85" y="159"/>
                    </a:lnTo>
                    <a:lnTo>
                      <a:pt x="86" y="170"/>
                    </a:lnTo>
                    <a:lnTo>
                      <a:pt x="88" y="195"/>
                    </a:lnTo>
                    <a:lnTo>
                      <a:pt x="91" y="232"/>
                    </a:lnTo>
                    <a:lnTo>
                      <a:pt x="95" y="282"/>
                    </a:lnTo>
                    <a:lnTo>
                      <a:pt x="97" y="300"/>
                    </a:lnTo>
                    <a:lnTo>
                      <a:pt x="97" y="315"/>
                    </a:lnTo>
                    <a:lnTo>
                      <a:pt x="98" y="327"/>
                    </a:lnTo>
                    <a:lnTo>
                      <a:pt x="98" y="338"/>
                    </a:lnTo>
                    <a:lnTo>
                      <a:pt x="98" y="345"/>
                    </a:lnTo>
                    <a:lnTo>
                      <a:pt x="98" y="364"/>
                    </a:lnTo>
                    <a:lnTo>
                      <a:pt x="98" y="377"/>
                    </a:lnTo>
                    <a:lnTo>
                      <a:pt x="100" y="385"/>
                    </a:lnTo>
                    <a:lnTo>
                      <a:pt x="101" y="389"/>
                    </a:lnTo>
                    <a:lnTo>
                      <a:pt x="102" y="390"/>
                    </a:lnTo>
                    <a:lnTo>
                      <a:pt x="104" y="391"/>
                    </a:lnTo>
                    <a:lnTo>
                      <a:pt x="107" y="391"/>
                    </a:lnTo>
                    <a:lnTo>
                      <a:pt x="110" y="391"/>
                    </a:lnTo>
                    <a:lnTo>
                      <a:pt x="114" y="389"/>
                    </a:lnTo>
                    <a:lnTo>
                      <a:pt x="120" y="385"/>
                    </a:lnTo>
                    <a:lnTo>
                      <a:pt x="127" y="380"/>
                    </a:lnTo>
                    <a:lnTo>
                      <a:pt x="142" y="365"/>
                    </a:lnTo>
                    <a:lnTo>
                      <a:pt x="163" y="345"/>
                    </a:lnTo>
                    <a:lnTo>
                      <a:pt x="221" y="279"/>
                    </a:lnTo>
                    <a:lnTo>
                      <a:pt x="234" y="263"/>
                    </a:lnTo>
                    <a:lnTo>
                      <a:pt x="249" y="244"/>
                    </a:lnTo>
                    <a:lnTo>
                      <a:pt x="266" y="223"/>
                    </a:lnTo>
                    <a:lnTo>
                      <a:pt x="282" y="198"/>
                    </a:lnTo>
                    <a:lnTo>
                      <a:pt x="298" y="174"/>
                    </a:lnTo>
                    <a:lnTo>
                      <a:pt x="312" y="151"/>
                    </a:lnTo>
                    <a:lnTo>
                      <a:pt x="323" y="131"/>
                    </a:lnTo>
                    <a:lnTo>
                      <a:pt x="332" y="113"/>
                    </a:lnTo>
                    <a:lnTo>
                      <a:pt x="337" y="96"/>
                    </a:lnTo>
                    <a:lnTo>
                      <a:pt x="342" y="81"/>
                    </a:lnTo>
                    <a:lnTo>
                      <a:pt x="345" y="66"/>
                    </a:lnTo>
                    <a:lnTo>
                      <a:pt x="345" y="51"/>
                    </a:lnTo>
                    <a:lnTo>
                      <a:pt x="345" y="41"/>
                    </a:lnTo>
                    <a:lnTo>
                      <a:pt x="342" y="31"/>
                    </a:lnTo>
                    <a:lnTo>
                      <a:pt x="337" y="22"/>
                    </a:lnTo>
                    <a:lnTo>
                      <a:pt x="332" y="14"/>
                    </a:lnTo>
                    <a:lnTo>
                      <a:pt x="325" y="9"/>
                    </a:lnTo>
                    <a:lnTo>
                      <a:pt x="317" y="4"/>
                    </a:lnTo>
                    <a:lnTo>
                      <a:pt x="308" y="1"/>
                    </a:lnTo>
                    <a:lnTo>
                      <a:pt x="298" y="0"/>
                    </a:lnTo>
                    <a:lnTo>
                      <a:pt x="291" y="1"/>
                    </a:lnTo>
                    <a:lnTo>
                      <a:pt x="285" y="2"/>
                    </a:lnTo>
                    <a:lnTo>
                      <a:pt x="279" y="4"/>
                    </a:lnTo>
                    <a:lnTo>
                      <a:pt x="275" y="8"/>
                    </a:lnTo>
                    <a:lnTo>
                      <a:pt x="271" y="12"/>
                    </a:lnTo>
                    <a:lnTo>
                      <a:pt x="269" y="17"/>
                    </a:lnTo>
                    <a:lnTo>
                      <a:pt x="267" y="21"/>
                    </a:lnTo>
                    <a:lnTo>
                      <a:pt x="267" y="28"/>
                    </a:lnTo>
                    <a:lnTo>
                      <a:pt x="267" y="36"/>
                    </a:lnTo>
                    <a:lnTo>
                      <a:pt x="269" y="45"/>
                    </a:lnTo>
                    <a:lnTo>
                      <a:pt x="272" y="51"/>
                    </a:lnTo>
                    <a:lnTo>
                      <a:pt x="276" y="57"/>
                    </a:lnTo>
                    <a:lnTo>
                      <a:pt x="295" y="75"/>
                    </a:lnTo>
                    <a:lnTo>
                      <a:pt x="298" y="78"/>
                    </a:lnTo>
                    <a:lnTo>
                      <a:pt x="299" y="83"/>
                    </a:lnTo>
                    <a:lnTo>
                      <a:pt x="300" y="88"/>
                    </a:lnTo>
                    <a:lnTo>
                      <a:pt x="302" y="94"/>
                    </a:lnTo>
                    <a:lnTo>
                      <a:pt x="300" y="103"/>
                    </a:lnTo>
                    <a:lnTo>
                      <a:pt x="298" y="113"/>
                    </a:lnTo>
                    <a:lnTo>
                      <a:pt x="295" y="123"/>
                    </a:lnTo>
                    <a:lnTo>
                      <a:pt x="290" y="135"/>
                    </a:lnTo>
                    <a:lnTo>
                      <a:pt x="285" y="148"/>
                    </a:lnTo>
                    <a:lnTo>
                      <a:pt x="277" y="162"/>
                    </a:lnTo>
                    <a:lnTo>
                      <a:pt x="269" y="176"/>
                    </a:lnTo>
                    <a:lnTo>
                      <a:pt x="260" y="190"/>
                    </a:lnTo>
                    <a:lnTo>
                      <a:pt x="240" y="221"/>
                    </a:lnTo>
                    <a:lnTo>
                      <a:pt x="215" y="252"/>
                    </a:lnTo>
                    <a:lnTo>
                      <a:pt x="188" y="284"/>
                    </a:lnTo>
                    <a:lnTo>
                      <a:pt x="160" y="315"/>
                    </a:lnTo>
                    <a:lnTo>
                      <a:pt x="160" y="302"/>
                    </a:lnTo>
                    <a:lnTo>
                      <a:pt x="158" y="261"/>
                    </a:lnTo>
                    <a:lnTo>
                      <a:pt x="155" y="219"/>
                    </a:lnTo>
                    <a:lnTo>
                      <a:pt x="151" y="178"/>
                    </a:lnTo>
                    <a:lnTo>
                      <a:pt x="146" y="139"/>
                    </a:lnTo>
                    <a:lnTo>
                      <a:pt x="140" y="102"/>
                    </a:lnTo>
                    <a:lnTo>
                      <a:pt x="135" y="66"/>
                    </a:lnTo>
                    <a:lnTo>
                      <a:pt x="127" y="33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57" name="Freeform 256"/>
              <p:cNvSpPr>
                <a:spLocks/>
              </p:cNvSpPr>
              <p:nvPr/>
            </p:nvSpPr>
            <p:spPr bwMode="auto">
              <a:xfrm>
                <a:off x="8099425" y="4618038"/>
                <a:ext cx="44450" cy="76200"/>
              </a:xfrm>
              <a:custGeom>
                <a:avLst/>
                <a:gdLst>
                  <a:gd name="T0" fmla="*/ 1284190663 w 252"/>
                  <a:gd name="T1" fmla="*/ 68928393 h 437"/>
                  <a:gd name="T2" fmla="*/ 1152489193 w 252"/>
                  <a:gd name="T3" fmla="*/ 84830304 h 437"/>
                  <a:gd name="T4" fmla="*/ 98783951 w 252"/>
                  <a:gd name="T5" fmla="*/ 885397792 h 437"/>
                  <a:gd name="T6" fmla="*/ 137208507 w 252"/>
                  <a:gd name="T7" fmla="*/ 911911032 h 437"/>
                  <a:gd name="T8" fmla="*/ 263434160 w 252"/>
                  <a:gd name="T9" fmla="*/ 917201614 h 437"/>
                  <a:gd name="T10" fmla="*/ 548802983 w 252"/>
                  <a:gd name="T11" fmla="*/ 986130007 h 437"/>
                  <a:gd name="T12" fmla="*/ 823188776 w 252"/>
                  <a:gd name="T13" fmla="*/ 1108054715 h 437"/>
                  <a:gd name="T14" fmla="*/ 982363168 w 252"/>
                  <a:gd name="T15" fmla="*/ 1251202082 h 437"/>
                  <a:gd name="T16" fmla="*/ 1075640082 w 252"/>
                  <a:gd name="T17" fmla="*/ 1415572282 h 437"/>
                  <a:gd name="T18" fmla="*/ 1097605790 w 252"/>
                  <a:gd name="T19" fmla="*/ 1617036713 h 437"/>
                  <a:gd name="T20" fmla="*/ 1081147119 w 252"/>
                  <a:gd name="T21" fmla="*/ 1791987902 h 437"/>
                  <a:gd name="T22" fmla="*/ 1026263717 w 252"/>
                  <a:gd name="T23" fmla="*/ 1945746773 h 437"/>
                  <a:gd name="T24" fmla="*/ 938462619 w 252"/>
                  <a:gd name="T25" fmla="*/ 2062380899 h 437"/>
                  <a:gd name="T26" fmla="*/ 823188776 w 252"/>
                  <a:gd name="T27" fmla="*/ 2147211203 h 437"/>
                  <a:gd name="T28" fmla="*/ 686011490 w 252"/>
                  <a:gd name="T29" fmla="*/ 2147483647 h 437"/>
                  <a:gd name="T30" fmla="*/ 559785838 w 252"/>
                  <a:gd name="T31" fmla="*/ 2147483647 h 437"/>
                  <a:gd name="T32" fmla="*/ 318317563 w 252"/>
                  <a:gd name="T33" fmla="*/ 2041188581 h 437"/>
                  <a:gd name="T34" fmla="*/ 181109056 w 252"/>
                  <a:gd name="T35" fmla="*/ 1993452507 h 437"/>
                  <a:gd name="T36" fmla="*/ 76818067 w 252"/>
                  <a:gd name="T37" fmla="*/ 1998773429 h 437"/>
                  <a:gd name="T38" fmla="*/ 16458847 w 252"/>
                  <a:gd name="T39" fmla="*/ 2041188581 h 437"/>
                  <a:gd name="T40" fmla="*/ 0 w 252"/>
                  <a:gd name="T41" fmla="*/ 2110116973 h 437"/>
                  <a:gd name="T42" fmla="*/ 10982854 w 252"/>
                  <a:gd name="T43" fmla="*/ 2147483647 h 437"/>
                  <a:gd name="T44" fmla="*/ 60359219 w 252"/>
                  <a:gd name="T45" fmla="*/ 2147483647 h 437"/>
                  <a:gd name="T46" fmla="*/ 170126025 w 252"/>
                  <a:gd name="T47" fmla="*/ 2147483647 h 437"/>
                  <a:gd name="T48" fmla="*/ 422577331 w 252"/>
                  <a:gd name="T49" fmla="*/ 2147483647 h 437"/>
                  <a:gd name="T50" fmla="*/ 631128088 w 252"/>
                  <a:gd name="T51" fmla="*/ 2147483647 h 437"/>
                  <a:gd name="T52" fmla="*/ 823188776 w 252"/>
                  <a:gd name="T53" fmla="*/ 2147483647 h 437"/>
                  <a:gd name="T54" fmla="*/ 982363168 w 252"/>
                  <a:gd name="T55" fmla="*/ 2147483647 h 437"/>
                  <a:gd name="T56" fmla="*/ 1108588821 w 252"/>
                  <a:gd name="T57" fmla="*/ 2062380899 h 437"/>
                  <a:gd name="T58" fmla="*/ 1212848589 w 252"/>
                  <a:gd name="T59" fmla="*/ 1945746773 h 437"/>
                  <a:gd name="T60" fmla="*/ 1295173693 w 252"/>
                  <a:gd name="T61" fmla="*/ 1807889813 h 437"/>
                  <a:gd name="T62" fmla="*/ 1333598249 w 252"/>
                  <a:gd name="T63" fmla="*/ 1670063368 h 437"/>
                  <a:gd name="T64" fmla="*/ 1344550058 w 252"/>
                  <a:gd name="T65" fmla="*/ 1495112179 h 437"/>
                  <a:gd name="T66" fmla="*/ 1328091211 w 252"/>
                  <a:gd name="T67" fmla="*/ 1267134334 h 437"/>
                  <a:gd name="T68" fmla="*/ 1262224954 w 252"/>
                  <a:gd name="T69" fmla="*/ 1102764133 h 437"/>
                  <a:gd name="T70" fmla="*/ 1146982156 w 252"/>
                  <a:gd name="T71" fmla="*/ 959616766 h 437"/>
                  <a:gd name="T72" fmla="*/ 1020756679 w 252"/>
                  <a:gd name="T73" fmla="*/ 848273047 h 437"/>
                  <a:gd name="T74" fmla="*/ 845154661 w 252"/>
                  <a:gd name="T75" fmla="*/ 742250425 h 437"/>
                  <a:gd name="T76" fmla="*/ 625621050 w 252"/>
                  <a:gd name="T77" fmla="*/ 678612439 h 437"/>
                  <a:gd name="T78" fmla="*/ 367693928 w 252"/>
                  <a:gd name="T79" fmla="*/ 625616298 h 437"/>
                  <a:gd name="T80" fmla="*/ 1207372596 w 252"/>
                  <a:gd name="T81" fmla="*/ 344611972 h 437"/>
                  <a:gd name="T82" fmla="*/ 1251273144 w 252"/>
                  <a:gd name="T83" fmla="*/ 328710060 h 437"/>
                  <a:gd name="T84" fmla="*/ 1311632364 w 252"/>
                  <a:gd name="T85" fmla="*/ 212075934 h 437"/>
                  <a:gd name="T86" fmla="*/ 1382974614 w 252"/>
                  <a:gd name="T87" fmla="*/ 21192319 h 437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252"/>
                  <a:gd name="T133" fmla="*/ 0 h 437"/>
                  <a:gd name="T134" fmla="*/ 252 w 252"/>
                  <a:gd name="T135" fmla="*/ 437 h 437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252" h="437">
                    <a:moveTo>
                      <a:pt x="246" y="0"/>
                    </a:moveTo>
                    <a:lnTo>
                      <a:pt x="239" y="8"/>
                    </a:lnTo>
                    <a:lnTo>
                      <a:pt x="234" y="13"/>
                    </a:lnTo>
                    <a:lnTo>
                      <a:pt x="228" y="15"/>
                    </a:lnTo>
                    <a:lnTo>
                      <a:pt x="223" y="15"/>
                    </a:lnTo>
                    <a:lnTo>
                      <a:pt x="210" y="16"/>
                    </a:lnTo>
                    <a:lnTo>
                      <a:pt x="190" y="16"/>
                    </a:lnTo>
                    <a:lnTo>
                      <a:pt x="87" y="16"/>
                    </a:lnTo>
                    <a:lnTo>
                      <a:pt x="18" y="167"/>
                    </a:lnTo>
                    <a:lnTo>
                      <a:pt x="21" y="172"/>
                    </a:lnTo>
                    <a:lnTo>
                      <a:pt x="23" y="172"/>
                    </a:lnTo>
                    <a:lnTo>
                      <a:pt x="25" y="172"/>
                    </a:lnTo>
                    <a:lnTo>
                      <a:pt x="27" y="172"/>
                    </a:lnTo>
                    <a:lnTo>
                      <a:pt x="31" y="172"/>
                    </a:lnTo>
                    <a:lnTo>
                      <a:pt x="48" y="173"/>
                    </a:lnTo>
                    <a:lnTo>
                      <a:pt x="65" y="176"/>
                    </a:lnTo>
                    <a:lnTo>
                      <a:pt x="83" y="181"/>
                    </a:lnTo>
                    <a:lnTo>
                      <a:pt x="100" y="186"/>
                    </a:lnTo>
                    <a:lnTo>
                      <a:pt x="118" y="193"/>
                    </a:lnTo>
                    <a:lnTo>
                      <a:pt x="135" y="201"/>
                    </a:lnTo>
                    <a:lnTo>
                      <a:pt x="150" y="209"/>
                    </a:lnTo>
                    <a:lnTo>
                      <a:pt x="162" y="219"/>
                    </a:lnTo>
                    <a:lnTo>
                      <a:pt x="171" y="227"/>
                    </a:lnTo>
                    <a:lnTo>
                      <a:pt x="179" y="236"/>
                    </a:lnTo>
                    <a:lnTo>
                      <a:pt x="186" y="246"/>
                    </a:lnTo>
                    <a:lnTo>
                      <a:pt x="191" y="256"/>
                    </a:lnTo>
                    <a:lnTo>
                      <a:pt x="196" y="267"/>
                    </a:lnTo>
                    <a:lnTo>
                      <a:pt x="198" y="279"/>
                    </a:lnTo>
                    <a:lnTo>
                      <a:pt x="200" y="292"/>
                    </a:lnTo>
                    <a:lnTo>
                      <a:pt x="200" y="305"/>
                    </a:lnTo>
                    <a:lnTo>
                      <a:pt x="200" y="316"/>
                    </a:lnTo>
                    <a:lnTo>
                      <a:pt x="199" y="328"/>
                    </a:lnTo>
                    <a:lnTo>
                      <a:pt x="197" y="338"/>
                    </a:lnTo>
                    <a:lnTo>
                      <a:pt x="195" y="348"/>
                    </a:lnTo>
                    <a:lnTo>
                      <a:pt x="190" y="358"/>
                    </a:lnTo>
                    <a:lnTo>
                      <a:pt x="187" y="367"/>
                    </a:lnTo>
                    <a:lnTo>
                      <a:pt x="182" y="375"/>
                    </a:lnTo>
                    <a:lnTo>
                      <a:pt x="177" y="383"/>
                    </a:lnTo>
                    <a:lnTo>
                      <a:pt x="171" y="389"/>
                    </a:lnTo>
                    <a:lnTo>
                      <a:pt x="164" y="395"/>
                    </a:lnTo>
                    <a:lnTo>
                      <a:pt x="158" y="400"/>
                    </a:lnTo>
                    <a:lnTo>
                      <a:pt x="150" y="405"/>
                    </a:lnTo>
                    <a:lnTo>
                      <a:pt x="142" y="408"/>
                    </a:lnTo>
                    <a:lnTo>
                      <a:pt x="134" y="412"/>
                    </a:lnTo>
                    <a:lnTo>
                      <a:pt x="125" y="413"/>
                    </a:lnTo>
                    <a:lnTo>
                      <a:pt x="116" y="414"/>
                    </a:lnTo>
                    <a:lnTo>
                      <a:pt x="108" y="413"/>
                    </a:lnTo>
                    <a:lnTo>
                      <a:pt x="102" y="412"/>
                    </a:lnTo>
                    <a:lnTo>
                      <a:pt x="96" y="409"/>
                    </a:lnTo>
                    <a:lnTo>
                      <a:pt x="90" y="407"/>
                    </a:lnTo>
                    <a:lnTo>
                      <a:pt x="58" y="385"/>
                    </a:lnTo>
                    <a:lnTo>
                      <a:pt x="51" y="381"/>
                    </a:lnTo>
                    <a:lnTo>
                      <a:pt x="42" y="378"/>
                    </a:lnTo>
                    <a:lnTo>
                      <a:pt x="33" y="376"/>
                    </a:lnTo>
                    <a:lnTo>
                      <a:pt x="24" y="376"/>
                    </a:lnTo>
                    <a:lnTo>
                      <a:pt x="19" y="376"/>
                    </a:lnTo>
                    <a:lnTo>
                      <a:pt x="14" y="377"/>
                    </a:lnTo>
                    <a:lnTo>
                      <a:pt x="10" y="379"/>
                    </a:lnTo>
                    <a:lnTo>
                      <a:pt x="6" y="381"/>
                    </a:lnTo>
                    <a:lnTo>
                      <a:pt x="3" y="385"/>
                    </a:lnTo>
                    <a:lnTo>
                      <a:pt x="1" y="389"/>
                    </a:lnTo>
                    <a:lnTo>
                      <a:pt x="0" y="394"/>
                    </a:lnTo>
                    <a:lnTo>
                      <a:pt x="0" y="398"/>
                    </a:lnTo>
                    <a:lnTo>
                      <a:pt x="0" y="403"/>
                    </a:lnTo>
                    <a:lnTo>
                      <a:pt x="1" y="407"/>
                    </a:lnTo>
                    <a:lnTo>
                      <a:pt x="2" y="411"/>
                    </a:lnTo>
                    <a:lnTo>
                      <a:pt x="4" y="415"/>
                    </a:lnTo>
                    <a:lnTo>
                      <a:pt x="8" y="418"/>
                    </a:lnTo>
                    <a:lnTo>
                      <a:pt x="11" y="422"/>
                    </a:lnTo>
                    <a:lnTo>
                      <a:pt x="15" y="424"/>
                    </a:lnTo>
                    <a:lnTo>
                      <a:pt x="20" y="427"/>
                    </a:lnTo>
                    <a:lnTo>
                      <a:pt x="31" y="431"/>
                    </a:lnTo>
                    <a:lnTo>
                      <a:pt x="44" y="434"/>
                    </a:lnTo>
                    <a:lnTo>
                      <a:pt x="59" y="436"/>
                    </a:lnTo>
                    <a:lnTo>
                      <a:pt x="77" y="437"/>
                    </a:lnTo>
                    <a:lnTo>
                      <a:pt x="90" y="436"/>
                    </a:lnTo>
                    <a:lnTo>
                      <a:pt x="103" y="435"/>
                    </a:lnTo>
                    <a:lnTo>
                      <a:pt x="115" y="434"/>
                    </a:lnTo>
                    <a:lnTo>
                      <a:pt x="127" y="432"/>
                    </a:lnTo>
                    <a:lnTo>
                      <a:pt x="139" y="428"/>
                    </a:lnTo>
                    <a:lnTo>
                      <a:pt x="150" y="424"/>
                    </a:lnTo>
                    <a:lnTo>
                      <a:pt x="160" y="419"/>
                    </a:lnTo>
                    <a:lnTo>
                      <a:pt x="171" y="414"/>
                    </a:lnTo>
                    <a:lnTo>
                      <a:pt x="179" y="408"/>
                    </a:lnTo>
                    <a:lnTo>
                      <a:pt x="188" y="403"/>
                    </a:lnTo>
                    <a:lnTo>
                      <a:pt x="196" y="396"/>
                    </a:lnTo>
                    <a:lnTo>
                      <a:pt x="202" y="389"/>
                    </a:lnTo>
                    <a:lnTo>
                      <a:pt x="209" y="383"/>
                    </a:lnTo>
                    <a:lnTo>
                      <a:pt x="216" y="375"/>
                    </a:lnTo>
                    <a:lnTo>
                      <a:pt x="221" y="367"/>
                    </a:lnTo>
                    <a:lnTo>
                      <a:pt x="227" y="359"/>
                    </a:lnTo>
                    <a:lnTo>
                      <a:pt x="232" y="350"/>
                    </a:lnTo>
                    <a:lnTo>
                      <a:pt x="236" y="341"/>
                    </a:lnTo>
                    <a:lnTo>
                      <a:pt x="238" y="333"/>
                    </a:lnTo>
                    <a:lnTo>
                      <a:pt x="241" y="324"/>
                    </a:lnTo>
                    <a:lnTo>
                      <a:pt x="243" y="315"/>
                    </a:lnTo>
                    <a:lnTo>
                      <a:pt x="244" y="305"/>
                    </a:lnTo>
                    <a:lnTo>
                      <a:pt x="245" y="294"/>
                    </a:lnTo>
                    <a:lnTo>
                      <a:pt x="245" y="282"/>
                    </a:lnTo>
                    <a:lnTo>
                      <a:pt x="244" y="266"/>
                    </a:lnTo>
                    <a:lnTo>
                      <a:pt x="244" y="251"/>
                    </a:lnTo>
                    <a:lnTo>
                      <a:pt x="242" y="239"/>
                    </a:lnTo>
                    <a:lnTo>
                      <a:pt x="238" y="228"/>
                    </a:lnTo>
                    <a:lnTo>
                      <a:pt x="235" y="218"/>
                    </a:lnTo>
                    <a:lnTo>
                      <a:pt x="230" y="208"/>
                    </a:lnTo>
                    <a:lnTo>
                      <a:pt x="224" y="199"/>
                    </a:lnTo>
                    <a:lnTo>
                      <a:pt x="217" y="189"/>
                    </a:lnTo>
                    <a:lnTo>
                      <a:pt x="209" y="181"/>
                    </a:lnTo>
                    <a:lnTo>
                      <a:pt x="202" y="173"/>
                    </a:lnTo>
                    <a:lnTo>
                      <a:pt x="195" y="166"/>
                    </a:lnTo>
                    <a:lnTo>
                      <a:pt x="186" y="160"/>
                    </a:lnTo>
                    <a:lnTo>
                      <a:pt x="176" y="153"/>
                    </a:lnTo>
                    <a:lnTo>
                      <a:pt x="165" y="146"/>
                    </a:lnTo>
                    <a:lnTo>
                      <a:pt x="154" y="140"/>
                    </a:lnTo>
                    <a:lnTo>
                      <a:pt x="143" y="136"/>
                    </a:lnTo>
                    <a:lnTo>
                      <a:pt x="130" y="132"/>
                    </a:lnTo>
                    <a:lnTo>
                      <a:pt x="114" y="128"/>
                    </a:lnTo>
                    <a:lnTo>
                      <a:pt x="96" y="124"/>
                    </a:lnTo>
                    <a:lnTo>
                      <a:pt x="76" y="120"/>
                    </a:lnTo>
                    <a:lnTo>
                      <a:pt x="67" y="118"/>
                    </a:lnTo>
                    <a:lnTo>
                      <a:pt x="93" y="65"/>
                    </a:lnTo>
                    <a:lnTo>
                      <a:pt x="218" y="65"/>
                    </a:lnTo>
                    <a:lnTo>
                      <a:pt x="220" y="65"/>
                    </a:lnTo>
                    <a:lnTo>
                      <a:pt x="224" y="65"/>
                    </a:lnTo>
                    <a:lnTo>
                      <a:pt x="226" y="64"/>
                    </a:lnTo>
                    <a:lnTo>
                      <a:pt x="228" y="62"/>
                    </a:lnTo>
                    <a:lnTo>
                      <a:pt x="230" y="60"/>
                    </a:lnTo>
                    <a:lnTo>
                      <a:pt x="233" y="55"/>
                    </a:lnTo>
                    <a:lnTo>
                      <a:pt x="239" y="40"/>
                    </a:lnTo>
                    <a:lnTo>
                      <a:pt x="249" y="12"/>
                    </a:lnTo>
                    <a:lnTo>
                      <a:pt x="251" y="8"/>
                    </a:lnTo>
                    <a:lnTo>
                      <a:pt x="252" y="4"/>
                    </a:lnTo>
                    <a:lnTo>
                      <a:pt x="246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58" name="Freeform 257"/>
              <p:cNvSpPr>
                <a:spLocks/>
              </p:cNvSpPr>
              <p:nvPr/>
            </p:nvSpPr>
            <p:spPr bwMode="auto">
              <a:xfrm>
                <a:off x="8199438" y="4605338"/>
                <a:ext cx="133350" cy="53975"/>
              </a:xfrm>
              <a:custGeom>
                <a:avLst/>
                <a:gdLst>
                  <a:gd name="T0" fmla="*/ 2147483647 w 755"/>
                  <a:gd name="T1" fmla="*/ 996277119 h 304"/>
                  <a:gd name="T2" fmla="*/ 2147483647 w 755"/>
                  <a:gd name="T3" fmla="*/ 1102606804 h 304"/>
                  <a:gd name="T4" fmla="*/ 2147483647 w 755"/>
                  <a:gd name="T5" fmla="*/ 1276113703 h 304"/>
                  <a:gd name="T6" fmla="*/ 2147483647 w 755"/>
                  <a:gd name="T7" fmla="*/ 1472002471 h 304"/>
                  <a:gd name="T8" fmla="*/ 2147483647 w 755"/>
                  <a:gd name="T9" fmla="*/ 1611936388 h 304"/>
                  <a:gd name="T10" fmla="*/ 2147483647 w 755"/>
                  <a:gd name="T11" fmla="*/ 1656731731 h 304"/>
                  <a:gd name="T12" fmla="*/ 2147483647 w 755"/>
                  <a:gd name="T13" fmla="*/ 1679113601 h 304"/>
                  <a:gd name="T14" fmla="*/ 2147483647 w 755"/>
                  <a:gd name="T15" fmla="*/ 1695884202 h 304"/>
                  <a:gd name="T16" fmla="*/ 2147483647 w 755"/>
                  <a:gd name="T17" fmla="*/ 1695884202 h 304"/>
                  <a:gd name="T18" fmla="*/ 2147483647 w 755"/>
                  <a:gd name="T19" fmla="*/ 1667922666 h 304"/>
                  <a:gd name="T20" fmla="*/ 2147483647 w 755"/>
                  <a:gd name="T21" fmla="*/ 1578363582 h 304"/>
                  <a:gd name="T22" fmla="*/ 2147483647 w 755"/>
                  <a:gd name="T23" fmla="*/ 1404856684 h 304"/>
                  <a:gd name="T24" fmla="*/ 2147483647 w 755"/>
                  <a:gd name="T25" fmla="*/ 1253731833 h 304"/>
                  <a:gd name="T26" fmla="*/ 2147483647 w 755"/>
                  <a:gd name="T27" fmla="*/ 1152981814 h 304"/>
                  <a:gd name="T28" fmla="*/ 2147483647 w 755"/>
                  <a:gd name="T29" fmla="*/ 1052231794 h 304"/>
                  <a:gd name="T30" fmla="*/ 2147483647 w 755"/>
                  <a:gd name="T31" fmla="*/ 962672888 h 304"/>
                  <a:gd name="T32" fmla="*/ 2147483647 w 755"/>
                  <a:gd name="T33" fmla="*/ 895527278 h 304"/>
                  <a:gd name="T34" fmla="*/ 2147483647 w 755"/>
                  <a:gd name="T35" fmla="*/ 873145408 h 304"/>
                  <a:gd name="T36" fmla="*/ 2147483647 w 755"/>
                  <a:gd name="T37" fmla="*/ 828350064 h 304"/>
                  <a:gd name="T38" fmla="*/ 2147483647 w 755"/>
                  <a:gd name="T39" fmla="*/ 800388528 h 304"/>
                  <a:gd name="T40" fmla="*/ 2147483647 w 755"/>
                  <a:gd name="T41" fmla="*/ 755593184 h 304"/>
                  <a:gd name="T42" fmla="*/ 2147483647 w 755"/>
                  <a:gd name="T43" fmla="*/ 632461295 h 304"/>
                  <a:gd name="T44" fmla="*/ 2147483647 w 755"/>
                  <a:gd name="T45" fmla="*/ 509329583 h 304"/>
                  <a:gd name="T46" fmla="*/ 2147483647 w 755"/>
                  <a:gd name="T47" fmla="*/ 408579564 h 304"/>
                  <a:gd name="T48" fmla="*/ 2147483647 w 755"/>
                  <a:gd name="T49" fmla="*/ 291058945 h 304"/>
                  <a:gd name="T50" fmla="*/ 2147483647 w 755"/>
                  <a:gd name="T51" fmla="*/ 151125029 h 304"/>
                  <a:gd name="T52" fmla="*/ 2147483647 w 755"/>
                  <a:gd name="T53" fmla="*/ 39184075 h 304"/>
                  <a:gd name="T54" fmla="*/ 2147483647 w 755"/>
                  <a:gd name="T55" fmla="*/ 5611269 h 304"/>
                  <a:gd name="T56" fmla="*/ 2147483647 w 755"/>
                  <a:gd name="T57" fmla="*/ 5611269 h 304"/>
                  <a:gd name="T58" fmla="*/ 2147483647 w 755"/>
                  <a:gd name="T59" fmla="*/ 16802204 h 304"/>
                  <a:gd name="T60" fmla="*/ 2147483647 w 755"/>
                  <a:gd name="T61" fmla="*/ 44763740 h 304"/>
                  <a:gd name="T62" fmla="*/ 2147483647 w 755"/>
                  <a:gd name="T63" fmla="*/ 89559084 h 304"/>
                  <a:gd name="T64" fmla="*/ 2147483647 w 755"/>
                  <a:gd name="T65" fmla="*/ 223881731 h 304"/>
                  <a:gd name="T66" fmla="*/ 2147483647 w 755"/>
                  <a:gd name="T67" fmla="*/ 425381769 h 304"/>
                  <a:gd name="T68" fmla="*/ 2147483647 w 755"/>
                  <a:gd name="T69" fmla="*/ 598888490 h 304"/>
                  <a:gd name="T70" fmla="*/ 2147483647 w 755"/>
                  <a:gd name="T71" fmla="*/ 705218175 h 304"/>
                  <a:gd name="T72" fmla="*/ 154261753 w 755"/>
                  <a:gd name="T73" fmla="*/ 755593184 h 304"/>
                  <a:gd name="T74" fmla="*/ 49600901 w 755"/>
                  <a:gd name="T75" fmla="*/ 766784119 h 304"/>
                  <a:gd name="T76" fmla="*/ 11012061 w 755"/>
                  <a:gd name="T77" fmla="*/ 794777259 h 304"/>
                  <a:gd name="T78" fmla="*/ 0 w 755"/>
                  <a:gd name="T79" fmla="*/ 850763538 h 304"/>
                  <a:gd name="T80" fmla="*/ 11012061 w 755"/>
                  <a:gd name="T81" fmla="*/ 901106943 h 304"/>
                  <a:gd name="T82" fmla="*/ 49600901 w 755"/>
                  <a:gd name="T83" fmla="*/ 934711352 h 304"/>
                  <a:gd name="T84" fmla="*/ 154261753 w 755"/>
                  <a:gd name="T85" fmla="*/ 945902287 h 3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4"/>
                  <a:gd name="T131" fmla="*/ 755 w 755"/>
                  <a:gd name="T132" fmla="*/ 304 h 30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4">
                    <a:moveTo>
                      <a:pt x="683" y="169"/>
                    </a:moveTo>
                    <a:lnTo>
                      <a:pt x="671" y="178"/>
                    </a:lnTo>
                    <a:lnTo>
                      <a:pt x="661" y="187"/>
                    </a:lnTo>
                    <a:lnTo>
                      <a:pt x="651" y="197"/>
                    </a:lnTo>
                    <a:lnTo>
                      <a:pt x="642" y="207"/>
                    </a:lnTo>
                    <a:lnTo>
                      <a:pt x="626" y="228"/>
                    </a:lnTo>
                    <a:lnTo>
                      <a:pt x="613" y="247"/>
                    </a:lnTo>
                    <a:lnTo>
                      <a:pt x="604" y="263"/>
                    </a:lnTo>
                    <a:lnTo>
                      <a:pt x="596" y="278"/>
                    </a:lnTo>
                    <a:lnTo>
                      <a:pt x="593" y="288"/>
                    </a:lnTo>
                    <a:lnTo>
                      <a:pt x="591" y="294"/>
                    </a:lnTo>
                    <a:lnTo>
                      <a:pt x="591" y="296"/>
                    </a:lnTo>
                    <a:lnTo>
                      <a:pt x="593" y="298"/>
                    </a:lnTo>
                    <a:lnTo>
                      <a:pt x="594" y="300"/>
                    </a:lnTo>
                    <a:lnTo>
                      <a:pt x="595" y="301"/>
                    </a:lnTo>
                    <a:lnTo>
                      <a:pt x="599" y="303"/>
                    </a:lnTo>
                    <a:lnTo>
                      <a:pt x="604" y="304"/>
                    </a:lnTo>
                    <a:lnTo>
                      <a:pt x="610" y="303"/>
                    </a:lnTo>
                    <a:lnTo>
                      <a:pt x="614" y="300"/>
                    </a:lnTo>
                    <a:lnTo>
                      <a:pt x="616" y="298"/>
                    </a:lnTo>
                    <a:lnTo>
                      <a:pt x="617" y="295"/>
                    </a:lnTo>
                    <a:lnTo>
                      <a:pt x="623" y="282"/>
                    </a:lnTo>
                    <a:lnTo>
                      <a:pt x="631" y="268"/>
                    </a:lnTo>
                    <a:lnTo>
                      <a:pt x="641" y="251"/>
                    </a:lnTo>
                    <a:lnTo>
                      <a:pt x="653" y="234"/>
                    </a:lnTo>
                    <a:lnTo>
                      <a:pt x="661" y="224"/>
                    </a:lnTo>
                    <a:lnTo>
                      <a:pt x="669" y="215"/>
                    </a:lnTo>
                    <a:lnTo>
                      <a:pt x="679" y="206"/>
                    </a:lnTo>
                    <a:lnTo>
                      <a:pt x="689" y="197"/>
                    </a:lnTo>
                    <a:lnTo>
                      <a:pt x="700" y="188"/>
                    </a:lnTo>
                    <a:lnTo>
                      <a:pt x="714" y="179"/>
                    </a:lnTo>
                    <a:lnTo>
                      <a:pt x="727" y="172"/>
                    </a:lnTo>
                    <a:lnTo>
                      <a:pt x="743" y="164"/>
                    </a:lnTo>
                    <a:lnTo>
                      <a:pt x="749" y="160"/>
                    </a:lnTo>
                    <a:lnTo>
                      <a:pt x="753" y="158"/>
                    </a:lnTo>
                    <a:lnTo>
                      <a:pt x="754" y="156"/>
                    </a:lnTo>
                    <a:lnTo>
                      <a:pt x="755" y="152"/>
                    </a:lnTo>
                    <a:lnTo>
                      <a:pt x="754" y="148"/>
                    </a:lnTo>
                    <a:lnTo>
                      <a:pt x="752" y="146"/>
                    </a:lnTo>
                    <a:lnTo>
                      <a:pt x="750" y="143"/>
                    </a:lnTo>
                    <a:lnTo>
                      <a:pt x="748" y="143"/>
                    </a:lnTo>
                    <a:lnTo>
                      <a:pt x="731" y="135"/>
                    </a:lnTo>
                    <a:lnTo>
                      <a:pt x="714" y="126"/>
                    </a:lnTo>
                    <a:lnTo>
                      <a:pt x="697" y="113"/>
                    </a:lnTo>
                    <a:lnTo>
                      <a:pt x="679" y="100"/>
                    </a:lnTo>
                    <a:lnTo>
                      <a:pt x="671" y="91"/>
                    </a:lnTo>
                    <a:lnTo>
                      <a:pt x="663" y="83"/>
                    </a:lnTo>
                    <a:lnTo>
                      <a:pt x="655" y="73"/>
                    </a:lnTo>
                    <a:lnTo>
                      <a:pt x="647" y="63"/>
                    </a:lnTo>
                    <a:lnTo>
                      <a:pt x="640" y="52"/>
                    </a:lnTo>
                    <a:lnTo>
                      <a:pt x="632" y="39"/>
                    </a:lnTo>
                    <a:lnTo>
                      <a:pt x="625" y="27"/>
                    </a:lnTo>
                    <a:lnTo>
                      <a:pt x="618" y="12"/>
                    </a:lnTo>
                    <a:lnTo>
                      <a:pt x="616" y="7"/>
                    </a:lnTo>
                    <a:lnTo>
                      <a:pt x="614" y="3"/>
                    </a:lnTo>
                    <a:lnTo>
                      <a:pt x="609" y="1"/>
                    </a:lnTo>
                    <a:lnTo>
                      <a:pt x="604" y="0"/>
                    </a:lnTo>
                    <a:lnTo>
                      <a:pt x="599" y="1"/>
                    </a:lnTo>
                    <a:lnTo>
                      <a:pt x="595" y="2"/>
                    </a:lnTo>
                    <a:lnTo>
                      <a:pt x="594" y="3"/>
                    </a:lnTo>
                    <a:lnTo>
                      <a:pt x="593" y="6"/>
                    </a:lnTo>
                    <a:lnTo>
                      <a:pt x="591" y="8"/>
                    </a:lnTo>
                    <a:lnTo>
                      <a:pt x="591" y="10"/>
                    </a:lnTo>
                    <a:lnTo>
                      <a:pt x="593" y="16"/>
                    </a:lnTo>
                    <a:lnTo>
                      <a:pt x="596" y="26"/>
                    </a:lnTo>
                    <a:lnTo>
                      <a:pt x="604" y="40"/>
                    </a:lnTo>
                    <a:lnTo>
                      <a:pt x="613" y="57"/>
                    </a:lnTo>
                    <a:lnTo>
                      <a:pt x="626" y="76"/>
                    </a:lnTo>
                    <a:lnTo>
                      <a:pt x="642" y="96"/>
                    </a:lnTo>
                    <a:lnTo>
                      <a:pt x="651" y="107"/>
                    </a:lnTo>
                    <a:lnTo>
                      <a:pt x="661" y="117"/>
                    </a:lnTo>
                    <a:lnTo>
                      <a:pt x="671" y="126"/>
                    </a:lnTo>
                    <a:lnTo>
                      <a:pt x="683" y="135"/>
                    </a:lnTo>
                    <a:lnTo>
                      <a:pt x="28" y="135"/>
                    </a:lnTo>
                    <a:lnTo>
                      <a:pt x="18" y="136"/>
                    </a:lnTo>
                    <a:lnTo>
                      <a:pt x="9" y="137"/>
                    </a:lnTo>
                    <a:lnTo>
                      <a:pt x="6" y="139"/>
                    </a:lnTo>
                    <a:lnTo>
                      <a:pt x="2" y="142"/>
                    </a:lnTo>
                    <a:lnTo>
                      <a:pt x="0" y="147"/>
                    </a:lnTo>
                    <a:lnTo>
                      <a:pt x="0" y="152"/>
                    </a:lnTo>
                    <a:lnTo>
                      <a:pt x="0" y="158"/>
                    </a:lnTo>
                    <a:lnTo>
                      <a:pt x="2" y="161"/>
                    </a:lnTo>
                    <a:lnTo>
                      <a:pt x="6" y="165"/>
                    </a:lnTo>
                    <a:lnTo>
                      <a:pt x="9" y="167"/>
                    </a:lnTo>
                    <a:lnTo>
                      <a:pt x="18" y="169"/>
                    </a:lnTo>
                    <a:lnTo>
                      <a:pt x="28" y="169"/>
                    </a:lnTo>
                    <a:lnTo>
                      <a:pt x="683" y="16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59" name="Freeform 258"/>
              <p:cNvSpPr>
                <a:spLocks/>
              </p:cNvSpPr>
              <p:nvPr/>
            </p:nvSpPr>
            <p:spPr bwMode="auto">
              <a:xfrm>
                <a:off x="8378825" y="4603750"/>
                <a:ext cx="60325" cy="69850"/>
              </a:xfrm>
              <a:custGeom>
                <a:avLst/>
                <a:gdLst>
                  <a:gd name="T0" fmla="*/ 577364980 w 345"/>
                  <a:gd name="T1" fmla="*/ 0 h 391"/>
                  <a:gd name="T2" fmla="*/ 277981447 w 345"/>
                  <a:gd name="T3" fmla="*/ 74104062 h 391"/>
                  <a:gd name="T4" fmla="*/ 0 w 345"/>
                  <a:gd name="T5" fmla="*/ 119740764 h 391"/>
                  <a:gd name="T6" fmla="*/ 48123963 w 345"/>
                  <a:gd name="T7" fmla="*/ 182451594 h 391"/>
                  <a:gd name="T8" fmla="*/ 165743200 w 345"/>
                  <a:gd name="T9" fmla="*/ 188132132 h 391"/>
                  <a:gd name="T10" fmla="*/ 245909005 w 345"/>
                  <a:gd name="T11" fmla="*/ 210950573 h 391"/>
                  <a:gd name="T12" fmla="*/ 288682577 w 345"/>
                  <a:gd name="T13" fmla="*/ 233737036 h 391"/>
                  <a:gd name="T14" fmla="*/ 326105410 w 345"/>
                  <a:gd name="T15" fmla="*/ 273661403 h 391"/>
                  <a:gd name="T16" fmla="*/ 352827461 w 345"/>
                  <a:gd name="T17" fmla="*/ 330659539 h 391"/>
                  <a:gd name="T18" fmla="*/ 384930328 w 345"/>
                  <a:gd name="T19" fmla="*/ 450400303 h 391"/>
                  <a:gd name="T20" fmla="*/ 417002770 w 345"/>
                  <a:gd name="T21" fmla="*/ 655638361 h 391"/>
                  <a:gd name="T22" fmla="*/ 438374256 w 345"/>
                  <a:gd name="T23" fmla="*/ 832377261 h 391"/>
                  <a:gd name="T24" fmla="*/ 454425777 w 345"/>
                  <a:gd name="T25" fmla="*/ 969223951 h 391"/>
                  <a:gd name="T26" fmla="*/ 486498219 w 345"/>
                  <a:gd name="T27" fmla="*/ 1322701752 h 391"/>
                  <a:gd name="T28" fmla="*/ 513220096 w 345"/>
                  <a:gd name="T29" fmla="*/ 1710359426 h 391"/>
                  <a:gd name="T30" fmla="*/ 518570661 w 345"/>
                  <a:gd name="T31" fmla="*/ 1864311863 h 391"/>
                  <a:gd name="T32" fmla="*/ 523921226 w 345"/>
                  <a:gd name="T33" fmla="*/ 1966914904 h 391"/>
                  <a:gd name="T34" fmla="*/ 523921226 w 345"/>
                  <a:gd name="T35" fmla="*/ 2147483647 h 391"/>
                  <a:gd name="T36" fmla="*/ 534622182 w 345"/>
                  <a:gd name="T37" fmla="*/ 2147483647 h 391"/>
                  <a:gd name="T38" fmla="*/ 550643103 w 345"/>
                  <a:gd name="T39" fmla="*/ 2147483647 h 391"/>
                  <a:gd name="T40" fmla="*/ 588065935 w 345"/>
                  <a:gd name="T41" fmla="*/ 2147483647 h 391"/>
                  <a:gd name="T42" fmla="*/ 641540463 w 345"/>
                  <a:gd name="T43" fmla="*/ 2147483647 h 391"/>
                  <a:gd name="T44" fmla="*/ 764479666 w 345"/>
                  <a:gd name="T45" fmla="*/ 2080943153 h 391"/>
                  <a:gd name="T46" fmla="*/ 1181482611 w 345"/>
                  <a:gd name="T47" fmla="*/ 1590650461 h 391"/>
                  <a:gd name="T48" fmla="*/ 1331174289 w 345"/>
                  <a:gd name="T49" fmla="*/ 1391093120 h 391"/>
                  <a:gd name="T50" fmla="*/ 1512938410 w 345"/>
                  <a:gd name="T51" fmla="*/ 1128856926 h 391"/>
                  <a:gd name="T52" fmla="*/ 1667980655 w 345"/>
                  <a:gd name="T53" fmla="*/ 860876240 h 391"/>
                  <a:gd name="T54" fmla="*/ 1769548546 w 345"/>
                  <a:gd name="T55" fmla="*/ 644245129 h 391"/>
                  <a:gd name="T56" fmla="*/ 1828342864 w 345"/>
                  <a:gd name="T57" fmla="*/ 461793535 h 391"/>
                  <a:gd name="T58" fmla="*/ 1844394385 w 345"/>
                  <a:gd name="T59" fmla="*/ 290767150 h 391"/>
                  <a:gd name="T60" fmla="*/ 1828342864 w 345"/>
                  <a:gd name="T61" fmla="*/ 176738900 h 391"/>
                  <a:gd name="T62" fmla="*/ 1774899111 w 345"/>
                  <a:gd name="T63" fmla="*/ 79816577 h 391"/>
                  <a:gd name="T64" fmla="*/ 1689352141 w 345"/>
                  <a:gd name="T65" fmla="*/ 22818441 h 391"/>
                  <a:gd name="T66" fmla="*/ 1587784425 w 345"/>
                  <a:gd name="T67" fmla="*/ 0 h 391"/>
                  <a:gd name="T68" fmla="*/ 1523639541 w 345"/>
                  <a:gd name="T69" fmla="*/ 11393232 h 391"/>
                  <a:gd name="T70" fmla="*/ 1470165013 w 345"/>
                  <a:gd name="T71" fmla="*/ 45604904 h 391"/>
                  <a:gd name="T72" fmla="*/ 1432742181 w 345"/>
                  <a:gd name="T73" fmla="*/ 96922324 h 391"/>
                  <a:gd name="T74" fmla="*/ 1422041050 w 345"/>
                  <a:gd name="T75" fmla="*/ 159633153 h 391"/>
                  <a:gd name="T76" fmla="*/ 1438092571 w 345"/>
                  <a:gd name="T77" fmla="*/ 256555477 h 391"/>
                  <a:gd name="T78" fmla="*/ 1475515578 w 345"/>
                  <a:gd name="T79" fmla="*/ 324978822 h 391"/>
                  <a:gd name="T80" fmla="*/ 1587784425 w 345"/>
                  <a:gd name="T81" fmla="*/ 444687609 h 391"/>
                  <a:gd name="T82" fmla="*/ 1609155736 w 345"/>
                  <a:gd name="T83" fmla="*/ 501717723 h 391"/>
                  <a:gd name="T84" fmla="*/ 1609155736 w 345"/>
                  <a:gd name="T85" fmla="*/ 587215016 h 391"/>
                  <a:gd name="T86" fmla="*/ 1577083294 w 345"/>
                  <a:gd name="T87" fmla="*/ 701243265 h 391"/>
                  <a:gd name="T88" fmla="*/ 1518288976 w 345"/>
                  <a:gd name="T89" fmla="*/ 843770493 h 391"/>
                  <a:gd name="T90" fmla="*/ 1438092571 w 345"/>
                  <a:gd name="T91" fmla="*/ 1003403646 h 391"/>
                  <a:gd name="T92" fmla="*/ 1277699762 w 345"/>
                  <a:gd name="T93" fmla="*/ 1259959123 h 391"/>
                  <a:gd name="T94" fmla="*/ 1010419270 w 345"/>
                  <a:gd name="T95" fmla="*/ 1619149618 h 391"/>
                  <a:gd name="T96" fmla="*/ 850026636 w 345"/>
                  <a:gd name="T97" fmla="*/ 1721784457 h 391"/>
                  <a:gd name="T98" fmla="*/ 828655149 w 345"/>
                  <a:gd name="T99" fmla="*/ 1248565892 h 391"/>
                  <a:gd name="T100" fmla="*/ 780531187 w 345"/>
                  <a:gd name="T101" fmla="*/ 792484872 h 391"/>
                  <a:gd name="T102" fmla="*/ 716386303 w 345"/>
                  <a:gd name="T103" fmla="*/ 376296242 h 391"/>
                  <a:gd name="T104" fmla="*/ 636189898 w 345"/>
                  <a:gd name="T105" fmla="*/ 17105747 h 391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1"/>
                  <a:gd name="T161" fmla="*/ 345 w 345"/>
                  <a:gd name="T162" fmla="*/ 391 h 391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1">
                    <a:moveTo>
                      <a:pt x="119" y="3"/>
                    </a:moveTo>
                    <a:lnTo>
                      <a:pt x="108" y="0"/>
                    </a:lnTo>
                    <a:lnTo>
                      <a:pt x="82" y="7"/>
                    </a:lnTo>
                    <a:lnTo>
                      <a:pt x="52" y="13"/>
                    </a:lnTo>
                    <a:lnTo>
                      <a:pt x="24" y="18"/>
                    </a:lnTo>
                    <a:lnTo>
                      <a:pt x="0" y="21"/>
                    </a:lnTo>
                    <a:lnTo>
                      <a:pt x="0" y="32"/>
                    </a:lnTo>
                    <a:lnTo>
                      <a:pt x="9" y="32"/>
                    </a:lnTo>
                    <a:lnTo>
                      <a:pt x="16" y="32"/>
                    </a:lnTo>
                    <a:lnTo>
                      <a:pt x="31" y="33"/>
                    </a:lnTo>
                    <a:lnTo>
                      <a:pt x="42" y="35"/>
                    </a:lnTo>
                    <a:lnTo>
                      <a:pt x="46" y="37"/>
                    </a:lnTo>
                    <a:lnTo>
                      <a:pt x="51" y="39"/>
                    </a:lnTo>
                    <a:lnTo>
                      <a:pt x="54" y="41"/>
                    </a:lnTo>
                    <a:lnTo>
                      <a:pt x="57" y="45"/>
                    </a:lnTo>
                    <a:lnTo>
                      <a:pt x="61" y="48"/>
                    </a:lnTo>
                    <a:lnTo>
                      <a:pt x="63" y="54"/>
                    </a:lnTo>
                    <a:lnTo>
                      <a:pt x="66" y="58"/>
                    </a:lnTo>
                    <a:lnTo>
                      <a:pt x="69" y="65"/>
                    </a:lnTo>
                    <a:lnTo>
                      <a:pt x="72" y="79"/>
                    </a:lnTo>
                    <a:lnTo>
                      <a:pt x="75" y="98"/>
                    </a:lnTo>
                    <a:lnTo>
                      <a:pt x="78" y="115"/>
                    </a:lnTo>
                    <a:lnTo>
                      <a:pt x="81" y="131"/>
                    </a:lnTo>
                    <a:lnTo>
                      <a:pt x="82" y="146"/>
                    </a:lnTo>
                    <a:lnTo>
                      <a:pt x="84" y="159"/>
                    </a:lnTo>
                    <a:lnTo>
                      <a:pt x="85" y="170"/>
                    </a:lnTo>
                    <a:lnTo>
                      <a:pt x="88" y="195"/>
                    </a:lnTo>
                    <a:lnTo>
                      <a:pt x="91" y="232"/>
                    </a:lnTo>
                    <a:lnTo>
                      <a:pt x="94" y="282"/>
                    </a:lnTo>
                    <a:lnTo>
                      <a:pt x="96" y="300"/>
                    </a:lnTo>
                    <a:lnTo>
                      <a:pt x="97" y="315"/>
                    </a:lnTo>
                    <a:lnTo>
                      <a:pt x="97" y="327"/>
                    </a:lnTo>
                    <a:lnTo>
                      <a:pt x="98" y="338"/>
                    </a:lnTo>
                    <a:lnTo>
                      <a:pt x="98" y="345"/>
                    </a:lnTo>
                    <a:lnTo>
                      <a:pt x="98" y="364"/>
                    </a:lnTo>
                    <a:lnTo>
                      <a:pt x="98" y="377"/>
                    </a:lnTo>
                    <a:lnTo>
                      <a:pt x="99" y="385"/>
                    </a:lnTo>
                    <a:lnTo>
                      <a:pt x="100" y="389"/>
                    </a:lnTo>
                    <a:lnTo>
                      <a:pt x="102" y="390"/>
                    </a:lnTo>
                    <a:lnTo>
                      <a:pt x="103" y="391"/>
                    </a:lnTo>
                    <a:lnTo>
                      <a:pt x="106" y="391"/>
                    </a:lnTo>
                    <a:lnTo>
                      <a:pt x="110" y="391"/>
                    </a:lnTo>
                    <a:lnTo>
                      <a:pt x="115" y="389"/>
                    </a:lnTo>
                    <a:lnTo>
                      <a:pt x="120" y="385"/>
                    </a:lnTo>
                    <a:lnTo>
                      <a:pt x="127" y="380"/>
                    </a:lnTo>
                    <a:lnTo>
                      <a:pt x="143" y="365"/>
                    </a:lnTo>
                    <a:lnTo>
                      <a:pt x="162" y="345"/>
                    </a:lnTo>
                    <a:lnTo>
                      <a:pt x="221" y="279"/>
                    </a:lnTo>
                    <a:lnTo>
                      <a:pt x="234" y="263"/>
                    </a:lnTo>
                    <a:lnTo>
                      <a:pt x="249" y="244"/>
                    </a:lnTo>
                    <a:lnTo>
                      <a:pt x="265" y="223"/>
                    </a:lnTo>
                    <a:lnTo>
                      <a:pt x="283" y="198"/>
                    </a:lnTo>
                    <a:lnTo>
                      <a:pt x="298" y="174"/>
                    </a:lnTo>
                    <a:lnTo>
                      <a:pt x="312" y="151"/>
                    </a:lnTo>
                    <a:lnTo>
                      <a:pt x="322" y="131"/>
                    </a:lnTo>
                    <a:lnTo>
                      <a:pt x="331" y="113"/>
                    </a:lnTo>
                    <a:lnTo>
                      <a:pt x="338" y="96"/>
                    </a:lnTo>
                    <a:lnTo>
                      <a:pt x="342" y="81"/>
                    </a:lnTo>
                    <a:lnTo>
                      <a:pt x="344" y="66"/>
                    </a:lnTo>
                    <a:lnTo>
                      <a:pt x="345" y="51"/>
                    </a:lnTo>
                    <a:lnTo>
                      <a:pt x="344" y="41"/>
                    </a:lnTo>
                    <a:lnTo>
                      <a:pt x="342" y="31"/>
                    </a:lnTo>
                    <a:lnTo>
                      <a:pt x="338" y="22"/>
                    </a:lnTo>
                    <a:lnTo>
                      <a:pt x="332" y="14"/>
                    </a:lnTo>
                    <a:lnTo>
                      <a:pt x="324" y="9"/>
                    </a:lnTo>
                    <a:lnTo>
                      <a:pt x="316" y="4"/>
                    </a:lnTo>
                    <a:lnTo>
                      <a:pt x="307" y="1"/>
                    </a:lnTo>
                    <a:lnTo>
                      <a:pt x="297" y="0"/>
                    </a:lnTo>
                    <a:lnTo>
                      <a:pt x="290" y="1"/>
                    </a:lnTo>
                    <a:lnTo>
                      <a:pt x="285" y="2"/>
                    </a:lnTo>
                    <a:lnTo>
                      <a:pt x="279" y="4"/>
                    </a:lnTo>
                    <a:lnTo>
                      <a:pt x="275" y="8"/>
                    </a:lnTo>
                    <a:lnTo>
                      <a:pt x="270" y="12"/>
                    </a:lnTo>
                    <a:lnTo>
                      <a:pt x="268" y="17"/>
                    </a:lnTo>
                    <a:lnTo>
                      <a:pt x="267" y="21"/>
                    </a:lnTo>
                    <a:lnTo>
                      <a:pt x="266" y="28"/>
                    </a:lnTo>
                    <a:lnTo>
                      <a:pt x="267" y="36"/>
                    </a:lnTo>
                    <a:lnTo>
                      <a:pt x="269" y="45"/>
                    </a:lnTo>
                    <a:lnTo>
                      <a:pt x="271" y="51"/>
                    </a:lnTo>
                    <a:lnTo>
                      <a:pt x="276" y="57"/>
                    </a:lnTo>
                    <a:lnTo>
                      <a:pt x="295" y="75"/>
                    </a:lnTo>
                    <a:lnTo>
                      <a:pt x="297" y="78"/>
                    </a:lnTo>
                    <a:lnTo>
                      <a:pt x="299" y="83"/>
                    </a:lnTo>
                    <a:lnTo>
                      <a:pt x="301" y="88"/>
                    </a:lnTo>
                    <a:lnTo>
                      <a:pt x="301" y="94"/>
                    </a:lnTo>
                    <a:lnTo>
                      <a:pt x="301" y="103"/>
                    </a:lnTo>
                    <a:lnTo>
                      <a:pt x="298" y="113"/>
                    </a:lnTo>
                    <a:lnTo>
                      <a:pt x="295" y="123"/>
                    </a:lnTo>
                    <a:lnTo>
                      <a:pt x="290" y="135"/>
                    </a:lnTo>
                    <a:lnTo>
                      <a:pt x="284" y="148"/>
                    </a:lnTo>
                    <a:lnTo>
                      <a:pt x="277" y="162"/>
                    </a:lnTo>
                    <a:lnTo>
                      <a:pt x="269" y="176"/>
                    </a:lnTo>
                    <a:lnTo>
                      <a:pt x="260" y="190"/>
                    </a:lnTo>
                    <a:lnTo>
                      <a:pt x="239" y="221"/>
                    </a:lnTo>
                    <a:lnTo>
                      <a:pt x="215" y="252"/>
                    </a:lnTo>
                    <a:lnTo>
                      <a:pt x="189" y="284"/>
                    </a:lnTo>
                    <a:lnTo>
                      <a:pt x="159" y="315"/>
                    </a:lnTo>
                    <a:lnTo>
                      <a:pt x="159" y="302"/>
                    </a:lnTo>
                    <a:lnTo>
                      <a:pt x="157" y="261"/>
                    </a:lnTo>
                    <a:lnTo>
                      <a:pt x="155" y="219"/>
                    </a:lnTo>
                    <a:lnTo>
                      <a:pt x="150" y="178"/>
                    </a:lnTo>
                    <a:lnTo>
                      <a:pt x="146" y="139"/>
                    </a:lnTo>
                    <a:lnTo>
                      <a:pt x="140" y="102"/>
                    </a:lnTo>
                    <a:lnTo>
                      <a:pt x="134" y="66"/>
                    </a:lnTo>
                    <a:lnTo>
                      <a:pt x="127" y="33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60" name="Freeform 259"/>
              <p:cNvSpPr>
                <a:spLocks/>
              </p:cNvSpPr>
              <p:nvPr/>
            </p:nvSpPr>
            <p:spPr bwMode="auto">
              <a:xfrm>
                <a:off x="8453438" y="4619625"/>
                <a:ext cx="31750" cy="73025"/>
              </a:xfrm>
              <a:custGeom>
                <a:avLst/>
                <a:gdLst>
                  <a:gd name="T0" fmla="*/ 663396045 w 176"/>
                  <a:gd name="T1" fmla="*/ 0 h 421"/>
                  <a:gd name="T2" fmla="*/ 0 w 176"/>
                  <a:gd name="T3" fmla="*/ 297470200 h 421"/>
                  <a:gd name="T4" fmla="*/ 0 w 176"/>
                  <a:gd name="T5" fmla="*/ 344436029 h 421"/>
                  <a:gd name="T6" fmla="*/ 52850401 w 176"/>
                  <a:gd name="T7" fmla="*/ 328790813 h 421"/>
                  <a:gd name="T8" fmla="*/ 217226825 w 176"/>
                  <a:gd name="T9" fmla="*/ 276589906 h 421"/>
                  <a:gd name="T10" fmla="*/ 228974866 w 176"/>
                  <a:gd name="T11" fmla="*/ 271384837 h 421"/>
                  <a:gd name="T12" fmla="*/ 240690616 w 176"/>
                  <a:gd name="T13" fmla="*/ 271384837 h 421"/>
                  <a:gd name="T14" fmla="*/ 270044574 w 176"/>
                  <a:gd name="T15" fmla="*/ 276589906 h 421"/>
                  <a:gd name="T16" fmla="*/ 293541017 w 176"/>
                  <a:gd name="T17" fmla="*/ 281824984 h 421"/>
                  <a:gd name="T18" fmla="*/ 322894974 w 176"/>
                  <a:gd name="T19" fmla="*/ 287030053 h 421"/>
                  <a:gd name="T20" fmla="*/ 340500891 w 176"/>
                  <a:gd name="T21" fmla="*/ 302675269 h 421"/>
                  <a:gd name="T22" fmla="*/ 358106987 w 176"/>
                  <a:gd name="T23" fmla="*/ 323555562 h 421"/>
                  <a:gd name="T24" fmla="*/ 369855028 w 176"/>
                  <a:gd name="T25" fmla="*/ 339230959 h 421"/>
                  <a:gd name="T26" fmla="*/ 375712903 w 176"/>
                  <a:gd name="T27" fmla="*/ 370521391 h 421"/>
                  <a:gd name="T28" fmla="*/ 375712903 w 176"/>
                  <a:gd name="T29" fmla="*/ 391401858 h 421"/>
                  <a:gd name="T30" fmla="*/ 375712903 w 176"/>
                  <a:gd name="T31" fmla="*/ 1925718685 h 421"/>
                  <a:gd name="T32" fmla="*/ 369855028 w 176"/>
                  <a:gd name="T33" fmla="*/ 1983124661 h 421"/>
                  <a:gd name="T34" fmla="*/ 358106987 w 176"/>
                  <a:gd name="T35" fmla="*/ 2030090490 h 421"/>
                  <a:gd name="T36" fmla="*/ 346358766 w 176"/>
                  <a:gd name="T37" fmla="*/ 2045765887 h 421"/>
                  <a:gd name="T38" fmla="*/ 334643196 w 176"/>
                  <a:gd name="T39" fmla="*/ 2066646181 h 421"/>
                  <a:gd name="T40" fmla="*/ 317004628 w 176"/>
                  <a:gd name="T41" fmla="*/ 2082291397 h 421"/>
                  <a:gd name="T42" fmla="*/ 293541017 w 176"/>
                  <a:gd name="T43" fmla="*/ 2092731717 h 421"/>
                  <a:gd name="T44" fmla="*/ 252438658 w 176"/>
                  <a:gd name="T45" fmla="*/ 2118817079 h 421"/>
                  <a:gd name="T46" fmla="*/ 187872688 w 176"/>
                  <a:gd name="T47" fmla="*/ 2134492477 h 421"/>
                  <a:gd name="T48" fmla="*/ 111558496 w 176"/>
                  <a:gd name="T49" fmla="*/ 2139697373 h 421"/>
                  <a:gd name="T50" fmla="*/ 23496263 w 176"/>
                  <a:gd name="T51" fmla="*/ 2144902442 h 421"/>
                  <a:gd name="T52" fmla="*/ 23496263 w 176"/>
                  <a:gd name="T53" fmla="*/ 2147483647 h 421"/>
                  <a:gd name="T54" fmla="*/ 1033251074 w 176"/>
                  <a:gd name="T55" fmla="*/ 2147483647 h 421"/>
                  <a:gd name="T56" fmla="*/ 1033251074 w 176"/>
                  <a:gd name="T57" fmla="*/ 2144902442 h 421"/>
                  <a:gd name="T58" fmla="*/ 939330966 w 176"/>
                  <a:gd name="T59" fmla="*/ 2144902442 h 421"/>
                  <a:gd name="T60" fmla="*/ 868874649 w 176"/>
                  <a:gd name="T61" fmla="*/ 2139697373 h 421"/>
                  <a:gd name="T62" fmla="*/ 810166374 w 176"/>
                  <a:gd name="T63" fmla="*/ 2129257226 h 421"/>
                  <a:gd name="T64" fmla="*/ 763206500 w 176"/>
                  <a:gd name="T65" fmla="*/ 2113612010 h 421"/>
                  <a:gd name="T66" fmla="*/ 727962016 w 176"/>
                  <a:gd name="T67" fmla="*/ 2092731717 h 421"/>
                  <a:gd name="T68" fmla="*/ 710356099 w 176"/>
                  <a:gd name="T69" fmla="*/ 2066646181 h 421"/>
                  <a:gd name="T70" fmla="*/ 698607878 w 176"/>
                  <a:gd name="T71" fmla="*/ 2030090490 h 421"/>
                  <a:gd name="T72" fmla="*/ 692750003 w 176"/>
                  <a:gd name="T73" fmla="*/ 1983124661 h 421"/>
                  <a:gd name="T74" fmla="*/ 692750003 w 176"/>
                  <a:gd name="T75" fmla="*/ 5205069 h 421"/>
                  <a:gd name="T76" fmla="*/ 663396045 w 176"/>
                  <a:gd name="T77" fmla="*/ 0 h 42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1"/>
                  <a:gd name="T119" fmla="*/ 176 w 176"/>
                  <a:gd name="T120" fmla="*/ 421 h 42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1">
                    <a:moveTo>
                      <a:pt x="113" y="0"/>
                    </a:moveTo>
                    <a:lnTo>
                      <a:pt x="0" y="57"/>
                    </a:lnTo>
                    <a:lnTo>
                      <a:pt x="0" y="66"/>
                    </a:lnTo>
                    <a:lnTo>
                      <a:pt x="9" y="63"/>
                    </a:lnTo>
                    <a:lnTo>
                      <a:pt x="37" y="53"/>
                    </a:lnTo>
                    <a:lnTo>
                      <a:pt x="39" y="52"/>
                    </a:lnTo>
                    <a:lnTo>
                      <a:pt x="41" y="52"/>
                    </a:lnTo>
                    <a:lnTo>
                      <a:pt x="46" y="53"/>
                    </a:lnTo>
                    <a:lnTo>
                      <a:pt x="50" y="54"/>
                    </a:lnTo>
                    <a:lnTo>
                      <a:pt x="55" y="55"/>
                    </a:lnTo>
                    <a:lnTo>
                      <a:pt x="58" y="58"/>
                    </a:lnTo>
                    <a:lnTo>
                      <a:pt x="61" y="62"/>
                    </a:lnTo>
                    <a:lnTo>
                      <a:pt x="63" y="65"/>
                    </a:lnTo>
                    <a:lnTo>
                      <a:pt x="64" y="71"/>
                    </a:lnTo>
                    <a:lnTo>
                      <a:pt x="64" y="75"/>
                    </a:lnTo>
                    <a:lnTo>
                      <a:pt x="64" y="369"/>
                    </a:lnTo>
                    <a:lnTo>
                      <a:pt x="63" y="380"/>
                    </a:lnTo>
                    <a:lnTo>
                      <a:pt x="61" y="389"/>
                    </a:lnTo>
                    <a:lnTo>
                      <a:pt x="59" y="392"/>
                    </a:lnTo>
                    <a:lnTo>
                      <a:pt x="57" y="396"/>
                    </a:lnTo>
                    <a:lnTo>
                      <a:pt x="54" y="399"/>
                    </a:lnTo>
                    <a:lnTo>
                      <a:pt x="50" y="401"/>
                    </a:lnTo>
                    <a:lnTo>
                      <a:pt x="43" y="406"/>
                    </a:lnTo>
                    <a:lnTo>
                      <a:pt x="32" y="409"/>
                    </a:lnTo>
                    <a:lnTo>
                      <a:pt x="19" y="410"/>
                    </a:lnTo>
                    <a:lnTo>
                      <a:pt x="4" y="411"/>
                    </a:lnTo>
                    <a:lnTo>
                      <a:pt x="4" y="421"/>
                    </a:lnTo>
                    <a:lnTo>
                      <a:pt x="176" y="421"/>
                    </a:lnTo>
                    <a:lnTo>
                      <a:pt x="176" y="411"/>
                    </a:lnTo>
                    <a:lnTo>
                      <a:pt x="160" y="411"/>
                    </a:lnTo>
                    <a:lnTo>
                      <a:pt x="148" y="410"/>
                    </a:lnTo>
                    <a:lnTo>
                      <a:pt x="138" y="408"/>
                    </a:lnTo>
                    <a:lnTo>
                      <a:pt x="130" y="405"/>
                    </a:lnTo>
                    <a:lnTo>
                      <a:pt x="124" y="401"/>
                    </a:lnTo>
                    <a:lnTo>
                      <a:pt x="121" y="396"/>
                    </a:lnTo>
                    <a:lnTo>
                      <a:pt x="119" y="389"/>
                    </a:lnTo>
                    <a:lnTo>
                      <a:pt x="118" y="380"/>
                    </a:lnTo>
                    <a:lnTo>
                      <a:pt x="118" y="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61" name="Freeform 260"/>
              <p:cNvSpPr>
                <a:spLocks/>
              </p:cNvSpPr>
              <p:nvPr/>
            </p:nvSpPr>
            <p:spPr bwMode="auto">
              <a:xfrm>
                <a:off x="8499475" y="4619625"/>
                <a:ext cx="49212" cy="73025"/>
              </a:xfrm>
              <a:custGeom>
                <a:avLst/>
                <a:gdLst>
                  <a:gd name="T0" fmla="*/ 388323572 w 278"/>
                  <a:gd name="T1" fmla="*/ 1904838218 h 421"/>
                  <a:gd name="T2" fmla="*/ 793255663 w 278"/>
                  <a:gd name="T3" fmla="*/ 1502996214 h 421"/>
                  <a:gd name="T4" fmla="*/ 992964155 w 278"/>
                  <a:gd name="T5" fmla="*/ 1309897819 h 421"/>
                  <a:gd name="T6" fmla="*/ 1148268553 w 278"/>
                  <a:gd name="T7" fmla="*/ 1122034676 h 421"/>
                  <a:gd name="T8" fmla="*/ 1270324757 w 278"/>
                  <a:gd name="T9" fmla="*/ 923731212 h 421"/>
                  <a:gd name="T10" fmla="*/ 1336883810 w 278"/>
                  <a:gd name="T11" fmla="*/ 756718180 h 421"/>
                  <a:gd name="T12" fmla="*/ 1364616719 w 278"/>
                  <a:gd name="T13" fmla="*/ 574060106 h 421"/>
                  <a:gd name="T14" fmla="*/ 1353523485 w 278"/>
                  <a:gd name="T15" fmla="*/ 459247981 h 421"/>
                  <a:gd name="T16" fmla="*/ 1314697341 w 278"/>
                  <a:gd name="T17" fmla="*/ 349671106 h 421"/>
                  <a:gd name="T18" fmla="*/ 1253684905 w 278"/>
                  <a:gd name="T19" fmla="*/ 250504370 h 421"/>
                  <a:gd name="T20" fmla="*/ 1181579412 w 278"/>
                  <a:gd name="T21" fmla="*/ 172217928 h 421"/>
                  <a:gd name="T22" fmla="*/ 1087256117 w 278"/>
                  <a:gd name="T23" fmla="*/ 99166736 h 421"/>
                  <a:gd name="T24" fmla="*/ 976324303 w 278"/>
                  <a:gd name="T25" fmla="*/ 46965829 h 421"/>
                  <a:gd name="T26" fmla="*/ 854268099 w 278"/>
                  <a:gd name="T27" fmla="*/ 10440147 h 421"/>
                  <a:gd name="T28" fmla="*/ 726696787 w 278"/>
                  <a:gd name="T29" fmla="*/ 0 h 421"/>
                  <a:gd name="T30" fmla="*/ 593547348 w 278"/>
                  <a:gd name="T31" fmla="*/ 10440147 h 421"/>
                  <a:gd name="T32" fmla="*/ 471522477 w 278"/>
                  <a:gd name="T33" fmla="*/ 41760760 h 421"/>
                  <a:gd name="T34" fmla="*/ 360559330 w 278"/>
                  <a:gd name="T35" fmla="*/ 93931659 h 421"/>
                  <a:gd name="T36" fmla="*/ 260720927 w 278"/>
                  <a:gd name="T37" fmla="*/ 172217928 h 421"/>
                  <a:gd name="T38" fmla="*/ 177522023 w 278"/>
                  <a:gd name="T39" fmla="*/ 255709440 h 421"/>
                  <a:gd name="T40" fmla="*/ 105385197 w 278"/>
                  <a:gd name="T41" fmla="*/ 370521391 h 421"/>
                  <a:gd name="T42" fmla="*/ 49919201 w 278"/>
                  <a:gd name="T43" fmla="*/ 495773663 h 421"/>
                  <a:gd name="T44" fmla="*/ 5546617 w 278"/>
                  <a:gd name="T45" fmla="*/ 652346375 h 421"/>
                  <a:gd name="T46" fmla="*/ 127571489 w 278"/>
                  <a:gd name="T47" fmla="*/ 558414716 h 421"/>
                  <a:gd name="T48" fmla="*/ 205254932 w 278"/>
                  <a:gd name="T49" fmla="*/ 427927367 h 421"/>
                  <a:gd name="T50" fmla="*/ 260720927 w 278"/>
                  <a:gd name="T51" fmla="*/ 365316322 h 421"/>
                  <a:gd name="T52" fmla="*/ 316186746 w 278"/>
                  <a:gd name="T53" fmla="*/ 318350666 h 421"/>
                  <a:gd name="T54" fmla="*/ 382745799 w 278"/>
                  <a:gd name="T55" fmla="*/ 281824984 h 421"/>
                  <a:gd name="T56" fmla="*/ 454882625 w 278"/>
                  <a:gd name="T57" fmla="*/ 255709440 h 421"/>
                  <a:gd name="T58" fmla="*/ 532534912 w 278"/>
                  <a:gd name="T59" fmla="*/ 245269293 h 421"/>
                  <a:gd name="T60" fmla="*/ 632373492 w 278"/>
                  <a:gd name="T61" fmla="*/ 245269293 h 421"/>
                  <a:gd name="T62" fmla="*/ 732243227 w 278"/>
                  <a:gd name="T63" fmla="*/ 266149586 h 421"/>
                  <a:gd name="T64" fmla="*/ 826535189 w 278"/>
                  <a:gd name="T65" fmla="*/ 297470200 h 421"/>
                  <a:gd name="T66" fmla="*/ 898640860 w 278"/>
                  <a:gd name="T67" fmla="*/ 344436029 h 421"/>
                  <a:gd name="T68" fmla="*/ 959684628 w 278"/>
                  <a:gd name="T69" fmla="*/ 401842005 h 421"/>
                  <a:gd name="T70" fmla="*/ 1009603829 w 278"/>
                  <a:gd name="T71" fmla="*/ 480128447 h 421"/>
                  <a:gd name="T72" fmla="*/ 1042883356 w 278"/>
                  <a:gd name="T73" fmla="*/ 568855036 h 421"/>
                  <a:gd name="T74" fmla="*/ 1059523208 w 278"/>
                  <a:gd name="T75" fmla="*/ 662786522 h 421"/>
                  <a:gd name="T76" fmla="*/ 1059523208 w 278"/>
                  <a:gd name="T77" fmla="*/ 761953431 h 421"/>
                  <a:gd name="T78" fmla="*/ 1048429973 w 278"/>
                  <a:gd name="T79" fmla="*/ 855884916 h 421"/>
                  <a:gd name="T80" fmla="*/ 998510772 w 278"/>
                  <a:gd name="T81" fmla="*/ 1002017654 h 421"/>
                  <a:gd name="T82" fmla="*/ 887547625 w 278"/>
                  <a:gd name="T83" fmla="*/ 1210761265 h 421"/>
                  <a:gd name="T84" fmla="*/ 732243227 w 278"/>
                  <a:gd name="T85" fmla="*/ 1419504875 h 421"/>
                  <a:gd name="T86" fmla="*/ 0 w 278"/>
                  <a:gd name="T87" fmla="*/ 2147483647 h 421"/>
                  <a:gd name="T88" fmla="*/ 1353523485 w 278"/>
                  <a:gd name="T89" fmla="*/ 2147483647 h 421"/>
                  <a:gd name="T90" fmla="*/ 1492219541 w 278"/>
                  <a:gd name="T91" fmla="*/ 1732620291 h 421"/>
                  <a:gd name="T92" fmla="*/ 1425660488 w 278"/>
                  <a:gd name="T93" fmla="*/ 1826581957 h 421"/>
                  <a:gd name="T94" fmla="*/ 1359070102 w 278"/>
                  <a:gd name="T95" fmla="*/ 1894428253 h 421"/>
                  <a:gd name="T96" fmla="*/ 1292511049 w 278"/>
                  <a:gd name="T97" fmla="*/ 1936158832 h 421"/>
                  <a:gd name="T98" fmla="*/ 1231498613 w 278"/>
                  <a:gd name="T99" fmla="*/ 1946598978 h 421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78"/>
                  <a:gd name="T151" fmla="*/ 0 h 421"/>
                  <a:gd name="T152" fmla="*/ 278 w 278"/>
                  <a:gd name="T153" fmla="*/ 421 h 421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78" h="421">
                    <a:moveTo>
                      <a:pt x="61" y="373"/>
                    </a:moveTo>
                    <a:lnTo>
                      <a:pt x="70" y="365"/>
                    </a:lnTo>
                    <a:lnTo>
                      <a:pt x="112" y="322"/>
                    </a:lnTo>
                    <a:lnTo>
                      <a:pt x="143" y="288"/>
                    </a:lnTo>
                    <a:lnTo>
                      <a:pt x="167" y="265"/>
                    </a:lnTo>
                    <a:lnTo>
                      <a:pt x="179" y="251"/>
                    </a:lnTo>
                    <a:lnTo>
                      <a:pt x="194" y="234"/>
                    </a:lnTo>
                    <a:lnTo>
                      <a:pt x="207" y="215"/>
                    </a:lnTo>
                    <a:lnTo>
                      <a:pt x="219" y="197"/>
                    </a:lnTo>
                    <a:lnTo>
                      <a:pt x="229" y="177"/>
                    </a:lnTo>
                    <a:lnTo>
                      <a:pt x="236" y="163"/>
                    </a:lnTo>
                    <a:lnTo>
                      <a:pt x="241" y="145"/>
                    </a:lnTo>
                    <a:lnTo>
                      <a:pt x="245" y="126"/>
                    </a:lnTo>
                    <a:lnTo>
                      <a:pt x="246" y="110"/>
                    </a:lnTo>
                    <a:lnTo>
                      <a:pt x="245" y="99"/>
                    </a:lnTo>
                    <a:lnTo>
                      <a:pt x="244" y="88"/>
                    </a:lnTo>
                    <a:lnTo>
                      <a:pt x="241" y="77"/>
                    </a:lnTo>
                    <a:lnTo>
                      <a:pt x="237" y="67"/>
                    </a:lnTo>
                    <a:lnTo>
                      <a:pt x="233" y="57"/>
                    </a:lnTo>
                    <a:lnTo>
                      <a:pt x="226" y="48"/>
                    </a:lnTo>
                    <a:lnTo>
                      <a:pt x="220" y="40"/>
                    </a:lnTo>
                    <a:lnTo>
                      <a:pt x="213" y="33"/>
                    </a:lnTo>
                    <a:lnTo>
                      <a:pt x="205" y="25"/>
                    </a:lnTo>
                    <a:lnTo>
                      <a:pt x="196" y="19"/>
                    </a:lnTo>
                    <a:lnTo>
                      <a:pt x="186" y="14"/>
                    </a:lnTo>
                    <a:lnTo>
                      <a:pt x="176" y="9"/>
                    </a:lnTo>
                    <a:lnTo>
                      <a:pt x="166" y="6"/>
                    </a:lnTo>
                    <a:lnTo>
                      <a:pt x="154" y="2"/>
                    </a:lnTo>
                    <a:lnTo>
                      <a:pt x="143" y="1"/>
                    </a:lnTo>
                    <a:lnTo>
                      <a:pt x="131" y="0"/>
                    </a:lnTo>
                    <a:lnTo>
                      <a:pt x="119" y="1"/>
                    </a:lnTo>
                    <a:lnTo>
                      <a:pt x="107" y="2"/>
                    </a:lnTo>
                    <a:lnTo>
                      <a:pt x="96" y="5"/>
                    </a:lnTo>
                    <a:lnTo>
                      <a:pt x="85" y="8"/>
                    </a:lnTo>
                    <a:lnTo>
                      <a:pt x="75" y="12"/>
                    </a:lnTo>
                    <a:lnTo>
                      <a:pt x="65" y="18"/>
                    </a:lnTo>
                    <a:lnTo>
                      <a:pt x="56" y="25"/>
                    </a:lnTo>
                    <a:lnTo>
                      <a:pt x="47" y="33"/>
                    </a:lnTo>
                    <a:lnTo>
                      <a:pt x="39" y="40"/>
                    </a:lnTo>
                    <a:lnTo>
                      <a:pt x="32" y="49"/>
                    </a:lnTo>
                    <a:lnTo>
                      <a:pt x="26" y="60"/>
                    </a:lnTo>
                    <a:lnTo>
                      <a:pt x="19" y="71"/>
                    </a:lnTo>
                    <a:lnTo>
                      <a:pt x="13" y="83"/>
                    </a:lnTo>
                    <a:lnTo>
                      <a:pt x="9" y="95"/>
                    </a:lnTo>
                    <a:lnTo>
                      <a:pt x="4" y="110"/>
                    </a:lnTo>
                    <a:lnTo>
                      <a:pt x="1" y="125"/>
                    </a:lnTo>
                    <a:lnTo>
                      <a:pt x="14" y="128"/>
                    </a:lnTo>
                    <a:lnTo>
                      <a:pt x="23" y="107"/>
                    </a:lnTo>
                    <a:lnTo>
                      <a:pt x="32" y="90"/>
                    </a:lnTo>
                    <a:lnTo>
                      <a:pt x="37" y="82"/>
                    </a:lnTo>
                    <a:lnTo>
                      <a:pt x="42" y="75"/>
                    </a:lnTo>
                    <a:lnTo>
                      <a:pt x="47" y="70"/>
                    </a:lnTo>
                    <a:lnTo>
                      <a:pt x="52" y="64"/>
                    </a:lnTo>
                    <a:lnTo>
                      <a:pt x="57" y="61"/>
                    </a:lnTo>
                    <a:lnTo>
                      <a:pt x="64" y="56"/>
                    </a:lnTo>
                    <a:lnTo>
                      <a:pt x="69" y="54"/>
                    </a:lnTo>
                    <a:lnTo>
                      <a:pt x="75" y="51"/>
                    </a:lnTo>
                    <a:lnTo>
                      <a:pt x="82" y="49"/>
                    </a:lnTo>
                    <a:lnTo>
                      <a:pt x="89" y="48"/>
                    </a:lnTo>
                    <a:lnTo>
                      <a:pt x="96" y="47"/>
                    </a:lnTo>
                    <a:lnTo>
                      <a:pt x="105" y="47"/>
                    </a:lnTo>
                    <a:lnTo>
                      <a:pt x="114" y="47"/>
                    </a:lnTo>
                    <a:lnTo>
                      <a:pt x="124" y="48"/>
                    </a:lnTo>
                    <a:lnTo>
                      <a:pt x="132" y="51"/>
                    </a:lnTo>
                    <a:lnTo>
                      <a:pt x="141" y="54"/>
                    </a:lnTo>
                    <a:lnTo>
                      <a:pt x="149" y="57"/>
                    </a:lnTo>
                    <a:lnTo>
                      <a:pt x="155" y="61"/>
                    </a:lnTo>
                    <a:lnTo>
                      <a:pt x="162" y="66"/>
                    </a:lnTo>
                    <a:lnTo>
                      <a:pt x="168" y="72"/>
                    </a:lnTo>
                    <a:lnTo>
                      <a:pt x="173" y="77"/>
                    </a:lnTo>
                    <a:lnTo>
                      <a:pt x="178" y="84"/>
                    </a:lnTo>
                    <a:lnTo>
                      <a:pt x="182" y="92"/>
                    </a:lnTo>
                    <a:lnTo>
                      <a:pt x="186" y="100"/>
                    </a:lnTo>
                    <a:lnTo>
                      <a:pt x="188" y="109"/>
                    </a:lnTo>
                    <a:lnTo>
                      <a:pt x="190" y="118"/>
                    </a:lnTo>
                    <a:lnTo>
                      <a:pt x="191" y="127"/>
                    </a:lnTo>
                    <a:lnTo>
                      <a:pt x="191" y="137"/>
                    </a:lnTo>
                    <a:lnTo>
                      <a:pt x="191" y="146"/>
                    </a:lnTo>
                    <a:lnTo>
                      <a:pt x="190" y="154"/>
                    </a:lnTo>
                    <a:lnTo>
                      <a:pt x="189" y="164"/>
                    </a:lnTo>
                    <a:lnTo>
                      <a:pt x="187" y="173"/>
                    </a:lnTo>
                    <a:lnTo>
                      <a:pt x="180" y="192"/>
                    </a:lnTo>
                    <a:lnTo>
                      <a:pt x="171" y="212"/>
                    </a:lnTo>
                    <a:lnTo>
                      <a:pt x="160" y="232"/>
                    </a:lnTo>
                    <a:lnTo>
                      <a:pt x="148" y="252"/>
                    </a:lnTo>
                    <a:lnTo>
                      <a:pt x="132" y="272"/>
                    </a:lnTo>
                    <a:lnTo>
                      <a:pt x="115" y="291"/>
                    </a:lnTo>
                    <a:lnTo>
                      <a:pt x="0" y="414"/>
                    </a:lnTo>
                    <a:lnTo>
                      <a:pt x="0" y="421"/>
                    </a:lnTo>
                    <a:lnTo>
                      <a:pt x="244" y="421"/>
                    </a:lnTo>
                    <a:lnTo>
                      <a:pt x="278" y="336"/>
                    </a:lnTo>
                    <a:lnTo>
                      <a:pt x="269" y="332"/>
                    </a:lnTo>
                    <a:lnTo>
                      <a:pt x="263" y="342"/>
                    </a:lnTo>
                    <a:lnTo>
                      <a:pt x="257" y="350"/>
                    </a:lnTo>
                    <a:lnTo>
                      <a:pt x="251" y="356"/>
                    </a:lnTo>
                    <a:lnTo>
                      <a:pt x="245" y="363"/>
                    </a:lnTo>
                    <a:lnTo>
                      <a:pt x="238" y="368"/>
                    </a:lnTo>
                    <a:lnTo>
                      <a:pt x="233" y="371"/>
                    </a:lnTo>
                    <a:lnTo>
                      <a:pt x="227" y="372"/>
                    </a:lnTo>
                    <a:lnTo>
                      <a:pt x="222" y="373"/>
                    </a:lnTo>
                    <a:lnTo>
                      <a:pt x="61" y="37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62" name="Freeform 261"/>
              <p:cNvSpPr>
                <a:spLocks/>
              </p:cNvSpPr>
              <p:nvPr/>
            </p:nvSpPr>
            <p:spPr bwMode="auto">
              <a:xfrm>
                <a:off x="8599488" y="4605338"/>
                <a:ext cx="133350" cy="53975"/>
              </a:xfrm>
              <a:custGeom>
                <a:avLst/>
                <a:gdLst>
                  <a:gd name="T0" fmla="*/ 2147483647 w 755"/>
                  <a:gd name="T1" fmla="*/ 996277119 h 304"/>
                  <a:gd name="T2" fmla="*/ 2147483647 w 755"/>
                  <a:gd name="T3" fmla="*/ 1102606804 h 304"/>
                  <a:gd name="T4" fmla="*/ 2147483647 w 755"/>
                  <a:gd name="T5" fmla="*/ 1276113703 h 304"/>
                  <a:gd name="T6" fmla="*/ 2147483647 w 755"/>
                  <a:gd name="T7" fmla="*/ 1472002471 h 304"/>
                  <a:gd name="T8" fmla="*/ 2147483647 w 755"/>
                  <a:gd name="T9" fmla="*/ 1611936388 h 304"/>
                  <a:gd name="T10" fmla="*/ 2147483647 w 755"/>
                  <a:gd name="T11" fmla="*/ 1656731731 h 304"/>
                  <a:gd name="T12" fmla="*/ 2147483647 w 755"/>
                  <a:gd name="T13" fmla="*/ 1679113601 h 304"/>
                  <a:gd name="T14" fmla="*/ 2147483647 w 755"/>
                  <a:gd name="T15" fmla="*/ 1695884202 h 304"/>
                  <a:gd name="T16" fmla="*/ 2147483647 w 755"/>
                  <a:gd name="T17" fmla="*/ 1695884202 h 304"/>
                  <a:gd name="T18" fmla="*/ 2147483647 w 755"/>
                  <a:gd name="T19" fmla="*/ 1667922666 h 304"/>
                  <a:gd name="T20" fmla="*/ 2147483647 w 755"/>
                  <a:gd name="T21" fmla="*/ 1578363582 h 304"/>
                  <a:gd name="T22" fmla="*/ 2147483647 w 755"/>
                  <a:gd name="T23" fmla="*/ 1404856684 h 304"/>
                  <a:gd name="T24" fmla="*/ 2147483647 w 755"/>
                  <a:gd name="T25" fmla="*/ 1253731833 h 304"/>
                  <a:gd name="T26" fmla="*/ 2147483647 w 755"/>
                  <a:gd name="T27" fmla="*/ 1152981814 h 304"/>
                  <a:gd name="T28" fmla="*/ 2147483647 w 755"/>
                  <a:gd name="T29" fmla="*/ 1052231794 h 304"/>
                  <a:gd name="T30" fmla="*/ 2147483647 w 755"/>
                  <a:gd name="T31" fmla="*/ 962672888 h 304"/>
                  <a:gd name="T32" fmla="*/ 2147483647 w 755"/>
                  <a:gd name="T33" fmla="*/ 895527278 h 304"/>
                  <a:gd name="T34" fmla="*/ 2147483647 w 755"/>
                  <a:gd name="T35" fmla="*/ 873145408 h 304"/>
                  <a:gd name="T36" fmla="*/ 2147483647 w 755"/>
                  <a:gd name="T37" fmla="*/ 828350064 h 304"/>
                  <a:gd name="T38" fmla="*/ 2147483647 w 755"/>
                  <a:gd name="T39" fmla="*/ 800388528 h 304"/>
                  <a:gd name="T40" fmla="*/ 2147483647 w 755"/>
                  <a:gd name="T41" fmla="*/ 755593184 h 304"/>
                  <a:gd name="T42" fmla="*/ 2147483647 w 755"/>
                  <a:gd name="T43" fmla="*/ 632461295 h 304"/>
                  <a:gd name="T44" fmla="*/ 2147483647 w 755"/>
                  <a:gd name="T45" fmla="*/ 509329583 h 304"/>
                  <a:gd name="T46" fmla="*/ 2147483647 w 755"/>
                  <a:gd name="T47" fmla="*/ 408579564 h 304"/>
                  <a:gd name="T48" fmla="*/ 2147483647 w 755"/>
                  <a:gd name="T49" fmla="*/ 291058945 h 304"/>
                  <a:gd name="T50" fmla="*/ 2147483647 w 755"/>
                  <a:gd name="T51" fmla="*/ 151125029 h 304"/>
                  <a:gd name="T52" fmla="*/ 2147483647 w 755"/>
                  <a:gd name="T53" fmla="*/ 39184075 h 304"/>
                  <a:gd name="T54" fmla="*/ 2147483647 w 755"/>
                  <a:gd name="T55" fmla="*/ 5611269 h 304"/>
                  <a:gd name="T56" fmla="*/ 2147483647 w 755"/>
                  <a:gd name="T57" fmla="*/ 5611269 h 304"/>
                  <a:gd name="T58" fmla="*/ 2147483647 w 755"/>
                  <a:gd name="T59" fmla="*/ 16802204 h 304"/>
                  <a:gd name="T60" fmla="*/ 2147483647 w 755"/>
                  <a:gd name="T61" fmla="*/ 44763740 h 304"/>
                  <a:gd name="T62" fmla="*/ 2147483647 w 755"/>
                  <a:gd name="T63" fmla="*/ 89559084 h 304"/>
                  <a:gd name="T64" fmla="*/ 2147483647 w 755"/>
                  <a:gd name="T65" fmla="*/ 223881731 h 304"/>
                  <a:gd name="T66" fmla="*/ 2147483647 w 755"/>
                  <a:gd name="T67" fmla="*/ 425381769 h 304"/>
                  <a:gd name="T68" fmla="*/ 2147483647 w 755"/>
                  <a:gd name="T69" fmla="*/ 598888490 h 304"/>
                  <a:gd name="T70" fmla="*/ 2147483647 w 755"/>
                  <a:gd name="T71" fmla="*/ 705218175 h 304"/>
                  <a:gd name="T72" fmla="*/ 159783502 w 755"/>
                  <a:gd name="T73" fmla="*/ 755593184 h 304"/>
                  <a:gd name="T74" fmla="*/ 55091212 w 755"/>
                  <a:gd name="T75" fmla="*/ 766784119 h 304"/>
                  <a:gd name="T76" fmla="*/ 22023945 w 755"/>
                  <a:gd name="T77" fmla="*/ 794777259 h 304"/>
                  <a:gd name="T78" fmla="*/ 0 w 755"/>
                  <a:gd name="T79" fmla="*/ 850763538 h 304"/>
                  <a:gd name="T80" fmla="*/ 22023945 w 755"/>
                  <a:gd name="T81" fmla="*/ 901106943 h 304"/>
                  <a:gd name="T82" fmla="*/ 55091212 w 755"/>
                  <a:gd name="T83" fmla="*/ 934711352 h 304"/>
                  <a:gd name="T84" fmla="*/ 159783502 w 755"/>
                  <a:gd name="T85" fmla="*/ 945902287 h 3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4"/>
                  <a:gd name="T131" fmla="*/ 755 w 755"/>
                  <a:gd name="T132" fmla="*/ 304 h 30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4">
                    <a:moveTo>
                      <a:pt x="683" y="169"/>
                    </a:moveTo>
                    <a:lnTo>
                      <a:pt x="672" y="178"/>
                    </a:lnTo>
                    <a:lnTo>
                      <a:pt x="662" y="187"/>
                    </a:lnTo>
                    <a:lnTo>
                      <a:pt x="652" y="197"/>
                    </a:lnTo>
                    <a:lnTo>
                      <a:pt x="643" y="207"/>
                    </a:lnTo>
                    <a:lnTo>
                      <a:pt x="626" y="228"/>
                    </a:lnTo>
                    <a:lnTo>
                      <a:pt x="614" y="247"/>
                    </a:lnTo>
                    <a:lnTo>
                      <a:pt x="604" y="263"/>
                    </a:lnTo>
                    <a:lnTo>
                      <a:pt x="597" y="278"/>
                    </a:lnTo>
                    <a:lnTo>
                      <a:pt x="593" y="288"/>
                    </a:lnTo>
                    <a:lnTo>
                      <a:pt x="592" y="294"/>
                    </a:lnTo>
                    <a:lnTo>
                      <a:pt x="593" y="296"/>
                    </a:lnTo>
                    <a:lnTo>
                      <a:pt x="593" y="298"/>
                    </a:lnTo>
                    <a:lnTo>
                      <a:pt x="594" y="300"/>
                    </a:lnTo>
                    <a:lnTo>
                      <a:pt x="596" y="301"/>
                    </a:lnTo>
                    <a:lnTo>
                      <a:pt x="601" y="303"/>
                    </a:lnTo>
                    <a:lnTo>
                      <a:pt x="605" y="304"/>
                    </a:lnTo>
                    <a:lnTo>
                      <a:pt x="611" y="303"/>
                    </a:lnTo>
                    <a:lnTo>
                      <a:pt x="615" y="300"/>
                    </a:lnTo>
                    <a:lnTo>
                      <a:pt x="617" y="298"/>
                    </a:lnTo>
                    <a:lnTo>
                      <a:pt x="619" y="295"/>
                    </a:lnTo>
                    <a:lnTo>
                      <a:pt x="624" y="282"/>
                    </a:lnTo>
                    <a:lnTo>
                      <a:pt x="631" y="268"/>
                    </a:lnTo>
                    <a:lnTo>
                      <a:pt x="641" y="251"/>
                    </a:lnTo>
                    <a:lnTo>
                      <a:pt x="653" y="234"/>
                    </a:lnTo>
                    <a:lnTo>
                      <a:pt x="661" y="224"/>
                    </a:lnTo>
                    <a:lnTo>
                      <a:pt x="670" y="215"/>
                    </a:lnTo>
                    <a:lnTo>
                      <a:pt x="679" y="206"/>
                    </a:lnTo>
                    <a:lnTo>
                      <a:pt x="690" y="197"/>
                    </a:lnTo>
                    <a:lnTo>
                      <a:pt x="701" y="188"/>
                    </a:lnTo>
                    <a:lnTo>
                      <a:pt x="714" y="179"/>
                    </a:lnTo>
                    <a:lnTo>
                      <a:pt x="728" y="172"/>
                    </a:lnTo>
                    <a:lnTo>
                      <a:pt x="744" y="164"/>
                    </a:lnTo>
                    <a:lnTo>
                      <a:pt x="750" y="160"/>
                    </a:lnTo>
                    <a:lnTo>
                      <a:pt x="753" y="158"/>
                    </a:lnTo>
                    <a:lnTo>
                      <a:pt x="755" y="156"/>
                    </a:lnTo>
                    <a:lnTo>
                      <a:pt x="755" y="152"/>
                    </a:lnTo>
                    <a:lnTo>
                      <a:pt x="755" y="148"/>
                    </a:lnTo>
                    <a:lnTo>
                      <a:pt x="753" y="146"/>
                    </a:lnTo>
                    <a:lnTo>
                      <a:pt x="751" y="143"/>
                    </a:lnTo>
                    <a:lnTo>
                      <a:pt x="750" y="143"/>
                    </a:lnTo>
                    <a:lnTo>
                      <a:pt x="732" y="135"/>
                    </a:lnTo>
                    <a:lnTo>
                      <a:pt x="715" y="126"/>
                    </a:lnTo>
                    <a:lnTo>
                      <a:pt x="697" y="113"/>
                    </a:lnTo>
                    <a:lnTo>
                      <a:pt x="680" y="100"/>
                    </a:lnTo>
                    <a:lnTo>
                      <a:pt x="672" y="91"/>
                    </a:lnTo>
                    <a:lnTo>
                      <a:pt x="663" y="83"/>
                    </a:lnTo>
                    <a:lnTo>
                      <a:pt x="655" y="73"/>
                    </a:lnTo>
                    <a:lnTo>
                      <a:pt x="648" y="63"/>
                    </a:lnTo>
                    <a:lnTo>
                      <a:pt x="640" y="52"/>
                    </a:lnTo>
                    <a:lnTo>
                      <a:pt x="633" y="39"/>
                    </a:lnTo>
                    <a:lnTo>
                      <a:pt x="626" y="27"/>
                    </a:lnTo>
                    <a:lnTo>
                      <a:pt x="620" y="12"/>
                    </a:lnTo>
                    <a:lnTo>
                      <a:pt x="616" y="7"/>
                    </a:lnTo>
                    <a:lnTo>
                      <a:pt x="614" y="3"/>
                    </a:lnTo>
                    <a:lnTo>
                      <a:pt x="611" y="1"/>
                    </a:lnTo>
                    <a:lnTo>
                      <a:pt x="605" y="0"/>
                    </a:lnTo>
                    <a:lnTo>
                      <a:pt x="601" y="1"/>
                    </a:lnTo>
                    <a:lnTo>
                      <a:pt x="596" y="2"/>
                    </a:lnTo>
                    <a:lnTo>
                      <a:pt x="594" y="3"/>
                    </a:lnTo>
                    <a:lnTo>
                      <a:pt x="593" y="6"/>
                    </a:lnTo>
                    <a:lnTo>
                      <a:pt x="593" y="8"/>
                    </a:lnTo>
                    <a:lnTo>
                      <a:pt x="592" y="10"/>
                    </a:lnTo>
                    <a:lnTo>
                      <a:pt x="593" y="16"/>
                    </a:lnTo>
                    <a:lnTo>
                      <a:pt x="597" y="26"/>
                    </a:lnTo>
                    <a:lnTo>
                      <a:pt x="604" y="40"/>
                    </a:lnTo>
                    <a:lnTo>
                      <a:pt x="614" y="57"/>
                    </a:lnTo>
                    <a:lnTo>
                      <a:pt x="626" y="76"/>
                    </a:lnTo>
                    <a:lnTo>
                      <a:pt x="643" y="96"/>
                    </a:lnTo>
                    <a:lnTo>
                      <a:pt x="652" y="107"/>
                    </a:lnTo>
                    <a:lnTo>
                      <a:pt x="662" y="117"/>
                    </a:lnTo>
                    <a:lnTo>
                      <a:pt x="672" y="126"/>
                    </a:lnTo>
                    <a:lnTo>
                      <a:pt x="683" y="135"/>
                    </a:lnTo>
                    <a:lnTo>
                      <a:pt x="29" y="135"/>
                    </a:lnTo>
                    <a:lnTo>
                      <a:pt x="19" y="136"/>
                    </a:lnTo>
                    <a:lnTo>
                      <a:pt x="10" y="137"/>
                    </a:lnTo>
                    <a:lnTo>
                      <a:pt x="6" y="139"/>
                    </a:lnTo>
                    <a:lnTo>
                      <a:pt x="4" y="142"/>
                    </a:lnTo>
                    <a:lnTo>
                      <a:pt x="1" y="147"/>
                    </a:lnTo>
                    <a:lnTo>
                      <a:pt x="0" y="152"/>
                    </a:lnTo>
                    <a:lnTo>
                      <a:pt x="1" y="158"/>
                    </a:lnTo>
                    <a:lnTo>
                      <a:pt x="4" y="161"/>
                    </a:lnTo>
                    <a:lnTo>
                      <a:pt x="6" y="165"/>
                    </a:lnTo>
                    <a:lnTo>
                      <a:pt x="10" y="167"/>
                    </a:lnTo>
                    <a:lnTo>
                      <a:pt x="19" y="169"/>
                    </a:lnTo>
                    <a:lnTo>
                      <a:pt x="29" y="169"/>
                    </a:lnTo>
                    <a:lnTo>
                      <a:pt x="683" y="16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63" name="Freeform 262"/>
              <p:cNvSpPr>
                <a:spLocks/>
              </p:cNvSpPr>
              <p:nvPr/>
            </p:nvSpPr>
            <p:spPr bwMode="auto">
              <a:xfrm>
                <a:off x="8778875" y="4603750"/>
                <a:ext cx="60325" cy="69850"/>
              </a:xfrm>
              <a:custGeom>
                <a:avLst/>
                <a:gdLst>
                  <a:gd name="T0" fmla="*/ 572390973 w 346"/>
                  <a:gd name="T1" fmla="*/ 0 h 391"/>
                  <a:gd name="T2" fmla="*/ 275586568 w 346"/>
                  <a:gd name="T3" fmla="*/ 74104062 h 391"/>
                  <a:gd name="T4" fmla="*/ 0 w 346"/>
                  <a:gd name="T5" fmla="*/ 119740764 h 391"/>
                  <a:gd name="T6" fmla="*/ 52983482 w 346"/>
                  <a:gd name="T7" fmla="*/ 182451594 h 391"/>
                  <a:gd name="T8" fmla="*/ 158980610 w 346"/>
                  <a:gd name="T9" fmla="*/ 188132132 h 391"/>
                  <a:gd name="T10" fmla="*/ 249079833 w 346"/>
                  <a:gd name="T11" fmla="*/ 210950573 h 391"/>
                  <a:gd name="T12" fmla="*/ 286195574 w 346"/>
                  <a:gd name="T13" fmla="*/ 233737036 h 391"/>
                  <a:gd name="T14" fmla="*/ 323280803 w 346"/>
                  <a:gd name="T15" fmla="*/ 273661403 h 391"/>
                  <a:gd name="T16" fmla="*/ 349787713 w 346"/>
                  <a:gd name="T17" fmla="*/ 330659539 h 391"/>
                  <a:gd name="T18" fmla="*/ 376294622 w 346"/>
                  <a:gd name="T19" fmla="*/ 450400303 h 391"/>
                  <a:gd name="T20" fmla="*/ 413380026 w 346"/>
                  <a:gd name="T21" fmla="*/ 655638361 h 391"/>
                  <a:gd name="T22" fmla="*/ 434597689 w 346"/>
                  <a:gd name="T23" fmla="*/ 832377261 h 391"/>
                  <a:gd name="T24" fmla="*/ 455785014 w 346"/>
                  <a:gd name="T25" fmla="*/ 969223951 h 391"/>
                  <a:gd name="T26" fmla="*/ 476972166 w 346"/>
                  <a:gd name="T27" fmla="*/ 1322701752 h 391"/>
                  <a:gd name="T28" fmla="*/ 508798659 w 346"/>
                  <a:gd name="T29" fmla="*/ 1710359426 h 391"/>
                  <a:gd name="T30" fmla="*/ 514087907 w 346"/>
                  <a:gd name="T31" fmla="*/ 1864311863 h 391"/>
                  <a:gd name="T32" fmla="*/ 514087907 w 346"/>
                  <a:gd name="T33" fmla="*/ 1966914904 h 391"/>
                  <a:gd name="T34" fmla="*/ 519377154 w 346"/>
                  <a:gd name="T35" fmla="*/ 2147483647 h 391"/>
                  <a:gd name="T36" fmla="*/ 529985985 w 346"/>
                  <a:gd name="T37" fmla="*/ 2147483647 h 391"/>
                  <a:gd name="T38" fmla="*/ 551173310 w 346"/>
                  <a:gd name="T39" fmla="*/ 2147483647 h 391"/>
                  <a:gd name="T40" fmla="*/ 577680220 w 346"/>
                  <a:gd name="T41" fmla="*/ 2147483647 h 391"/>
                  <a:gd name="T42" fmla="*/ 641272534 w 346"/>
                  <a:gd name="T43" fmla="*/ 2147483647 h 391"/>
                  <a:gd name="T44" fmla="*/ 752589245 w 346"/>
                  <a:gd name="T45" fmla="*/ 2080943153 h 391"/>
                  <a:gd name="T46" fmla="*/ 1165969271 w 346"/>
                  <a:gd name="T47" fmla="*/ 1590650461 h 391"/>
                  <a:gd name="T48" fmla="*/ 1319660634 w 346"/>
                  <a:gd name="T49" fmla="*/ 1391093120 h 391"/>
                  <a:gd name="T50" fmla="*/ 1494569659 w 346"/>
                  <a:gd name="T51" fmla="*/ 1128856926 h 391"/>
                  <a:gd name="T52" fmla="*/ 1648261021 w 346"/>
                  <a:gd name="T53" fmla="*/ 860876240 h 391"/>
                  <a:gd name="T54" fmla="*/ 1754258323 w 346"/>
                  <a:gd name="T55" fmla="*/ 644245129 h 391"/>
                  <a:gd name="T56" fmla="*/ 1807241631 w 346"/>
                  <a:gd name="T57" fmla="*/ 461793535 h 391"/>
                  <a:gd name="T58" fmla="*/ 1833748540 w 346"/>
                  <a:gd name="T59" fmla="*/ 290767150 h 391"/>
                  <a:gd name="T60" fmla="*/ 1807241631 w 346"/>
                  <a:gd name="T61" fmla="*/ 176738900 h 391"/>
                  <a:gd name="T62" fmla="*/ 1754258323 w 346"/>
                  <a:gd name="T63" fmla="*/ 79816577 h 391"/>
                  <a:gd name="T64" fmla="*/ 1680057178 w 346"/>
                  <a:gd name="T65" fmla="*/ 22818441 h 391"/>
                  <a:gd name="T66" fmla="*/ 1579349298 w 346"/>
                  <a:gd name="T67" fmla="*/ 0 h 391"/>
                  <a:gd name="T68" fmla="*/ 1505148153 w 346"/>
                  <a:gd name="T69" fmla="*/ 11393232 h 391"/>
                  <a:gd name="T70" fmla="*/ 1452164671 w 346"/>
                  <a:gd name="T71" fmla="*/ 45604904 h 391"/>
                  <a:gd name="T72" fmla="*/ 1420368688 w 346"/>
                  <a:gd name="T73" fmla="*/ 96922324 h 391"/>
                  <a:gd name="T74" fmla="*/ 1409759857 w 346"/>
                  <a:gd name="T75" fmla="*/ 159633153 h 391"/>
                  <a:gd name="T76" fmla="*/ 1420368688 w 346"/>
                  <a:gd name="T77" fmla="*/ 256555477 h 391"/>
                  <a:gd name="T78" fmla="*/ 1457453918 w 346"/>
                  <a:gd name="T79" fmla="*/ 324978822 h 391"/>
                  <a:gd name="T80" fmla="*/ 1579349298 w 346"/>
                  <a:gd name="T81" fmla="*/ 444687609 h 391"/>
                  <a:gd name="T82" fmla="*/ 1595247202 w 346"/>
                  <a:gd name="T83" fmla="*/ 501717723 h 391"/>
                  <a:gd name="T84" fmla="*/ 1589958129 w 346"/>
                  <a:gd name="T85" fmla="*/ 587215016 h 391"/>
                  <a:gd name="T86" fmla="*/ 1558161972 w 346"/>
                  <a:gd name="T87" fmla="*/ 701243265 h 391"/>
                  <a:gd name="T88" fmla="*/ 1505148153 w 346"/>
                  <a:gd name="T89" fmla="*/ 843770493 h 391"/>
                  <a:gd name="T90" fmla="*/ 1420368688 w 346"/>
                  <a:gd name="T91" fmla="*/ 1003403646 h 391"/>
                  <a:gd name="T92" fmla="*/ 1266677151 w 346"/>
                  <a:gd name="T93" fmla="*/ 1259959123 h 391"/>
                  <a:gd name="T94" fmla="*/ 996379831 w 346"/>
                  <a:gd name="T95" fmla="*/ 1619149618 h 391"/>
                  <a:gd name="T96" fmla="*/ 847977715 w 346"/>
                  <a:gd name="T97" fmla="*/ 1721784457 h 391"/>
                  <a:gd name="T98" fmla="*/ 816181559 w 346"/>
                  <a:gd name="T99" fmla="*/ 1248565892 h 391"/>
                  <a:gd name="T100" fmla="*/ 768487323 w 346"/>
                  <a:gd name="T101" fmla="*/ 792484872 h 391"/>
                  <a:gd name="T102" fmla="*/ 710184257 w 346"/>
                  <a:gd name="T103" fmla="*/ 376296242 h 391"/>
                  <a:gd name="T104" fmla="*/ 625374455 w 346"/>
                  <a:gd name="T105" fmla="*/ 17105747 h 391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6"/>
                  <a:gd name="T160" fmla="*/ 0 h 391"/>
                  <a:gd name="T161" fmla="*/ 346 w 346"/>
                  <a:gd name="T162" fmla="*/ 391 h 391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6" h="391">
                    <a:moveTo>
                      <a:pt x="118" y="3"/>
                    </a:moveTo>
                    <a:lnTo>
                      <a:pt x="108" y="0"/>
                    </a:lnTo>
                    <a:lnTo>
                      <a:pt x="82" y="7"/>
                    </a:lnTo>
                    <a:lnTo>
                      <a:pt x="52" y="13"/>
                    </a:lnTo>
                    <a:lnTo>
                      <a:pt x="23" y="18"/>
                    </a:lnTo>
                    <a:lnTo>
                      <a:pt x="0" y="21"/>
                    </a:lnTo>
                    <a:lnTo>
                      <a:pt x="0" y="32"/>
                    </a:lnTo>
                    <a:lnTo>
                      <a:pt x="10" y="32"/>
                    </a:lnTo>
                    <a:lnTo>
                      <a:pt x="16" y="32"/>
                    </a:lnTo>
                    <a:lnTo>
                      <a:pt x="30" y="33"/>
                    </a:lnTo>
                    <a:lnTo>
                      <a:pt x="41" y="35"/>
                    </a:lnTo>
                    <a:lnTo>
                      <a:pt x="47" y="37"/>
                    </a:lnTo>
                    <a:lnTo>
                      <a:pt x="51" y="39"/>
                    </a:lnTo>
                    <a:lnTo>
                      <a:pt x="54" y="41"/>
                    </a:lnTo>
                    <a:lnTo>
                      <a:pt x="58" y="45"/>
                    </a:lnTo>
                    <a:lnTo>
                      <a:pt x="61" y="48"/>
                    </a:lnTo>
                    <a:lnTo>
                      <a:pt x="63" y="54"/>
                    </a:lnTo>
                    <a:lnTo>
                      <a:pt x="66" y="58"/>
                    </a:lnTo>
                    <a:lnTo>
                      <a:pt x="68" y="65"/>
                    </a:lnTo>
                    <a:lnTo>
                      <a:pt x="71" y="79"/>
                    </a:lnTo>
                    <a:lnTo>
                      <a:pt x="75" y="98"/>
                    </a:lnTo>
                    <a:lnTo>
                      <a:pt x="78" y="115"/>
                    </a:lnTo>
                    <a:lnTo>
                      <a:pt x="80" y="131"/>
                    </a:lnTo>
                    <a:lnTo>
                      <a:pt x="82" y="146"/>
                    </a:lnTo>
                    <a:lnTo>
                      <a:pt x="85" y="159"/>
                    </a:lnTo>
                    <a:lnTo>
                      <a:pt x="86" y="170"/>
                    </a:lnTo>
                    <a:lnTo>
                      <a:pt x="88" y="195"/>
                    </a:lnTo>
                    <a:lnTo>
                      <a:pt x="90" y="232"/>
                    </a:lnTo>
                    <a:lnTo>
                      <a:pt x="95" y="282"/>
                    </a:lnTo>
                    <a:lnTo>
                      <a:pt x="96" y="300"/>
                    </a:lnTo>
                    <a:lnTo>
                      <a:pt x="97" y="315"/>
                    </a:lnTo>
                    <a:lnTo>
                      <a:pt x="97" y="327"/>
                    </a:lnTo>
                    <a:lnTo>
                      <a:pt x="97" y="338"/>
                    </a:lnTo>
                    <a:lnTo>
                      <a:pt x="97" y="345"/>
                    </a:lnTo>
                    <a:lnTo>
                      <a:pt x="97" y="364"/>
                    </a:lnTo>
                    <a:lnTo>
                      <a:pt x="98" y="377"/>
                    </a:lnTo>
                    <a:lnTo>
                      <a:pt x="99" y="385"/>
                    </a:lnTo>
                    <a:lnTo>
                      <a:pt x="100" y="389"/>
                    </a:lnTo>
                    <a:lnTo>
                      <a:pt x="102" y="390"/>
                    </a:lnTo>
                    <a:lnTo>
                      <a:pt x="104" y="391"/>
                    </a:lnTo>
                    <a:lnTo>
                      <a:pt x="106" y="391"/>
                    </a:lnTo>
                    <a:lnTo>
                      <a:pt x="109" y="391"/>
                    </a:lnTo>
                    <a:lnTo>
                      <a:pt x="115" y="389"/>
                    </a:lnTo>
                    <a:lnTo>
                      <a:pt x="121" y="385"/>
                    </a:lnTo>
                    <a:lnTo>
                      <a:pt x="126" y="380"/>
                    </a:lnTo>
                    <a:lnTo>
                      <a:pt x="142" y="365"/>
                    </a:lnTo>
                    <a:lnTo>
                      <a:pt x="162" y="345"/>
                    </a:lnTo>
                    <a:lnTo>
                      <a:pt x="220" y="279"/>
                    </a:lnTo>
                    <a:lnTo>
                      <a:pt x="234" y="263"/>
                    </a:lnTo>
                    <a:lnTo>
                      <a:pt x="249" y="244"/>
                    </a:lnTo>
                    <a:lnTo>
                      <a:pt x="265" y="223"/>
                    </a:lnTo>
                    <a:lnTo>
                      <a:pt x="282" y="198"/>
                    </a:lnTo>
                    <a:lnTo>
                      <a:pt x="298" y="174"/>
                    </a:lnTo>
                    <a:lnTo>
                      <a:pt x="311" y="151"/>
                    </a:lnTo>
                    <a:lnTo>
                      <a:pt x="322" y="131"/>
                    </a:lnTo>
                    <a:lnTo>
                      <a:pt x="331" y="113"/>
                    </a:lnTo>
                    <a:lnTo>
                      <a:pt x="338" y="96"/>
                    </a:lnTo>
                    <a:lnTo>
                      <a:pt x="341" y="81"/>
                    </a:lnTo>
                    <a:lnTo>
                      <a:pt x="345" y="66"/>
                    </a:lnTo>
                    <a:lnTo>
                      <a:pt x="346" y="51"/>
                    </a:lnTo>
                    <a:lnTo>
                      <a:pt x="345" y="41"/>
                    </a:lnTo>
                    <a:lnTo>
                      <a:pt x="341" y="31"/>
                    </a:lnTo>
                    <a:lnTo>
                      <a:pt x="337" y="22"/>
                    </a:lnTo>
                    <a:lnTo>
                      <a:pt x="331" y="14"/>
                    </a:lnTo>
                    <a:lnTo>
                      <a:pt x="324" y="9"/>
                    </a:lnTo>
                    <a:lnTo>
                      <a:pt x="317" y="4"/>
                    </a:lnTo>
                    <a:lnTo>
                      <a:pt x="308" y="1"/>
                    </a:lnTo>
                    <a:lnTo>
                      <a:pt x="298" y="0"/>
                    </a:lnTo>
                    <a:lnTo>
                      <a:pt x="291" y="1"/>
                    </a:lnTo>
                    <a:lnTo>
                      <a:pt x="284" y="2"/>
                    </a:lnTo>
                    <a:lnTo>
                      <a:pt x="278" y="4"/>
                    </a:lnTo>
                    <a:lnTo>
                      <a:pt x="274" y="8"/>
                    </a:lnTo>
                    <a:lnTo>
                      <a:pt x="271" y="12"/>
                    </a:lnTo>
                    <a:lnTo>
                      <a:pt x="268" y="17"/>
                    </a:lnTo>
                    <a:lnTo>
                      <a:pt x="266" y="21"/>
                    </a:lnTo>
                    <a:lnTo>
                      <a:pt x="266" y="28"/>
                    </a:lnTo>
                    <a:lnTo>
                      <a:pt x="266" y="36"/>
                    </a:lnTo>
                    <a:lnTo>
                      <a:pt x="268" y="45"/>
                    </a:lnTo>
                    <a:lnTo>
                      <a:pt x="272" y="51"/>
                    </a:lnTo>
                    <a:lnTo>
                      <a:pt x="275" y="57"/>
                    </a:lnTo>
                    <a:lnTo>
                      <a:pt x="295" y="75"/>
                    </a:lnTo>
                    <a:lnTo>
                      <a:pt x="298" y="78"/>
                    </a:lnTo>
                    <a:lnTo>
                      <a:pt x="299" y="83"/>
                    </a:lnTo>
                    <a:lnTo>
                      <a:pt x="301" y="88"/>
                    </a:lnTo>
                    <a:lnTo>
                      <a:pt x="301" y="94"/>
                    </a:lnTo>
                    <a:lnTo>
                      <a:pt x="300" y="103"/>
                    </a:lnTo>
                    <a:lnTo>
                      <a:pt x="298" y="113"/>
                    </a:lnTo>
                    <a:lnTo>
                      <a:pt x="294" y="123"/>
                    </a:lnTo>
                    <a:lnTo>
                      <a:pt x="290" y="135"/>
                    </a:lnTo>
                    <a:lnTo>
                      <a:pt x="284" y="148"/>
                    </a:lnTo>
                    <a:lnTo>
                      <a:pt x="277" y="162"/>
                    </a:lnTo>
                    <a:lnTo>
                      <a:pt x="268" y="176"/>
                    </a:lnTo>
                    <a:lnTo>
                      <a:pt x="259" y="190"/>
                    </a:lnTo>
                    <a:lnTo>
                      <a:pt x="239" y="221"/>
                    </a:lnTo>
                    <a:lnTo>
                      <a:pt x="215" y="252"/>
                    </a:lnTo>
                    <a:lnTo>
                      <a:pt x="188" y="284"/>
                    </a:lnTo>
                    <a:lnTo>
                      <a:pt x="160" y="315"/>
                    </a:lnTo>
                    <a:lnTo>
                      <a:pt x="160" y="302"/>
                    </a:lnTo>
                    <a:lnTo>
                      <a:pt x="158" y="261"/>
                    </a:lnTo>
                    <a:lnTo>
                      <a:pt x="154" y="219"/>
                    </a:lnTo>
                    <a:lnTo>
                      <a:pt x="151" y="178"/>
                    </a:lnTo>
                    <a:lnTo>
                      <a:pt x="145" y="139"/>
                    </a:lnTo>
                    <a:lnTo>
                      <a:pt x="140" y="102"/>
                    </a:lnTo>
                    <a:lnTo>
                      <a:pt x="134" y="66"/>
                    </a:lnTo>
                    <a:lnTo>
                      <a:pt x="126" y="33"/>
                    </a:lnTo>
                    <a:lnTo>
                      <a:pt x="118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64" name="Freeform 263"/>
              <p:cNvSpPr>
                <a:spLocks/>
              </p:cNvSpPr>
              <p:nvPr/>
            </p:nvSpPr>
            <p:spPr bwMode="auto">
              <a:xfrm>
                <a:off x="8853488" y="4619625"/>
                <a:ext cx="31750" cy="73025"/>
              </a:xfrm>
              <a:custGeom>
                <a:avLst/>
                <a:gdLst>
                  <a:gd name="T0" fmla="*/ 657538170 w 176"/>
                  <a:gd name="T1" fmla="*/ 0 h 421"/>
                  <a:gd name="T2" fmla="*/ 0 w 176"/>
                  <a:gd name="T3" fmla="*/ 297470200 h 421"/>
                  <a:gd name="T4" fmla="*/ 0 w 176"/>
                  <a:gd name="T5" fmla="*/ 344436029 h 421"/>
                  <a:gd name="T6" fmla="*/ 52850401 w 176"/>
                  <a:gd name="T7" fmla="*/ 328790813 h 421"/>
                  <a:gd name="T8" fmla="*/ 217226825 w 176"/>
                  <a:gd name="T9" fmla="*/ 276589906 h 421"/>
                  <a:gd name="T10" fmla="*/ 223084520 w 176"/>
                  <a:gd name="T11" fmla="*/ 271384837 h 421"/>
                  <a:gd name="T12" fmla="*/ 240690616 w 176"/>
                  <a:gd name="T13" fmla="*/ 271384837 h 421"/>
                  <a:gd name="T14" fmla="*/ 270044574 w 176"/>
                  <a:gd name="T15" fmla="*/ 276589906 h 421"/>
                  <a:gd name="T16" fmla="*/ 299398712 w 176"/>
                  <a:gd name="T17" fmla="*/ 281824984 h 421"/>
                  <a:gd name="T18" fmla="*/ 317004628 w 176"/>
                  <a:gd name="T19" fmla="*/ 287030053 h 421"/>
                  <a:gd name="T20" fmla="*/ 334643196 w 176"/>
                  <a:gd name="T21" fmla="*/ 302675269 h 421"/>
                  <a:gd name="T22" fmla="*/ 358106987 w 176"/>
                  <a:gd name="T23" fmla="*/ 323555562 h 421"/>
                  <a:gd name="T24" fmla="*/ 363997334 w 176"/>
                  <a:gd name="T25" fmla="*/ 339230959 h 421"/>
                  <a:gd name="T26" fmla="*/ 369855028 w 176"/>
                  <a:gd name="T27" fmla="*/ 370521391 h 421"/>
                  <a:gd name="T28" fmla="*/ 375712903 w 176"/>
                  <a:gd name="T29" fmla="*/ 391401858 h 421"/>
                  <a:gd name="T30" fmla="*/ 375712903 w 176"/>
                  <a:gd name="T31" fmla="*/ 1925718685 h 421"/>
                  <a:gd name="T32" fmla="*/ 369855028 w 176"/>
                  <a:gd name="T33" fmla="*/ 1983124661 h 421"/>
                  <a:gd name="T34" fmla="*/ 358106987 w 176"/>
                  <a:gd name="T35" fmla="*/ 2030090490 h 421"/>
                  <a:gd name="T36" fmla="*/ 346358766 w 176"/>
                  <a:gd name="T37" fmla="*/ 2045765887 h 421"/>
                  <a:gd name="T38" fmla="*/ 328752849 w 176"/>
                  <a:gd name="T39" fmla="*/ 2066646181 h 421"/>
                  <a:gd name="T40" fmla="*/ 317004628 w 176"/>
                  <a:gd name="T41" fmla="*/ 2082291397 h 421"/>
                  <a:gd name="T42" fmla="*/ 299398712 w 176"/>
                  <a:gd name="T43" fmla="*/ 2092731717 h 421"/>
                  <a:gd name="T44" fmla="*/ 252438658 w 176"/>
                  <a:gd name="T45" fmla="*/ 2118817079 h 421"/>
                  <a:gd name="T46" fmla="*/ 193730563 w 176"/>
                  <a:gd name="T47" fmla="*/ 2134492477 h 421"/>
                  <a:gd name="T48" fmla="*/ 111558496 w 176"/>
                  <a:gd name="T49" fmla="*/ 2139697373 h 421"/>
                  <a:gd name="T50" fmla="*/ 23496263 w 176"/>
                  <a:gd name="T51" fmla="*/ 2144902442 h 421"/>
                  <a:gd name="T52" fmla="*/ 23496263 w 176"/>
                  <a:gd name="T53" fmla="*/ 2147483647 h 421"/>
                  <a:gd name="T54" fmla="*/ 1033251074 w 176"/>
                  <a:gd name="T55" fmla="*/ 2147483647 h 421"/>
                  <a:gd name="T56" fmla="*/ 1033251074 w 176"/>
                  <a:gd name="T57" fmla="*/ 2144902442 h 421"/>
                  <a:gd name="T58" fmla="*/ 945188841 w 176"/>
                  <a:gd name="T59" fmla="*/ 2144902442 h 421"/>
                  <a:gd name="T60" fmla="*/ 868874649 w 176"/>
                  <a:gd name="T61" fmla="*/ 2139697373 h 421"/>
                  <a:gd name="T62" fmla="*/ 804276027 w 176"/>
                  <a:gd name="T63" fmla="*/ 2129257226 h 421"/>
                  <a:gd name="T64" fmla="*/ 763206500 w 176"/>
                  <a:gd name="T65" fmla="*/ 2113612010 h 421"/>
                  <a:gd name="T66" fmla="*/ 733852362 w 176"/>
                  <a:gd name="T67" fmla="*/ 2092731717 h 421"/>
                  <a:gd name="T68" fmla="*/ 704498224 w 176"/>
                  <a:gd name="T69" fmla="*/ 2066646181 h 421"/>
                  <a:gd name="T70" fmla="*/ 692750003 w 176"/>
                  <a:gd name="T71" fmla="*/ 2030090490 h 421"/>
                  <a:gd name="T72" fmla="*/ 692750003 w 176"/>
                  <a:gd name="T73" fmla="*/ 1983124661 h 421"/>
                  <a:gd name="T74" fmla="*/ 692750003 w 176"/>
                  <a:gd name="T75" fmla="*/ 5205069 h 421"/>
                  <a:gd name="T76" fmla="*/ 657538170 w 176"/>
                  <a:gd name="T77" fmla="*/ 0 h 42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1"/>
                  <a:gd name="T119" fmla="*/ 176 w 176"/>
                  <a:gd name="T120" fmla="*/ 421 h 42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1">
                    <a:moveTo>
                      <a:pt x="112" y="0"/>
                    </a:moveTo>
                    <a:lnTo>
                      <a:pt x="0" y="57"/>
                    </a:lnTo>
                    <a:lnTo>
                      <a:pt x="0" y="66"/>
                    </a:lnTo>
                    <a:lnTo>
                      <a:pt x="9" y="63"/>
                    </a:lnTo>
                    <a:lnTo>
                      <a:pt x="37" y="53"/>
                    </a:lnTo>
                    <a:lnTo>
                      <a:pt x="38" y="52"/>
                    </a:lnTo>
                    <a:lnTo>
                      <a:pt x="41" y="52"/>
                    </a:lnTo>
                    <a:lnTo>
                      <a:pt x="46" y="53"/>
                    </a:lnTo>
                    <a:lnTo>
                      <a:pt x="51" y="54"/>
                    </a:lnTo>
                    <a:lnTo>
                      <a:pt x="54" y="55"/>
                    </a:lnTo>
                    <a:lnTo>
                      <a:pt x="57" y="58"/>
                    </a:lnTo>
                    <a:lnTo>
                      <a:pt x="61" y="62"/>
                    </a:lnTo>
                    <a:lnTo>
                      <a:pt x="62" y="65"/>
                    </a:lnTo>
                    <a:lnTo>
                      <a:pt x="63" y="71"/>
                    </a:lnTo>
                    <a:lnTo>
                      <a:pt x="64" y="75"/>
                    </a:lnTo>
                    <a:lnTo>
                      <a:pt x="64" y="369"/>
                    </a:lnTo>
                    <a:lnTo>
                      <a:pt x="63" y="380"/>
                    </a:lnTo>
                    <a:lnTo>
                      <a:pt x="61" y="389"/>
                    </a:lnTo>
                    <a:lnTo>
                      <a:pt x="59" y="392"/>
                    </a:lnTo>
                    <a:lnTo>
                      <a:pt x="56" y="396"/>
                    </a:lnTo>
                    <a:lnTo>
                      <a:pt x="54" y="399"/>
                    </a:lnTo>
                    <a:lnTo>
                      <a:pt x="51" y="401"/>
                    </a:lnTo>
                    <a:lnTo>
                      <a:pt x="43" y="406"/>
                    </a:lnTo>
                    <a:lnTo>
                      <a:pt x="33" y="409"/>
                    </a:lnTo>
                    <a:lnTo>
                      <a:pt x="19" y="410"/>
                    </a:lnTo>
                    <a:lnTo>
                      <a:pt x="4" y="411"/>
                    </a:lnTo>
                    <a:lnTo>
                      <a:pt x="4" y="421"/>
                    </a:lnTo>
                    <a:lnTo>
                      <a:pt x="176" y="421"/>
                    </a:lnTo>
                    <a:lnTo>
                      <a:pt x="176" y="411"/>
                    </a:lnTo>
                    <a:lnTo>
                      <a:pt x="161" y="411"/>
                    </a:lnTo>
                    <a:lnTo>
                      <a:pt x="148" y="410"/>
                    </a:lnTo>
                    <a:lnTo>
                      <a:pt x="137" y="408"/>
                    </a:lnTo>
                    <a:lnTo>
                      <a:pt x="130" y="405"/>
                    </a:lnTo>
                    <a:lnTo>
                      <a:pt x="125" y="401"/>
                    </a:lnTo>
                    <a:lnTo>
                      <a:pt x="120" y="396"/>
                    </a:lnTo>
                    <a:lnTo>
                      <a:pt x="118" y="389"/>
                    </a:lnTo>
                    <a:lnTo>
                      <a:pt x="118" y="380"/>
                    </a:lnTo>
                    <a:lnTo>
                      <a:pt x="118" y="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65" name="Freeform 264"/>
              <p:cNvSpPr>
                <a:spLocks/>
              </p:cNvSpPr>
              <p:nvPr/>
            </p:nvSpPr>
            <p:spPr bwMode="auto">
              <a:xfrm>
                <a:off x="8901113" y="4619625"/>
                <a:ext cx="42862" cy="74613"/>
              </a:xfrm>
              <a:custGeom>
                <a:avLst/>
                <a:gdLst>
                  <a:gd name="T0" fmla="*/ 1050109790 w 242"/>
                  <a:gd name="T1" fmla="*/ 788878217 h 430"/>
                  <a:gd name="T2" fmla="*/ 1189015968 w 242"/>
                  <a:gd name="T3" fmla="*/ 626923413 h 430"/>
                  <a:gd name="T4" fmla="*/ 1227914827 w 242"/>
                  <a:gd name="T5" fmla="*/ 444073325 h 430"/>
                  <a:gd name="T6" fmla="*/ 1205673522 w 242"/>
                  <a:gd name="T7" fmla="*/ 303013978 h 430"/>
                  <a:gd name="T8" fmla="*/ 1144564886 w 242"/>
                  <a:gd name="T9" fmla="*/ 188089135 h 430"/>
                  <a:gd name="T10" fmla="*/ 1044557390 w 242"/>
                  <a:gd name="T11" fmla="*/ 99268432 h 430"/>
                  <a:gd name="T12" fmla="*/ 916756012 w 242"/>
                  <a:gd name="T13" fmla="*/ 36582060 h 430"/>
                  <a:gd name="T14" fmla="*/ 750087480 w 242"/>
                  <a:gd name="T15" fmla="*/ 5238874 h 430"/>
                  <a:gd name="T16" fmla="*/ 572282443 w 242"/>
                  <a:gd name="T17" fmla="*/ 10447729 h 430"/>
                  <a:gd name="T18" fmla="*/ 411166310 w 242"/>
                  <a:gd name="T19" fmla="*/ 52238644 h 430"/>
                  <a:gd name="T20" fmla="*/ 266707555 w 242"/>
                  <a:gd name="T21" fmla="*/ 135820300 h 430"/>
                  <a:gd name="T22" fmla="*/ 150011155 w 242"/>
                  <a:gd name="T23" fmla="*/ 250775334 h 430"/>
                  <a:gd name="T24" fmla="*/ 55556237 w 242"/>
                  <a:gd name="T25" fmla="*/ 402282410 h 430"/>
                  <a:gd name="T26" fmla="*/ 61108637 w 242"/>
                  <a:gd name="T27" fmla="*/ 543341757 h 430"/>
                  <a:gd name="T28" fmla="*/ 227808696 w 242"/>
                  <a:gd name="T29" fmla="*/ 329148309 h 430"/>
                  <a:gd name="T30" fmla="*/ 422271111 w 242"/>
                  <a:gd name="T31" fmla="*/ 219432322 h 430"/>
                  <a:gd name="T32" fmla="*/ 616733702 w 242"/>
                  <a:gd name="T33" fmla="*/ 198536864 h 430"/>
                  <a:gd name="T34" fmla="*/ 727846175 w 242"/>
                  <a:gd name="T35" fmla="*/ 224641003 h 430"/>
                  <a:gd name="T36" fmla="*/ 822301094 w 242"/>
                  <a:gd name="T37" fmla="*/ 271670792 h 430"/>
                  <a:gd name="T38" fmla="*/ 888993657 w 242"/>
                  <a:gd name="T39" fmla="*/ 344804892 h 430"/>
                  <a:gd name="T40" fmla="*/ 933413567 w 242"/>
                  <a:gd name="T41" fmla="*/ 438864470 h 430"/>
                  <a:gd name="T42" fmla="*/ 944549894 w 242"/>
                  <a:gd name="T43" fmla="*/ 543341757 h 430"/>
                  <a:gd name="T44" fmla="*/ 927860990 w 242"/>
                  <a:gd name="T45" fmla="*/ 679162056 h 430"/>
                  <a:gd name="T46" fmla="*/ 866752353 w 242"/>
                  <a:gd name="T47" fmla="*/ 804564819 h 430"/>
                  <a:gd name="T48" fmla="*/ 761192457 w 242"/>
                  <a:gd name="T49" fmla="*/ 909042106 h 430"/>
                  <a:gd name="T50" fmla="*/ 616733702 w 242"/>
                  <a:gd name="T51" fmla="*/ 997862810 h 430"/>
                  <a:gd name="T52" fmla="*/ 438928665 w 242"/>
                  <a:gd name="T53" fmla="*/ 1065788056 h 430"/>
                  <a:gd name="T54" fmla="*/ 411166310 w 242"/>
                  <a:gd name="T55" fmla="*/ 1123265573 h 430"/>
                  <a:gd name="T56" fmla="*/ 577834843 w 242"/>
                  <a:gd name="T57" fmla="*/ 1128474254 h 430"/>
                  <a:gd name="T58" fmla="*/ 733398575 w 242"/>
                  <a:gd name="T59" fmla="*/ 1159817441 h 430"/>
                  <a:gd name="T60" fmla="*/ 872304753 w 242"/>
                  <a:gd name="T61" fmla="*/ 1222503813 h 430"/>
                  <a:gd name="T62" fmla="*/ 994553553 w 242"/>
                  <a:gd name="T63" fmla="*/ 1347906576 h 430"/>
                  <a:gd name="T64" fmla="*/ 1077872322 w 242"/>
                  <a:gd name="T65" fmla="*/ 1515070062 h 430"/>
                  <a:gd name="T66" fmla="*/ 1089008649 w 242"/>
                  <a:gd name="T67" fmla="*/ 1692711468 h 430"/>
                  <a:gd name="T68" fmla="*/ 1055662367 w 242"/>
                  <a:gd name="T69" fmla="*/ 1833770815 h 430"/>
                  <a:gd name="T70" fmla="*/ 989001153 w 242"/>
                  <a:gd name="T71" fmla="*/ 1948695657 h 430"/>
                  <a:gd name="T72" fmla="*/ 894546058 w 242"/>
                  <a:gd name="T73" fmla="*/ 2042755235 h 430"/>
                  <a:gd name="T74" fmla="*/ 777849835 w 242"/>
                  <a:gd name="T75" fmla="*/ 2110680480 h 430"/>
                  <a:gd name="T76" fmla="*/ 638943657 w 242"/>
                  <a:gd name="T77" fmla="*/ 2131575938 h 430"/>
                  <a:gd name="T78" fmla="*/ 488932325 w 242"/>
                  <a:gd name="T79" fmla="*/ 2100202733 h 430"/>
                  <a:gd name="T80" fmla="*/ 194462414 w 242"/>
                  <a:gd name="T81" fmla="*/ 1948695657 h 430"/>
                  <a:gd name="T82" fmla="*/ 83349941 w 242"/>
                  <a:gd name="T83" fmla="*/ 1953934531 h 430"/>
                  <a:gd name="T84" fmla="*/ 16657378 w 242"/>
                  <a:gd name="T85" fmla="*/ 1995725446 h 430"/>
                  <a:gd name="T86" fmla="*/ 0 w 242"/>
                  <a:gd name="T87" fmla="*/ 2053202963 h 430"/>
                  <a:gd name="T88" fmla="*/ 11104977 w 242"/>
                  <a:gd name="T89" fmla="*/ 2121128209 h 430"/>
                  <a:gd name="T90" fmla="*/ 105559896 w 242"/>
                  <a:gd name="T91" fmla="*/ 2147483647 h 430"/>
                  <a:gd name="T92" fmla="*/ 316711215 w 242"/>
                  <a:gd name="T93" fmla="*/ 2147483647 h 430"/>
                  <a:gd name="T94" fmla="*/ 638943657 w 242"/>
                  <a:gd name="T95" fmla="*/ 2147483647 h 430"/>
                  <a:gd name="T96" fmla="*/ 922308590 w 242"/>
                  <a:gd name="T97" fmla="*/ 2136784793 h 430"/>
                  <a:gd name="T98" fmla="*/ 1072319745 w 242"/>
                  <a:gd name="T99" fmla="*/ 2047964090 h 430"/>
                  <a:gd name="T100" fmla="*/ 1189015968 w 242"/>
                  <a:gd name="T101" fmla="*/ 1933039074 h 430"/>
                  <a:gd name="T102" fmla="*/ 1277918486 w 242"/>
                  <a:gd name="T103" fmla="*/ 1802427629 h 430"/>
                  <a:gd name="T104" fmla="*/ 1327922323 w 242"/>
                  <a:gd name="T105" fmla="*/ 1645681680 h 430"/>
                  <a:gd name="T106" fmla="*/ 1344579700 w 242"/>
                  <a:gd name="T107" fmla="*/ 1483726876 h 430"/>
                  <a:gd name="T108" fmla="*/ 1333474723 w 242"/>
                  <a:gd name="T109" fmla="*/ 1327011119 h 430"/>
                  <a:gd name="T110" fmla="*/ 1289023464 w 242"/>
                  <a:gd name="T111" fmla="*/ 1206847229 h 430"/>
                  <a:gd name="T112" fmla="*/ 1211225923 w 242"/>
                  <a:gd name="T113" fmla="*/ 1097131068 h 430"/>
                  <a:gd name="T114" fmla="*/ 1105666027 w 242"/>
                  <a:gd name="T115" fmla="*/ 1003101683 h 430"/>
                  <a:gd name="T116" fmla="*/ 900098635 w 242"/>
                  <a:gd name="T117" fmla="*/ 898594378 h 43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42"/>
                  <a:gd name="T178" fmla="*/ 0 h 430"/>
                  <a:gd name="T179" fmla="*/ 242 w 242"/>
                  <a:gd name="T180" fmla="*/ 430 h 430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42" h="430">
                    <a:moveTo>
                      <a:pt x="162" y="172"/>
                    </a:moveTo>
                    <a:lnTo>
                      <a:pt x="177" y="161"/>
                    </a:lnTo>
                    <a:lnTo>
                      <a:pt x="189" y="151"/>
                    </a:lnTo>
                    <a:lnTo>
                      <a:pt x="199" y="141"/>
                    </a:lnTo>
                    <a:lnTo>
                      <a:pt x="207" y="131"/>
                    </a:lnTo>
                    <a:lnTo>
                      <a:pt x="214" y="120"/>
                    </a:lnTo>
                    <a:lnTo>
                      <a:pt x="217" y="109"/>
                    </a:lnTo>
                    <a:lnTo>
                      <a:pt x="221" y="98"/>
                    </a:lnTo>
                    <a:lnTo>
                      <a:pt x="221" y="85"/>
                    </a:lnTo>
                    <a:lnTo>
                      <a:pt x="221" y="76"/>
                    </a:lnTo>
                    <a:lnTo>
                      <a:pt x="220" y="67"/>
                    </a:lnTo>
                    <a:lnTo>
                      <a:pt x="217" y="58"/>
                    </a:lnTo>
                    <a:lnTo>
                      <a:pt x="214" y="51"/>
                    </a:lnTo>
                    <a:lnTo>
                      <a:pt x="211" y="44"/>
                    </a:lnTo>
                    <a:lnTo>
                      <a:pt x="206" y="36"/>
                    </a:lnTo>
                    <a:lnTo>
                      <a:pt x="200" y="30"/>
                    </a:lnTo>
                    <a:lnTo>
                      <a:pt x="195" y="24"/>
                    </a:lnTo>
                    <a:lnTo>
                      <a:pt x="188" y="19"/>
                    </a:lnTo>
                    <a:lnTo>
                      <a:pt x="180" y="14"/>
                    </a:lnTo>
                    <a:lnTo>
                      <a:pt x="172" y="10"/>
                    </a:lnTo>
                    <a:lnTo>
                      <a:pt x="165" y="7"/>
                    </a:lnTo>
                    <a:lnTo>
                      <a:pt x="155" y="3"/>
                    </a:lnTo>
                    <a:lnTo>
                      <a:pt x="146" y="2"/>
                    </a:lnTo>
                    <a:lnTo>
                      <a:pt x="135" y="1"/>
                    </a:lnTo>
                    <a:lnTo>
                      <a:pt x="125" y="0"/>
                    </a:lnTo>
                    <a:lnTo>
                      <a:pt x="114" y="1"/>
                    </a:lnTo>
                    <a:lnTo>
                      <a:pt x="103" y="2"/>
                    </a:lnTo>
                    <a:lnTo>
                      <a:pt x="93" y="3"/>
                    </a:lnTo>
                    <a:lnTo>
                      <a:pt x="83" y="7"/>
                    </a:lnTo>
                    <a:lnTo>
                      <a:pt x="74" y="10"/>
                    </a:lnTo>
                    <a:lnTo>
                      <a:pt x="65" y="15"/>
                    </a:lnTo>
                    <a:lnTo>
                      <a:pt x="56" y="20"/>
                    </a:lnTo>
                    <a:lnTo>
                      <a:pt x="48" y="26"/>
                    </a:lnTo>
                    <a:lnTo>
                      <a:pt x="40" y="33"/>
                    </a:lnTo>
                    <a:lnTo>
                      <a:pt x="34" y="40"/>
                    </a:lnTo>
                    <a:lnTo>
                      <a:pt x="27" y="48"/>
                    </a:lnTo>
                    <a:lnTo>
                      <a:pt x="21" y="57"/>
                    </a:lnTo>
                    <a:lnTo>
                      <a:pt x="16" y="67"/>
                    </a:lnTo>
                    <a:lnTo>
                      <a:pt x="10" y="77"/>
                    </a:lnTo>
                    <a:lnTo>
                      <a:pt x="6" y="89"/>
                    </a:lnTo>
                    <a:lnTo>
                      <a:pt x="1" y="101"/>
                    </a:lnTo>
                    <a:lnTo>
                      <a:pt x="11" y="104"/>
                    </a:lnTo>
                    <a:lnTo>
                      <a:pt x="21" y="89"/>
                    </a:lnTo>
                    <a:lnTo>
                      <a:pt x="31" y="74"/>
                    </a:lnTo>
                    <a:lnTo>
                      <a:pt x="41" y="63"/>
                    </a:lnTo>
                    <a:lnTo>
                      <a:pt x="53" y="54"/>
                    </a:lnTo>
                    <a:lnTo>
                      <a:pt x="64" y="46"/>
                    </a:lnTo>
                    <a:lnTo>
                      <a:pt x="76" y="42"/>
                    </a:lnTo>
                    <a:lnTo>
                      <a:pt x="90" y="38"/>
                    </a:lnTo>
                    <a:lnTo>
                      <a:pt x="103" y="38"/>
                    </a:lnTo>
                    <a:lnTo>
                      <a:pt x="111" y="38"/>
                    </a:lnTo>
                    <a:lnTo>
                      <a:pt x="118" y="39"/>
                    </a:lnTo>
                    <a:lnTo>
                      <a:pt x="124" y="40"/>
                    </a:lnTo>
                    <a:lnTo>
                      <a:pt x="131" y="43"/>
                    </a:lnTo>
                    <a:lnTo>
                      <a:pt x="137" y="45"/>
                    </a:lnTo>
                    <a:lnTo>
                      <a:pt x="142" y="48"/>
                    </a:lnTo>
                    <a:lnTo>
                      <a:pt x="148" y="52"/>
                    </a:lnTo>
                    <a:lnTo>
                      <a:pt x="152" y="56"/>
                    </a:lnTo>
                    <a:lnTo>
                      <a:pt x="157" y="61"/>
                    </a:lnTo>
                    <a:lnTo>
                      <a:pt x="160" y="66"/>
                    </a:lnTo>
                    <a:lnTo>
                      <a:pt x="163" y="72"/>
                    </a:lnTo>
                    <a:lnTo>
                      <a:pt x="166" y="77"/>
                    </a:lnTo>
                    <a:lnTo>
                      <a:pt x="168" y="84"/>
                    </a:lnTo>
                    <a:lnTo>
                      <a:pt x="169" y="90"/>
                    </a:lnTo>
                    <a:lnTo>
                      <a:pt x="170" y="98"/>
                    </a:lnTo>
                    <a:lnTo>
                      <a:pt x="170" y="104"/>
                    </a:lnTo>
                    <a:lnTo>
                      <a:pt x="170" y="113"/>
                    </a:lnTo>
                    <a:lnTo>
                      <a:pt x="169" y="121"/>
                    </a:lnTo>
                    <a:lnTo>
                      <a:pt x="167" y="130"/>
                    </a:lnTo>
                    <a:lnTo>
                      <a:pt x="163" y="138"/>
                    </a:lnTo>
                    <a:lnTo>
                      <a:pt x="160" y="146"/>
                    </a:lnTo>
                    <a:lnTo>
                      <a:pt x="156" y="154"/>
                    </a:lnTo>
                    <a:lnTo>
                      <a:pt x="150" y="160"/>
                    </a:lnTo>
                    <a:lnTo>
                      <a:pt x="143" y="167"/>
                    </a:lnTo>
                    <a:lnTo>
                      <a:pt x="137" y="174"/>
                    </a:lnTo>
                    <a:lnTo>
                      <a:pt x="129" y="179"/>
                    </a:lnTo>
                    <a:lnTo>
                      <a:pt x="121" y="185"/>
                    </a:lnTo>
                    <a:lnTo>
                      <a:pt x="111" y="191"/>
                    </a:lnTo>
                    <a:lnTo>
                      <a:pt x="102" y="195"/>
                    </a:lnTo>
                    <a:lnTo>
                      <a:pt x="91" y="200"/>
                    </a:lnTo>
                    <a:lnTo>
                      <a:pt x="79" y="204"/>
                    </a:lnTo>
                    <a:lnTo>
                      <a:pt x="68" y="207"/>
                    </a:lnTo>
                    <a:lnTo>
                      <a:pt x="68" y="215"/>
                    </a:lnTo>
                    <a:lnTo>
                      <a:pt x="74" y="215"/>
                    </a:lnTo>
                    <a:lnTo>
                      <a:pt x="79" y="215"/>
                    </a:lnTo>
                    <a:lnTo>
                      <a:pt x="93" y="216"/>
                    </a:lnTo>
                    <a:lnTo>
                      <a:pt x="104" y="216"/>
                    </a:lnTo>
                    <a:lnTo>
                      <a:pt x="115" y="218"/>
                    </a:lnTo>
                    <a:lnTo>
                      <a:pt x="124" y="220"/>
                    </a:lnTo>
                    <a:lnTo>
                      <a:pt x="132" y="222"/>
                    </a:lnTo>
                    <a:lnTo>
                      <a:pt x="141" y="225"/>
                    </a:lnTo>
                    <a:lnTo>
                      <a:pt x="149" y="230"/>
                    </a:lnTo>
                    <a:lnTo>
                      <a:pt x="157" y="234"/>
                    </a:lnTo>
                    <a:lnTo>
                      <a:pt x="166" y="241"/>
                    </a:lnTo>
                    <a:lnTo>
                      <a:pt x="172" y="249"/>
                    </a:lnTo>
                    <a:lnTo>
                      <a:pt x="179" y="258"/>
                    </a:lnTo>
                    <a:lnTo>
                      <a:pt x="186" y="268"/>
                    </a:lnTo>
                    <a:lnTo>
                      <a:pt x="190" y="279"/>
                    </a:lnTo>
                    <a:lnTo>
                      <a:pt x="194" y="290"/>
                    </a:lnTo>
                    <a:lnTo>
                      <a:pt x="196" y="303"/>
                    </a:lnTo>
                    <a:lnTo>
                      <a:pt x="197" y="315"/>
                    </a:lnTo>
                    <a:lnTo>
                      <a:pt x="196" y="324"/>
                    </a:lnTo>
                    <a:lnTo>
                      <a:pt x="195" y="333"/>
                    </a:lnTo>
                    <a:lnTo>
                      <a:pt x="193" y="342"/>
                    </a:lnTo>
                    <a:lnTo>
                      <a:pt x="190" y="351"/>
                    </a:lnTo>
                    <a:lnTo>
                      <a:pt x="187" y="359"/>
                    </a:lnTo>
                    <a:lnTo>
                      <a:pt x="183" y="367"/>
                    </a:lnTo>
                    <a:lnTo>
                      <a:pt x="178" y="373"/>
                    </a:lnTo>
                    <a:lnTo>
                      <a:pt x="174" y="380"/>
                    </a:lnTo>
                    <a:lnTo>
                      <a:pt x="167" y="387"/>
                    </a:lnTo>
                    <a:lnTo>
                      <a:pt x="161" y="391"/>
                    </a:lnTo>
                    <a:lnTo>
                      <a:pt x="155" y="397"/>
                    </a:lnTo>
                    <a:lnTo>
                      <a:pt x="148" y="400"/>
                    </a:lnTo>
                    <a:lnTo>
                      <a:pt x="140" y="404"/>
                    </a:lnTo>
                    <a:lnTo>
                      <a:pt x="132" y="406"/>
                    </a:lnTo>
                    <a:lnTo>
                      <a:pt x="124" y="407"/>
                    </a:lnTo>
                    <a:lnTo>
                      <a:pt x="115" y="408"/>
                    </a:lnTo>
                    <a:lnTo>
                      <a:pt x="106" y="407"/>
                    </a:lnTo>
                    <a:lnTo>
                      <a:pt x="97" y="406"/>
                    </a:lnTo>
                    <a:lnTo>
                      <a:pt x="88" y="402"/>
                    </a:lnTo>
                    <a:lnTo>
                      <a:pt x="81" y="398"/>
                    </a:lnTo>
                    <a:lnTo>
                      <a:pt x="45" y="377"/>
                    </a:lnTo>
                    <a:lnTo>
                      <a:pt x="35" y="373"/>
                    </a:lnTo>
                    <a:lnTo>
                      <a:pt x="25" y="372"/>
                    </a:lnTo>
                    <a:lnTo>
                      <a:pt x="20" y="372"/>
                    </a:lnTo>
                    <a:lnTo>
                      <a:pt x="15" y="374"/>
                    </a:lnTo>
                    <a:lnTo>
                      <a:pt x="11" y="376"/>
                    </a:lnTo>
                    <a:lnTo>
                      <a:pt x="7" y="379"/>
                    </a:lnTo>
                    <a:lnTo>
                      <a:pt x="3" y="382"/>
                    </a:lnTo>
                    <a:lnTo>
                      <a:pt x="1" y="386"/>
                    </a:lnTo>
                    <a:lnTo>
                      <a:pt x="0" y="390"/>
                    </a:lnTo>
                    <a:lnTo>
                      <a:pt x="0" y="393"/>
                    </a:lnTo>
                    <a:lnTo>
                      <a:pt x="0" y="398"/>
                    </a:lnTo>
                    <a:lnTo>
                      <a:pt x="1" y="402"/>
                    </a:lnTo>
                    <a:lnTo>
                      <a:pt x="2" y="406"/>
                    </a:lnTo>
                    <a:lnTo>
                      <a:pt x="4" y="409"/>
                    </a:lnTo>
                    <a:lnTo>
                      <a:pt x="11" y="415"/>
                    </a:lnTo>
                    <a:lnTo>
                      <a:pt x="19" y="420"/>
                    </a:lnTo>
                    <a:lnTo>
                      <a:pt x="30" y="425"/>
                    </a:lnTo>
                    <a:lnTo>
                      <a:pt x="43" y="427"/>
                    </a:lnTo>
                    <a:lnTo>
                      <a:pt x="57" y="429"/>
                    </a:lnTo>
                    <a:lnTo>
                      <a:pt x="74" y="430"/>
                    </a:lnTo>
                    <a:lnTo>
                      <a:pt x="94" y="429"/>
                    </a:lnTo>
                    <a:lnTo>
                      <a:pt x="115" y="426"/>
                    </a:lnTo>
                    <a:lnTo>
                      <a:pt x="137" y="420"/>
                    </a:lnTo>
                    <a:lnTo>
                      <a:pt x="156" y="414"/>
                    </a:lnTo>
                    <a:lnTo>
                      <a:pt x="166" y="409"/>
                    </a:lnTo>
                    <a:lnTo>
                      <a:pt x="176" y="404"/>
                    </a:lnTo>
                    <a:lnTo>
                      <a:pt x="185" y="398"/>
                    </a:lnTo>
                    <a:lnTo>
                      <a:pt x="193" y="392"/>
                    </a:lnTo>
                    <a:lnTo>
                      <a:pt x="200" y="386"/>
                    </a:lnTo>
                    <a:lnTo>
                      <a:pt x="207" y="378"/>
                    </a:lnTo>
                    <a:lnTo>
                      <a:pt x="214" y="370"/>
                    </a:lnTo>
                    <a:lnTo>
                      <a:pt x="220" y="362"/>
                    </a:lnTo>
                    <a:lnTo>
                      <a:pt x="225" y="354"/>
                    </a:lnTo>
                    <a:lnTo>
                      <a:pt x="230" y="345"/>
                    </a:lnTo>
                    <a:lnTo>
                      <a:pt x="233" y="335"/>
                    </a:lnTo>
                    <a:lnTo>
                      <a:pt x="236" y="326"/>
                    </a:lnTo>
                    <a:lnTo>
                      <a:pt x="239" y="315"/>
                    </a:lnTo>
                    <a:lnTo>
                      <a:pt x="241" y="305"/>
                    </a:lnTo>
                    <a:lnTo>
                      <a:pt x="242" y="294"/>
                    </a:lnTo>
                    <a:lnTo>
                      <a:pt x="242" y="284"/>
                    </a:lnTo>
                    <a:lnTo>
                      <a:pt x="242" y="274"/>
                    </a:lnTo>
                    <a:lnTo>
                      <a:pt x="241" y="263"/>
                    </a:lnTo>
                    <a:lnTo>
                      <a:pt x="240" y="254"/>
                    </a:lnTo>
                    <a:lnTo>
                      <a:pt x="237" y="247"/>
                    </a:lnTo>
                    <a:lnTo>
                      <a:pt x="235" y="238"/>
                    </a:lnTo>
                    <a:lnTo>
                      <a:pt x="232" y="231"/>
                    </a:lnTo>
                    <a:lnTo>
                      <a:pt x="228" y="223"/>
                    </a:lnTo>
                    <a:lnTo>
                      <a:pt x="224" y="216"/>
                    </a:lnTo>
                    <a:lnTo>
                      <a:pt x="218" y="210"/>
                    </a:lnTo>
                    <a:lnTo>
                      <a:pt x="213" y="204"/>
                    </a:lnTo>
                    <a:lnTo>
                      <a:pt x="206" y="197"/>
                    </a:lnTo>
                    <a:lnTo>
                      <a:pt x="199" y="192"/>
                    </a:lnTo>
                    <a:lnTo>
                      <a:pt x="183" y="182"/>
                    </a:lnTo>
                    <a:lnTo>
                      <a:pt x="162" y="172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50" name="Group 245096"/>
            <p:cNvGrpSpPr>
              <a:grpSpLocks/>
            </p:cNvGrpSpPr>
            <p:nvPr/>
          </p:nvGrpSpPr>
          <p:grpSpPr bwMode="auto">
            <a:xfrm>
              <a:off x="7532688" y="4862513"/>
              <a:ext cx="1355725" cy="128587"/>
              <a:chOff x="7532688" y="4862513"/>
              <a:chExt cx="1355724" cy="128587"/>
            </a:xfrm>
          </p:grpSpPr>
          <p:sp>
            <p:nvSpPr>
              <p:cNvPr id="35939" name="Freeform 265"/>
              <p:cNvSpPr>
                <a:spLocks/>
              </p:cNvSpPr>
              <p:nvPr/>
            </p:nvSpPr>
            <p:spPr bwMode="auto">
              <a:xfrm>
                <a:off x="7532688" y="4862513"/>
                <a:ext cx="60325" cy="106363"/>
              </a:xfrm>
              <a:custGeom>
                <a:avLst/>
                <a:gdLst>
                  <a:gd name="T0" fmla="*/ 1743649491 w 346"/>
                  <a:gd name="T1" fmla="*/ 61911270 h 598"/>
                  <a:gd name="T2" fmla="*/ 1658839515 w 346"/>
                  <a:gd name="T3" fmla="*/ 112528497 h 598"/>
                  <a:gd name="T4" fmla="*/ 1531655063 w 346"/>
                  <a:gd name="T5" fmla="*/ 123790880 h 598"/>
                  <a:gd name="T6" fmla="*/ 641272534 w 346"/>
                  <a:gd name="T7" fmla="*/ 123790880 h 598"/>
                  <a:gd name="T8" fmla="*/ 174909025 w 346"/>
                  <a:gd name="T9" fmla="*/ 1322312998 h 598"/>
                  <a:gd name="T10" fmla="*/ 227892507 w 346"/>
                  <a:gd name="T11" fmla="*/ 1327944189 h 598"/>
                  <a:gd name="T12" fmla="*/ 604187130 w 346"/>
                  <a:gd name="T13" fmla="*/ 1384224268 h 598"/>
                  <a:gd name="T14" fmla="*/ 980481752 w 346"/>
                  <a:gd name="T15" fmla="*/ 1541770637 h 598"/>
                  <a:gd name="T16" fmla="*/ 1250779247 w 346"/>
                  <a:gd name="T17" fmla="*/ 1744334524 h 598"/>
                  <a:gd name="T18" fmla="*/ 1393861779 w 346"/>
                  <a:gd name="T19" fmla="*/ 1969423355 h 598"/>
                  <a:gd name="T20" fmla="*/ 1452164671 w 346"/>
                  <a:gd name="T21" fmla="*/ 2147483647 h 598"/>
                  <a:gd name="T22" fmla="*/ 1446845087 w 346"/>
                  <a:gd name="T23" fmla="*/ 2147483647 h 598"/>
                  <a:gd name="T24" fmla="*/ 1388572531 w 346"/>
                  <a:gd name="T25" fmla="*/ 2147483647 h 598"/>
                  <a:gd name="T26" fmla="*/ 1287864477 w 346"/>
                  <a:gd name="T27" fmla="*/ 2147483647 h 598"/>
                  <a:gd name="T28" fmla="*/ 1144781946 w 346"/>
                  <a:gd name="T29" fmla="*/ 2147483647 h 598"/>
                  <a:gd name="T30" fmla="*/ 975162168 w 346"/>
                  <a:gd name="T31" fmla="*/ 2147483647 h 598"/>
                  <a:gd name="T32" fmla="*/ 794963896 w 346"/>
                  <a:gd name="T33" fmla="*/ 2147483647 h 598"/>
                  <a:gd name="T34" fmla="*/ 657170438 w 346"/>
                  <a:gd name="T35" fmla="*/ 2147483647 h 598"/>
                  <a:gd name="T36" fmla="*/ 307382725 w 346"/>
                  <a:gd name="T37" fmla="*/ 2147483647 h 598"/>
                  <a:gd name="T38" fmla="*/ 137793284 w 346"/>
                  <a:gd name="T39" fmla="*/ 2147483647 h 598"/>
                  <a:gd name="T40" fmla="*/ 52983482 w 346"/>
                  <a:gd name="T41" fmla="*/ 2147483647 h 598"/>
                  <a:gd name="T42" fmla="*/ 5289247 w 346"/>
                  <a:gd name="T43" fmla="*/ 2147483647 h 598"/>
                  <a:gd name="T44" fmla="*/ 10608831 w 346"/>
                  <a:gd name="T45" fmla="*/ 2147483647 h 598"/>
                  <a:gd name="T46" fmla="*/ 58303066 w 346"/>
                  <a:gd name="T47" fmla="*/ 2147483647 h 598"/>
                  <a:gd name="T48" fmla="*/ 148402115 w 346"/>
                  <a:gd name="T49" fmla="*/ 2147483647 h 598"/>
                  <a:gd name="T50" fmla="*/ 270297495 w 346"/>
                  <a:gd name="T51" fmla="*/ 2147483647 h 598"/>
                  <a:gd name="T52" fmla="*/ 561782142 w 346"/>
                  <a:gd name="T53" fmla="*/ 2147483647 h 598"/>
                  <a:gd name="T54" fmla="*/ 842688468 w 346"/>
                  <a:gd name="T55" fmla="*/ 2147483647 h 598"/>
                  <a:gd name="T56" fmla="*/ 1091768127 w 346"/>
                  <a:gd name="T57" fmla="*/ 2147483647 h 598"/>
                  <a:gd name="T58" fmla="*/ 1303762555 w 346"/>
                  <a:gd name="T59" fmla="*/ 2147483647 h 598"/>
                  <a:gd name="T60" fmla="*/ 1473351996 w 346"/>
                  <a:gd name="T61" fmla="*/ 2147483647 h 598"/>
                  <a:gd name="T62" fmla="*/ 1611145280 w 346"/>
                  <a:gd name="T63" fmla="*/ 2147483647 h 598"/>
                  <a:gd name="T64" fmla="*/ 1711853335 w 346"/>
                  <a:gd name="T65" fmla="*/ 2147483647 h 598"/>
                  <a:gd name="T66" fmla="*/ 1764836817 w 346"/>
                  <a:gd name="T67" fmla="*/ 2147483647 h 598"/>
                  <a:gd name="T68" fmla="*/ 1780765232 w 346"/>
                  <a:gd name="T69" fmla="*/ 2147483647 h 598"/>
                  <a:gd name="T70" fmla="*/ 1754258323 w 346"/>
                  <a:gd name="T71" fmla="*/ 1840001284 h 598"/>
                  <a:gd name="T72" fmla="*/ 1669448347 w 346"/>
                  <a:gd name="T73" fmla="*/ 1598050716 h 598"/>
                  <a:gd name="T74" fmla="*/ 1521046231 w 346"/>
                  <a:gd name="T75" fmla="*/ 1384224268 h 598"/>
                  <a:gd name="T76" fmla="*/ 1356776375 w 346"/>
                  <a:gd name="T77" fmla="*/ 1226646416 h 598"/>
                  <a:gd name="T78" fmla="*/ 1123564283 w 346"/>
                  <a:gd name="T79" fmla="*/ 1080362430 h 598"/>
                  <a:gd name="T80" fmla="*/ 826790390 w 346"/>
                  <a:gd name="T81" fmla="*/ 984695848 h 598"/>
                  <a:gd name="T82" fmla="*/ 482291924 w 346"/>
                  <a:gd name="T83" fmla="*/ 911553855 h 598"/>
                  <a:gd name="T84" fmla="*/ 1605856207 w 346"/>
                  <a:gd name="T85" fmla="*/ 506425903 h 598"/>
                  <a:gd name="T86" fmla="*/ 1653550268 w 346"/>
                  <a:gd name="T87" fmla="*/ 478269945 h 598"/>
                  <a:gd name="T88" fmla="*/ 1738360244 w 346"/>
                  <a:gd name="T89" fmla="*/ 298230647 h 598"/>
                  <a:gd name="T90" fmla="*/ 1833748540 w 346"/>
                  <a:gd name="T91" fmla="*/ 28124298 h 598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346"/>
                  <a:gd name="T139" fmla="*/ 0 h 598"/>
                  <a:gd name="T140" fmla="*/ 346 w 346"/>
                  <a:gd name="T141" fmla="*/ 598 h 598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346" h="598">
                    <a:moveTo>
                      <a:pt x="338" y="0"/>
                    </a:moveTo>
                    <a:lnTo>
                      <a:pt x="332" y="6"/>
                    </a:lnTo>
                    <a:lnTo>
                      <a:pt x="329" y="11"/>
                    </a:lnTo>
                    <a:lnTo>
                      <a:pt x="324" y="14"/>
                    </a:lnTo>
                    <a:lnTo>
                      <a:pt x="320" y="18"/>
                    </a:lnTo>
                    <a:lnTo>
                      <a:pt x="313" y="20"/>
                    </a:lnTo>
                    <a:lnTo>
                      <a:pt x="305" y="21"/>
                    </a:lnTo>
                    <a:lnTo>
                      <a:pt x="299" y="21"/>
                    </a:lnTo>
                    <a:lnTo>
                      <a:pt x="289" y="22"/>
                    </a:lnTo>
                    <a:lnTo>
                      <a:pt x="276" y="22"/>
                    </a:lnTo>
                    <a:lnTo>
                      <a:pt x="262" y="22"/>
                    </a:lnTo>
                    <a:lnTo>
                      <a:pt x="121" y="22"/>
                    </a:lnTo>
                    <a:lnTo>
                      <a:pt x="25" y="229"/>
                    </a:lnTo>
                    <a:lnTo>
                      <a:pt x="30" y="235"/>
                    </a:lnTo>
                    <a:lnTo>
                      <a:pt x="33" y="235"/>
                    </a:lnTo>
                    <a:lnTo>
                      <a:pt x="35" y="236"/>
                    </a:lnTo>
                    <a:lnTo>
                      <a:pt x="37" y="236"/>
                    </a:lnTo>
                    <a:lnTo>
                      <a:pt x="43" y="236"/>
                    </a:lnTo>
                    <a:lnTo>
                      <a:pt x="66" y="237"/>
                    </a:lnTo>
                    <a:lnTo>
                      <a:pt x="89" y="241"/>
                    </a:lnTo>
                    <a:lnTo>
                      <a:pt x="114" y="246"/>
                    </a:lnTo>
                    <a:lnTo>
                      <a:pt x="138" y="254"/>
                    </a:lnTo>
                    <a:lnTo>
                      <a:pt x="163" y="264"/>
                    </a:lnTo>
                    <a:lnTo>
                      <a:pt x="185" y="274"/>
                    </a:lnTo>
                    <a:lnTo>
                      <a:pt x="206" y="287"/>
                    </a:lnTo>
                    <a:lnTo>
                      <a:pt x="224" y="299"/>
                    </a:lnTo>
                    <a:lnTo>
                      <a:pt x="236" y="310"/>
                    </a:lnTo>
                    <a:lnTo>
                      <a:pt x="246" y="322"/>
                    </a:lnTo>
                    <a:lnTo>
                      <a:pt x="255" y="336"/>
                    </a:lnTo>
                    <a:lnTo>
                      <a:pt x="263" y="350"/>
                    </a:lnTo>
                    <a:lnTo>
                      <a:pt x="268" y="365"/>
                    </a:lnTo>
                    <a:lnTo>
                      <a:pt x="272" y="382"/>
                    </a:lnTo>
                    <a:lnTo>
                      <a:pt x="274" y="399"/>
                    </a:lnTo>
                    <a:lnTo>
                      <a:pt x="275" y="418"/>
                    </a:lnTo>
                    <a:lnTo>
                      <a:pt x="275" y="433"/>
                    </a:lnTo>
                    <a:lnTo>
                      <a:pt x="273" y="448"/>
                    </a:lnTo>
                    <a:lnTo>
                      <a:pt x="271" y="462"/>
                    </a:lnTo>
                    <a:lnTo>
                      <a:pt x="266" y="476"/>
                    </a:lnTo>
                    <a:lnTo>
                      <a:pt x="262" y="489"/>
                    </a:lnTo>
                    <a:lnTo>
                      <a:pt x="256" y="502"/>
                    </a:lnTo>
                    <a:lnTo>
                      <a:pt x="249" y="513"/>
                    </a:lnTo>
                    <a:lnTo>
                      <a:pt x="243" y="523"/>
                    </a:lnTo>
                    <a:lnTo>
                      <a:pt x="234" y="533"/>
                    </a:lnTo>
                    <a:lnTo>
                      <a:pt x="226" y="541"/>
                    </a:lnTo>
                    <a:lnTo>
                      <a:pt x="216" y="548"/>
                    </a:lnTo>
                    <a:lnTo>
                      <a:pt x="206" y="554"/>
                    </a:lnTo>
                    <a:lnTo>
                      <a:pt x="196" y="559"/>
                    </a:lnTo>
                    <a:lnTo>
                      <a:pt x="184" y="562"/>
                    </a:lnTo>
                    <a:lnTo>
                      <a:pt x="172" y="564"/>
                    </a:lnTo>
                    <a:lnTo>
                      <a:pt x="160" y="566"/>
                    </a:lnTo>
                    <a:lnTo>
                      <a:pt x="150" y="564"/>
                    </a:lnTo>
                    <a:lnTo>
                      <a:pt x="140" y="563"/>
                    </a:lnTo>
                    <a:lnTo>
                      <a:pt x="132" y="561"/>
                    </a:lnTo>
                    <a:lnTo>
                      <a:pt x="124" y="557"/>
                    </a:lnTo>
                    <a:lnTo>
                      <a:pt x="80" y="526"/>
                    </a:lnTo>
                    <a:lnTo>
                      <a:pt x="70" y="521"/>
                    </a:lnTo>
                    <a:lnTo>
                      <a:pt x="58" y="517"/>
                    </a:lnTo>
                    <a:lnTo>
                      <a:pt x="45" y="514"/>
                    </a:lnTo>
                    <a:lnTo>
                      <a:pt x="34" y="514"/>
                    </a:lnTo>
                    <a:lnTo>
                      <a:pt x="26" y="514"/>
                    </a:lnTo>
                    <a:lnTo>
                      <a:pt x="20" y="516"/>
                    </a:lnTo>
                    <a:lnTo>
                      <a:pt x="14" y="519"/>
                    </a:lnTo>
                    <a:lnTo>
                      <a:pt x="10" y="522"/>
                    </a:lnTo>
                    <a:lnTo>
                      <a:pt x="5" y="526"/>
                    </a:lnTo>
                    <a:lnTo>
                      <a:pt x="3" y="532"/>
                    </a:lnTo>
                    <a:lnTo>
                      <a:pt x="1" y="539"/>
                    </a:lnTo>
                    <a:lnTo>
                      <a:pt x="0" y="545"/>
                    </a:lnTo>
                    <a:lnTo>
                      <a:pt x="1" y="551"/>
                    </a:lnTo>
                    <a:lnTo>
                      <a:pt x="2" y="557"/>
                    </a:lnTo>
                    <a:lnTo>
                      <a:pt x="4" y="562"/>
                    </a:lnTo>
                    <a:lnTo>
                      <a:pt x="7" y="568"/>
                    </a:lnTo>
                    <a:lnTo>
                      <a:pt x="11" y="572"/>
                    </a:lnTo>
                    <a:lnTo>
                      <a:pt x="16" y="577"/>
                    </a:lnTo>
                    <a:lnTo>
                      <a:pt x="22" y="580"/>
                    </a:lnTo>
                    <a:lnTo>
                      <a:pt x="28" y="583"/>
                    </a:lnTo>
                    <a:lnTo>
                      <a:pt x="35" y="587"/>
                    </a:lnTo>
                    <a:lnTo>
                      <a:pt x="43" y="590"/>
                    </a:lnTo>
                    <a:lnTo>
                      <a:pt x="51" y="592"/>
                    </a:lnTo>
                    <a:lnTo>
                      <a:pt x="61" y="595"/>
                    </a:lnTo>
                    <a:lnTo>
                      <a:pt x="82" y="597"/>
                    </a:lnTo>
                    <a:lnTo>
                      <a:pt x="106" y="598"/>
                    </a:lnTo>
                    <a:lnTo>
                      <a:pt x="124" y="597"/>
                    </a:lnTo>
                    <a:lnTo>
                      <a:pt x="142" y="596"/>
                    </a:lnTo>
                    <a:lnTo>
                      <a:pt x="159" y="594"/>
                    </a:lnTo>
                    <a:lnTo>
                      <a:pt x="175" y="590"/>
                    </a:lnTo>
                    <a:lnTo>
                      <a:pt x="191" y="586"/>
                    </a:lnTo>
                    <a:lnTo>
                      <a:pt x="206" y="580"/>
                    </a:lnTo>
                    <a:lnTo>
                      <a:pt x="220" y="573"/>
                    </a:lnTo>
                    <a:lnTo>
                      <a:pt x="235" y="567"/>
                    </a:lnTo>
                    <a:lnTo>
                      <a:pt x="246" y="559"/>
                    </a:lnTo>
                    <a:lnTo>
                      <a:pt x="257" y="551"/>
                    </a:lnTo>
                    <a:lnTo>
                      <a:pt x="268" y="542"/>
                    </a:lnTo>
                    <a:lnTo>
                      <a:pt x="278" y="533"/>
                    </a:lnTo>
                    <a:lnTo>
                      <a:pt x="287" y="523"/>
                    </a:lnTo>
                    <a:lnTo>
                      <a:pt x="296" y="513"/>
                    </a:lnTo>
                    <a:lnTo>
                      <a:pt x="304" y="502"/>
                    </a:lnTo>
                    <a:lnTo>
                      <a:pt x="311" y="490"/>
                    </a:lnTo>
                    <a:lnTo>
                      <a:pt x="318" y="478"/>
                    </a:lnTo>
                    <a:lnTo>
                      <a:pt x="323" y="467"/>
                    </a:lnTo>
                    <a:lnTo>
                      <a:pt x="328" y="456"/>
                    </a:lnTo>
                    <a:lnTo>
                      <a:pt x="331" y="443"/>
                    </a:lnTo>
                    <a:lnTo>
                      <a:pt x="333" y="431"/>
                    </a:lnTo>
                    <a:lnTo>
                      <a:pt x="334" y="418"/>
                    </a:lnTo>
                    <a:lnTo>
                      <a:pt x="336" y="402"/>
                    </a:lnTo>
                    <a:lnTo>
                      <a:pt x="336" y="385"/>
                    </a:lnTo>
                    <a:lnTo>
                      <a:pt x="336" y="364"/>
                    </a:lnTo>
                    <a:lnTo>
                      <a:pt x="333" y="345"/>
                    </a:lnTo>
                    <a:lnTo>
                      <a:pt x="331" y="327"/>
                    </a:lnTo>
                    <a:lnTo>
                      <a:pt x="328" y="312"/>
                    </a:lnTo>
                    <a:lnTo>
                      <a:pt x="322" y="298"/>
                    </a:lnTo>
                    <a:lnTo>
                      <a:pt x="315" y="284"/>
                    </a:lnTo>
                    <a:lnTo>
                      <a:pt x="308" y="271"/>
                    </a:lnTo>
                    <a:lnTo>
                      <a:pt x="298" y="257"/>
                    </a:lnTo>
                    <a:lnTo>
                      <a:pt x="287" y="246"/>
                    </a:lnTo>
                    <a:lnTo>
                      <a:pt x="277" y="236"/>
                    </a:lnTo>
                    <a:lnTo>
                      <a:pt x="266" y="227"/>
                    </a:lnTo>
                    <a:lnTo>
                      <a:pt x="256" y="218"/>
                    </a:lnTo>
                    <a:lnTo>
                      <a:pt x="242" y="208"/>
                    </a:lnTo>
                    <a:lnTo>
                      <a:pt x="227" y="200"/>
                    </a:lnTo>
                    <a:lnTo>
                      <a:pt x="212" y="192"/>
                    </a:lnTo>
                    <a:lnTo>
                      <a:pt x="196" y="186"/>
                    </a:lnTo>
                    <a:lnTo>
                      <a:pt x="178" y="180"/>
                    </a:lnTo>
                    <a:lnTo>
                      <a:pt x="156" y="175"/>
                    </a:lnTo>
                    <a:lnTo>
                      <a:pt x="132" y="170"/>
                    </a:lnTo>
                    <a:lnTo>
                      <a:pt x="104" y="164"/>
                    </a:lnTo>
                    <a:lnTo>
                      <a:pt x="91" y="162"/>
                    </a:lnTo>
                    <a:lnTo>
                      <a:pt x="127" y="89"/>
                    </a:lnTo>
                    <a:lnTo>
                      <a:pt x="299" y="90"/>
                    </a:lnTo>
                    <a:lnTo>
                      <a:pt x="303" y="90"/>
                    </a:lnTo>
                    <a:lnTo>
                      <a:pt x="306" y="89"/>
                    </a:lnTo>
                    <a:lnTo>
                      <a:pt x="310" y="88"/>
                    </a:lnTo>
                    <a:lnTo>
                      <a:pt x="312" y="85"/>
                    </a:lnTo>
                    <a:lnTo>
                      <a:pt x="315" y="82"/>
                    </a:lnTo>
                    <a:lnTo>
                      <a:pt x="319" y="75"/>
                    </a:lnTo>
                    <a:lnTo>
                      <a:pt x="328" y="53"/>
                    </a:lnTo>
                    <a:lnTo>
                      <a:pt x="342" y="15"/>
                    </a:lnTo>
                    <a:lnTo>
                      <a:pt x="343" y="11"/>
                    </a:lnTo>
                    <a:lnTo>
                      <a:pt x="346" y="5"/>
                    </a:lnTo>
                    <a:lnTo>
                      <a:pt x="338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40" name="Freeform 266"/>
              <p:cNvSpPr>
                <a:spLocks/>
              </p:cNvSpPr>
              <p:nvPr/>
            </p:nvSpPr>
            <p:spPr bwMode="auto">
              <a:xfrm>
                <a:off x="7686675" y="4899025"/>
                <a:ext cx="61912" cy="69850"/>
              </a:xfrm>
              <a:custGeom>
                <a:avLst/>
                <a:gdLst>
                  <a:gd name="T0" fmla="*/ 624148152 w 345"/>
                  <a:gd name="T1" fmla="*/ 0 h 392"/>
                  <a:gd name="T2" fmla="*/ 300528923 w 345"/>
                  <a:gd name="T3" fmla="*/ 79219344 h 392"/>
                  <a:gd name="T4" fmla="*/ 0 w 345"/>
                  <a:gd name="T5" fmla="*/ 130116651 h 392"/>
                  <a:gd name="T6" fmla="*/ 52009669 w 345"/>
                  <a:gd name="T7" fmla="*/ 192349081 h 392"/>
                  <a:gd name="T8" fmla="*/ 173386979 w 345"/>
                  <a:gd name="T9" fmla="*/ 192349081 h 392"/>
                  <a:gd name="T10" fmla="*/ 265845103 w 345"/>
                  <a:gd name="T11" fmla="*/ 209335995 h 392"/>
                  <a:gd name="T12" fmla="*/ 312090137 w 345"/>
                  <a:gd name="T13" fmla="*/ 243277928 h 392"/>
                  <a:gd name="T14" fmla="*/ 352538593 w 345"/>
                  <a:gd name="T15" fmla="*/ 282871830 h 392"/>
                  <a:gd name="T16" fmla="*/ 381425655 w 345"/>
                  <a:gd name="T17" fmla="*/ 339452468 h 392"/>
                  <a:gd name="T18" fmla="*/ 416109475 w 345"/>
                  <a:gd name="T19" fmla="*/ 458265715 h 392"/>
                  <a:gd name="T20" fmla="*/ 444996538 w 345"/>
                  <a:gd name="T21" fmla="*/ 656298127 h 392"/>
                  <a:gd name="T22" fmla="*/ 473883600 w 345"/>
                  <a:gd name="T23" fmla="*/ 826040220 h 392"/>
                  <a:gd name="T24" fmla="*/ 491241751 w 345"/>
                  <a:gd name="T25" fmla="*/ 967460276 h 392"/>
                  <a:gd name="T26" fmla="*/ 525893269 w 345"/>
                  <a:gd name="T27" fmla="*/ 1318248045 h 392"/>
                  <a:gd name="T28" fmla="*/ 549015876 w 345"/>
                  <a:gd name="T29" fmla="*/ 1702977747 h 392"/>
                  <a:gd name="T30" fmla="*/ 554812634 w 345"/>
                  <a:gd name="T31" fmla="*/ 1861384717 h 392"/>
                  <a:gd name="T32" fmla="*/ 554812634 w 345"/>
                  <a:gd name="T33" fmla="*/ 1957559258 h 392"/>
                  <a:gd name="T34" fmla="*/ 566373847 w 345"/>
                  <a:gd name="T35" fmla="*/ 2138604756 h 392"/>
                  <a:gd name="T36" fmla="*/ 577935240 w 345"/>
                  <a:gd name="T37" fmla="*/ 2147483647 h 392"/>
                  <a:gd name="T38" fmla="*/ 595261089 w 345"/>
                  <a:gd name="T39" fmla="*/ 2147483647 h 392"/>
                  <a:gd name="T40" fmla="*/ 635709365 w 345"/>
                  <a:gd name="T41" fmla="*/ 2147483647 h 392"/>
                  <a:gd name="T42" fmla="*/ 693515792 w 345"/>
                  <a:gd name="T43" fmla="*/ 2147483647 h 392"/>
                  <a:gd name="T44" fmla="*/ 820657737 w 345"/>
                  <a:gd name="T45" fmla="*/ 2076372326 h 392"/>
                  <a:gd name="T46" fmla="*/ 1277215488 w 345"/>
                  <a:gd name="T47" fmla="*/ 1584164679 h 392"/>
                  <a:gd name="T48" fmla="*/ 1439008951 w 345"/>
                  <a:gd name="T49" fmla="*/ 1391783880 h 392"/>
                  <a:gd name="T50" fmla="*/ 1629721779 w 345"/>
                  <a:gd name="T51" fmla="*/ 1125898964 h 392"/>
                  <a:gd name="T52" fmla="*/ 1803108937 w 345"/>
                  <a:gd name="T53" fmla="*/ 865634122 h 392"/>
                  <a:gd name="T54" fmla="*/ 1912924854 w 345"/>
                  <a:gd name="T55" fmla="*/ 639311213 h 392"/>
                  <a:gd name="T56" fmla="*/ 1976495916 w 345"/>
                  <a:gd name="T57" fmla="*/ 458265715 h 392"/>
                  <a:gd name="T58" fmla="*/ 1993821585 w 345"/>
                  <a:gd name="T59" fmla="*/ 294206953 h 392"/>
                  <a:gd name="T60" fmla="*/ 1976495916 w 345"/>
                  <a:gd name="T61" fmla="*/ 181045498 h 392"/>
                  <a:gd name="T62" fmla="*/ 1918689489 w 345"/>
                  <a:gd name="T63" fmla="*/ 90522749 h 392"/>
                  <a:gd name="T64" fmla="*/ 1826231364 w 345"/>
                  <a:gd name="T65" fmla="*/ 28290319 h 392"/>
                  <a:gd name="T66" fmla="*/ 1716415268 w 345"/>
                  <a:gd name="T67" fmla="*/ 5651792 h 392"/>
                  <a:gd name="T68" fmla="*/ 1641283172 w 345"/>
                  <a:gd name="T69" fmla="*/ 22638706 h 392"/>
                  <a:gd name="T70" fmla="*/ 1589273503 w 345"/>
                  <a:gd name="T71" fmla="*/ 50929025 h 392"/>
                  <a:gd name="T72" fmla="*/ 1548825047 w 345"/>
                  <a:gd name="T73" fmla="*/ 96174541 h 392"/>
                  <a:gd name="T74" fmla="*/ 1537263834 w 345"/>
                  <a:gd name="T75" fmla="*/ 158406970 h 392"/>
                  <a:gd name="T76" fmla="*/ 1554589683 w 345"/>
                  <a:gd name="T77" fmla="*/ 254581511 h 392"/>
                  <a:gd name="T78" fmla="*/ 1589273503 w 345"/>
                  <a:gd name="T79" fmla="*/ 322497272 h 392"/>
                  <a:gd name="T80" fmla="*/ 1716415268 w 345"/>
                  <a:gd name="T81" fmla="*/ 452613923 h 392"/>
                  <a:gd name="T82" fmla="*/ 1733773419 w 345"/>
                  <a:gd name="T83" fmla="*/ 509194561 h 392"/>
                  <a:gd name="T84" fmla="*/ 1733773419 w 345"/>
                  <a:gd name="T85" fmla="*/ 582730574 h 392"/>
                  <a:gd name="T86" fmla="*/ 1704854055 w 345"/>
                  <a:gd name="T87" fmla="*/ 707227152 h 392"/>
                  <a:gd name="T88" fmla="*/ 1641283172 w 345"/>
                  <a:gd name="T89" fmla="*/ 842995416 h 392"/>
                  <a:gd name="T90" fmla="*/ 1554589683 w 345"/>
                  <a:gd name="T91" fmla="*/ 1001402387 h 392"/>
                  <a:gd name="T92" fmla="*/ 1381234826 w 345"/>
                  <a:gd name="T93" fmla="*/ 1256015615 h 392"/>
                  <a:gd name="T94" fmla="*/ 1086502661 w 345"/>
                  <a:gd name="T95" fmla="*/ 1612454998 h 392"/>
                  <a:gd name="T96" fmla="*/ 918880317 w 345"/>
                  <a:gd name="T97" fmla="*/ 1719932943 h 392"/>
                  <a:gd name="T98" fmla="*/ 889993075 w 345"/>
                  <a:gd name="T99" fmla="*/ 1244712032 h 392"/>
                  <a:gd name="T100" fmla="*/ 843748042 w 345"/>
                  <a:gd name="T101" fmla="*/ 792066391 h 392"/>
                  <a:gd name="T102" fmla="*/ 768648068 w 345"/>
                  <a:gd name="T103" fmla="*/ 379078088 h 392"/>
                  <a:gd name="T104" fmla="*/ 687719034 w 345"/>
                  <a:gd name="T105" fmla="*/ 22638706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4"/>
                    </a:moveTo>
                    <a:lnTo>
                      <a:pt x="108" y="0"/>
                    </a:lnTo>
                    <a:lnTo>
                      <a:pt x="82" y="7"/>
                    </a:lnTo>
                    <a:lnTo>
                      <a:pt x="52" y="14"/>
                    </a:lnTo>
                    <a:lnTo>
                      <a:pt x="24" y="19"/>
                    </a:lnTo>
                    <a:lnTo>
                      <a:pt x="0" y="23"/>
                    </a:lnTo>
                    <a:lnTo>
                      <a:pt x="0" y="34"/>
                    </a:lnTo>
                    <a:lnTo>
                      <a:pt x="9" y="34"/>
                    </a:lnTo>
                    <a:lnTo>
                      <a:pt x="16" y="34"/>
                    </a:lnTo>
                    <a:lnTo>
                      <a:pt x="30" y="34"/>
                    </a:lnTo>
                    <a:lnTo>
                      <a:pt x="42" y="36"/>
                    </a:lnTo>
                    <a:lnTo>
                      <a:pt x="46" y="37"/>
                    </a:lnTo>
                    <a:lnTo>
                      <a:pt x="51" y="39"/>
                    </a:lnTo>
                    <a:lnTo>
                      <a:pt x="54" y="43"/>
                    </a:lnTo>
                    <a:lnTo>
                      <a:pt x="57" y="46"/>
                    </a:lnTo>
                    <a:lnTo>
                      <a:pt x="61" y="50"/>
                    </a:lnTo>
                    <a:lnTo>
                      <a:pt x="63" y="54"/>
                    </a:lnTo>
                    <a:lnTo>
                      <a:pt x="66" y="60"/>
                    </a:lnTo>
                    <a:lnTo>
                      <a:pt x="67" y="65"/>
                    </a:lnTo>
                    <a:lnTo>
                      <a:pt x="72" y="81"/>
                    </a:lnTo>
                    <a:lnTo>
                      <a:pt x="75" y="99"/>
                    </a:lnTo>
                    <a:lnTo>
                      <a:pt x="77" y="116"/>
                    </a:lnTo>
                    <a:lnTo>
                      <a:pt x="80" y="131"/>
                    </a:lnTo>
                    <a:lnTo>
                      <a:pt x="82" y="146"/>
                    </a:lnTo>
                    <a:lnTo>
                      <a:pt x="84" y="159"/>
                    </a:lnTo>
                    <a:lnTo>
                      <a:pt x="85" y="171"/>
                    </a:lnTo>
                    <a:lnTo>
                      <a:pt x="87" y="195"/>
                    </a:lnTo>
                    <a:lnTo>
                      <a:pt x="91" y="233"/>
                    </a:lnTo>
                    <a:lnTo>
                      <a:pt x="94" y="284"/>
                    </a:lnTo>
                    <a:lnTo>
                      <a:pt x="95" y="301"/>
                    </a:lnTo>
                    <a:lnTo>
                      <a:pt x="96" y="316"/>
                    </a:lnTo>
                    <a:lnTo>
                      <a:pt x="96" y="329"/>
                    </a:lnTo>
                    <a:lnTo>
                      <a:pt x="96" y="339"/>
                    </a:lnTo>
                    <a:lnTo>
                      <a:pt x="96" y="346"/>
                    </a:lnTo>
                    <a:lnTo>
                      <a:pt x="96" y="366"/>
                    </a:lnTo>
                    <a:lnTo>
                      <a:pt x="98" y="378"/>
                    </a:lnTo>
                    <a:lnTo>
                      <a:pt x="99" y="387"/>
                    </a:lnTo>
                    <a:lnTo>
                      <a:pt x="100" y="389"/>
                    </a:lnTo>
                    <a:lnTo>
                      <a:pt x="102" y="391"/>
                    </a:lnTo>
                    <a:lnTo>
                      <a:pt x="103" y="392"/>
                    </a:lnTo>
                    <a:lnTo>
                      <a:pt x="105" y="392"/>
                    </a:lnTo>
                    <a:lnTo>
                      <a:pt x="110" y="391"/>
                    </a:lnTo>
                    <a:lnTo>
                      <a:pt x="114" y="389"/>
                    </a:lnTo>
                    <a:lnTo>
                      <a:pt x="120" y="386"/>
                    </a:lnTo>
                    <a:lnTo>
                      <a:pt x="127" y="381"/>
                    </a:lnTo>
                    <a:lnTo>
                      <a:pt x="142" y="367"/>
                    </a:lnTo>
                    <a:lnTo>
                      <a:pt x="161" y="345"/>
                    </a:lnTo>
                    <a:lnTo>
                      <a:pt x="221" y="280"/>
                    </a:lnTo>
                    <a:lnTo>
                      <a:pt x="234" y="265"/>
                    </a:lnTo>
                    <a:lnTo>
                      <a:pt x="249" y="246"/>
                    </a:lnTo>
                    <a:lnTo>
                      <a:pt x="264" y="223"/>
                    </a:lnTo>
                    <a:lnTo>
                      <a:pt x="282" y="199"/>
                    </a:lnTo>
                    <a:lnTo>
                      <a:pt x="298" y="174"/>
                    </a:lnTo>
                    <a:lnTo>
                      <a:pt x="312" y="153"/>
                    </a:lnTo>
                    <a:lnTo>
                      <a:pt x="322" y="132"/>
                    </a:lnTo>
                    <a:lnTo>
                      <a:pt x="331" y="113"/>
                    </a:lnTo>
                    <a:lnTo>
                      <a:pt x="337" y="97"/>
                    </a:lnTo>
                    <a:lnTo>
                      <a:pt x="342" y="81"/>
                    </a:lnTo>
                    <a:lnTo>
                      <a:pt x="344" y="66"/>
                    </a:lnTo>
                    <a:lnTo>
                      <a:pt x="345" y="52"/>
                    </a:lnTo>
                    <a:lnTo>
                      <a:pt x="344" y="42"/>
                    </a:lnTo>
                    <a:lnTo>
                      <a:pt x="342" y="32"/>
                    </a:lnTo>
                    <a:lnTo>
                      <a:pt x="337" y="24"/>
                    </a:lnTo>
                    <a:lnTo>
                      <a:pt x="332" y="16"/>
                    </a:lnTo>
                    <a:lnTo>
                      <a:pt x="324" y="9"/>
                    </a:lnTo>
                    <a:lnTo>
                      <a:pt x="316" y="5"/>
                    </a:lnTo>
                    <a:lnTo>
                      <a:pt x="307" y="2"/>
                    </a:lnTo>
                    <a:lnTo>
                      <a:pt x="297" y="1"/>
                    </a:lnTo>
                    <a:lnTo>
                      <a:pt x="290" y="1"/>
                    </a:lnTo>
                    <a:lnTo>
                      <a:pt x="284" y="4"/>
                    </a:lnTo>
                    <a:lnTo>
                      <a:pt x="279" y="6"/>
                    </a:lnTo>
                    <a:lnTo>
                      <a:pt x="275" y="9"/>
                    </a:lnTo>
                    <a:lnTo>
                      <a:pt x="270" y="13"/>
                    </a:lnTo>
                    <a:lnTo>
                      <a:pt x="268" y="17"/>
                    </a:lnTo>
                    <a:lnTo>
                      <a:pt x="267" y="23"/>
                    </a:lnTo>
                    <a:lnTo>
                      <a:pt x="266" y="28"/>
                    </a:lnTo>
                    <a:lnTo>
                      <a:pt x="267" y="37"/>
                    </a:lnTo>
                    <a:lnTo>
                      <a:pt x="269" y="45"/>
                    </a:lnTo>
                    <a:lnTo>
                      <a:pt x="271" y="53"/>
                    </a:lnTo>
                    <a:lnTo>
                      <a:pt x="275" y="57"/>
                    </a:lnTo>
                    <a:lnTo>
                      <a:pt x="295" y="76"/>
                    </a:lnTo>
                    <a:lnTo>
                      <a:pt x="297" y="80"/>
                    </a:lnTo>
                    <a:lnTo>
                      <a:pt x="299" y="84"/>
                    </a:lnTo>
                    <a:lnTo>
                      <a:pt x="300" y="90"/>
                    </a:lnTo>
                    <a:lnTo>
                      <a:pt x="300" y="95"/>
                    </a:lnTo>
                    <a:lnTo>
                      <a:pt x="300" y="103"/>
                    </a:lnTo>
                    <a:lnTo>
                      <a:pt x="298" y="113"/>
                    </a:lnTo>
                    <a:lnTo>
                      <a:pt x="295" y="125"/>
                    </a:lnTo>
                    <a:lnTo>
                      <a:pt x="289" y="137"/>
                    </a:lnTo>
                    <a:lnTo>
                      <a:pt x="284" y="149"/>
                    </a:lnTo>
                    <a:lnTo>
                      <a:pt x="277" y="163"/>
                    </a:lnTo>
                    <a:lnTo>
                      <a:pt x="269" y="177"/>
                    </a:lnTo>
                    <a:lnTo>
                      <a:pt x="260" y="192"/>
                    </a:lnTo>
                    <a:lnTo>
                      <a:pt x="239" y="222"/>
                    </a:lnTo>
                    <a:lnTo>
                      <a:pt x="215" y="253"/>
                    </a:lnTo>
                    <a:lnTo>
                      <a:pt x="188" y="285"/>
                    </a:lnTo>
                    <a:lnTo>
                      <a:pt x="159" y="315"/>
                    </a:lnTo>
                    <a:lnTo>
                      <a:pt x="159" y="304"/>
                    </a:lnTo>
                    <a:lnTo>
                      <a:pt x="157" y="261"/>
                    </a:lnTo>
                    <a:lnTo>
                      <a:pt x="154" y="220"/>
                    </a:lnTo>
                    <a:lnTo>
                      <a:pt x="150" y="180"/>
                    </a:lnTo>
                    <a:lnTo>
                      <a:pt x="146" y="140"/>
                    </a:lnTo>
                    <a:lnTo>
                      <a:pt x="140" y="103"/>
                    </a:lnTo>
                    <a:lnTo>
                      <a:pt x="133" y="67"/>
                    </a:lnTo>
                    <a:lnTo>
                      <a:pt x="127" y="34"/>
                    </a:lnTo>
                    <a:lnTo>
                      <a:pt x="119" y="4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41" name="Freeform 267"/>
              <p:cNvSpPr>
                <a:spLocks/>
              </p:cNvSpPr>
              <p:nvPr/>
            </p:nvSpPr>
            <p:spPr bwMode="auto">
              <a:xfrm>
                <a:off x="7762875" y="4914900"/>
                <a:ext cx="30162" cy="74613"/>
              </a:xfrm>
              <a:custGeom>
                <a:avLst/>
                <a:gdLst>
                  <a:gd name="T0" fmla="*/ 568738271 w 176"/>
                  <a:gd name="T1" fmla="*/ 0 h 420"/>
                  <a:gd name="T2" fmla="*/ 0 w 176"/>
                  <a:gd name="T3" fmla="*/ 313954094 h 420"/>
                  <a:gd name="T4" fmla="*/ 0 w 176"/>
                  <a:gd name="T5" fmla="*/ 364417886 h 420"/>
                  <a:gd name="T6" fmla="*/ 45287558 w 176"/>
                  <a:gd name="T7" fmla="*/ 347596563 h 420"/>
                  <a:gd name="T8" fmla="*/ 186231327 w 176"/>
                  <a:gd name="T9" fmla="*/ 285929274 h 420"/>
                  <a:gd name="T10" fmla="*/ 196305093 w 176"/>
                  <a:gd name="T11" fmla="*/ 285929274 h 420"/>
                  <a:gd name="T12" fmla="*/ 206349381 w 176"/>
                  <a:gd name="T13" fmla="*/ 285929274 h 420"/>
                  <a:gd name="T14" fmla="*/ 231518885 w 176"/>
                  <a:gd name="T15" fmla="*/ 285929274 h 420"/>
                  <a:gd name="T16" fmla="*/ 251666244 w 176"/>
                  <a:gd name="T17" fmla="*/ 291546922 h 420"/>
                  <a:gd name="T18" fmla="*/ 276835919 w 176"/>
                  <a:gd name="T19" fmla="*/ 308368068 h 420"/>
                  <a:gd name="T20" fmla="*/ 291931829 w 176"/>
                  <a:gd name="T21" fmla="*/ 319571743 h 420"/>
                  <a:gd name="T22" fmla="*/ 301976117 w 176"/>
                  <a:gd name="T23" fmla="*/ 336392888 h 420"/>
                  <a:gd name="T24" fmla="*/ 307027567 w 176"/>
                  <a:gd name="T25" fmla="*/ 364417886 h 420"/>
                  <a:gd name="T26" fmla="*/ 317101332 w 176"/>
                  <a:gd name="T27" fmla="*/ 386856680 h 420"/>
                  <a:gd name="T28" fmla="*/ 322123476 w 176"/>
                  <a:gd name="T29" fmla="*/ 420499149 h 420"/>
                  <a:gd name="T30" fmla="*/ 322123476 w 176"/>
                  <a:gd name="T31" fmla="*/ 2063203828 h 420"/>
                  <a:gd name="T32" fmla="*/ 317101332 w 176"/>
                  <a:gd name="T33" fmla="*/ 2119285090 h 420"/>
                  <a:gd name="T34" fmla="*/ 301976117 w 176"/>
                  <a:gd name="T35" fmla="*/ 2147483647 h 420"/>
                  <a:gd name="T36" fmla="*/ 296953973 w 176"/>
                  <a:gd name="T37" fmla="*/ 2147483647 h 420"/>
                  <a:gd name="T38" fmla="*/ 286880208 w 176"/>
                  <a:gd name="T39" fmla="*/ 2147483647 h 420"/>
                  <a:gd name="T40" fmla="*/ 271784298 w 176"/>
                  <a:gd name="T41" fmla="*/ 2147483647 h 420"/>
                  <a:gd name="T42" fmla="*/ 251666244 w 176"/>
                  <a:gd name="T43" fmla="*/ 2147483647 h 420"/>
                  <a:gd name="T44" fmla="*/ 211400831 w 176"/>
                  <a:gd name="T45" fmla="*/ 2147483647 h 420"/>
                  <a:gd name="T46" fmla="*/ 161061824 w 176"/>
                  <a:gd name="T47" fmla="*/ 2147483647 h 420"/>
                  <a:gd name="T48" fmla="*/ 95626736 w 176"/>
                  <a:gd name="T49" fmla="*/ 2147483647 h 420"/>
                  <a:gd name="T50" fmla="*/ 15095910 w 176"/>
                  <a:gd name="T51" fmla="*/ 2147483647 h 420"/>
                  <a:gd name="T52" fmla="*/ 15095910 w 176"/>
                  <a:gd name="T53" fmla="*/ 2147483647 h 420"/>
                  <a:gd name="T54" fmla="*/ 885839603 w 176"/>
                  <a:gd name="T55" fmla="*/ 2147483647 h 420"/>
                  <a:gd name="T56" fmla="*/ 885839603 w 176"/>
                  <a:gd name="T57" fmla="*/ 2147483647 h 420"/>
                  <a:gd name="T58" fmla="*/ 805308777 w 176"/>
                  <a:gd name="T59" fmla="*/ 2147483647 h 420"/>
                  <a:gd name="T60" fmla="*/ 744925310 w 176"/>
                  <a:gd name="T61" fmla="*/ 2147483647 h 420"/>
                  <a:gd name="T62" fmla="*/ 694586131 w 176"/>
                  <a:gd name="T63" fmla="*/ 2147483647 h 420"/>
                  <a:gd name="T64" fmla="*/ 654320718 w 176"/>
                  <a:gd name="T65" fmla="*/ 2147483647 h 420"/>
                  <a:gd name="T66" fmla="*/ 624099594 w 176"/>
                  <a:gd name="T67" fmla="*/ 2147483647 h 420"/>
                  <a:gd name="T68" fmla="*/ 609003684 w 176"/>
                  <a:gd name="T69" fmla="*/ 2147483647 h 420"/>
                  <a:gd name="T70" fmla="*/ 598959395 w 176"/>
                  <a:gd name="T71" fmla="*/ 2147483647 h 420"/>
                  <a:gd name="T72" fmla="*/ 588885630 w 176"/>
                  <a:gd name="T73" fmla="*/ 2124871117 h 420"/>
                  <a:gd name="T74" fmla="*/ 588885630 w 176"/>
                  <a:gd name="T75" fmla="*/ 5617648 h 420"/>
                  <a:gd name="T76" fmla="*/ 568738271 w 176"/>
                  <a:gd name="T77" fmla="*/ 0 h 42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0"/>
                  <a:gd name="T119" fmla="*/ 176 w 176"/>
                  <a:gd name="T120" fmla="*/ 420 h 42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0">
                    <a:moveTo>
                      <a:pt x="113" y="0"/>
                    </a:moveTo>
                    <a:lnTo>
                      <a:pt x="0" y="56"/>
                    </a:lnTo>
                    <a:lnTo>
                      <a:pt x="0" y="65"/>
                    </a:lnTo>
                    <a:lnTo>
                      <a:pt x="9" y="62"/>
                    </a:lnTo>
                    <a:lnTo>
                      <a:pt x="37" y="51"/>
                    </a:lnTo>
                    <a:lnTo>
                      <a:pt x="39" y="51"/>
                    </a:lnTo>
                    <a:lnTo>
                      <a:pt x="41" y="51"/>
                    </a:lnTo>
                    <a:lnTo>
                      <a:pt x="46" y="51"/>
                    </a:lnTo>
                    <a:lnTo>
                      <a:pt x="50" y="52"/>
                    </a:lnTo>
                    <a:lnTo>
                      <a:pt x="55" y="55"/>
                    </a:lnTo>
                    <a:lnTo>
                      <a:pt x="58" y="57"/>
                    </a:lnTo>
                    <a:lnTo>
                      <a:pt x="60" y="60"/>
                    </a:lnTo>
                    <a:lnTo>
                      <a:pt x="61" y="65"/>
                    </a:lnTo>
                    <a:lnTo>
                      <a:pt x="63" y="69"/>
                    </a:lnTo>
                    <a:lnTo>
                      <a:pt x="64" y="75"/>
                    </a:lnTo>
                    <a:lnTo>
                      <a:pt x="64" y="368"/>
                    </a:lnTo>
                    <a:lnTo>
                      <a:pt x="63" y="378"/>
                    </a:lnTo>
                    <a:lnTo>
                      <a:pt x="60" y="387"/>
                    </a:lnTo>
                    <a:lnTo>
                      <a:pt x="59" y="392"/>
                    </a:lnTo>
                    <a:lnTo>
                      <a:pt x="57" y="395"/>
                    </a:lnTo>
                    <a:lnTo>
                      <a:pt x="54" y="399"/>
                    </a:lnTo>
                    <a:lnTo>
                      <a:pt x="50" y="401"/>
                    </a:lnTo>
                    <a:lnTo>
                      <a:pt x="42" y="405"/>
                    </a:lnTo>
                    <a:lnTo>
                      <a:pt x="32" y="408"/>
                    </a:lnTo>
                    <a:lnTo>
                      <a:pt x="19" y="410"/>
                    </a:lnTo>
                    <a:lnTo>
                      <a:pt x="3" y="410"/>
                    </a:lnTo>
                    <a:lnTo>
                      <a:pt x="3" y="420"/>
                    </a:lnTo>
                    <a:lnTo>
                      <a:pt x="176" y="420"/>
                    </a:lnTo>
                    <a:lnTo>
                      <a:pt x="176" y="410"/>
                    </a:lnTo>
                    <a:lnTo>
                      <a:pt x="160" y="410"/>
                    </a:lnTo>
                    <a:lnTo>
                      <a:pt x="148" y="409"/>
                    </a:lnTo>
                    <a:lnTo>
                      <a:pt x="138" y="406"/>
                    </a:lnTo>
                    <a:lnTo>
                      <a:pt x="130" y="404"/>
                    </a:lnTo>
                    <a:lnTo>
                      <a:pt x="124" y="400"/>
                    </a:lnTo>
                    <a:lnTo>
                      <a:pt x="121" y="394"/>
                    </a:lnTo>
                    <a:lnTo>
                      <a:pt x="119" y="387"/>
                    </a:lnTo>
                    <a:lnTo>
                      <a:pt x="117" y="379"/>
                    </a:lnTo>
                    <a:lnTo>
                      <a:pt x="117" y="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42" name="Freeform 268"/>
              <p:cNvSpPr>
                <a:spLocks/>
              </p:cNvSpPr>
              <p:nvPr/>
            </p:nvSpPr>
            <p:spPr bwMode="auto">
              <a:xfrm>
                <a:off x="7854950" y="4902200"/>
                <a:ext cx="133350" cy="52388"/>
              </a:xfrm>
              <a:custGeom>
                <a:avLst/>
                <a:gdLst>
                  <a:gd name="T0" fmla="*/ 2147483647 w 755"/>
                  <a:gd name="T1" fmla="*/ 923942003 h 302"/>
                  <a:gd name="T2" fmla="*/ 2147483647 w 755"/>
                  <a:gd name="T3" fmla="*/ 1028361001 h 302"/>
                  <a:gd name="T4" fmla="*/ 2147483647 w 755"/>
                  <a:gd name="T5" fmla="*/ 1179723290 h 302"/>
                  <a:gd name="T6" fmla="*/ 2147483647 w 755"/>
                  <a:gd name="T7" fmla="*/ 1372883224 h 302"/>
                  <a:gd name="T8" fmla="*/ 2147483647 w 755"/>
                  <a:gd name="T9" fmla="*/ 1503361783 h 302"/>
                  <a:gd name="T10" fmla="*/ 2147483647 w 755"/>
                  <a:gd name="T11" fmla="*/ 1539923403 h 302"/>
                  <a:gd name="T12" fmla="*/ 2147483647 w 755"/>
                  <a:gd name="T13" fmla="*/ 1560807133 h 302"/>
                  <a:gd name="T14" fmla="*/ 2147483647 w 755"/>
                  <a:gd name="T15" fmla="*/ 1576455012 h 302"/>
                  <a:gd name="T16" fmla="*/ 2147483647 w 755"/>
                  <a:gd name="T17" fmla="*/ 1576455012 h 302"/>
                  <a:gd name="T18" fmla="*/ 2147483647 w 755"/>
                  <a:gd name="T19" fmla="*/ 1550365268 h 302"/>
                  <a:gd name="T20" fmla="*/ 2147483647 w 755"/>
                  <a:gd name="T21" fmla="*/ 1472066198 h 302"/>
                  <a:gd name="T22" fmla="*/ 2147483647 w 755"/>
                  <a:gd name="T23" fmla="*/ 1310231860 h 302"/>
                  <a:gd name="T24" fmla="*/ 2147483647 w 755"/>
                  <a:gd name="T25" fmla="*/ 1169281425 h 302"/>
                  <a:gd name="T26" fmla="*/ 2147483647 w 755"/>
                  <a:gd name="T27" fmla="*/ 1075334476 h 302"/>
                  <a:gd name="T28" fmla="*/ 2147483647 w 755"/>
                  <a:gd name="T29" fmla="*/ 981357343 h 302"/>
                  <a:gd name="T30" fmla="*/ 2147483647 w 755"/>
                  <a:gd name="T31" fmla="*/ 892616407 h 302"/>
                  <a:gd name="T32" fmla="*/ 2147483647 w 755"/>
                  <a:gd name="T33" fmla="*/ 835200894 h 302"/>
                  <a:gd name="T34" fmla="*/ 2147483647 w 755"/>
                  <a:gd name="T35" fmla="*/ 803875299 h 302"/>
                  <a:gd name="T36" fmla="*/ 2147483647 w 755"/>
                  <a:gd name="T37" fmla="*/ 767343689 h 302"/>
                  <a:gd name="T38" fmla="*/ 2147483647 w 755"/>
                  <a:gd name="T39" fmla="*/ 746459959 h 302"/>
                  <a:gd name="T40" fmla="*/ 2147483647 w 755"/>
                  <a:gd name="T41" fmla="*/ 699486484 h 302"/>
                  <a:gd name="T42" fmla="*/ 2147483647 w 755"/>
                  <a:gd name="T43" fmla="*/ 589861645 h 302"/>
                  <a:gd name="T44" fmla="*/ 2147483647 w 755"/>
                  <a:gd name="T45" fmla="*/ 469794941 h 302"/>
                  <a:gd name="T46" fmla="*/ 2147483647 w 755"/>
                  <a:gd name="T47" fmla="*/ 375847992 h 302"/>
                  <a:gd name="T48" fmla="*/ 2147483647 w 755"/>
                  <a:gd name="T49" fmla="*/ 266223153 h 302"/>
                  <a:gd name="T50" fmla="*/ 2147483647 w 755"/>
                  <a:gd name="T51" fmla="*/ 130508569 h 302"/>
                  <a:gd name="T52" fmla="*/ 2147483647 w 755"/>
                  <a:gd name="T53" fmla="*/ 31325595 h 302"/>
                  <a:gd name="T54" fmla="*/ 2147483647 w 755"/>
                  <a:gd name="T55" fmla="*/ 0 h 302"/>
                  <a:gd name="T56" fmla="*/ 2147483647 w 755"/>
                  <a:gd name="T57" fmla="*/ 0 h 302"/>
                  <a:gd name="T58" fmla="*/ 2147483647 w 755"/>
                  <a:gd name="T59" fmla="*/ 15647879 h 302"/>
                  <a:gd name="T60" fmla="*/ 2147483647 w 755"/>
                  <a:gd name="T61" fmla="*/ 36531610 h 302"/>
                  <a:gd name="T62" fmla="*/ 2147483647 w 755"/>
                  <a:gd name="T63" fmla="*/ 78299070 h 302"/>
                  <a:gd name="T64" fmla="*/ 2147483647 w 755"/>
                  <a:gd name="T65" fmla="*/ 208807813 h 302"/>
                  <a:gd name="T66" fmla="*/ 2147483647 w 755"/>
                  <a:gd name="T67" fmla="*/ 396731722 h 302"/>
                  <a:gd name="T68" fmla="*/ 2147483647 w 755"/>
                  <a:gd name="T69" fmla="*/ 553330036 h 302"/>
                  <a:gd name="T70" fmla="*/ 2147483647 w 755"/>
                  <a:gd name="T71" fmla="*/ 652513009 h 302"/>
                  <a:gd name="T72" fmla="*/ 154261753 w 755"/>
                  <a:gd name="T73" fmla="*/ 699486484 h 302"/>
                  <a:gd name="T74" fmla="*/ 55091212 w 755"/>
                  <a:gd name="T75" fmla="*/ 709928349 h 302"/>
                  <a:gd name="T76" fmla="*/ 16533634 w 755"/>
                  <a:gd name="T77" fmla="*/ 736018094 h 302"/>
                  <a:gd name="T78" fmla="*/ 0 w 755"/>
                  <a:gd name="T79" fmla="*/ 788227419 h 302"/>
                  <a:gd name="T80" fmla="*/ 16533634 w 755"/>
                  <a:gd name="T81" fmla="*/ 840436919 h 302"/>
                  <a:gd name="T82" fmla="*/ 55091212 w 755"/>
                  <a:gd name="T83" fmla="*/ 861320649 h 302"/>
                  <a:gd name="T84" fmla="*/ 154261753 w 755"/>
                  <a:gd name="T85" fmla="*/ 876968528 h 30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2"/>
                  <a:gd name="T131" fmla="*/ 755 w 755"/>
                  <a:gd name="T132" fmla="*/ 302 h 30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2">
                    <a:moveTo>
                      <a:pt x="683" y="168"/>
                    </a:moveTo>
                    <a:lnTo>
                      <a:pt x="672" y="177"/>
                    </a:lnTo>
                    <a:lnTo>
                      <a:pt x="661" y="187"/>
                    </a:lnTo>
                    <a:lnTo>
                      <a:pt x="652" y="197"/>
                    </a:lnTo>
                    <a:lnTo>
                      <a:pt x="642" y="206"/>
                    </a:lnTo>
                    <a:lnTo>
                      <a:pt x="626" y="226"/>
                    </a:lnTo>
                    <a:lnTo>
                      <a:pt x="614" y="245"/>
                    </a:lnTo>
                    <a:lnTo>
                      <a:pt x="604" y="263"/>
                    </a:lnTo>
                    <a:lnTo>
                      <a:pt x="597" y="276"/>
                    </a:lnTo>
                    <a:lnTo>
                      <a:pt x="592" y="288"/>
                    </a:lnTo>
                    <a:lnTo>
                      <a:pt x="591" y="292"/>
                    </a:lnTo>
                    <a:lnTo>
                      <a:pt x="591" y="295"/>
                    </a:lnTo>
                    <a:lnTo>
                      <a:pt x="592" y="298"/>
                    </a:lnTo>
                    <a:lnTo>
                      <a:pt x="593" y="299"/>
                    </a:lnTo>
                    <a:lnTo>
                      <a:pt x="596" y="300"/>
                    </a:lnTo>
                    <a:lnTo>
                      <a:pt x="599" y="302"/>
                    </a:lnTo>
                    <a:lnTo>
                      <a:pt x="605" y="302"/>
                    </a:lnTo>
                    <a:lnTo>
                      <a:pt x="610" y="302"/>
                    </a:lnTo>
                    <a:lnTo>
                      <a:pt x="614" y="300"/>
                    </a:lnTo>
                    <a:lnTo>
                      <a:pt x="616" y="297"/>
                    </a:lnTo>
                    <a:lnTo>
                      <a:pt x="618" y="294"/>
                    </a:lnTo>
                    <a:lnTo>
                      <a:pt x="624" y="282"/>
                    </a:lnTo>
                    <a:lnTo>
                      <a:pt x="630" y="267"/>
                    </a:lnTo>
                    <a:lnTo>
                      <a:pt x="641" y="251"/>
                    </a:lnTo>
                    <a:lnTo>
                      <a:pt x="653" y="233"/>
                    </a:lnTo>
                    <a:lnTo>
                      <a:pt x="661" y="224"/>
                    </a:lnTo>
                    <a:lnTo>
                      <a:pt x="670" y="215"/>
                    </a:lnTo>
                    <a:lnTo>
                      <a:pt x="679" y="206"/>
                    </a:lnTo>
                    <a:lnTo>
                      <a:pt x="690" y="197"/>
                    </a:lnTo>
                    <a:lnTo>
                      <a:pt x="701" y="188"/>
                    </a:lnTo>
                    <a:lnTo>
                      <a:pt x="713" y="179"/>
                    </a:lnTo>
                    <a:lnTo>
                      <a:pt x="728" y="171"/>
                    </a:lnTo>
                    <a:lnTo>
                      <a:pt x="744" y="163"/>
                    </a:lnTo>
                    <a:lnTo>
                      <a:pt x="749" y="160"/>
                    </a:lnTo>
                    <a:lnTo>
                      <a:pt x="753" y="158"/>
                    </a:lnTo>
                    <a:lnTo>
                      <a:pt x="755" y="154"/>
                    </a:lnTo>
                    <a:lnTo>
                      <a:pt x="755" y="151"/>
                    </a:lnTo>
                    <a:lnTo>
                      <a:pt x="754" y="147"/>
                    </a:lnTo>
                    <a:lnTo>
                      <a:pt x="753" y="144"/>
                    </a:lnTo>
                    <a:lnTo>
                      <a:pt x="750" y="143"/>
                    </a:lnTo>
                    <a:lnTo>
                      <a:pt x="749" y="143"/>
                    </a:lnTo>
                    <a:lnTo>
                      <a:pt x="731" y="134"/>
                    </a:lnTo>
                    <a:lnTo>
                      <a:pt x="714" y="124"/>
                    </a:lnTo>
                    <a:lnTo>
                      <a:pt x="697" y="113"/>
                    </a:lnTo>
                    <a:lnTo>
                      <a:pt x="680" y="98"/>
                    </a:lnTo>
                    <a:lnTo>
                      <a:pt x="671" y="90"/>
                    </a:lnTo>
                    <a:lnTo>
                      <a:pt x="663" y="81"/>
                    </a:lnTo>
                    <a:lnTo>
                      <a:pt x="655" y="72"/>
                    </a:lnTo>
                    <a:lnTo>
                      <a:pt x="647" y="62"/>
                    </a:lnTo>
                    <a:lnTo>
                      <a:pt x="639" y="51"/>
                    </a:lnTo>
                    <a:lnTo>
                      <a:pt x="633" y="39"/>
                    </a:lnTo>
                    <a:lnTo>
                      <a:pt x="625" y="25"/>
                    </a:lnTo>
                    <a:lnTo>
                      <a:pt x="618" y="11"/>
                    </a:lnTo>
                    <a:lnTo>
                      <a:pt x="616" y="6"/>
                    </a:lnTo>
                    <a:lnTo>
                      <a:pt x="614" y="2"/>
                    </a:lnTo>
                    <a:lnTo>
                      <a:pt x="610" y="0"/>
                    </a:lnTo>
                    <a:lnTo>
                      <a:pt x="605" y="0"/>
                    </a:lnTo>
                    <a:lnTo>
                      <a:pt x="599" y="0"/>
                    </a:lnTo>
                    <a:lnTo>
                      <a:pt x="596" y="2"/>
                    </a:lnTo>
                    <a:lnTo>
                      <a:pt x="593" y="3"/>
                    </a:lnTo>
                    <a:lnTo>
                      <a:pt x="592" y="5"/>
                    </a:lnTo>
                    <a:lnTo>
                      <a:pt x="591" y="7"/>
                    </a:lnTo>
                    <a:lnTo>
                      <a:pt x="591" y="10"/>
                    </a:lnTo>
                    <a:lnTo>
                      <a:pt x="592" y="15"/>
                    </a:lnTo>
                    <a:lnTo>
                      <a:pt x="597" y="25"/>
                    </a:lnTo>
                    <a:lnTo>
                      <a:pt x="604" y="40"/>
                    </a:lnTo>
                    <a:lnTo>
                      <a:pt x="614" y="57"/>
                    </a:lnTo>
                    <a:lnTo>
                      <a:pt x="626" y="76"/>
                    </a:lnTo>
                    <a:lnTo>
                      <a:pt x="642" y="96"/>
                    </a:lnTo>
                    <a:lnTo>
                      <a:pt x="651" y="106"/>
                    </a:lnTo>
                    <a:lnTo>
                      <a:pt x="661" y="115"/>
                    </a:lnTo>
                    <a:lnTo>
                      <a:pt x="672" y="125"/>
                    </a:lnTo>
                    <a:lnTo>
                      <a:pt x="683" y="134"/>
                    </a:lnTo>
                    <a:lnTo>
                      <a:pt x="28" y="134"/>
                    </a:lnTo>
                    <a:lnTo>
                      <a:pt x="19" y="134"/>
                    </a:lnTo>
                    <a:lnTo>
                      <a:pt x="10" y="136"/>
                    </a:lnTo>
                    <a:lnTo>
                      <a:pt x="5" y="139"/>
                    </a:lnTo>
                    <a:lnTo>
                      <a:pt x="3" y="141"/>
                    </a:lnTo>
                    <a:lnTo>
                      <a:pt x="1" y="145"/>
                    </a:lnTo>
                    <a:lnTo>
                      <a:pt x="0" y="151"/>
                    </a:lnTo>
                    <a:lnTo>
                      <a:pt x="1" y="156"/>
                    </a:lnTo>
                    <a:lnTo>
                      <a:pt x="3" y="161"/>
                    </a:lnTo>
                    <a:lnTo>
                      <a:pt x="5" y="164"/>
                    </a:lnTo>
                    <a:lnTo>
                      <a:pt x="10" y="165"/>
                    </a:lnTo>
                    <a:lnTo>
                      <a:pt x="19" y="168"/>
                    </a:lnTo>
                    <a:lnTo>
                      <a:pt x="28" y="168"/>
                    </a:lnTo>
                    <a:lnTo>
                      <a:pt x="683" y="16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43" name="Freeform 269"/>
              <p:cNvSpPr>
                <a:spLocks/>
              </p:cNvSpPr>
              <p:nvPr/>
            </p:nvSpPr>
            <p:spPr bwMode="auto">
              <a:xfrm>
                <a:off x="8032750" y="4899025"/>
                <a:ext cx="60325" cy="69850"/>
              </a:xfrm>
              <a:custGeom>
                <a:avLst/>
                <a:gdLst>
                  <a:gd name="T0" fmla="*/ 582715545 w 345"/>
                  <a:gd name="T1" fmla="*/ 0 h 392"/>
                  <a:gd name="T2" fmla="*/ 283332012 w 345"/>
                  <a:gd name="T3" fmla="*/ 79219344 h 392"/>
                  <a:gd name="T4" fmla="*/ 0 w 345"/>
                  <a:gd name="T5" fmla="*/ 130116651 h 392"/>
                  <a:gd name="T6" fmla="*/ 48123963 w 345"/>
                  <a:gd name="T7" fmla="*/ 192349081 h 392"/>
                  <a:gd name="T8" fmla="*/ 160392809 w 345"/>
                  <a:gd name="T9" fmla="*/ 192349081 h 392"/>
                  <a:gd name="T10" fmla="*/ 251259570 w 345"/>
                  <a:gd name="T11" fmla="*/ 209335995 h 392"/>
                  <a:gd name="T12" fmla="*/ 294032968 w 345"/>
                  <a:gd name="T13" fmla="*/ 243277928 h 392"/>
                  <a:gd name="T14" fmla="*/ 331455975 w 345"/>
                  <a:gd name="T15" fmla="*/ 282871830 h 392"/>
                  <a:gd name="T16" fmla="*/ 352827461 w 345"/>
                  <a:gd name="T17" fmla="*/ 339452468 h 392"/>
                  <a:gd name="T18" fmla="*/ 384930328 w 345"/>
                  <a:gd name="T19" fmla="*/ 458265715 h 392"/>
                  <a:gd name="T20" fmla="*/ 422353335 w 345"/>
                  <a:gd name="T21" fmla="*/ 656298127 h 392"/>
                  <a:gd name="T22" fmla="*/ 443724821 w 345"/>
                  <a:gd name="T23" fmla="*/ 826040220 h 392"/>
                  <a:gd name="T24" fmla="*/ 459776342 w 345"/>
                  <a:gd name="T25" fmla="*/ 967460276 h 392"/>
                  <a:gd name="T26" fmla="*/ 486498219 w 345"/>
                  <a:gd name="T27" fmla="*/ 1318248045 h 392"/>
                  <a:gd name="T28" fmla="*/ 518570661 w 345"/>
                  <a:gd name="T29" fmla="*/ 1702977747 h 392"/>
                  <a:gd name="T30" fmla="*/ 523921226 w 345"/>
                  <a:gd name="T31" fmla="*/ 1861384717 h 392"/>
                  <a:gd name="T32" fmla="*/ 523921226 w 345"/>
                  <a:gd name="T33" fmla="*/ 1957559258 h 392"/>
                  <a:gd name="T34" fmla="*/ 523921226 w 345"/>
                  <a:gd name="T35" fmla="*/ 2138604756 h 392"/>
                  <a:gd name="T36" fmla="*/ 539942147 w 345"/>
                  <a:gd name="T37" fmla="*/ 2147483647 h 392"/>
                  <a:gd name="T38" fmla="*/ 555993493 w 345"/>
                  <a:gd name="T39" fmla="*/ 2147483647 h 392"/>
                  <a:gd name="T40" fmla="*/ 588065935 w 345"/>
                  <a:gd name="T41" fmla="*/ 2147483647 h 392"/>
                  <a:gd name="T42" fmla="*/ 641540463 w 345"/>
                  <a:gd name="T43" fmla="*/ 2147483647 h 392"/>
                  <a:gd name="T44" fmla="*/ 759129275 w 345"/>
                  <a:gd name="T45" fmla="*/ 2076372326 h 392"/>
                  <a:gd name="T46" fmla="*/ 1181482611 w 345"/>
                  <a:gd name="T47" fmla="*/ 1584164679 h 392"/>
                  <a:gd name="T48" fmla="*/ 1331174289 w 345"/>
                  <a:gd name="T49" fmla="*/ 1391783880 h 392"/>
                  <a:gd name="T50" fmla="*/ 1507588020 w 345"/>
                  <a:gd name="T51" fmla="*/ 1125898964 h 392"/>
                  <a:gd name="T52" fmla="*/ 1667980655 w 345"/>
                  <a:gd name="T53" fmla="*/ 865634122 h 392"/>
                  <a:gd name="T54" fmla="*/ 1774899111 w 345"/>
                  <a:gd name="T55" fmla="*/ 639311213 h 392"/>
                  <a:gd name="T56" fmla="*/ 1828342864 w 345"/>
                  <a:gd name="T57" fmla="*/ 458265715 h 392"/>
                  <a:gd name="T58" fmla="*/ 1844394385 w 345"/>
                  <a:gd name="T59" fmla="*/ 294206953 h 392"/>
                  <a:gd name="T60" fmla="*/ 1828342864 w 345"/>
                  <a:gd name="T61" fmla="*/ 181045498 h 392"/>
                  <a:gd name="T62" fmla="*/ 1774899111 w 345"/>
                  <a:gd name="T63" fmla="*/ 90522749 h 392"/>
                  <a:gd name="T64" fmla="*/ 1694702706 w 345"/>
                  <a:gd name="T65" fmla="*/ 28290319 h 392"/>
                  <a:gd name="T66" fmla="*/ 1593134815 w 345"/>
                  <a:gd name="T67" fmla="*/ 5651792 h 392"/>
                  <a:gd name="T68" fmla="*/ 1523639541 w 345"/>
                  <a:gd name="T69" fmla="*/ 22638706 h 392"/>
                  <a:gd name="T70" fmla="*/ 1470165013 w 345"/>
                  <a:gd name="T71" fmla="*/ 50929025 h 392"/>
                  <a:gd name="T72" fmla="*/ 1438092571 w 345"/>
                  <a:gd name="T73" fmla="*/ 96174541 h 392"/>
                  <a:gd name="T74" fmla="*/ 1427391615 w 345"/>
                  <a:gd name="T75" fmla="*/ 158406970 h 392"/>
                  <a:gd name="T76" fmla="*/ 1438092571 w 345"/>
                  <a:gd name="T77" fmla="*/ 254581511 h 392"/>
                  <a:gd name="T78" fmla="*/ 1475515578 w 345"/>
                  <a:gd name="T79" fmla="*/ 322497272 h 392"/>
                  <a:gd name="T80" fmla="*/ 1593134815 w 345"/>
                  <a:gd name="T81" fmla="*/ 452613923 h 392"/>
                  <a:gd name="T82" fmla="*/ 1603835946 w 345"/>
                  <a:gd name="T83" fmla="*/ 509194561 h 392"/>
                  <a:gd name="T84" fmla="*/ 1603835946 w 345"/>
                  <a:gd name="T85" fmla="*/ 582730574 h 392"/>
                  <a:gd name="T86" fmla="*/ 1577083294 w 345"/>
                  <a:gd name="T87" fmla="*/ 707227152 h 392"/>
                  <a:gd name="T88" fmla="*/ 1523639541 w 345"/>
                  <a:gd name="T89" fmla="*/ 842995416 h 392"/>
                  <a:gd name="T90" fmla="*/ 1438092571 w 345"/>
                  <a:gd name="T91" fmla="*/ 1001402387 h 392"/>
                  <a:gd name="T92" fmla="*/ 1283050327 w 345"/>
                  <a:gd name="T93" fmla="*/ 1256015615 h 392"/>
                  <a:gd name="T94" fmla="*/ 1005068880 w 345"/>
                  <a:gd name="T95" fmla="*/ 1612454998 h 392"/>
                  <a:gd name="T96" fmla="*/ 855377026 w 345"/>
                  <a:gd name="T97" fmla="*/ 1719932943 h 392"/>
                  <a:gd name="T98" fmla="*/ 828655149 w 345"/>
                  <a:gd name="T99" fmla="*/ 1244712032 h 392"/>
                  <a:gd name="T100" fmla="*/ 780531187 w 345"/>
                  <a:gd name="T101" fmla="*/ 792066391 h 392"/>
                  <a:gd name="T102" fmla="*/ 721706268 w 345"/>
                  <a:gd name="T103" fmla="*/ 379078088 h 392"/>
                  <a:gd name="T104" fmla="*/ 636189898 w 345"/>
                  <a:gd name="T105" fmla="*/ 22638706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4"/>
                    </a:moveTo>
                    <a:lnTo>
                      <a:pt x="109" y="0"/>
                    </a:lnTo>
                    <a:lnTo>
                      <a:pt x="82" y="7"/>
                    </a:lnTo>
                    <a:lnTo>
                      <a:pt x="53" y="14"/>
                    </a:lnTo>
                    <a:lnTo>
                      <a:pt x="24" y="19"/>
                    </a:lnTo>
                    <a:lnTo>
                      <a:pt x="0" y="23"/>
                    </a:lnTo>
                    <a:lnTo>
                      <a:pt x="0" y="34"/>
                    </a:lnTo>
                    <a:lnTo>
                      <a:pt x="9" y="34"/>
                    </a:lnTo>
                    <a:lnTo>
                      <a:pt x="17" y="34"/>
                    </a:lnTo>
                    <a:lnTo>
                      <a:pt x="30" y="34"/>
                    </a:lnTo>
                    <a:lnTo>
                      <a:pt x="42" y="36"/>
                    </a:lnTo>
                    <a:lnTo>
                      <a:pt x="47" y="37"/>
                    </a:lnTo>
                    <a:lnTo>
                      <a:pt x="51" y="39"/>
                    </a:lnTo>
                    <a:lnTo>
                      <a:pt x="55" y="43"/>
                    </a:lnTo>
                    <a:lnTo>
                      <a:pt x="58" y="46"/>
                    </a:lnTo>
                    <a:lnTo>
                      <a:pt x="62" y="50"/>
                    </a:lnTo>
                    <a:lnTo>
                      <a:pt x="64" y="54"/>
                    </a:lnTo>
                    <a:lnTo>
                      <a:pt x="66" y="60"/>
                    </a:lnTo>
                    <a:lnTo>
                      <a:pt x="69" y="65"/>
                    </a:lnTo>
                    <a:lnTo>
                      <a:pt x="72" y="81"/>
                    </a:lnTo>
                    <a:lnTo>
                      <a:pt x="75" y="99"/>
                    </a:lnTo>
                    <a:lnTo>
                      <a:pt x="79" y="116"/>
                    </a:lnTo>
                    <a:lnTo>
                      <a:pt x="81" y="131"/>
                    </a:lnTo>
                    <a:lnTo>
                      <a:pt x="83" y="146"/>
                    </a:lnTo>
                    <a:lnTo>
                      <a:pt x="85" y="159"/>
                    </a:lnTo>
                    <a:lnTo>
                      <a:pt x="86" y="171"/>
                    </a:lnTo>
                    <a:lnTo>
                      <a:pt x="88" y="195"/>
                    </a:lnTo>
                    <a:lnTo>
                      <a:pt x="91" y="233"/>
                    </a:lnTo>
                    <a:lnTo>
                      <a:pt x="95" y="284"/>
                    </a:lnTo>
                    <a:lnTo>
                      <a:pt x="97" y="301"/>
                    </a:lnTo>
                    <a:lnTo>
                      <a:pt x="97" y="316"/>
                    </a:lnTo>
                    <a:lnTo>
                      <a:pt x="98" y="329"/>
                    </a:lnTo>
                    <a:lnTo>
                      <a:pt x="98" y="339"/>
                    </a:lnTo>
                    <a:lnTo>
                      <a:pt x="98" y="346"/>
                    </a:lnTo>
                    <a:lnTo>
                      <a:pt x="98" y="366"/>
                    </a:lnTo>
                    <a:lnTo>
                      <a:pt x="98" y="378"/>
                    </a:lnTo>
                    <a:lnTo>
                      <a:pt x="100" y="387"/>
                    </a:lnTo>
                    <a:lnTo>
                      <a:pt x="101" y="389"/>
                    </a:lnTo>
                    <a:lnTo>
                      <a:pt x="102" y="391"/>
                    </a:lnTo>
                    <a:lnTo>
                      <a:pt x="104" y="392"/>
                    </a:lnTo>
                    <a:lnTo>
                      <a:pt x="107" y="392"/>
                    </a:lnTo>
                    <a:lnTo>
                      <a:pt x="110" y="391"/>
                    </a:lnTo>
                    <a:lnTo>
                      <a:pt x="114" y="389"/>
                    </a:lnTo>
                    <a:lnTo>
                      <a:pt x="120" y="386"/>
                    </a:lnTo>
                    <a:lnTo>
                      <a:pt x="127" y="381"/>
                    </a:lnTo>
                    <a:lnTo>
                      <a:pt x="142" y="367"/>
                    </a:lnTo>
                    <a:lnTo>
                      <a:pt x="163" y="345"/>
                    </a:lnTo>
                    <a:lnTo>
                      <a:pt x="221" y="280"/>
                    </a:lnTo>
                    <a:lnTo>
                      <a:pt x="234" y="265"/>
                    </a:lnTo>
                    <a:lnTo>
                      <a:pt x="249" y="246"/>
                    </a:lnTo>
                    <a:lnTo>
                      <a:pt x="266" y="223"/>
                    </a:lnTo>
                    <a:lnTo>
                      <a:pt x="282" y="199"/>
                    </a:lnTo>
                    <a:lnTo>
                      <a:pt x="298" y="174"/>
                    </a:lnTo>
                    <a:lnTo>
                      <a:pt x="312" y="153"/>
                    </a:lnTo>
                    <a:lnTo>
                      <a:pt x="323" y="132"/>
                    </a:lnTo>
                    <a:lnTo>
                      <a:pt x="332" y="113"/>
                    </a:lnTo>
                    <a:lnTo>
                      <a:pt x="337" y="97"/>
                    </a:lnTo>
                    <a:lnTo>
                      <a:pt x="342" y="81"/>
                    </a:lnTo>
                    <a:lnTo>
                      <a:pt x="345" y="66"/>
                    </a:lnTo>
                    <a:lnTo>
                      <a:pt x="345" y="52"/>
                    </a:lnTo>
                    <a:lnTo>
                      <a:pt x="345" y="42"/>
                    </a:lnTo>
                    <a:lnTo>
                      <a:pt x="342" y="32"/>
                    </a:lnTo>
                    <a:lnTo>
                      <a:pt x="337" y="24"/>
                    </a:lnTo>
                    <a:lnTo>
                      <a:pt x="332" y="16"/>
                    </a:lnTo>
                    <a:lnTo>
                      <a:pt x="325" y="9"/>
                    </a:lnTo>
                    <a:lnTo>
                      <a:pt x="317" y="5"/>
                    </a:lnTo>
                    <a:lnTo>
                      <a:pt x="308" y="2"/>
                    </a:lnTo>
                    <a:lnTo>
                      <a:pt x="298" y="1"/>
                    </a:lnTo>
                    <a:lnTo>
                      <a:pt x="291" y="1"/>
                    </a:lnTo>
                    <a:lnTo>
                      <a:pt x="285" y="4"/>
                    </a:lnTo>
                    <a:lnTo>
                      <a:pt x="279" y="6"/>
                    </a:lnTo>
                    <a:lnTo>
                      <a:pt x="275" y="9"/>
                    </a:lnTo>
                    <a:lnTo>
                      <a:pt x="271" y="13"/>
                    </a:lnTo>
                    <a:lnTo>
                      <a:pt x="269" y="17"/>
                    </a:lnTo>
                    <a:lnTo>
                      <a:pt x="267" y="23"/>
                    </a:lnTo>
                    <a:lnTo>
                      <a:pt x="267" y="28"/>
                    </a:lnTo>
                    <a:lnTo>
                      <a:pt x="267" y="37"/>
                    </a:lnTo>
                    <a:lnTo>
                      <a:pt x="269" y="45"/>
                    </a:lnTo>
                    <a:lnTo>
                      <a:pt x="272" y="53"/>
                    </a:lnTo>
                    <a:lnTo>
                      <a:pt x="276" y="57"/>
                    </a:lnTo>
                    <a:lnTo>
                      <a:pt x="295" y="76"/>
                    </a:lnTo>
                    <a:lnTo>
                      <a:pt x="298" y="80"/>
                    </a:lnTo>
                    <a:lnTo>
                      <a:pt x="299" y="84"/>
                    </a:lnTo>
                    <a:lnTo>
                      <a:pt x="300" y="90"/>
                    </a:lnTo>
                    <a:lnTo>
                      <a:pt x="302" y="95"/>
                    </a:lnTo>
                    <a:lnTo>
                      <a:pt x="300" y="103"/>
                    </a:lnTo>
                    <a:lnTo>
                      <a:pt x="298" y="113"/>
                    </a:lnTo>
                    <a:lnTo>
                      <a:pt x="295" y="125"/>
                    </a:lnTo>
                    <a:lnTo>
                      <a:pt x="290" y="137"/>
                    </a:lnTo>
                    <a:lnTo>
                      <a:pt x="285" y="149"/>
                    </a:lnTo>
                    <a:lnTo>
                      <a:pt x="277" y="163"/>
                    </a:lnTo>
                    <a:lnTo>
                      <a:pt x="269" y="177"/>
                    </a:lnTo>
                    <a:lnTo>
                      <a:pt x="260" y="192"/>
                    </a:lnTo>
                    <a:lnTo>
                      <a:pt x="240" y="222"/>
                    </a:lnTo>
                    <a:lnTo>
                      <a:pt x="215" y="253"/>
                    </a:lnTo>
                    <a:lnTo>
                      <a:pt x="188" y="285"/>
                    </a:lnTo>
                    <a:lnTo>
                      <a:pt x="160" y="315"/>
                    </a:lnTo>
                    <a:lnTo>
                      <a:pt x="160" y="304"/>
                    </a:lnTo>
                    <a:lnTo>
                      <a:pt x="158" y="261"/>
                    </a:lnTo>
                    <a:lnTo>
                      <a:pt x="155" y="220"/>
                    </a:lnTo>
                    <a:lnTo>
                      <a:pt x="151" y="180"/>
                    </a:lnTo>
                    <a:lnTo>
                      <a:pt x="146" y="140"/>
                    </a:lnTo>
                    <a:lnTo>
                      <a:pt x="140" y="103"/>
                    </a:lnTo>
                    <a:lnTo>
                      <a:pt x="135" y="67"/>
                    </a:lnTo>
                    <a:lnTo>
                      <a:pt x="127" y="34"/>
                    </a:lnTo>
                    <a:lnTo>
                      <a:pt x="119" y="4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44" name="Freeform 270"/>
              <p:cNvSpPr>
                <a:spLocks/>
              </p:cNvSpPr>
              <p:nvPr/>
            </p:nvSpPr>
            <p:spPr bwMode="auto">
              <a:xfrm>
                <a:off x="8101013" y="4914900"/>
                <a:ext cx="42862" cy="76200"/>
              </a:xfrm>
              <a:custGeom>
                <a:avLst/>
                <a:gdLst>
                  <a:gd name="T0" fmla="*/ 1048173806 w 243"/>
                  <a:gd name="T1" fmla="*/ 846194783 h 429"/>
                  <a:gd name="T2" fmla="*/ 1174396575 w 243"/>
                  <a:gd name="T3" fmla="*/ 672482052 h 429"/>
                  <a:gd name="T4" fmla="*/ 1218296083 w 243"/>
                  <a:gd name="T5" fmla="*/ 470721681 h 429"/>
                  <a:gd name="T6" fmla="*/ 1201837604 w 243"/>
                  <a:gd name="T7" fmla="*/ 325025150 h 429"/>
                  <a:gd name="T8" fmla="*/ 1130497068 w 243"/>
                  <a:gd name="T9" fmla="*/ 201728754 h 429"/>
                  <a:gd name="T10" fmla="*/ 1031715504 w 243"/>
                  <a:gd name="T11" fmla="*/ 100864466 h 429"/>
                  <a:gd name="T12" fmla="*/ 905492734 w 243"/>
                  <a:gd name="T13" fmla="*/ 28016200 h 429"/>
                  <a:gd name="T14" fmla="*/ 751829113 w 243"/>
                  <a:gd name="T15" fmla="*/ 0 h 429"/>
                  <a:gd name="T16" fmla="*/ 570724287 w 243"/>
                  <a:gd name="T17" fmla="*/ 5615887 h 429"/>
                  <a:gd name="T18" fmla="*/ 406108983 w 243"/>
                  <a:gd name="T19" fmla="*/ 56032222 h 429"/>
                  <a:gd name="T20" fmla="*/ 274379417 w 243"/>
                  <a:gd name="T21" fmla="*/ 134496375 h 429"/>
                  <a:gd name="T22" fmla="*/ 153663798 w 243"/>
                  <a:gd name="T23" fmla="*/ 268992750 h 429"/>
                  <a:gd name="T24" fmla="*/ 60357810 w 243"/>
                  <a:gd name="T25" fmla="*/ 431505324 h 429"/>
                  <a:gd name="T26" fmla="*/ 71340536 w 243"/>
                  <a:gd name="T27" fmla="*/ 582817743 h 429"/>
                  <a:gd name="T28" fmla="*/ 235986883 w 243"/>
                  <a:gd name="T29" fmla="*/ 341841015 h 429"/>
                  <a:gd name="T30" fmla="*/ 428043215 w 243"/>
                  <a:gd name="T31" fmla="*/ 229776571 h 429"/>
                  <a:gd name="T32" fmla="*/ 614623794 w 243"/>
                  <a:gd name="T33" fmla="*/ 207344641 h 429"/>
                  <a:gd name="T34" fmla="*/ 724388084 w 243"/>
                  <a:gd name="T35" fmla="*/ 229776571 h 429"/>
                  <a:gd name="T36" fmla="*/ 817693896 w 243"/>
                  <a:gd name="T37" fmla="*/ 285808793 h 429"/>
                  <a:gd name="T38" fmla="*/ 889034432 w 243"/>
                  <a:gd name="T39" fmla="*/ 364241329 h 429"/>
                  <a:gd name="T40" fmla="*/ 927426966 w 243"/>
                  <a:gd name="T41" fmla="*/ 465137411 h 429"/>
                  <a:gd name="T42" fmla="*/ 943916489 w 243"/>
                  <a:gd name="T43" fmla="*/ 582817743 h 429"/>
                  <a:gd name="T44" fmla="*/ 921951213 w 243"/>
                  <a:gd name="T45" fmla="*/ 722898565 h 429"/>
                  <a:gd name="T46" fmla="*/ 856086430 w 243"/>
                  <a:gd name="T47" fmla="*/ 851810670 h 429"/>
                  <a:gd name="T48" fmla="*/ 757304866 w 243"/>
                  <a:gd name="T49" fmla="*/ 963875115 h 429"/>
                  <a:gd name="T50" fmla="*/ 614623794 w 243"/>
                  <a:gd name="T51" fmla="*/ 1064739580 h 429"/>
                  <a:gd name="T52" fmla="*/ 444501694 w 243"/>
                  <a:gd name="T53" fmla="*/ 1143203733 h 429"/>
                  <a:gd name="T54" fmla="*/ 411584736 w 243"/>
                  <a:gd name="T55" fmla="*/ 1204851842 h 429"/>
                  <a:gd name="T56" fmla="*/ 581707013 w 243"/>
                  <a:gd name="T57" fmla="*/ 1210436112 h 429"/>
                  <a:gd name="T58" fmla="*/ 735370634 w 243"/>
                  <a:gd name="T59" fmla="*/ 1244068199 h 429"/>
                  <a:gd name="T60" fmla="*/ 867069156 w 243"/>
                  <a:gd name="T61" fmla="*/ 1311332194 h 429"/>
                  <a:gd name="T62" fmla="*/ 993291749 w 243"/>
                  <a:gd name="T63" fmla="*/ 1434596796 h 429"/>
                  <a:gd name="T64" fmla="*/ 1070108038 w 243"/>
                  <a:gd name="T65" fmla="*/ 1625125571 h 429"/>
                  <a:gd name="T66" fmla="*/ 1081090764 w 243"/>
                  <a:gd name="T67" fmla="*/ 1810069898 h 429"/>
                  <a:gd name="T68" fmla="*/ 1053649559 w 243"/>
                  <a:gd name="T69" fmla="*/ 1961382316 h 429"/>
                  <a:gd name="T70" fmla="*/ 987815996 w 243"/>
                  <a:gd name="T71" fmla="*/ 2090262804 h 429"/>
                  <a:gd name="T72" fmla="*/ 894510185 w 243"/>
                  <a:gd name="T73" fmla="*/ 2147483647 h 429"/>
                  <a:gd name="T74" fmla="*/ 773794389 w 243"/>
                  <a:gd name="T75" fmla="*/ 2147483647 h 429"/>
                  <a:gd name="T76" fmla="*/ 642064823 w 243"/>
                  <a:gd name="T77" fmla="*/ 2147483647 h 429"/>
                  <a:gd name="T78" fmla="*/ 493907998 w 243"/>
                  <a:gd name="T79" fmla="*/ 2147483647 h 429"/>
                  <a:gd name="T80" fmla="*/ 197563129 w 243"/>
                  <a:gd name="T81" fmla="*/ 2090262804 h 429"/>
                  <a:gd name="T82" fmla="*/ 87799015 w 243"/>
                  <a:gd name="T83" fmla="*/ 2090262804 h 429"/>
                  <a:gd name="T84" fmla="*/ 27441029 w 243"/>
                  <a:gd name="T85" fmla="*/ 2135095048 h 429"/>
                  <a:gd name="T86" fmla="*/ 0 w 243"/>
                  <a:gd name="T87" fmla="*/ 2147483647 h 429"/>
                  <a:gd name="T88" fmla="*/ 21965276 w 243"/>
                  <a:gd name="T89" fmla="*/ 2147483647 h 429"/>
                  <a:gd name="T90" fmla="*/ 109764290 w 243"/>
                  <a:gd name="T91" fmla="*/ 2147483647 h 429"/>
                  <a:gd name="T92" fmla="*/ 323785898 w 243"/>
                  <a:gd name="T93" fmla="*/ 2147483647 h 429"/>
                  <a:gd name="T94" fmla="*/ 642064823 w 243"/>
                  <a:gd name="T95" fmla="*/ 2147483647 h 429"/>
                  <a:gd name="T96" fmla="*/ 916475460 w 243"/>
                  <a:gd name="T97" fmla="*/ 2147483647 h 429"/>
                  <a:gd name="T98" fmla="*/ 1064632285 w 243"/>
                  <a:gd name="T99" fmla="*/ 2147483647 h 429"/>
                  <a:gd name="T100" fmla="*/ 1179872328 w 243"/>
                  <a:gd name="T101" fmla="*/ 2067862491 h 429"/>
                  <a:gd name="T102" fmla="*/ 1267671166 w 243"/>
                  <a:gd name="T103" fmla="*/ 1927750407 h 429"/>
                  <a:gd name="T104" fmla="*/ 1317077647 w 243"/>
                  <a:gd name="T105" fmla="*/ 1765237832 h 429"/>
                  <a:gd name="T106" fmla="*/ 1333535949 w 243"/>
                  <a:gd name="T107" fmla="*/ 1580324944 h 429"/>
                  <a:gd name="T108" fmla="*/ 1322553400 w 243"/>
                  <a:gd name="T109" fmla="*/ 1423396639 h 429"/>
                  <a:gd name="T110" fmla="*/ 1278653892 w 243"/>
                  <a:gd name="T111" fmla="*/ 1283315994 h 429"/>
                  <a:gd name="T112" fmla="*/ 1207313357 w 243"/>
                  <a:gd name="T113" fmla="*/ 1171219933 h 429"/>
                  <a:gd name="T114" fmla="*/ 1097549066 w 243"/>
                  <a:gd name="T115" fmla="*/ 1070355467 h 429"/>
                  <a:gd name="T116" fmla="*/ 899985937 w 243"/>
                  <a:gd name="T117" fmla="*/ 958259228 h 42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43"/>
                  <a:gd name="T178" fmla="*/ 0 h 429"/>
                  <a:gd name="T179" fmla="*/ 243 w 243"/>
                  <a:gd name="T180" fmla="*/ 429 h 429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43" h="429">
                    <a:moveTo>
                      <a:pt x="164" y="171"/>
                    </a:moveTo>
                    <a:lnTo>
                      <a:pt x="178" y="161"/>
                    </a:lnTo>
                    <a:lnTo>
                      <a:pt x="191" y="151"/>
                    </a:lnTo>
                    <a:lnTo>
                      <a:pt x="201" y="141"/>
                    </a:lnTo>
                    <a:lnTo>
                      <a:pt x="209" y="130"/>
                    </a:lnTo>
                    <a:lnTo>
                      <a:pt x="214" y="120"/>
                    </a:lnTo>
                    <a:lnTo>
                      <a:pt x="219" y="108"/>
                    </a:lnTo>
                    <a:lnTo>
                      <a:pt x="221" y="96"/>
                    </a:lnTo>
                    <a:lnTo>
                      <a:pt x="222" y="84"/>
                    </a:lnTo>
                    <a:lnTo>
                      <a:pt x="222" y="75"/>
                    </a:lnTo>
                    <a:lnTo>
                      <a:pt x="221" y="66"/>
                    </a:lnTo>
                    <a:lnTo>
                      <a:pt x="219" y="58"/>
                    </a:lnTo>
                    <a:lnTo>
                      <a:pt x="215" y="50"/>
                    </a:lnTo>
                    <a:lnTo>
                      <a:pt x="211" y="42"/>
                    </a:lnTo>
                    <a:lnTo>
                      <a:pt x="206" y="36"/>
                    </a:lnTo>
                    <a:lnTo>
                      <a:pt x="202" y="29"/>
                    </a:lnTo>
                    <a:lnTo>
                      <a:pt x="195" y="23"/>
                    </a:lnTo>
                    <a:lnTo>
                      <a:pt x="188" y="18"/>
                    </a:lnTo>
                    <a:lnTo>
                      <a:pt x="182" y="13"/>
                    </a:lnTo>
                    <a:lnTo>
                      <a:pt x="174" y="9"/>
                    </a:lnTo>
                    <a:lnTo>
                      <a:pt x="165" y="5"/>
                    </a:lnTo>
                    <a:lnTo>
                      <a:pt x="156" y="3"/>
                    </a:lnTo>
                    <a:lnTo>
                      <a:pt x="147" y="1"/>
                    </a:lnTo>
                    <a:lnTo>
                      <a:pt x="137" y="0"/>
                    </a:lnTo>
                    <a:lnTo>
                      <a:pt x="127" y="0"/>
                    </a:lnTo>
                    <a:lnTo>
                      <a:pt x="116" y="0"/>
                    </a:lnTo>
                    <a:lnTo>
                      <a:pt x="104" y="1"/>
                    </a:lnTo>
                    <a:lnTo>
                      <a:pt x="94" y="3"/>
                    </a:lnTo>
                    <a:lnTo>
                      <a:pt x="84" y="5"/>
                    </a:lnTo>
                    <a:lnTo>
                      <a:pt x="74" y="10"/>
                    </a:lnTo>
                    <a:lnTo>
                      <a:pt x="65" y="14"/>
                    </a:lnTo>
                    <a:lnTo>
                      <a:pt x="57" y="19"/>
                    </a:lnTo>
                    <a:lnTo>
                      <a:pt x="50" y="24"/>
                    </a:lnTo>
                    <a:lnTo>
                      <a:pt x="42" y="31"/>
                    </a:lnTo>
                    <a:lnTo>
                      <a:pt x="35" y="39"/>
                    </a:lnTo>
                    <a:lnTo>
                      <a:pt x="28" y="48"/>
                    </a:lnTo>
                    <a:lnTo>
                      <a:pt x="22" y="57"/>
                    </a:lnTo>
                    <a:lnTo>
                      <a:pt x="16" y="66"/>
                    </a:lnTo>
                    <a:lnTo>
                      <a:pt x="11" y="77"/>
                    </a:lnTo>
                    <a:lnTo>
                      <a:pt x="7" y="88"/>
                    </a:lnTo>
                    <a:lnTo>
                      <a:pt x="3" y="100"/>
                    </a:lnTo>
                    <a:lnTo>
                      <a:pt x="13" y="104"/>
                    </a:lnTo>
                    <a:lnTo>
                      <a:pt x="23" y="87"/>
                    </a:lnTo>
                    <a:lnTo>
                      <a:pt x="32" y="74"/>
                    </a:lnTo>
                    <a:lnTo>
                      <a:pt x="43" y="61"/>
                    </a:lnTo>
                    <a:lnTo>
                      <a:pt x="54" y="52"/>
                    </a:lnTo>
                    <a:lnTo>
                      <a:pt x="65" y="46"/>
                    </a:lnTo>
                    <a:lnTo>
                      <a:pt x="78" y="41"/>
                    </a:lnTo>
                    <a:lnTo>
                      <a:pt x="91" y="38"/>
                    </a:lnTo>
                    <a:lnTo>
                      <a:pt x="104" y="37"/>
                    </a:lnTo>
                    <a:lnTo>
                      <a:pt x="112" y="37"/>
                    </a:lnTo>
                    <a:lnTo>
                      <a:pt x="119" y="38"/>
                    </a:lnTo>
                    <a:lnTo>
                      <a:pt x="126" y="40"/>
                    </a:lnTo>
                    <a:lnTo>
                      <a:pt x="132" y="41"/>
                    </a:lnTo>
                    <a:lnTo>
                      <a:pt x="138" y="44"/>
                    </a:lnTo>
                    <a:lnTo>
                      <a:pt x="144" y="48"/>
                    </a:lnTo>
                    <a:lnTo>
                      <a:pt x="149" y="51"/>
                    </a:lnTo>
                    <a:lnTo>
                      <a:pt x="154" y="56"/>
                    </a:lnTo>
                    <a:lnTo>
                      <a:pt x="157" y="60"/>
                    </a:lnTo>
                    <a:lnTo>
                      <a:pt x="162" y="65"/>
                    </a:lnTo>
                    <a:lnTo>
                      <a:pt x="164" y="70"/>
                    </a:lnTo>
                    <a:lnTo>
                      <a:pt x="167" y="76"/>
                    </a:lnTo>
                    <a:lnTo>
                      <a:pt x="169" y="83"/>
                    </a:lnTo>
                    <a:lnTo>
                      <a:pt x="171" y="89"/>
                    </a:lnTo>
                    <a:lnTo>
                      <a:pt x="172" y="96"/>
                    </a:lnTo>
                    <a:lnTo>
                      <a:pt x="172" y="104"/>
                    </a:lnTo>
                    <a:lnTo>
                      <a:pt x="172" y="112"/>
                    </a:lnTo>
                    <a:lnTo>
                      <a:pt x="171" y="121"/>
                    </a:lnTo>
                    <a:lnTo>
                      <a:pt x="168" y="129"/>
                    </a:lnTo>
                    <a:lnTo>
                      <a:pt x="165" y="137"/>
                    </a:lnTo>
                    <a:lnTo>
                      <a:pt x="162" y="144"/>
                    </a:lnTo>
                    <a:lnTo>
                      <a:pt x="156" y="152"/>
                    </a:lnTo>
                    <a:lnTo>
                      <a:pt x="151" y="159"/>
                    </a:lnTo>
                    <a:lnTo>
                      <a:pt x="145" y="165"/>
                    </a:lnTo>
                    <a:lnTo>
                      <a:pt x="138" y="172"/>
                    </a:lnTo>
                    <a:lnTo>
                      <a:pt x="130" y="179"/>
                    </a:lnTo>
                    <a:lnTo>
                      <a:pt x="121" y="185"/>
                    </a:lnTo>
                    <a:lnTo>
                      <a:pt x="112" y="190"/>
                    </a:lnTo>
                    <a:lnTo>
                      <a:pt x="102" y="195"/>
                    </a:lnTo>
                    <a:lnTo>
                      <a:pt x="92" y="199"/>
                    </a:lnTo>
                    <a:lnTo>
                      <a:pt x="81" y="204"/>
                    </a:lnTo>
                    <a:lnTo>
                      <a:pt x="69" y="207"/>
                    </a:lnTo>
                    <a:lnTo>
                      <a:pt x="70" y="215"/>
                    </a:lnTo>
                    <a:lnTo>
                      <a:pt x="75" y="215"/>
                    </a:lnTo>
                    <a:lnTo>
                      <a:pt x="80" y="215"/>
                    </a:lnTo>
                    <a:lnTo>
                      <a:pt x="94" y="215"/>
                    </a:lnTo>
                    <a:lnTo>
                      <a:pt x="106" y="216"/>
                    </a:lnTo>
                    <a:lnTo>
                      <a:pt x="116" y="217"/>
                    </a:lnTo>
                    <a:lnTo>
                      <a:pt x="126" y="218"/>
                    </a:lnTo>
                    <a:lnTo>
                      <a:pt x="134" y="222"/>
                    </a:lnTo>
                    <a:lnTo>
                      <a:pt x="141" y="224"/>
                    </a:lnTo>
                    <a:lnTo>
                      <a:pt x="149" y="228"/>
                    </a:lnTo>
                    <a:lnTo>
                      <a:pt x="158" y="234"/>
                    </a:lnTo>
                    <a:lnTo>
                      <a:pt x="166" y="239"/>
                    </a:lnTo>
                    <a:lnTo>
                      <a:pt x="174" y="247"/>
                    </a:lnTo>
                    <a:lnTo>
                      <a:pt x="181" y="256"/>
                    </a:lnTo>
                    <a:lnTo>
                      <a:pt x="186" y="267"/>
                    </a:lnTo>
                    <a:lnTo>
                      <a:pt x="192" y="279"/>
                    </a:lnTo>
                    <a:lnTo>
                      <a:pt x="195" y="290"/>
                    </a:lnTo>
                    <a:lnTo>
                      <a:pt x="197" y="302"/>
                    </a:lnTo>
                    <a:lnTo>
                      <a:pt x="197" y="313"/>
                    </a:lnTo>
                    <a:lnTo>
                      <a:pt x="197" y="323"/>
                    </a:lnTo>
                    <a:lnTo>
                      <a:pt x="196" y="332"/>
                    </a:lnTo>
                    <a:lnTo>
                      <a:pt x="194" y="341"/>
                    </a:lnTo>
                    <a:lnTo>
                      <a:pt x="192" y="350"/>
                    </a:lnTo>
                    <a:lnTo>
                      <a:pt x="188" y="358"/>
                    </a:lnTo>
                    <a:lnTo>
                      <a:pt x="184" y="366"/>
                    </a:lnTo>
                    <a:lnTo>
                      <a:pt x="180" y="373"/>
                    </a:lnTo>
                    <a:lnTo>
                      <a:pt x="174" y="379"/>
                    </a:lnTo>
                    <a:lnTo>
                      <a:pt x="168" y="385"/>
                    </a:lnTo>
                    <a:lnTo>
                      <a:pt x="163" y="391"/>
                    </a:lnTo>
                    <a:lnTo>
                      <a:pt x="156" y="395"/>
                    </a:lnTo>
                    <a:lnTo>
                      <a:pt x="148" y="400"/>
                    </a:lnTo>
                    <a:lnTo>
                      <a:pt x="141" y="402"/>
                    </a:lnTo>
                    <a:lnTo>
                      <a:pt x="134" y="404"/>
                    </a:lnTo>
                    <a:lnTo>
                      <a:pt x="126" y="406"/>
                    </a:lnTo>
                    <a:lnTo>
                      <a:pt x="117" y="406"/>
                    </a:lnTo>
                    <a:lnTo>
                      <a:pt x="108" y="406"/>
                    </a:lnTo>
                    <a:lnTo>
                      <a:pt x="99" y="404"/>
                    </a:lnTo>
                    <a:lnTo>
                      <a:pt x="90" y="401"/>
                    </a:lnTo>
                    <a:lnTo>
                      <a:pt x="82" y="397"/>
                    </a:lnTo>
                    <a:lnTo>
                      <a:pt x="45" y="376"/>
                    </a:lnTo>
                    <a:lnTo>
                      <a:pt x="36" y="373"/>
                    </a:lnTo>
                    <a:lnTo>
                      <a:pt x="26" y="371"/>
                    </a:lnTo>
                    <a:lnTo>
                      <a:pt x="20" y="372"/>
                    </a:lnTo>
                    <a:lnTo>
                      <a:pt x="16" y="373"/>
                    </a:lnTo>
                    <a:lnTo>
                      <a:pt x="11" y="375"/>
                    </a:lnTo>
                    <a:lnTo>
                      <a:pt x="8" y="377"/>
                    </a:lnTo>
                    <a:lnTo>
                      <a:pt x="5" y="381"/>
                    </a:lnTo>
                    <a:lnTo>
                      <a:pt x="3" y="384"/>
                    </a:lnTo>
                    <a:lnTo>
                      <a:pt x="1" y="388"/>
                    </a:lnTo>
                    <a:lnTo>
                      <a:pt x="0" y="393"/>
                    </a:lnTo>
                    <a:lnTo>
                      <a:pt x="1" y="397"/>
                    </a:lnTo>
                    <a:lnTo>
                      <a:pt x="3" y="401"/>
                    </a:lnTo>
                    <a:lnTo>
                      <a:pt x="4" y="404"/>
                    </a:lnTo>
                    <a:lnTo>
                      <a:pt x="6" y="408"/>
                    </a:lnTo>
                    <a:lnTo>
                      <a:pt x="13" y="414"/>
                    </a:lnTo>
                    <a:lnTo>
                      <a:pt x="20" y="420"/>
                    </a:lnTo>
                    <a:lnTo>
                      <a:pt x="32" y="423"/>
                    </a:lnTo>
                    <a:lnTo>
                      <a:pt x="44" y="427"/>
                    </a:lnTo>
                    <a:lnTo>
                      <a:pt x="59" y="429"/>
                    </a:lnTo>
                    <a:lnTo>
                      <a:pt x="74" y="429"/>
                    </a:lnTo>
                    <a:lnTo>
                      <a:pt x="94" y="428"/>
                    </a:lnTo>
                    <a:lnTo>
                      <a:pt x="117" y="424"/>
                    </a:lnTo>
                    <a:lnTo>
                      <a:pt x="138" y="419"/>
                    </a:lnTo>
                    <a:lnTo>
                      <a:pt x="157" y="413"/>
                    </a:lnTo>
                    <a:lnTo>
                      <a:pt x="167" y="409"/>
                    </a:lnTo>
                    <a:lnTo>
                      <a:pt x="176" y="403"/>
                    </a:lnTo>
                    <a:lnTo>
                      <a:pt x="185" y="397"/>
                    </a:lnTo>
                    <a:lnTo>
                      <a:pt x="194" y="391"/>
                    </a:lnTo>
                    <a:lnTo>
                      <a:pt x="202" y="384"/>
                    </a:lnTo>
                    <a:lnTo>
                      <a:pt x="209" y="377"/>
                    </a:lnTo>
                    <a:lnTo>
                      <a:pt x="215" y="369"/>
                    </a:lnTo>
                    <a:lnTo>
                      <a:pt x="221" y="362"/>
                    </a:lnTo>
                    <a:lnTo>
                      <a:pt x="227" y="353"/>
                    </a:lnTo>
                    <a:lnTo>
                      <a:pt x="231" y="344"/>
                    </a:lnTo>
                    <a:lnTo>
                      <a:pt x="234" y="335"/>
                    </a:lnTo>
                    <a:lnTo>
                      <a:pt x="238" y="325"/>
                    </a:lnTo>
                    <a:lnTo>
                      <a:pt x="240" y="315"/>
                    </a:lnTo>
                    <a:lnTo>
                      <a:pt x="242" y="304"/>
                    </a:lnTo>
                    <a:lnTo>
                      <a:pt x="243" y="293"/>
                    </a:lnTo>
                    <a:lnTo>
                      <a:pt x="243" y="282"/>
                    </a:lnTo>
                    <a:lnTo>
                      <a:pt x="243" y="272"/>
                    </a:lnTo>
                    <a:lnTo>
                      <a:pt x="242" y="263"/>
                    </a:lnTo>
                    <a:lnTo>
                      <a:pt x="241" y="254"/>
                    </a:lnTo>
                    <a:lnTo>
                      <a:pt x="239" y="245"/>
                    </a:lnTo>
                    <a:lnTo>
                      <a:pt x="237" y="237"/>
                    </a:lnTo>
                    <a:lnTo>
                      <a:pt x="233" y="229"/>
                    </a:lnTo>
                    <a:lnTo>
                      <a:pt x="229" y="223"/>
                    </a:lnTo>
                    <a:lnTo>
                      <a:pt x="224" y="215"/>
                    </a:lnTo>
                    <a:lnTo>
                      <a:pt x="220" y="209"/>
                    </a:lnTo>
                    <a:lnTo>
                      <a:pt x="214" y="202"/>
                    </a:lnTo>
                    <a:lnTo>
                      <a:pt x="208" y="197"/>
                    </a:lnTo>
                    <a:lnTo>
                      <a:pt x="200" y="191"/>
                    </a:lnTo>
                    <a:lnTo>
                      <a:pt x="183" y="180"/>
                    </a:lnTo>
                    <a:lnTo>
                      <a:pt x="164" y="171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45" name="Freeform 271"/>
              <p:cNvSpPr>
                <a:spLocks/>
              </p:cNvSpPr>
              <p:nvPr/>
            </p:nvSpPr>
            <p:spPr bwMode="auto">
              <a:xfrm>
                <a:off x="8199438" y="4902200"/>
                <a:ext cx="133350" cy="52388"/>
              </a:xfrm>
              <a:custGeom>
                <a:avLst/>
                <a:gdLst>
                  <a:gd name="T0" fmla="*/ 2147483647 w 755"/>
                  <a:gd name="T1" fmla="*/ 923942003 h 302"/>
                  <a:gd name="T2" fmla="*/ 2147483647 w 755"/>
                  <a:gd name="T3" fmla="*/ 1028361001 h 302"/>
                  <a:gd name="T4" fmla="*/ 2147483647 w 755"/>
                  <a:gd name="T5" fmla="*/ 1179723290 h 302"/>
                  <a:gd name="T6" fmla="*/ 2147483647 w 755"/>
                  <a:gd name="T7" fmla="*/ 1372883224 h 302"/>
                  <a:gd name="T8" fmla="*/ 2147483647 w 755"/>
                  <a:gd name="T9" fmla="*/ 1503361783 h 302"/>
                  <a:gd name="T10" fmla="*/ 2147483647 w 755"/>
                  <a:gd name="T11" fmla="*/ 1539923403 h 302"/>
                  <a:gd name="T12" fmla="*/ 2147483647 w 755"/>
                  <a:gd name="T13" fmla="*/ 1560807133 h 302"/>
                  <a:gd name="T14" fmla="*/ 2147483647 w 755"/>
                  <a:gd name="T15" fmla="*/ 1576455012 h 302"/>
                  <a:gd name="T16" fmla="*/ 2147483647 w 755"/>
                  <a:gd name="T17" fmla="*/ 1576455012 h 302"/>
                  <a:gd name="T18" fmla="*/ 2147483647 w 755"/>
                  <a:gd name="T19" fmla="*/ 1550365268 h 302"/>
                  <a:gd name="T20" fmla="*/ 2147483647 w 755"/>
                  <a:gd name="T21" fmla="*/ 1472066198 h 302"/>
                  <a:gd name="T22" fmla="*/ 2147483647 w 755"/>
                  <a:gd name="T23" fmla="*/ 1310231860 h 302"/>
                  <a:gd name="T24" fmla="*/ 2147483647 w 755"/>
                  <a:gd name="T25" fmla="*/ 1169281425 h 302"/>
                  <a:gd name="T26" fmla="*/ 2147483647 w 755"/>
                  <a:gd name="T27" fmla="*/ 1075334476 h 302"/>
                  <a:gd name="T28" fmla="*/ 2147483647 w 755"/>
                  <a:gd name="T29" fmla="*/ 981357343 h 302"/>
                  <a:gd name="T30" fmla="*/ 2147483647 w 755"/>
                  <a:gd name="T31" fmla="*/ 892616407 h 302"/>
                  <a:gd name="T32" fmla="*/ 2147483647 w 755"/>
                  <a:gd name="T33" fmla="*/ 835200894 h 302"/>
                  <a:gd name="T34" fmla="*/ 2147483647 w 755"/>
                  <a:gd name="T35" fmla="*/ 803875299 h 302"/>
                  <a:gd name="T36" fmla="*/ 2147483647 w 755"/>
                  <a:gd name="T37" fmla="*/ 767343689 h 302"/>
                  <a:gd name="T38" fmla="*/ 2147483647 w 755"/>
                  <a:gd name="T39" fmla="*/ 746459959 h 302"/>
                  <a:gd name="T40" fmla="*/ 2147483647 w 755"/>
                  <a:gd name="T41" fmla="*/ 699486484 h 302"/>
                  <a:gd name="T42" fmla="*/ 2147483647 w 755"/>
                  <a:gd name="T43" fmla="*/ 589861645 h 302"/>
                  <a:gd name="T44" fmla="*/ 2147483647 w 755"/>
                  <a:gd name="T45" fmla="*/ 469794941 h 302"/>
                  <a:gd name="T46" fmla="*/ 2147483647 w 755"/>
                  <a:gd name="T47" fmla="*/ 375847992 h 302"/>
                  <a:gd name="T48" fmla="*/ 2147483647 w 755"/>
                  <a:gd name="T49" fmla="*/ 266223153 h 302"/>
                  <a:gd name="T50" fmla="*/ 2147483647 w 755"/>
                  <a:gd name="T51" fmla="*/ 130508569 h 302"/>
                  <a:gd name="T52" fmla="*/ 2147483647 w 755"/>
                  <a:gd name="T53" fmla="*/ 31325595 h 302"/>
                  <a:gd name="T54" fmla="*/ 2147483647 w 755"/>
                  <a:gd name="T55" fmla="*/ 0 h 302"/>
                  <a:gd name="T56" fmla="*/ 2147483647 w 755"/>
                  <a:gd name="T57" fmla="*/ 0 h 302"/>
                  <a:gd name="T58" fmla="*/ 2147483647 w 755"/>
                  <a:gd name="T59" fmla="*/ 15647879 h 302"/>
                  <a:gd name="T60" fmla="*/ 2147483647 w 755"/>
                  <a:gd name="T61" fmla="*/ 36531610 h 302"/>
                  <a:gd name="T62" fmla="*/ 2147483647 w 755"/>
                  <a:gd name="T63" fmla="*/ 78299070 h 302"/>
                  <a:gd name="T64" fmla="*/ 2147483647 w 755"/>
                  <a:gd name="T65" fmla="*/ 208807813 h 302"/>
                  <a:gd name="T66" fmla="*/ 2147483647 w 755"/>
                  <a:gd name="T67" fmla="*/ 396731722 h 302"/>
                  <a:gd name="T68" fmla="*/ 2147483647 w 755"/>
                  <a:gd name="T69" fmla="*/ 553330036 h 302"/>
                  <a:gd name="T70" fmla="*/ 2147483647 w 755"/>
                  <a:gd name="T71" fmla="*/ 652513009 h 302"/>
                  <a:gd name="T72" fmla="*/ 154261753 w 755"/>
                  <a:gd name="T73" fmla="*/ 699486484 h 302"/>
                  <a:gd name="T74" fmla="*/ 49600901 w 755"/>
                  <a:gd name="T75" fmla="*/ 709928349 h 302"/>
                  <a:gd name="T76" fmla="*/ 11012061 w 755"/>
                  <a:gd name="T77" fmla="*/ 736018094 h 302"/>
                  <a:gd name="T78" fmla="*/ 0 w 755"/>
                  <a:gd name="T79" fmla="*/ 788227419 h 302"/>
                  <a:gd name="T80" fmla="*/ 11012061 w 755"/>
                  <a:gd name="T81" fmla="*/ 840436919 h 302"/>
                  <a:gd name="T82" fmla="*/ 49600901 w 755"/>
                  <a:gd name="T83" fmla="*/ 861320649 h 302"/>
                  <a:gd name="T84" fmla="*/ 154261753 w 755"/>
                  <a:gd name="T85" fmla="*/ 876968528 h 30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2"/>
                  <a:gd name="T131" fmla="*/ 755 w 755"/>
                  <a:gd name="T132" fmla="*/ 302 h 30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2">
                    <a:moveTo>
                      <a:pt x="683" y="168"/>
                    </a:moveTo>
                    <a:lnTo>
                      <a:pt x="671" y="177"/>
                    </a:lnTo>
                    <a:lnTo>
                      <a:pt x="661" y="187"/>
                    </a:lnTo>
                    <a:lnTo>
                      <a:pt x="651" y="197"/>
                    </a:lnTo>
                    <a:lnTo>
                      <a:pt x="642" y="206"/>
                    </a:lnTo>
                    <a:lnTo>
                      <a:pt x="626" y="226"/>
                    </a:lnTo>
                    <a:lnTo>
                      <a:pt x="613" y="245"/>
                    </a:lnTo>
                    <a:lnTo>
                      <a:pt x="604" y="263"/>
                    </a:lnTo>
                    <a:lnTo>
                      <a:pt x="596" y="276"/>
                    </a:lnTo>
                    <a:lnTo>
                      <a:pt x="593" y="288"/>
                    </a:lnTo>
                    <a:lnTo>
                      <a:pt x="591" y="292"/>
                    </a:lnTo>
                    <a:lnTo>
                      <a:pt x="591" y="295"/>
                    </a:lnTo>
                    <a:lnTo>
                      <a:pt x="593" y="298"/>
                    </a:lnTo>
                    <a:lnTo>
                      <a:pt x="594" y="299"/>
                    </a:lnTo>
                    <a:lnTo>
                      <a:pt x="595" y="300"/>
                    </a:lnTo>
                    <a:lnTo>
                      <a:pt x="599" y="302"/>
                    </a:lnTo>
                    <a:lnTo>
                      <a:pt x="604" y="302"/>
                    </a:lnTo>
                    <a:lnTo>
                      <a:pt x="610" y="302"/>
                    </a:lnTo>
                    <a:lnTo>
                      <a:pt x="614" y="300"/>
                    </a:lnTo>
                    <a:lnTo>
                      <a:pt x="616" y="297"/>
                    </a:lnTo>
                    <a:lnTo>
                      <a:pt x="617" y="294"/>
                    </a:lnTo>
                    <a:lnTo>
                      <a:pt x="623" y="282"/>
                    </a:lnTo>
                    <a:lnTo>
                      <a:pt x="631" y="267"/>
                    </a:lnTo>
                    <a:lnTo>
                      <a:pt x="641" y="251"/>
                    </a:lnTo>
                    <a:lnTo>
                      <a:pt x="653" y="233"/>
                    </a:lnTo>
                    <a:lnTo>
                      <a:pt x="661" y="224"/>
                    </a:lnTo>
                    <a:lnTo>
                      <a:pt x="669" y="215"/>
                    </a:lnTo>
                    <a:lnTo>
                      <a:pt x="679" y="206"/>
                    </a:lnTo>
                    <a:lnTo>
                      <a:pt x="689" y="197"/>
                    </a:lnTo>
                    <a:lnTo>
                      <a:pt x="700" y="188"/>
                    </a:lnTo>
                    <a:lnTo>
                      <a:pt x="714" y="179"/>
                    </a:lnTo>
                    <a:lnTo>
                      <a:pt x="727" y="171"/>
                    </a:lnTo>
                    <a:lnTo>
                      <a:pt x="743" y="163"/>
                    </a:lnTo>
                    <a:lnTo>
                      <a:pt x="749" y="160"/>
                    </a:lnTo>
                    <a:lnTo>
                      <a:pt x="753" y="158"/>
                    </a:lnTo>
                    <a:lnTo>
                      <a:pt x="754" y="154"/>
                    </a:lnTo>
                    <a:lnTo>
                      <a:pt x="755" y="151"/>
                    </a:lnTo>
                    <a:lnTo>
                      <a:pt x="754" y="147"/>
                    </a:lnTo>
                    <a:lnTo>
                      <a:pt x="752" y="144"/>
                    </a:lnTo>
                    <a:lnTo>
                      <a:pt x="750" y="143"/>
                    </a:lnTo>
                    <a:lnTo>
                      <a:pt x="748" y="143"/>
                    </a:lnTo>
                    <a:lnTo>
                      <a:pt x="731" y="134"/>
                    </a:lnTo>
                    <a:lnTo>
                      <a:pt x="714" y="124"/>
                    </a:lnTo>
                    <a:lnTo>
                      <a:pt x="697" y="113"/>
                    </a:lnTo>
                    <a:lnTo>
                      <a:pt x="679" y="98"/>
                    </a:lnTo>
                    <a:lnTo>
                      <a:pt x="671" y="90"/>
                    </a:lnTo>
                    <a:lnTo>
                      <a:pt x="663" y="81"/>
                    </a:lnTo>
                    <a:lnTo>
                      <a:pt x="655" y="72"/>
                    </a:lnTo>
                    <a:lnTo>
                      <a:pt x="647" y="62"/>
                    </a:lnTo>
                    <a:lnTo>
                      <a:pt x="640" y="51"/>
                    </a:lnTo>
                    <a:lnTo>
                      <a:pt x="632" y="39"/>
                    </a:lnTo>
                    <a:lnTo>
                      <a:pt x="625" y="25"/>
                    </a:lnTo>
                    <a:lnTo>
                      <a:pt x="618" y="11"/>
                    </a:lnTo>
                    <a:lnTo>
                      <a:pt x="616" y="6"/>
                    </a:lnTo>
                    <a:lnTo>
                      <a:pt x="614" y="2"/>
                    </a:lnTo>
                    <a:lnTo>
                      <a:pt x="609" y="0"/>
                    </a:lnTo>
                    <a:lnTo>
                      <a:pt x="604" y="0"/>
                    </a:lnTo>
                    <a:lnTo>
                      <a:pt x="599" y="0"/>
                    </a:lnTo>
                    <a:lnTo>
                      <a:pt x="595" y="2"/>
                    </a:lnTo>
                    <a:lnTo>
                      <a:pt x="594" y="3"/>
                    </a:lnTo>
                    <a:lnTo>
                      <a:pt x="593" y="5"/>
                    </a:lnTo>
                    <a:lnTo>
                      <a:pt x="591" y="7"/>
                    </a:lnTo>
                    <a:lnTo>
                      <a:pt x="591" y="10"/>
                    </a:lnTo>
                    <a:lnTo>
                      <a:pt x="593" y="15"/>
                    </a:lnTo>
                    <a:lnTo>
                      <a:pt x="596" y="25"/>
                    </a:lnTo>
                    <a:lnTo>
                      <a:pt x="604" y="40"/>
                    </a:lnTo>
                    <a:lnTo>
                      <a:pt x="613" y="57"/>
                    </a:lnTo>
                    <a:lnTo>
                      <a:pt x="626" y="76"/>
                    </a:lnTo>
                    <a:lnTo>
                      <a:pt x="642" y="96"/>
                    </a:lnTo>
                    <a:lnTo>
                      <a:pt x="651" y="106"/>
                    </a:lnTo>
                    <a:lnTo>
                      <a:pt x="661" y="115"/>
                    </a:lnTo>
                    <a:lnTo>
                      <a:pt x="671" y="125"/>
                    </a:lnTo>
                    <a:lnTo>
                      <a:pt x="683" y="134"/>
                    </a:lnTo>
                    <a:lnTo>
                      <a:pt x="28" y="134"/>
                    </a:lnTo>
                    <a:lnTo>
                      <a:pt x="18" y="134"/>
                    </a:lnTo>
                    <a:lnTo>
                      <a:pt x="9" y="136"/>
                    </a:lnTo>
                    <a:lnTo>
                      <a:pt x="6" y="139"/>
                    </a:lnTo>
                    <a:lnTo>
                      <a:pt x="2" y="141"/>
                    </a:lnTo>
                    <a:lnTo>
                      <a:pt x="0" y="145"/>
                    </a:lnTo>
                    <a:lnTo>
                      <a:pt x="0" y="151"/>
                    </a:lnTo>
                    <a:lnTo>
                      <a:pt x="0" y="156"/>
                    </a:lnTo>
                    <a:lnTo>
                      <a:pt x="2" y="161"/>
                    </a:lnTo>
                    <a:lnTo>
                      <a:pt x="6" y="164"/>
                    </a:lnTo>
                    <a:lnTo>
                      <a:pt x="9" y="165"/>
                    </a:lnTo>
                    <a:lnTo>
                      <a:pt x="18" y="168"/>
                    </a:lnTo>
                    <a:lnTo>
                      <a:pt x="28" y="168"/>
                    </a:lnTo>
                    <a:lnTo>
                      <a:pt x="683" y="16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46" name="Freeform 272"/>
              <p:cNvSpPr>
                <a:spLocks/>
              </p:cNvSpPr>
              <p:nvPr/>
            </p:nvSpPr>
            <p:spPr bwMode="auto">
              <a:xfrm>
                <a:off x="8378825" y="4899025"/>
                <a:ext cx="60325" cy="69850"/>
              </a:xfrm>
              <a:custGeom>
                <a:avLst/>
                <a:gdLst>
                  <a:gd name="T0" fmla="*/ 577364980 w 345"/>
                  <a:gd name="T1" fmla="*/ 0 h 392"/>
                  <a:gd name="T2" fmla="*/ 277981447 w 345"/>
                  <a:gd name="T3" fmla="*/ 79219344 h 392"/>
                  <a:gd name="T4" fmla="*/ 0 w 345"/>
                  <a:gd name="T5" fmla="*/ 130116651 h 392"/>
                  <a:gd name="T6" fmla="*/ 48123963 w 345"/>
                  <a:gd name="T7" fmla="*/ 192349081 h 392"/>
                  <a:gd name="T8" fmla="*/ 165743200 w 345"/>
                  <a:gd name="T9" fmla="*/ 192349081 h 392"/>
                  <a:gd name="T10" fmla="*/ 245909005 w 345"/>
                  <a:gd name="T11" fmla="*/ 209335995 h 392"/>
                  <a:gd name="T12" fmla="*/ 288682577 w 345"/>
                  <a:gd name="T13" fmla="*/ 243277928 h 392"/>
                  <a:gd name="T14" fmla="*/ 326105410 w 345"/>
                  <a:gd name="T15" fmla="*/ 282871830 h 392"/>
                  <a:gd name="T16" fmla="*/ 352827461 w 345"/>
                  <a:gd name="T17" fmla="*/ 339452468 h 392"/>
                  <a:gd name="T18" fmla="*/ 384930328 w 345"/>
                  <a:gd name="T19" fmla="*/ 458265715 h 392"/>
                  <a:gd name="T20" fmla="*/ 417002770 w 345"/>
                  <a:gd name="T21" fmla="*/ 656298127 h 392"/>
                  <a:gd name="T22" fmla="*/ 438374256 w 345"/>
                  <a:gd name="T23" fmla="*/ 826040220 h 392"/>
                  <a:gd name="T24" fmla="*/ 454425777 w 345"/>
                  <a:gd name="T25" fmla="*/ 967460276 h 392"/>
                  <a:gd name="T26" fmla="*/ 486498219 w 345"/>
                  <a:gd name="T27" fmla="*/ 1318248045 h 392"/>
                  <a:gd name="T28" fmla="*/ 513220096 w 345"/>
                  <a:gd name="T29" fmla="*/ 1702977747 h 392"/>
                  <a:gd name="T30" fmla="*/ 518570661 w 345"/>
                  <a:gd name="T31" fmla="*/ 1861384717 h 392"/>
                  <a:gd name="T32" fmla="*/ 523921226 w 345"/>
                  <a:gd name="T33" fmla="*/ 1957559258 h 392"/>
                  <a:gd name="T34" fmla="*/ 523921226 w 345"/>
                  <a:gd name="T35" fmla="*/ 2138604756 h 392"/>
                  <a:gd name="T36" fmla="*/ 534622182 w 345"/>
                  <a:gd name="T37" fmla="*/ 2147483647 h 392"/>
                  <a:gd name="T38" fmla="*/ 550643103 w 345"/>
                  <a:gd name="T39" fmla="*/ 2147483647 h 392"/>
                  <a:gd name="T40" fmla="*/ 588065935 w 345"/>
                  <a:gd name="T41" fmla="*/ 2147483647 h 392"/>
                  <a:gd name="T42" fmla="*/ 641540463 w 345"/>
                  <a:gd name="T43" fmla="*/ 2147483647 h 392"/>
                  <a:gd name="T44" fmla="*/ 764479666 w 345"/>
                  <a:gd name="T45" fmla="*/ 2076372326 h 392"/>
                  <a:gd name="T46" fmla="*/ 1181482611 w 345"/>
                  <a:gd name="T47" fmla="*/ 1584164679 h 392"/>
                  <a:gd name="T48" fmla="*/ 1331174289 w 345"/>
                  <a:gd name="T49" fmla="*/ 1391783880 h 392"/>
                  <a:gd name="T50" fmla="*/ 1512938410 w 345"/>
                  <a:gd name="T51" fmla="*/ 1125898964 h 392"/>
                  <a:gd name="T52" fmla="*/ 1667980655 w 345"/>
                  <a:gd name="T53" fmla="*/ 865634122 h 392"/>
                  <a:gd name="T54" fmla="*/ 1769548546 w 345"/>
                  <a:gd name="T55" fmla="*/ 639311213 h 392"/>
                  <a:gd name="T56" fmla="*/ 1828342864 w 345"/>
                  <a:gd name="T57" fmla="*/ 458265715 h 392"/>
                  <a:gd name="T58" fmla="*/ 1844394385 w 345"/>
                  <a:gd name="T59" fmla="*/ 294206953 h 392"/>
                  <a:gd name="T60" fmla="*/ 1828342864 w 345"/>
                  <a:gd name="T61" fmla="*/ 181045498 h 392"/>
                  <a:gd name="T62" fmla="*/ 1774899111 w 345"/>
                  <a:gd name="T63" fmla="*/ 90522749 h 392"/>
                  <a:gd name="T64" fmla="*/ 1689352141 w 345"/>
                  <a:gd name="T65" fmla="*/ 28290319 h 392"/>
                  <a:gd name="T66" fmla="*/ 1587784425 w 345"/>
                  <a:gd name="T67" fmla="*/ 5651792 h 392"/>
                  <a:gd name="T68" fmla="*/ 1523639541 w 345"/>
                  <a:gd name="T69" fmla="*/ 22638706 h 392"/>
                  <a:gd name="T70" fmla="*/ 1470165013 w 345"/>
                  <a:gd name="T71" fmla="*/ 50929025 h 392"/>
                  <a:gd name="T72" fmla="*/ 1432742181 w 345"/>
                  <a:gd name="T73" fmla="*/ 96174541 h 392"/>
                  <a:gd name="T74" fmla="*/ 1422041050 w 345"/>
                  <a:gd name="T75" fmla="*/ 158406970 h 392"/>
                  <a:gd name="T76" fmla="*/ 1438092571 w 345"/>
                  <a:gd name="T77" fmla="*/ 254581511 h 392"/>
                  <a:gd name="T78" fmla="*/ 1475515578 w 345"/>
                  <a:gd name="T79" fmla="*/ 322497272 h 392"/>
                  <a:gd name="T80" fmla="*/ 1587784425 w 345"/>
                  <a:gd name="T81" fmla="*/ 452613923 h 392"/>
                  <a:gd name="T82" fmla="*/ 1609155736 w 345"/>
                  <a:gd name="T83" fmla="*/ 509194561 h 392"/>
                  <a:gd name="T84" fmla="*/ 1609155736 w 345"/>
                  <a:gd name="T85" fmla="*/ 582730574 h 392"/>
                  <a:gd name="T86" fmla="*/ 1577083294 w 345"/>
                  <a:gd name="T87" fmla="*/ 707227152 h 392"/>
                  <a:gd name="T88" fmla="*/ 1518288976 w 345"/>
                  <a:gd name="T89" fmla="*/ 842995416 h 392"/>
                  <a:gd name="T90" fmla="*/ 1438092571 w 345"/>
                  <a:gd name="T91" fmla="*/ 1001402387 h 392"/>
                  <a:gd name="T92" fmla="*/ 1277699762 w 345"/>
                  <a:gd name="T93" fmla="*/ 1256015615 h 392"/>
                  <a:gd name="T94" fmla="*/ 1010419270 w 345"/>
                  <a:gd name="T95" fmla="*/ 1612454998 h 392"/>
                  <a:gd name="T96" fmla="*/ 850026636 w 345"/>
                  <a:gd name="T97" fmla="*/ 1719932943 h 392"/>
                  <a:gd name="T98" fmla="*/ 828655149 w 345"/>
                  <a:gd name="T99" fmla="*/ 1244712032 h 392"/>
                  <a:gd name="T100" fmla="*/ 780531187 w 345"/>
                  <a:gd name="T101" fmla="*/ 792066391 h 392"/>
                  <a:gd name="T102" fmla="*/ 716386303 w 345"/>
                  <a:gd name="T103" fmla="*/ 379078088 h 392"/>
                  <a:gd name="T104" fmla="*/ 636189898 w 345"/>
                  <a:gd name="T105" fmla="*/ 22638706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4"/>
                    </a:moveTo>
                    <a:lnTo>
                      <a:pt x="108" y="0"/>
                    </a:lnTo>
                    <a:lnTo>
                      <a:pt x="82" y="7"/>
                    </a:lnTo>
                    <a:lnTo>
                      <a:pt x="52" y="14"/>
                    </a:lnTo>
                    <a:lnTo>
                      <a:pt x="24" y="19"/>
                    </a:lnTo>
                    <a:lnTo>
                      <a:pt x="0" y="23"/>
                    </a:lnTo>
                    <a:lnTo>
                      <a:pt x="0" y="34"/>
                    </a:lnTo>
                    <a:lnTo>
                      <a:pt x="9" y="34"/>
                    </a:lnTo>
                    <a:lnTo>
                      <a:pt x="16" y="34"/>
                    </a:lnTo>
                    <a:lnTo>
                      <a:pt x="31" y="34"/>
                    </a:lnTo>
                    <a:lnTo>
                      <a:pt x="42" y="36"/>
                    </a:lnTo>
                    <a:lnTo>
                      <a:pt x="46" y="37"/>
                    </a:lnTo>
                    <a:lnTo>
                      <a:pt x="51" y="39"/>
                    </a:lnTo>
                    <a:lnTo>
                      <a:pt x="54" y="43"/>
                    </a:lnTo>
                    <a:lnTo>
                      <a:pt x="57" y="46"/>
                    </a:lnTo>
                    <a:lnTo>
                      <a:pt x="61" y="50"/>
                    </a:lnTo>
                    <a:lnTo>
                      <a:pt x="63" y="54"/>
                    </a:lnTo>
                    <a:lnTo>
                      <a:pt x="66" y="60"/>
                    </a:lnTo>
                    <a:lnTo>
                      <a:pt x="69" y="65"/>
                    </a:lnTo>
                    <a:lnTo>
                      <a:pt x="72" y="81"/>
                    </a:lnTo>
                    <a:lnTo>
                      <a:pt x="75" y="99"/>
                    </a:lnTo>
                    <a:lnTo>
                      <a:pt x="78" y="116"/>
                    </a:lnTo>
                    <a:lnTo>
                      <a:pt x="81" y="131"/>
                    </a:lnTo>
                    <a:lnTo>
                      <a:pt x="82" y="146"/>
                    </a:lnTo>
                    <a:lnTo>
                      <a:pt x="84" y="159"/>
                    </a:lnTo>
                    <a:lnTo>
                      <a:pt x="85" y="171"/>
                    </a:lnTo>
                    <a:lnTo>
                      <a:pt x="88" y="195"/>
                    </a:lnTo>
                    <a:lnTo>
                      <a:pt x="91" y="233"/>
                    </a:lnTo>
                    <a:lnTo>
                      <a:pt x="94" y="284"/>
                    </a:lnTo>
                    <a:lnTo>
                      <a:pt x="96" y="301"/>
                    </a:lnTo>
                    <a:lnTo>
                      <a:pt x="97" y="316"/>
                    </a:lnTo>
                    <a:lnTo>
                      <a:pt x="97" y="329"/>
                    </a:lnTo>
                    <a:lnTo>
                      <a:pt x="98" y="339"/>
                    </a:lnTo>
                    <a:lnTo>
                      <a:pt x="98" y="346"/>
                    </a:lnTo>
                    <a:lnTo>
                      <a:pt x="98" y="366"/>
                    </a:lnTo>
                    <a:lnTo>
                      <a:pt x="98" y="378"/>
                    </a:lnTo>
                    <a:lnTo>
                      <a:pt x="99" y="387"/>
                    </a:lnTo>
                    <a:lnTo>
                      <a:pt x="100" y="389"/>
                    </a:lnTo>
                    <a:lnTo>
                      <a:pt x="102" y="391"/>
                    </a:lnTo>
                    <a:lnTo>
                      <a:pt x="103" y="392"/>
                    </a:lnTo>
                    <a:lnTo>
                      <a:pt x="106" y="392"/>
                    </a:lnTo>
                    <a:lnTo>
                      <a:pt x="110" y="391"/>
                    </a:lnTo>
                    <a:lnTo>
                      <a:pt x="115" y="389"/>
                    </a:lnTo>
                    <a:lnTo>
                      <a:pt x="120" y="386"/>
                    </a:lnTo>
                    <a:lnTo>
                      <a:pt x="127" y="381"/>
                    </a:lnTo>
                    <a:lnTo>
                      <a:pt x="143" y="367"/>
                    </a:lnTo>
                    <a:lnTo>
                      <a:pt x="162" y="345"/>
                    </a:lnTo>
                    <a:lnTo>
                      <a:pt x="221" y="280"/>
                    </a:lnTo>
                    <a:lnTo>
                      <a:pt x="234" y="265"/>
                    </a:lnTo>
                    <a:lnTo>
                      <a:pt x="249" y="246"/>
                    </a:lnTo>
                    <a:lnTo>
                      <a:pt x="265" y="223"/>
                    </a:lnTo>
                    <a:lnTo>
                      <a:pt x="283" y="199"/>
                    </a:lnTo>
                    <a:lnTo>
                      <a:pt x="298" y="174"/>
                    </a:lnTo>
                    <a:lnTo>
                      <a:pt x="312" y="153"/>
                    </a:lnTo>
                    <a:lnTo>
                      <a:pt x="322" y="132"/>
                    </a:lnTo>
                    <a:lnTo>
                      <a:pt x="331" y="113"/>
                    </a:lnTo>
                    <a:lnTo>
                      <a:pt x="338" y="97"/>
                    </a:lnTo>
                    <a:lnTo>
                      <a:pt x="342" y="81"/>
                    </a:lnTo>
                    <a:lnTo>
                      <a:pt x="344" y="66"/>
                    </a:lnTo>
                    <a:lnTo>
                      <a:pt x="345" y="52"/>
                    </a:lnTo>
                    <a:lnTo>
                      <a:pt x="344" y="42"/>
                    </a:lnTo>
                    <a:lnTo>
                      <a:pt x="342" y="32"/>
                    </a:lnTo>
                    <a:lnTo>
                      <a:pt x="338" y="24"/>
                    </a:lnTo>
                    <a:lnTo>
                      <a:pt x="332" y="16"/>
                    </a:lnTo>
                    <a:lnTo>
                      <a:pt x="324" y="9"/>
                    </a:lnTo>
                    <a:lnTo>
                      <a:pt x="316" y="5"/>
                    </a:lnTo>
                    <a:lnTo>
                      <a:pt x="307" y="2"/>
                    </a:lnTo>
                    <a:lnTo>
                      <a:pt x="297" y="1"/>
                    </a:lnTo>
                    <a:lnTo>
                      <a:pt x="290" y="1"/>
                    </a:lnTo>
                    <a:lnTo>
                      <a:pt x="285" y="4"/>
                    </a:lnTo>
                    <a:lnTo>
                      <a:pt x="279" y="6"/>
                    </a:lnTo>
                    <a:lnTo>
                      <a:pt x="275" y="9"/>
                    </a:lnTo>
                    <a:lnTo>
                      <a:pt x="270" y="13"/>
                    </a:lnTo>
                    <a:lnTo>
                      <a:pt x="268" y="17"/>
                    </a:lnTo>
                    <a:lnTo>
                      <a:pt x="267" y="23"/>
                    </a:lnTo>
                    <a:lnTo>
                      <a:pt x="266" y="28"/>
                    </a:lnTo>
                    <a:lnTo>
                      <a:pt x="267" y="37"/>
                    </a:lnTo>
                    <a:lnTo>
                      <a:pt x="269" y="45"/>
                    </a:lnTo>
                    <a:lnTo>
                      <a:pt x="271" y="53"/>
                    </a:lnTo>
                    <a:lnTo>
                      <a:pt x="276" y="57"/>
                    </a:lnTo>
                    <a:lnTo>
                      <a:pt x="295" y="76"/>
                    </a:lnTo>
                    <a:lnTo>
                      <a:pt x="297" y="80"/>
                    </a:lnTo>
                    <a:lnTo>
                      <a:pt x="299" y="84"/>
                    </a:lnTo>
                    <a:lnTo>
                      <a:pt x="301" y="90"/>
                    </a:lnTo>
                    <a:lnTo>
                      <a:pt x="301" y="95"/>
                    </a:lnTo>
                    <a:lnTo>
                      <a:pt x="301" y="103"/>
                    </a:lnTo>
                    <a:lnTo>
                      <a:pt x="298" y="113"/>
                    </a:lnTo>
                    <a:lnTo>
                      <a:pt x="295" y="125"/>
                    </a:lnTo>
                    <a:lnTo>
                      <a:pt x="290" y="137"/>
                    </a:lnTo>
                    <a:lnTo>
                      <a:pt x="284" y="149"/>
                    </a:lnTo>
                    <a:lnTo>
                      <a:pt x="277" y="163"/>
                    </a:lnTo>
                    <a:lnTo>
                      <a:pt x="269" y="177"/>
                    </a:lnTo>
                    <a:lnTo>
                      <a:pt x="260" y="192"/>
                    </a:lnTo>
                    <a:lnTo>
                      <a:pt x="239" y="222"/>
                    </a:lnTo>
                    <a:lnTo>
                      <a:pt x="215" y="253"/>
                    </a:lnTo>
                    <a:lnTo>
                      <a:pt x="189" y="285"/>
                    </a:lnTo>
                    <a:lnTo>
                      <a:pt x="159" y="315"/>
                    </a:lnTo>
                    <a:lnTo>
                      <a:pt x="159" y="304"/>
                    </a:lnTo>
                    <a:lnTo>
                      <a:pt x="157" y="261"/>
                    </a:lnTo>
                    <a:lnTo>
                      <a:pt x="155" y="220"/>
                    </a:lnTo>
                    <a:lnTo>
                      <a:pt x="150" y="180"/>
                    </a:lnTo>
                    <a:lnTo>
                      <a:pt x="146" y="140"/>
                    </a:lnTo>
                    <a:lnTo>
                      <a:pt x="140" y="103"/>
                    </a:lnTo>
                    <a:lnTo>
                      <a:pt x="134" y="67"/>
                    </a:lnTo>
                    <a:lnTo>
                      <a:pt x="127" y="34"/>
                    </a:lnTo>
                    <a:lnTo>
                      <a:pt x="119" y="4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47" name="Freeform 273"/>
              <p:cNvSpPr>
                <a:spLocks/>
              </p:cNvSpPr>
              <p:nvPr/>
            </p:nvSpPr>
            <p:spPr bwMode="auto">
              <a:xfrm>
                <a:off x="8443913" y="4916488"/>
                <a:ext cx="47625" cy="73025"/>
              </a:xfrm>
              <a:custGeom>
                <a:avLst/>
                <a:gdLst>
                  <a:gd name="T0" fmla="*/ 1503956806 w 268"/>
                  <a:gd name="T1" fmla="*/ 0 h 416"/>
                  <a:gd name="T2" fmla="*/ 202011744 w 268"/>
                  <a:gd name="T3" fmla="*/ 0 h 416"/>
                  <a:gd name="T4" fmla="*/ 190801210 w 268"/>
                  <a:gd name="T5" fmla="*/ 27055236 h 416"/>
                  <a:gd name="T6" fmla="*/ 179590676 w 268"/>
                  <a:gd name="T7" fmla="*/ 54079577 h 416"/>
                  <a:gd name="T8" fmla="*/ 168348511 w 268"/>
                  <a:gd name="T9" fmla="*/ 81134812 h 416"/>
                  <a:gd name="T10" fmla="*/ 151516805 w 268"/>
                  <a:gd name="T11" fmla="*/ 124398439 h 416"/>
                  <a:gd name="T12" fmla="*/ 134685099 w 268"/>
                  <a:gd name="T13" fmla="*/ 183901526 h 416"/>
                  <a:gd name="T14" fmla="*/ 101021688 w 268"/>
                  <a:gd name="T15" fmla="*/ 254220388 h 416"/>
                  <a:gd name="T16" fmla="*/ 67326823 w 268"/>
                  <a:gd name="T17" fmla="*/ 329962760 h 416"/>
                  <a:gd name="T18" fmla="*/ 44905577 w 268"/>
                  <a:gd name="T19" fmla="*/ 389465672 h 416"/>
                  <a:gd name="T20" fmla="*/ 22452700 w 268"/>
                  <a:gd name="T21" fmla="*/ 427336858 h 416"/>
                  <a:gd name="T22" fmla="*/ 11210534 w 268"/>
                  <a:gd name="T23" fmla="*/ 454361199 h 416"/>
                  <a:gd name="T24" fmla="*/ 5621172 w 268"/>
                  <a:gd name="T25" fmla="*/ 470600484 h 416"/>
                  <a:gd name="T26" fmla="*/ 0 w 268"/>
                  <a:gd name="T27" fmla="*/ 486839770 h 416"/>
                  <a:gd name="T28" fmla="*/ 61737283 w 268"/>
                  <a:gd name="T29" fmla="*/ 519287621 h 416"/>
                  <a:gd name="T30" fmla="*/ 112232222 w 268"/>
                  <a:gd name="T31" fmla="*/ 438152809 h 416"/>
                  <a:gd name="T32" fmla="*/ 157137799 w 268"/>
                  <a:gd name="T33" fmla="*/ 384042337 h 416"/>
                  <a:gd name="T34" fmla="*/ 196422204 w 268"/>
                  <a:gd name="T35" fmla="*/ 335386095 h 416"/>
                  <a:gd name="T36" fmla="*/ 230085616 w 268"/>
                  <a:gd name="T37" fmla="*/ 308330859 h 416"/>
                  <a:gd name="T38" fmla="*/ 269370199 w 268"/>
                  <a:gd name="T39" fmla="*/ 281275624 h 416"/>
                  <a:gd name="T40" fmla="*/ 314244144 w 268"/>
                  <a:gd name="T41" fmla="*/ 265067233 h 416"/>
                  <a:gd name="T42" fmla="*/ 364770715 w 268"/>
                  <a:gd name="T43" fmla="*/ 254220388 h 416"/>
                  <a:gd name="T44" fmla="*/ 415265832 w 268"/>
                  <a:gd name="T45" fmla="*/ 248827772 h 416"/>
                  <a:gd name="T46" fmla="*/ 617309208 w 268"/>
                  <a:gd name="T47" fmla="*/ 248827772 h 416"/>
                  <a:gd name="T48" fmla="*/ 791247081 w 268"/>
                  <a:gd name="T49" fmla="*/ 248827772 h 416"/>
                  <a:gd name="T50" fmla="*/ 1217755079 w 268"/>
                  <a:gd name="T51" fmla="*/ 248827772 h 416"/>
                  <a:gd name="T52" fmla="*/ 527498054 w 268"/>
                  <a:gd name="T53" fmla="*/ 2147483647 h 416"/>
                  <a:gd name="T54" fmla="*/ 763204841 w 268"/>
                  <a:gd name="T55" fmla="*/ 2147483647 h 416"/>
                  <a:gd name="T56" fmla="*/ 1397345577 w 268"/>
                  <a:gd name="T57" fmla="*/ 357017821 h 416"/>
                  <a:gd name="T58" fmla="*/ 1470293572 w 268"/>
                  <a:gd name="T59" fmla="*/ 129821949 h 416"/>
                  <a:gd name="T60" fmla="*/ 1498335812 w 268"/>
                  <a:gd name="T61" fmla="*/ 48687137 h 416"/>
                  <a:gd name="T62" fmla="*/ 1503956806 w 268"/>
                  <a:gd name="T63" fmla="*/ 0 h 41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68"/>
                  <a:gd name="T97" fmla="*/ 0 h 416"/>
                  <a:gd name="T98" fmla="*/ 268 w 268"/>
                  <a:gd name="T99" fmla="*/ 416 h 41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68" h="416">
                    <a:moveTo>
                      <a:pt x="268" y="0"/>
                    </a:moveTo>
                    <a:lnTo>
                      <a:pt x="36" y="0"/>
                    </a:lnTo>
                    <a:lnTo>
                      <a:pt x="34" y="5"/>
                    </a:lnTo>
                    <a:lnTo>
                      <a:pt x="32" y="10"/>
                    </a:lnTo>
                    <a:lnTo>
                      <a:pt x="30" y="15"/>
                    </a:lnTo>
                    <a:lnTo>
                      <a:pt x="27" y="23"/>
                    </a:lnTo>
                    <a:lnTo>
                      <a:pt x="24" y="34"/>
                    </a:lnTo>
                    <a:lnTo>
                      <a:pt x="18" y="47"/>
                    </a:lnTo>
                    <a:lnTo>
                      <a:pt x="12" y="61"/>
                    </a:lnTo>
                    <a:lnTo>
                      <a:pt x="8" y="72"/>
                    </a:lnTo>
                    <a:lnTo>
                      <a:pt x="4" y="79"/>
                    </a:lnTo>
                    <a:lnTo>
                      <a:pt x="2" y="84"/>
                    </a:lnTo>
                    <a:lnTo>
                      <a:pt x="1" y="87"/>
                    </a:lnTo>
                    <a:lnTo>
                      <a:pt x="0" y="90"/>
                    </a:lnTo>
                    <a:lnTo>
                      <a:pt x="11" y="96"/>
                    </a:lnTo>
                    <a:lnTo>
                      <a:pt x="20" y="81"/>
                    </a:lnTo>
                    <a:lnTo>
                      <a:pt x="28" y="71"/>
                    </a:lnTo>
                    <a:lnTo>
                      <a:pt x="35" y="62"/>
                    </a:lnTo>
                    <a:lnTo>
                      <a:pt x="41" y="57"/>
                    </a:lnTo>
                    <a:lnTo>
                      <a:pt x="48" y="52"/>
                    </a:lnTo>
                    <a:lnTo>
                      <a:pt x="56" y="49"/>
                    </a:lnTo>
                    <a:lnTo>
                      <a:pt x="65" y="47"/>
                    </a:lnTo>
                    <a:lnTo>
                      <a:pt x="74" y="46"/>
                    </a:lnTo>
                    <a:lnTo>
                      <a:pt x="110" y="46"/>
                    </a:lnTo>
                    <a:lnTo>
                      <a:pt x="141" y="46"/>
                    </a:lnTo>
                    <a:lnTo>
                      <a:pt x="217" y="46"/>
                    </a:lnTo>
                    <a:lnTo>
                      <a:pt x="94" y="416"/>
                    </a:lnTo>
                    <a:lnTo>
                      <a:pt x="136" y="416"/>
                    </a:lnTo>
                    <a:lnTo>
                      <a:pt x="249" y="66"/>
                    </a:lnTo>
                    <a:lnTo>
                      <a:pt x="262" y="24"/>
                    </a:lnTo>
                    <a:lnTo>
                      <a:pt x="267" y="9"/>
                    </a:lnTo>
                    <a:lnTo>
                      <a:pt x="268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48" name="Freeform 274"/>
              <p:cNvSpPr>
                <a:spLocks/>
              </p:cNvSpPr>
              <p:nvPr/>
            </p:nvSpPr>
            <p:spPr bwMode="auto">
              <a:xfrm>
                <a:off x="8545513" y="4902200"/>
                <a:ext cx="133350" cy="52388"/>
              </a:xfrm>
              <a:custGeom>
                <a:avLst/>
                <a:gdLst>
                  <a:gd name="T0" fmla="*/ 2147483647 w 755"/>
                  <a:gd name="T1" fmla="*/ 923942003 h 302"/>
                  <a:gd name="T2" fmla="*/ 2147483647 w 755"/>
                  <a:gd name="T3" fmla="*/ 1028361001 h 302"/>
                  <a:gd name="T4" fmla="*/ 2147483647 w 755"/>
                  <a:gd name="T5" fmla="*/ 1179723290 h 302"/>
                  <a:gd name="T6" fmla="*/ 2147483647 w 755"/>
                  <a:gd name="T7" fmla="*/ 1372883224 h 302"/>
                  <a:gd name="T8" fmla="*/ 2147483647 w 755"/>
                  <a:gd name="T9" fmla="*/ 1503361783 h 302"/>
                  <a:gd name="T10" fmla="*/ 2147483647 w 755"/>
                  <a:gd name="T11" fmla="*/ 1539923403 h 302"/>
                  <a:gd name="T12" fmla="*/ 2147483647 w 755"/>
                  <a:gd name="T13" fmla="*/ 1560807133 h 302"/>
                  <a:gd name="T14" fmla="*/ 2147483647 w 755"/>
                  <a:gd name="T15" fmla="*/ 1576455012 h 302"/>
                  <a:gd name="T16" fmla="*/ 2147483647 w 755"/>
                  <a:gd name="T17" fmla="*/ 1576455012 h 302"/>
                  <a:gd name="T18" fmla="*/ 2147483647 w 755"/>
                  <a:gd name="T19" fmla="*/ 1550365268 h 302"/>
                  <a:gd name="T20" fmla="*/ 2147483647 w 755"/>
                  <a:gd name="T21" fmla="*/ 1472066198 h 302"/>
                  <a:gd name="T22" fmla="*/ 2147483647 w 755"/>
                  <a:gd name="T23" fmla="*/ 1310231860 h 302"/>
                  <a:gd name="T24" fmla="*/ 2147483647 w 755"/>
                  <a:gd name="T25" fmla="*/ 1169281425 h 302"/>
                  <a:gd name="T26" fmla="*/ 2147483647 w 755"/>
                  <a:gd name="T27" fmla="*/ 1075334476 h 302"/>
                  <a:gd name="T28" fmla="*/ 2147483647 w 755"/>
                  <a:gd name="T29" fmla="*/ 981357343 h 302"/>
                  <a:gd name="T30" fmla="*/ 2147483647 w 755"/>
                  <a:gd name="T31" fmla="*/ 892616407 h 302"/>
                  <a:gd name="T32" fmla="*/ 2147483647 w 755"/>
                  <a:gd name="T33" fmla="*/ 835200894 h 302"/>
                  <a:gd name="T34" fmla="*/ 2147483647 w 755"/>
                  <a:gd name="T35" fmla="*/ 803875299 h 302"/>
                  <a:gd name="T36" fmla="*/ 2147483647 w 755"/>
                  <a:gd name="T37" fmla="*/ 767343689 h 302"/>
                  <a:gd name="T38" fmla="*/ 2147483647 w 755"/>
                  <a:gd name="T39" fmla="*/ 746459959 h 302"/>
                  <a:gd name="T40" fmla="*/ 2147483647 w 755"/>
                  <a:gd name="T41" fmla="*/ 699486484 h 302"/>
                  <a:gd name="T42" fmla="*/ 2147483647 w 755"/>
                  <a:gd name="T43" fmla="*/ 589861645 h 302"/>
                  <a:gd name="T44" fmla="*/ 2147483647 w 755"/>
                  <a:gd name="T45" fmla="*/ 469794941 h 302"/>
                  <a:gd name="T46" fmla="*/ 2147483647 w 755"/>
                  <a:gd name="T47" fmla="*/ 375847992 h 302"/>
                  <a:gd name="T48" fmla="*/ 2147483647 w 755"/>
                  <a:gd name="T49" fmla="*/ 266223153 h 302"/>
                  <a:gd name="T50" fmla="*/ 2147483647 w 755"/>
                  <a:gd name="T51" fmla="*/ 130508569 h 302"/>
                  <a:gd name="T52" fmla="*/ 2147483647 w 755"/>
                  <a:gd name="T53" fmla="*/ 31325595 h 302"/>
                  <a:gd name="T54" fmla="*/ 2147483647 w 755"/>
                  <a:gd name="T55" fmla="*/ 0 h 302"/>
                  <a:gd name="T56" fmla="*/ 2147483647 w 755"/>
                  <a:gd name="T57" fmla="*/ 0 h 302"/>
                  <a:gd name="T58" fmla="*/ 2147483647 w 755"/>
                  <a:gd name="T59" fmla="*/ 15647879 h 302"/>
                  <a:gd name="T60" fmla="*/ 2147483647 w 755"/>
                  <a:gd name="T61" fmla="*/ 36531610 h 302"/>
                  <a:gd name="T62" fmla="*/ 2147483647 w 755"/>
                  <a:gd name="T63" fmla="*/ 78299070 h 302"/>
                  <a:gd name="T64" fmla="*/ 2147483647 w 755"/>
                  <a:gd name="T65" fmla="*/ 208807813 h 302"/>
                  <a:gd name="T66" fmla="*/ 2147483647 w 755"/>
                  <a:gd name="T67" fmla="*/ 396731722 h 302"/>
                  <a:gd name="T68" fmla="*/ 2147483647 w 755"/>
                  <a:gd name="T69" fmla="*/ 553330036 h 302"/>
                  <a:gd name="T70" fmla="*/ 2147483647 w 755"/>
                  <a:gd name="T71" fmla="*/ 652513009 h 302"/>
                  <a:gd name="T72" fmla="*/ 154261753 w 755"/>
                  <a:gd name="T73" fmla="*/ 699486484 h 302"/>
                  <a:gd name="T74" fmla="*/ 55091212 w 755"/>
                  <a:gd name="T75" fmla="*/ 709928349 h 302"/>
                  <a:gd name="T76" fmla="*/ 16533634 w 755"/>
                  <a:gd name="T77" fmla="*/ 736018094 h 302"/>
                  <a:gd name="T78" fmla="*/ 0 w 755"/>
                  <a:gd name="T79" fmla="*/ 788227419 h 302"/>
                  <a:gd name="T80" fmla="*/ 16533634 w 755"/>
                  <a:gd name="T81" fmla="*/ 840436919 h 302"/>
                  <a:gd name="T82" fmla="*/ 55091212 w 755"/>
                  <a:gd name="T83" fmla="*/ 861320649 h 302"/>
                  <a:gd name="T84" fmla="*/ 154261753 w 755"/>
                  <a:gd name="T85" fmla="*/ 876968528 h 30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2"/>
                  <a:gd name="T131" fmla="*/ 755 w 755"/>
                  <a:gd name="T132" fmla="*/ 302 h 30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2">
                    <a:moveTo>
                      <a:pt x="683" y="168"/>
                    </a:moveTo>
                    <a:lnTo>
                      <a:pt x="672" y="177"/>
                    </a:lnTo>
                    <a:lnTo>
                      <a:pt x="661" y="187"/>
                    </a:lnTo>
                    <a:lnTo>
                      <a:pt x="652" y="197"/>
                    </a:lnTo>
                    <a:lnTo>
                      <a:pt x="642" y="206"/>
                    </a:lnTo>
                    <a:lnTo>
                      <a:pt x="626" y="226"/>
                    </a:lnTo>
                    <a:lnTo>
                      <a:pt x="614" y="245"/>
                    </a:lnTo>
                    <a:lnTo>
                      <a:pt x="604" y="263"/>
                    </a:lnTo>
                    <a:lnTo>
                      <a:pt x="597" y="276"/>
                    </a:lnTo>
                    <a:lnTo>
                      <a:pt x="593" y="288"/>
                    </a:lnTo>
                    <a:lnTo>
                      <a:pt x="591" y="292"/>
                    </a:lnTo>
                    <a:lnTo>
                      <a:pt x="591" y="295"/>
                    </a:lnTo>
                    <a:lnTo>
                      <a:pt x="593" y="298"/>
                    </a:lnTo>
                    <a:lnTo>
                      <a:pt x="594" y="299"/>
                    </a:lnTo>
                    <a:lnTo>
                      <a:pt x="596" y="300"/>
                    </a:lnTo>
                    <a:lnTo>
                      <a:pt x="600" y="302"/>
                    </a:lnTo>
                    <a:lnTo>
                      <a:pt x="605" y="302"/>
                    </a:lnTo>
                    <a:lnTo>
                      <a:pt x="611" y="302"/>
                    </a:lnTo>
                    <a:lnTo>
                      <a:pt x="615" y="300"/>
                    </a:lnTo>
                    <a:lnTo>
                      <a:pt x="617" y="297"/>
                    </a:lnTo>
                    <a:lnTo>
                      <a:pt x="618" y="294"/>
                    </a:lnTo>
                    <a:lnTo>
                      <a:pt x="624" y="282"/>
                    </a:lnTo>
                    <a:lnTo>
                      <a:pt x="631" y="267"/>
                    </a:lnTo>
                    <a:lnTo>
                      <a:pt x="641" y="251"/>
                    </a:lnTo>
                    <a:lnTo>
                      <a:pt x="653" y="233"/>
                    </a:lnTo>
                    <a:lnTo>
                      <a:pt x="661" y="224"/>
                    </a:lnTo>
                    <a:lnTo>
                      <a:pt x="670" y="215"/>
                    </a:lnTo>
                    <a:lnTo>
                      <a:pt x="679" y="206"/>
                    </a:lnTo>
                    <a:lnTo>
                      <a:pt x="690" y="197"/>
                    </a:lnTo>
                    <a:lnTo>
                      <a:pt x="701" y="188"/>
                    </a:lnTo>
                    <a:lnTo>
                      <a:pt x="714" y="179"/>
                    </a:lnTo>
                    <a:lnTo>
                      <a:pt x="728" y="171"/>
                    </a:lnTo>
                    <a:lnTo>
                      <a:pt x="744" y="163"/>
                    </a:lnTo>
                    <a:lnTo>
                      <a:pt x="749" y="160"/>
                    </a:lnTo>
                    <a:lnTo>
                      <a:pt x="753" y="158"/>
                    </a:lnTo>
                    <a:lnTo>
                      <a:pt x="755" y="154"/>
                    </a:lnTo>
                    <a:lnTo>
                      <a:pt x="755" y="151"/>
                    </a:lnTo>
                    <a:lnTo>
                      <a:pt x="754" y="147"/>
                    </a:lnTo>
                    <a:lnTo>
                      <a:pt x="753" y="144"/>
                    </a:lnTo>
                    <a:lnTo>
                      <a:pt x="751" y="143"/>
                    </a:lnTo>
                    <a:lnTo>
                      <a:pt x="749" y="143"/>
                    </a:lnTo>
                    <a:lnTo>
                      <a:pt x="731" y="134"/>
                    </a:lnTo>
                    <a:lnTo>
                      <a:pt x="715" y="124"/>
                    </a:lnTo>
                    <a:lnTo>
                      <a:pt x="697" y="113"/>
                    </a:lnTo>
                    <a:lnTo>
                      <a:pt x="680" y="98"/>
                    </a:lnTo>
                    <a:lnTo>
                      <a:pt x="672" y="90"/>
                    </a:lnTo>
                    <a:lnTo>
                      <a:pt x="663" y="81"/>
                    </a:lnTo>
                    <a:lnTo>
                      <a:pt x="655" y="72"/>
                    </a:lnTo>
                    <a:lnTo>
                      <a:pt x="647" y="62"/>
                    </a:lnTo>
                    <a:lnTo>
                      <a:pt x="640" y="51"/>
                    </a:lnTo>
                    <a:lnTo>
                      <a:pt x="633" y="39"/>
                    </a:lnTo>
                    <a:lnTo>
                      <a:pt x="626" y="25"/>
                    </a:lnTo>
                    <a:lnTo>
                      <a:pt x="619" y="11"/>
                    </a:lnTo>
                    <a:lnTo>
                      <a:pt x="616" y="6"/>
                    </a:lnTo>
                    <a:lnTo>
                      <a:pt x="614" y="2"/>
                    </a:lnTo>
                    <a:lnTo>
                      <a:pt x="611" y="0"/>
                    </a:lnTo>
                    <a:lnTo>
                      <a:pt x="605" y="0"/>
                    </a:lnTo>
                    <a:lnTo>
                      <a:pt x="600" y="0"/>
                    </a:lnTo>
                    <a:lnTo>
                      <a:pt x="596" y="2"/>
                    </a:lnTo>
                    <a:lnTo>
                      <a:pt x="594" y="3"/>
                    </a:lnTo>
                    <a:lnTo>
                      <a:pt x="593" y="5"/>
                    </a:lnTo>
                    <a:lnTo>
                      <a:pt x="591" y="7"/>
                    </a:lnTo>
                    <a:lnTo>
                      <a:pt x="591" y="10"/>
                    </a:lnTo>
                    <a:lnTo>
                      <a:pt x="593" y="15"/>
                    </a:lnTo>
                    <a:lnTo>
                      <a:pt x="597" y="25"/>
                    </a:lnTo>
                    <a:lnTo>
                      <a:pt x="604" y="40"/>
                    </a:lnTo>
                    <a:lnTo>
                      <a:pt x="614" y="57"/>
                    </a:lnTo>
                    <a:lnTo>
                      <a:pt x="626" y="76"/>
                    </a:lnTo>
                    <a:lnTo>
                      <a:pt x="642" y="96"/>
                    </a:lnTo>
                    <a:lnTo>
                      <a:pt x="652" y="106"/>
                    </a:lnTo>
                    <a:lnTo>
                      <a:pt x="661" y="115"/>
                    </a:lnTo>
                    <a:lnTo>
                      <a:pt x="672" y="125"/>
                    </a:lnTo>
                    <a:lnTo>
                      <a:pt x="683" y="134"/>
                    </a:lnTo>
                    <a:lnTo>
                      <a:pt x="28" y="134"/>
                    </a:lnTo>
                    <a:lnTo>
                      <a:pt x="19" y="134"/>
                    </a:lnTo>
                    <a:lnTo>
                      <a:pt x="10" y="136"/>
                    </a:lnTo>
                    <a:lnTo>
                      <a:pt x="6" y="139"/>
                    </a:lnTo>
                    <a:lnTo>
                      <a:pt x="3" y="141"/>
                    </a:lnTo>
                    <a:lnTo>
                      <a:pt x="1" y="145"/>
                    </a:lnTo>
                    <a:lnTo>
                      <a:pt x="0" y="151"/>
                    </a:lnTo>
                    <a:lnTo>
                      <a:pt x="1" y="156"/>
                    </a:lnTo>
                    <a:lnTo>
                      <a:pt x="3" y="161"/>
                    </a:lnTo>
                    <a:lnTo>
                      <a:pt x="6" y="164"/>
                    </a:lnTo>
                    <a:lnTo>
                      <a:pt x="10" y="165"/>
                    </a:lnTo>
                    <a:lnTo>
                      <a:pt x="19" y="168"/>
                    </a:lnTo>
                    <a:lnTo>
                      <a:pt x="28" y="168"/>
                    </a:lnTo>
                    <a:lnTo>
                      <a:pt x="683" y="16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49" name="Freeform 275"/>
              <p:cNvSpPr>
                <a:spLocks/>
              </p:cNvSpPr>
              <p:nvPr/>
            </p:nvSpPr>
            <p:spPr bwMode="auto">
              <a:xfrm>
                <a:off x="8723313" y="4899025"/>
                <a:ext cx="61912" cy="69850"/>
              </a:xfrm>
              <a:custGeom>
                <a:avLst/>
                <a:gdLst>
                  <a:gd name="T0" fmla="*/ 629944909 w 345"/>
                  <a:gd name="T1" fmla="*/ 0 h 392"/>
                  <a:gd name="T2" fmla="*/ 306293379 w 345"/>
                  <a:gd name="T3" fmla="*/ 79219344 h 392"/>
                  <a:gd name="T4" fmla="*/ 0 w 345"/>
                  <a:gd name="T5" fmla="*/ 130116651 h 392"/>
                  <a:gd name="T6" fmla="*/ 52009669 w 345"/>
                  <a:gd name="T7" fmla="*/ 192349081 h 392"/>
                  <a:gd name="T8" fmla="*/ 179151614 w 345"/>
                  <a:gd name="T9" fmla="*/ 192349081 h 392"/>
                  <a:gd name="T10" fmla="*/ 271609559 w 345"/>
                  <a:gd name="T11" fmla="*/ 209335995 h 392"/>
                  <a:gd name="T12" fmla="*/ 317854772 w 345"/>
                  <a:gd name="T13" fmla="*/ 243277928 h 392"/>
                  <a:gd name="T14" fmla="*/ 358303048 w 345"/>
                  <a:gd name="T15" fmla="*/ 282871830 h 392"/>
                  <a:gd name="T16" fmla="*/ 381425655 w 345"/>
                  <a:gd name="T17" fmla="*/ 339452468 h 392"/>
                  <a:gd name="T18" fmla="*/ 416109475 w 345"/>
                  <a:gd name="T19" fmla="*/ 458265715 h 392"/>
                  <a:gd name="T20" fmla="*/ 456557931 w 345"/>
                  <a:gd name="T21" fmla="*/ 656298127 h 392"/>
                  <a:gd name="T22" fmla="*/ 479680358 w 345"/>
                  <a:gd name="T23" fmla="*/ 826040220 h 392"/>
                  <a:gd name="T24" fmla="*/ 502802965 w 345"/>
                  <a:gd name="T25" fmla="*/ 967460276 h 392"/>
                  <a:gd name="T26" fmla="*/ 525893269 w 345"/>
                  <a:gd name="T27" fmla="*/ 1318248045 h 392"/>
                  <a:gd name="T28" fmla="*/ 560577090 w 345"/>
                  <a:gd name="T29" fmla="*/ 1702977747 h 392"/>
                  <a:gd name="T30" fmla="*/ 566373847 w 345"/>
                  <a:gd name="T31" fmla="*/ 1861384717 h 392"/>
                  <a:gd name="T32" fmla="*/ 566373847 w 345"/>
                  <a:gd name="T33" fmla="*/ 1957559258 h 392"/>
                  <a:gd name="T34" fmla="*/ 572138483 w 345"/>
                  <a:gd name="T35" fmla="*/ 2138604756 h 392"/>
                  <a:gd name="T36" fmla="*/ 583699696 w 345"/>
                  <a:gd name="T37" fmla="*/ 2147483647 h 392"/>
                  <a:gd name="T38" fmla="*/ 606822303 w 345"/>
                  <a:gd name="T39" fmla="*/ 2147483647 h 392"/>
                  <a:gd name="T40" fmla="*/ 635709365 w 345"/>
                  <a:gd name="T41" fmla="*/ 2147483647 h 392"/>
                  <a:gd name="T42" fmla="*/ 693515792 w 345"/>
                  <a:gd name="T43" fmla="*/ 2147483647 h 392"/>
                  <a:gd name="T44" fmla="*/ 826422193 w 345"/>
                  <a:gd name="T45" fmla="*/ 2076372326 h 392"/>
                  <a:gd name="T46" fmla="*/ 1277215488 w 345"/>
                  <a:gd name="T47" fmla="*/ 1584164679 h 392"/>
                  <a:gd name="T48" fmla="*/ 1439008951 w 345"/>
                  <a:gd name="T49" fmla="*/ 1391783880 h 392"/>
                  <a:gd name="T50" fmla="*/ 1635518537 w 345"/>
                  <a:gd name="T51" fmla="*/ 1125898964 h 392"/>
                  <a:gd name="T52" fmla="*/ 1803108937 w 345"/>
                  <a:gd name="T53" fmla="*/ 865634122 h 392"/>
                  <a:gd name="T54" fmla="*/ 1918689489 w 345"/>
                  <a:gd name="T55" fmla="*/ 639311213 h 392"/>
                  <a:gd name="T56" fmla="*/ 1976495916 w 345"/>
                  <a:gd name="T57" fmla="*/ 458265715 h 392"/>
                  <a:gd name="T58" fmla="*/ 1993821585 w 345"/>
                  <a:gd name="T59" fmla="*/ 294206953 h 392"/>
                  <a:gd name="T60" fmla="*/ 1976495916 w 345"/>
                  <a:gd name="T61" fmla="*/ 181045498 h 392"/>
                  <a:gd name="T62" fmla="*/ 1918689489 w 345"/>
                  <a:gd name="T63" fmla="*/ 90522749 h 392"/>
                  <a:gd name="T64" fmla="*/ 1831996000 w 345"/>
                  <a:gd name="T65" fmla="*/ 28290319 h 392"/>
                  <a:gd name="T66" fmla="*/ 1722212026 w 345"/>
                  <a:gd name="T67" fmla="*/ 5651792 h 392"/>
                  <a:gd name="T68" fmla="*/ 1647079930 w 345"/>
                  <a:gd name="T69" fmla="*/ 22638706 h 392"/>
                  <a:gd name="T70" fmla="*/ 1589273503 w 345"/>
                  <a:gd name="T71" fmla="*/ 50929025 h 392"/>
                  <a:gd name="T72" fmla="*/ 1554589683 w 345"/>
                  <a:gd name="T73" fmla="*/ 96174541 h 392"/>
                  <a:gd name="T74" fmla="*/ 1543060592 w 345"/>
                  <a:gd name="T75" fmla="*/ 158406970 h 392"/>
                  <a:gd name="T76" fmla="*/ 1554589683 w 345"/>
                  <a:gd name="T77" fmla="*/ 254581511 h 392"/>
                  <a:gd name="T78" fmla="*/ 1595070261 w 345"/>
                  <a:gd name="T79" fmla="*/ 322497272 h 392"/>
                  <a:gd name="T80" fmla="*/ 1722212026 w 345"/>
                  <a:gd name="T81" fmla="*/ 452613923 h 392"/>
                  <a:gd name="T82" fmla="*/ 1739537875 w 345"/>
                  <a:gd name="T83" fmla="*/ 509194561 h 392"/>
                  <a:gd name="T84" fmla="*/ 1739537875 w 345"/>
                  <a:gd name="T85" fmla="*/ 582730574 h 392"/>
                  <a:gd name="T86" fmla="*/ 1704854055 w 345"/>
                  <a:gd name="T87" fmla="*/ 707227152 h 392"/>
                  <a:gd name="T88" fmla="*/ 1647079930 w 345"/>
                  <a:gd name="T89" fmla="*/ 842995416 h 392"/>
                  <a:gd name="T90" fmla="*/ 1554589683 w 345"/>
                  <a:gd name="T91" fmla="*/ 1001402387 h 392"/>
                  <a:gd name="T92" fmla="*/ 1386999462 w 345"/>
                  <a:gd name="T93" fmla="*/ 1256015615 h 392"/>
                  <a:gd name="T94" fmla="*/ 1092267296 w 345"/>
                  <a:gd name="T95" fmla="*/ 1612454998 h 392"/>
                  <a:gd name="T96" fmla="*/ 930441531 w 345"/>
                  <a:gd name="T97" fmla="*/ 1719932943 h 392"/>
                  <a:gd name="T98" fmla="*/ 895789833 w 345"/>
                  <a:gd name="T99" fmla="*/ 1244712032 h 392"/>
                  <a:gd name="T100" fmla="*/ 843748042 w 345"/>
                  <a:gd name="T101" fmla="*/ 792066391 h 392"/>
                  <a:gd name="T102" fmla="*/ 780177159 w 345"/>
                  <a:gd name="T103" fmla="*/ 379078088 h 392"/>
                  <a:gd name="T104" fmla="*/ 687719034 w 345"/>
                  <a:gd name="T105" fmla="*/ 22638706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4"/>
                    </a:moveTo>
                    <a:lnTo>
                      <a:pt x="109" y="0"/>
                    </a:lnTo>
                    <a:lnTo>
                      <a:pt x="83" y="7"/>
                    </a:lnTo>
                    <a:lnTo>
                      <a:pt x="53" y="14"/>
                    </a:lnTo>
                    <a:lnTo>
                      <a:pt x="24" y="19"/>
                    </a:lnTo>
                    <a:lnTo>
                      <a:pt x="0" y="23"/>
                    </a:lnTo>
                    <a:lnTo>
                      <a:pt x="0" y="34"/>
                    </a:lnTo>
                    <a:lnTo>
                      <a:pt x="9" y="34"/>
                    </a:lnTo>
                    <a:lnTo>
                      <a:pt x="17" y="34"/>
                    </a:lnTo>
                    <a:lnTo>
                      <a:pt x="31" y="34"/>
                    </a:lnTo>
                    <a:lnTo>
                      <a:pt x="42" y="36"/>
                    </a:lnTo>
                    <a:lnTo>
                      <a:pt x="47" y="37"/>
                    </a:lnTo>
                    <a:lnTo>
                      <a:pt x="51" y="39"/>
                    </a:lnTo>
                    <a:lnTo>
                      <a:pt x="55" y="43"/>
                    </a:lnTo>
                    <a:lnTo>
                      <a:pt x="59" y="46"/>
                    </a:lnTo>
                    <a:lnTo>
                      <a:pt x="62" y="50"/>
                    </a:lnTo>
                    <a:lnTo>
                      <a:pt x="64" y="54"/>
                    </a:lnTo>
                    <a:lnTo>
                      <a:pt x="66" y="60"/>
                    </a:lnTo>
                    <a:lnTo>
                      <a:pt x="69" y="65"/>
                    </a:lnTo>
                    <a:lnTo>
                      <a:pt x="72" y="81"/>
                    </a:lnTo>
                    <a:lnTo>
                      <a:pt x="75" y="99"/>
                    </a:lnTo>
                    <a:lnTo>
                      <a:pt x="79" y="116"/>
                    </a:lnTo>
                    <a:lnTo>
                      <a:pt x="81" y="131"/>
                    </a:lnTo>
                    <a:lnTo>
                      <a:pt x="83" y="146"/>
                    </a:lnTo>
                    <a:lnTo>
                      <a:pt x="86" y="159"/>
                    </a:lnTo>
                    <a:lnTo>
                      <a:pt x="87" y="171"/>
                    </a:lnTo>
                    <a:lnTo>
                      <a:pt x="89" y="195"/>
                    </a:lnTo>
                    <a:lnTo>
                      <a:pt x="91" y="233"/>
                    </a:lnTo>
                    <a:lnTo>
                      <a:pt x="96" y="284"/>
                    </a:lnTo>
                    <a:lnTo>
                      <a:pt x="97" y="301"/>
                    </a:lnTo>
                    <a:lnTo>
                      <a:pt x="98" y="316"/>
                    </a:lnTo>
                    <a:lnTo>
                      <a:pt x="98" y="329"/>
                    </a:lnTo>
                    <a:lnTo>
                      <a:pt x="98" y="339"/>
                    </a:lnTo>
                    <a:lnTo>
                      <a:pt x="98" y="346"/>
                    </a:lnTo>
                    <a:lnTo>
                      <a:pt x="98" y="366"/>
                    </a:lnTo>
                    <a:lnTo>
                      <a:pt x="99" y="378"/>
                    </a:lnTo>
                    <a:lnTo>
                      <a:pt x="100" y="387"/>
                    </a:lnTo>
                    <a:lnTo>
                      <a:pt x="101" y="389"/>
                    </a:lnTo>
                    <a:lnTo>
                      <a:pt x="102" y="391"/>
                    </a:lnTo>
                    <a:lnTo>
                      <a:pt x="105" y="392"/>
                    </a:lnTo>
                    <a:lnTo>
                      <a:pt x="107" y="392"/>
                    </a:lnTo>
                    <a:lnTo>
                      <a:pt x="110" y="391"/>
                    </a:lnTo>
                    <a:lnTo>
                      <a:pt x="115" y="389"/>
                    </a:lnTo>
                    <a:lnTo>
                      <a:pt x="120" y="386"/>
                    </a:lnTo>
                    <a:lnTo>
                      <a:pt x="127" y="381"/>
                    </a:lnTo>
                    <a:lnTo>
                      <a:pt x="143" y="367"/>
                    </a:lnTo>
                    <a:lnTo>
                      <a:pt x="163" y="345"/>
                    </a:lnTo>
                    <a:lnTo>
                      <a:pt x="221" y="280"/>
                    </a:lnTo>
                    <a:lnTo>
                      <a:pt x="235" y="265"/>
                    </a:lnTo>
                    <a:lnTo>
                      <a:pt x="249" y="246"/>
                    </a:lnTo>
                    <a:lnTo>
                      <a:pt x="266" y="223"/>
                    </a:lnTo>
                    <a:lnTo>
                      <a:pt x="283" y="199"/>
                    </a:lnTo>
                    <a:lnTo>
                      <a:pt x="298" y="174"/>
                    </a:lnTo>
                    <a:lnTo>
                      <a:pt x="312" y="153"/>
                    </a:lnTo>
                    <a:lnTo>
                      <a:pt x="323" y="132"/>
                    </a:lnTo>
                    <a:lnTo>
                      <a:pt x="332" y="113"/>
                    </a:lnTo>
                    <a:lnTo>
                      <a:pt x="338" y="97"/>
                    </a:lnTo>
                    <a:lnTo>
                      <a:pt x="342" y="81"/>
                    </a:lnTo>
                    <a:lnTo>
                      <a:pt x="345" y="66"/>
                    </a:lnTo>
                    <a:lnTo>
                      <a:pt x="345" y="52"/>
                    </a:lnTo>
                    <a:lnTo>
                      <a:pt x="345" y="42"/>
                    </a:lnTo>
                    <a:lnTo>
                      <a:pt x="342" y="32"/>
                    </a:lnTo>
                    <a:lnTo>
                      <a:pt x="338" y="24"/>
                    </a:lnTo>
                    <a:lnTo>
                      <a:pt x="332" y="16"/>
                    </a:lnTo>
                    <a:lnTo>
                      <a:pt x="325" y="9"/>
                    </a:lnTo>
                    <a:lnTo>
                      <a:pt x="317" y="5"/>
                    </a:lnTo>
                    <a:lnTo>
                      <a:pt x="308" y="2"/>
                    </a:lnTo>
                    <a:lnTo>
                      <a:pt x="298" y="1"/>
                    </a:lnTo>
                    <a:lnTo>
                      <a:pt x="292" y="1"/>
                    </a:lnTo>
                    <a:lnTo>
                      <a:pt x="285" y="4"/>
                    </a:lnTo>
                    <a:lnTo>
                      <a:pt x="279" y="6"/>
                    </a:lnTo>
                    <a:lnTo>
                      <a:pt x="275" y="9"/>
                    </a:lnTo>
                    <a:lnTo>
                      <a:pt x="271" y="13"/>
                    </a:lnTo>
                    <a:lnTo>
                      <a:pt x="269" y="17"/>
                    </a:lnTo>
                    <a:lnTo>
                      <a:pt x="267" y="23"/>
                    </a:lnTo>
                    <a:lnTo>
                      <a:pt x="267" y="28"/>
                    </a:lnTo>
                    <a:lnTo>
                      <a:pt x="267" y="37"/>
                    </a:lnTo>
                    <a:lnTo>
                      <a:pt x="269" y="45"/>
                    </a:lnTo>
                    <a:lnTo>
                      <a:pt x="273" y="53"/>
                    </a:lnTo>
                    <a:lnTo>
                      <a:pt x="276" y="57"/>
                    </a:lnTo>
                    <a:lnTo>
                      <a:pt x="296" y="76"/>
                    </a:lnTo>
                    <a:lnTo>
                      <a:pt x="298" y="80"/>
                    </a:lnTo>
                    <a:lnTo>
                      <a:pt x="299" y="84"/>
                    </a:lnTo>
                    <a:lnTo>
                      <a:pt x="301" y="90"/>
                    </a:lnTo>
                    <a:lnTo>
                      <a:pt x="302" y="95"/>
                    </a:lnTo>
                    <a:lnTo>
                      <a:pt x="301" y="103"/>
                    </a:lnTo>
                    <a:lnTo>
                      <a:pt x="298" y="113"/>
                    </a:lnTo>
                    <a:lnTo>
                      <a:pt x="295" y="125"/>
                    </a:lnTo>
                    <a:lnTo>
                      <a:pt x="291" y="137"/>
                    </a:lnTo>
                    <a:lnTo>
                      <a:pt x="285" y="149"/>
                    </a:lnTo>
                    <a:lnTo>
                      <a:pt x="278" y="163"/>
                    </a:lnTo>
                    <a:lnTo>
                      <a:pt x="269" y="177"/>
                    </a:lnTo>
                    <a:lnTo>
                      <a:pt x="260" y="192"/>
                    </a:lnTo>
                    <a:lnTo>
                      <a:pt x="240" y="222"/>
                    </a:lnTo>
                    <a:lnTo>
                      <a:pt x="215" y="253"/>
                    </a:lnTo>
                    <a:lnTo>
                      <a:pt x="189" y="285"/>
                    </a:lnTo>
                    <a:lnTo>
                      <a:pt x="161" y="315"/>
                    </a:lnTo>
                    <a:lnTo>
                      <a:pt x="161" y="304"/>
                    </a:lnTo>
                    <a:lnTo>
                      <a:pt x="158" y="261"/>
                    </a:lnTo>
                    <a:lnTo>
                      <a:pt x="155" y="220"/>
                    </a:lnTo>
                    <a:lnTo>
                      <a:pt x="152" y="180"/>
                    </a:lnTo>
                    <a:lnTo>
                      <a:pt x="146" y="140"/>
                    </a:lnTo>
                    <a:lnTo>
                      <a:pt x="140" y="103"/>
                    </a:lnTo>
                    <a:lnTo>
                      <a:pt x="135" y="67"/>
                    </a:lnTo>
                    <a:lnTo>
                      <a:pt x="127" y="34"/>
                    </a:lnTo>
                    <a:lnTo>
                      <a:pt x="119" y="4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50" name="Freeform 276"/>
              <p:cNvSpPr>
                <a:spLocks/>
              </p:cNvSpPr>
              <p:nvPr/>
            </p:nvSpPr>
            <p:spPr bwMode="auto">
              <a:xfrm>
                <a:off x="8799513" y="4914900"/>
                <a:ext cx="30162" cy="74613"/>
              </a:xfrm>
              <a:custGeom>
                <a:avLst/>
                <a:gdLst>
                  <a:gd name="T0" fmla="*/ 563716127 w 176"/>
                  <a:gd name="T1" fmla="*/ 0 h 420"/>
                  <a:gd name="T2" fmla="*/ 0 w 176"/>
                  <a:gd name="T3" fmla="*/ 313954094 h 420"/>
                  <a:gd name="T4" fmla="*/ 0 w 176"/>
                  <a:gd name="T5" fmla="*/ 364417886 h 420"/>
                  <a:gd name="T6" fmla="*/ 45287558 w 176"/>
                  <a:gd name="T7" fmla="*/ 347596563 h 420"/>
                  <a:gd name="T8" fmla="*/ 186231327 w 176"/>
                  <a:gd name="T9" fmla="*/ 285929274 h 420"/>
                  <a:gd name="T10" fmla="*/ 191253472 w 176"/>
                  <a:gd name="T11" fmla="*/ 285929274 h 420"/>
                  <a:gd name="T12" fmla="*/ 206349381 w 176"/>
                  <a:gd name="T13" fmla="*/ 285929274 h 420"/>
                  <a:gd name="T14" fmla="*/ 231518885 w 176"/>
                  <a:gd name="T15" fmla="*/ 285929274 h 420"/>
                  <a:gd name="T16" fmla="*/ 256688560 w 176"/>
                  <a:gd name="T17" fmla="*/ 291546922 h 420"/>
                  <a:gd name="T18" fmla="*/ 271784298 w 176"/>
                  <a:gd name="T19" fmla="*/ 308368068 h 420"/>
                  <a:gd name="T20" fmla="*/ 286880208 w 176"/>
                  <a:gd name="T21" fmla="*/ 319571743 h 420"/>
                  <a:gd name="T22" fmla="*/ 301976117 w 176"/>
                  <a:gd name="T23" fmla="*/ 336392888 h 420"/>
                  <a:gd name="T24" fmla="*/ 312049711 w 176"/>
                  <a:gd name="T25" fmla="*/ 364417886 h 420"/>
                  <a:gd name="T26" fmla="*/ 317101332 w 176"/>
                  <a:gd name="T27" fmla="*/ 386856680 h 420"/>
                  <a:gd name="T28" fmla="*/ 317101332 w 176"/>
                  <a:gd name="T29" fmla="*/ 420499149 h 420"/>
                  <a:gd name="T30" fmla="*/ 317101332 w 176"/>
                  <a:gd name="T31" fmla="*/ 2063203828 h 420"/>
                  <a:gd name="T32" fmla="*/ 317101332 w 176"/>
                  <a:gd name="T33" fmla="*/ 2119285090 h 420"/>
                  <a:gd name="T34" fmla="*/ 307027567 w 176"/>
                  <a:gd name="T35" fmla="*/ 2147483647 h 420"/>
                  <a:gd name="T36" fmla="*/ 291931829 w 176"/>
                  <a:gd name="T37" fmla="*/ 2147483647 h 420"/>
                  <a:gd name="T38" fmla="*/ 281858063 w 176"/>
                  <a:gd name="T39" fmla="*/ 2147483647 h 420"/>
                  <a:gd name="T40" fmla="*/ 271784298 w 176"/>
                  <a:gd name="T41" fmla="*/ 2147483647 h 420"/>
                  <a:gd name="T42" fmla="*/ 256688560 w 176"/>
                  <a:gd name="T43" fmla="*/ 2147483647 h 420"/>
                  <a:gd name="T44" fmla="*/ 216422975 w 176"/>
                  <a:gd name="T45" fmla="*/ 2147483647 h 420"/>
                  <a:gd name="T46" fmla="*/ 166083968 w 176"/>
                  <a:gd name="T47" fmla="*/ 2147483647 h 420"/>
                  <a:gd name="T48" fmla="*/ 95626736 w 176"/>
                  <a:gd name="T49" fmla="*/ 2147483647 h 420"/>
                  <a:gd name="T50" fmla="*/ 20147359 w 176"/>
                  <a:gd name="T51" fmla="*/ 2147483647 h 420"/>
                  <a:gd name="T52" fmla="*/ 20147359 w 176"/>
                  <a:gd name="T53" fmla="*/ 2147483647 h 420"/>
                  <a:gd name="T54" fmla="*/ 885839603 w 176"/>
                  <a:gd name="T55" fmla="*/ 2147483647 h 420"/>
                  <a:gd name="T56" fmla="*/ 885839603 w 176"/>
                  <a:gd name="T57" fmla="*/ 2147483647 h 420"/>
                  <a:gd name="T58" fmla="*/ 805308777 w 176"/>
                  <a:gd name="T59" fmla="*/ 2147483647 h 420"/>
                  <a:gd name="T60" fmla="*/ 739873689 w 176"/>
                  <a:gd name="T61" fmla="*/ 2147483647 h 420"/>
                  <a:gd name="T62" fmla="*/ 689534510 w 176"/>
                  <a:gd name="T63" fmla="*/ 2147483647 h 420"/>
                  <a:gd name="T64" fmla="*/ 649269097 w 176"/>
                  <a:gd name="T65" fmla="*/ 2147483647 h 420"/>
                  <a:gd name="T66" fmla="*/ 619077449 w 176"/>
                  <a:gd name="T67" fmla="*/ 2147483647 h 420"/>
                  <a:gd name="T68" fmla="*/ 603981540 w 176"/>
                  <a:gd name="T69" fmla="*/ 2147483647 h 420"/>
                  <a:gd name="T70" fmla="*/ 593907774 w 176"/>
                  <a:gd name="T71" fmla="*/ 2147483647 h 420"/>
                  <a:gd name="T72" fmla="*/ 593907774 w 176"/>
                  <a:gd name="T73" fmla="*/ 2124871117 h 420"/>
                  <a:gd name="T74" fmla="*/ 593907774 w 176"/>
                  <a:gd name="T75" fmla="*/ 5617648 h 420"/>
                  <a:gd name="T76" fmla="*/ 563716127 w 176"/>
                  <a:gd name="T77" fmla="*/ 0 h 42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0"/>
                  <a:gd name="T119" fmla="*/ 176 w 176"/>
                  <a:gd name="T120" fmla="*/ 420 h 42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0">
                    <a:moveTo>
                      <a:pt x="112" y="0"/>
                    </a:moveTo>
                    <a:lnTo>
                      <a:pt x="0" y="56"/>
                    </a:lnTo>
                    <a:lnTo>
                      <a:pt x="0" y="65"/>
                    </a:lnTo>
                    <a:lnTo>
                      <a:pt x="9" y="62"/>
                    </a:lnTo>
                    <a:lnTo>
                      <a:pt x="37" y="51"/>
                    </a:lnTo>
                    <a:lnTo>
                      <a:pt x="38" y="51"/>
                    </a:lnTo>
                    <a:lnTo>
                      <a:pt x="41" y="51"/>
                    </a:lnTo>
                    <a:lnTo>
                      <a:pt x="46" y="51"/>
                    </a:lnTo>
                    <a:lnTo>
                      <a:pt x="51" y="52"/>
                    </a:lnTo>
                    <a:lnTo>
                      <a:pt x="54" y="55"/>
                    </a:lnTo>
                    <a:lnTo>
                      <a:pt x="57" y="57"/>
                    </a:lnTo>
                    <a:lnTo>
                      <a:pt x="60" y="60"/>
                    </a:lnTo>
                    <a:lnTo>
                      <a:pt x="62" y="65"/>
                    </a:lnTo>
                    <a:lnTo>
                      <a:pt x="63" y="69"/>
                    </a:lnTo>
                    <a:lnTo>
                      <a:pt x="63" y="75"/>
                    </a:lnTo>
                    <a:lnTo>
                      <a:pt x="63" y="368"/>
                    </a:lnTo>
                    <a:lnTo>
                      <a:pt x="63" y="378"/>
                    </a:lnTo>
                    <a:lnTo>
                      <a:pt x="61" y="387"/>
                    </a:lnTo>
                    <a:lnTo>
                      <a:pt x="58" y="392"/>
                    </a:lnTo>
                    <a:lnTo>
                      <a:pt x="56" y="395"/>
                    </a:lnTo>
                    <a:lnTo>
                      <a:pt x="54" y="399"/>
                    </a:lnTo>
                    <a:lnTo>
                      <a:pt x="51" y="401"/>
                    </a:lnTo>
                    <a:lnTo>
                      <a:pt x="43" y="405"/>
                    </a:lnTo>
                    <a:lnTo>
                      <a:pt x="33" y="408"/>
                    </a:lnTo>
                    <a:lnTo>
                      <a:pt x="19" y="410"/>
                    </a:lnTo>
                    <a:lnTo>
                      <a:pt x="4" y="410"/>
                    </a:lnTo>
                    <a:lnTo>
                      <a:pt x="4" y="420"/>
                    </a:lnTo>
                    <a:lnTo>
                      <a:pt x="176" y="420"/>
                    </a:lnTo>
                    <a:lnTo>
                      <a:pt x="176" y="410"/>
                    </a:lnTo>
                    <a:lnTo>
                      <a:pt x="160" y="410"/>
                    </a:lnTo>
                    <a:lnTo>
                      <a:pt x="147" y="409"/>
                    </a:lnTo>
                    <a:lnTo>
                      <a:pt x="137" y="406"/>
                    </a:lnTo>
                    <a:lnTo>
                      <a:pt x="129" y="404"/>
                    </a:lnTo>
                    <a:lnTo>
                      <a:pt x="123" y="400"/>
                    </a:lnTo>
                    <a:lnTo>
                      <a:pt x="120" y="394"/>
                    </a:lnTo>
                    <a:lnTo>
                      <a:pt x="118" y="387"/>
                    </a:lnTo>
                    <a:lnTo>
                      <a:pt x="118" y="379"/>
                    </a:lnTo>
                    <a:lnTo>
                      <a:pt x="118" y="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51" name="Freeform 277"/>
              <p:cNvSpPr>
                <a:spLocks/>
              </p:cNvSpPr>
              <p:nvPr/>
            </p:nvSpPr>
            <p:spPr bwMode="auto">
              <a:xfrm>
                <a:off x="8845550" y="4914900"/>
                <a:ext cx="42862" cy="76200"/>
              </a:xfrm>
              <a:custGeom>
                <a:avLst/>
                <a:gdLst>
                  <a:gd name="T0" fmla="*/ 1042698053 w 243"/>
                  <a:gd name="T1" fmla="*/ 846194783 h 429"/>
                  <a:gd name="T2" fmla="*/ 1174396575 w 243"/>
                  <a:gd name="T3" fmla="*/ 672482052 h 429"/>
                  <a:gd name="T4" fmla="*/ 1212789109 w 243"/>
                  <a:gd name="T5" fmla="*/ 470721681 h 429"/>
                  <a:gd name="T6" fmla="*/ 1196330631 w 243"/>
                  <a:gd name="T7" fmla="*/ 325025150 h 429"/>
                  <a:gd name="T8" fmla="*/ 1135972821 w 243"/>
                  <a:gd name="T9" fmla="*/ 201728754 h 429"/>
                  <a:gd name="T10" fmla="*/ 1037191256 w 243"/>
                  <a:gd name="T11" fmla="*/ 100864466 h 429"/>
                  <a:gd name="T12" fmla="*/ 899985937 w 243"/>
                  <a:gd name="T13" fmla="*/ 28016200 h 429"/>
                  <a:gd name="T14" fmla="*/ 746353360 w 243"/>
                  <a:gd name="T15" fmla="*/ 0 h 429"/>
                  <a:gd name="T16" fmla="*/ 570724287 w 243"/>
                  <a:gd name="T17" fmla="*/ 5615887 h 429"/>
                  <a:gd name="T18" fmla="*/ 411584736 w 243"/>
                  <a:gd name="T19" fmla="*/ 56032222 h 429"/>
                  <a:gd name="T20" fmla="*/ 268903665 w 243"/>
                  <a:gd name="T21" fmla="*/ 134496375 h 429"/>
                  <a:gd name="T22" fmla="*/ 153663798 w 243"/>
                  <a:gd name="T23" fmla="*/ 268992750 h 429"/>
                  <a:gd name="T24" fmla="*/ 60357810 w 243"/>
                  <a:gd name="T25" fmla="*/ 431505324 h 429"/>
                  <a:gd name="T26" fmla="*/ 65864783 w 243"/>
                  <a:gd name="T27" fmla="*/ 582817743 h 429"/>
                  <a:gd name="T28" fmla="*/ 230480086 w 243"/>
                  <a:gd name="T29" fmla="*/ 341841015 h 429"/>
                  <a:gd name="T30" fmla="*/ 422567462 w 243"/>
                  <a:gd name="T31" fmla="*/ 229776571 h 429"/>
                  <a:gd name="T32" fmla="*/ 614623794 w 243"/>
                  <a:gd name="T33" fmla="*/ 207344641 h 429"/>
                  <a:gd name="T34" fmla="*/ 724388084 w 243"/>
                  <a:gd name="T35" fmla="*/ 229776571 h 429"/>
                  <a:gd name="T36" fmla="*/ 817693896 w 243"/>
                  <a:gd name="T37" fmla="*/ 285808793 h 429"/>
                  <a:gd name="T38" fmla="*/ 883527459 w 243"/>
                  <a:gd name="T39" fmla="*/ 364241329 h 429"/>
                  <a:gd name="T40" fmla="*/ 927426966 w 243"/>
                  <a:gd name="T41" fmla="*/ 465137411 h 429"/>
                  <a:gd name="T42" fmla="*/ 938409692 w 243"/>
                  <a:gd name="T43" fmla="*/ 582817743 h 429"/>
                  <a:gd name="T44" fmla="*/ 921951213 w 243"/>
                  <a:gd name="T45" fmla="*/ 722898565 h 429"/>
                  <a:gd name="T46" fmla="*/ 856086430 w 243"/>
                  <a:gd name="T47" fmla="*/ 851810670 h 429"/>
                  <a:gd name="T48" fmla="*/ 751829113 w 243"/>
                  <a:gd name="T49" fmla="*/ 963875115 h 429"/>
                  <a:gd name="T50" fmla="*/ 614623794 w 243"/>
                  <a:gd name="T51" fmla="*/ 1064739580 h 429"/>
                  <a:gd name="T52" fmla="*/ 439025941 w 243"/>
                  <a:gd name="T53" fmla="*/ 1143203733 h 429"/>
                  <a:gd name="T54" fmla="*/ 411584736 w 243"/>
                  <a:gd name="T55" fmla="*/ 1204851842 h 429"/>
                  <a:gd name="T56" fmla="*/ 576231260 w 243"/>
                  <a:gd name="T57" fmla="*/ 1210436112 h 429"/>
                  <a:gd name="T58" fmla="*/ 729863837 w 243"/>
                  <a:gd name="T59" fmla="*/ 1244068199 h 429"/>
                  <a:gd name="T60" fmla="*/ 867069156 w 243"/>
                  <a:gd name="T61" fmla="*/ 1311332194 h 429"/>
                  <a:gd name="T62" fmla="*/ 987815996 w 243"/>
                  <a:gd name="T63" fmla="*/ 1434596796 h 429"/>
                  <a:gd name="T64" fmla="*/ 1070108038 w 243"/>
                  <a:gd name="T65" fmla="*/ 1625125571 h 429"/>
                  <a:gd name="T66" fmla="*/ 1081090764 w 243"/>
                  <a:gd name="T67" fmla="*/ 1810069898 h 429"/>
                  <a:gd name="T68" fmla="*/ 1048173806 w 243"/>
                  <a:gd name="T69" fmla="*/ 1961382316 h 429"/>
                  <a:gd name="T70" fmla="*/ 982309023 w 243"/>
                  <a:gd name="T71" fmla="*/ 2090262804 h 429"/>
                  <a:gd name="T72" fmla="*/ 889034432 w 243"/>
                  <a:gd name="T73" fmla="*/ 2147483647 h 429"/>
                  <a:gd name="T74" fmla="*/ 773794389 w 243"/>
                  <a:gd name="T75" fmla="*/ 2147483647 h 429"/>
                  <a:gd name="T76" fmla="*/ 636589070 w 243"/>
                  <a:gd name="T77" fmla="*/ 2147483647 h 429"/>
                  <a:gd name="T78" fmla="*/ 488401025 w 243"/>
                  <a:gd name="T79" fmla="*/ 2147483647 h 429"/>
                  <a:gd name="T80" fmla="*/ 197563129 w 243"/>
                  <a:gd name="T81" fmla="*/ 2090262804 h 429"/>
                  <a:gd name="T82" fmla="*/ 82323262 w 243"/>
                  <a:gd name="T83" fmla="*/ 2090262804 h 429"/>
                  <a:gd name="T84" fmla="*/ 21965276 w 243"/>
                  <a:gd name="T85" fmla="*/ 2135095048 h 429"/>
                  <a:gd name="T86" fmla="*/ 0 w 243"/>
                  <a:gd name="T87" fmla="*/ 2147483647 h 429"/>
                  <a:gd name="T88" fmla="*/ 16458479 w 243"/>
                  <a:gd name="T89" fmla="*/ 2147483647 h 429"/>
                  <a:gd name="T90" fmla="*/ 109764290 w 243"/>
                  <a:gd name="T91" fmla="*/ 2147483647 h 429"/>
                  <a:gd name="T92" fmla="*/ 318278925 w 243"/>
                  <a:gd name="T93" fmla="*/ 2147483647 h 429"/>
                  <a:gd name="T94" fmla="*/ 636589070 w 243"/>
                  <a:gd name="T95" fmla="*/ 2147483647 h 429"/>
                  <a:gd name="T96" fmla="*/ 916475460 w 243"/>
                  <a:gd name="T97" fmla="*/ 2147483647 h 429"/>
                  <a:gd name="T98" fmla="*/ 1059156532 w 243"/>
                  <a:gd name="T99" fmla="*/ 2147483647 h 429"/>
                  <a:gd name="T100" fmla="*/ 1179872328 w 243"/>
                  <a:gd name="T101" fmla="*/ 2067862491 h 429"/>
                  <a:gd name="T102" fmla="*/ 1262195414 w 243"/>
                  <a:gd name="T103" fmla="*/ 1927750407 h 429"/>
                  <a:gd name="T104" fmla="*/ 1311570674 w 243"/>
                  <a:gd name="T105" fmla="*/ 1765237832 h 429"/>
                  <a:gd name="T106" fmla="*/ 1333535949 w 243"/>
                  <a:gd name="T107" fmla="*/ 1580324944 h 429"/>
                  <a:gd name="T108" fmla="*/ 1322553400 w 243"/>
                  <a:gd name="T109" fmla="*/ 1423396639 h 429"/>
                  <a:gd name="T110" fmla="*/ 1278653892 w 243"/>
                  <a:gd name="T111" fmla="*/ 1283315994 h 429"/>
                  <a:gd name="T112" fmla="*/ 1201837604 w 243"/>
                  <a:gd name="T113" fmla="*/ 1171219933 h 429"/>
                  <a:gd name="T114" fmla="*/ 1097549066 w 243"/>
                  <a:gd name="T115" fmla="*/ 1070355467 h 429"/>
                  <a:gd name="T116" fmla="*/ 894510185 w 243"/>
                  <a:gd name="T117" fmla="*/ 958259228 h 42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43"/>
                  <a:gd name="T178" fmla="*/ 0 h 429"/>
                  <a:gd name="T179" fmla="*/ 243 w 243"/>
                  <a:gd name="T180" fmla="*/ 429 h 429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43" h="429">
                    <a:moveTo>
                      <a:pt x="163" y="171"/>
                    </a:moveTo>
                    <a:lnTo>
                      <a:pt x="178" y="161"/>
                    </a:lnTo>
                    <a:lnTo>
                      <a:pt x="190" y="151"/>
                    </a:lnTo>
                    <a:lnTo>
                      <a:pt x="200" y="141"/>
                    </a:lnTo>
                    <a:lnTo>
                      <a:pt x="208" y="130"/>
                    </a:lnTo>
                    <a:lnTo>
                      <a:pt x="214" y="120"/>
                    </a:lnTo>
                    <a:lnTo>
                      <a:pt x="218" y="108"/>
                    </a:lnTo>
                    <a:lnTo>
                      <a:pt x="221" y="96"/>
                    </a:lnTo>
                    <a:lnTo>
                      <a:pt x="221" y="84"/>
                    </a:lnTo>
                    <a:lnTo>
                      <a:pt x="221" y="75"/>
                    </a:lnTo>
                    <a:lnTo>
                      <a:pt x="220" y="66"/>
                    </a:lnTo>
                    <a:lnTo>
                      <a:pt x="218" y="58"/>
                    </a:lnTo>
                    <a:lnTo>
                      <a:pt x="215" y="50"/>
                    </a:lnTo>
                    <a:lnTo>
                      <a:pt x="211" y="42"/>
                    </a:lnTo>
                    <a:lnTo>
                      <a:pt x="207" y="36"/>
                    </a:lnTo>
                    <a:lnTo>
                      <a:pt x="201" y="29"/>
                    </a:lnTo>
                    <a:lnTo>
                      <a:pt x="195" y="23"/>
                    </a:lnTo>
                    <a:lnTo>
                      <a:pt x="189" y="18"/>
                    </a:lnTo>
                    <a:lnTo>
                      <a:pt x="181" y="13"/>
                    </a:lnTo>
                    <a:lnTo>
                      <a:pt x="173" y="9"/>
                    </a:lnTo>
                    <a:lnTo>
                      <a:pt x="164" y="5"/>
                    </a:lnTo>
                    <a:lnTo>
                      <a:pt x="155" y="3"/>
                    </a:lnTo>
                    <a:lnTo>
                      <a:pt x="146" y="1"/>
                    </a:lnTo>
                    <a:lnTo>
                      <a:pt x="136" y="0"/>
                    </a:lnTo>
                    <a:lnTo>
                      <a:pt x="126" y="0"/>
                    </a:lnTo>
                    <a:lnTo>
                      <a:pt x="115" y="0"/>
                    </a:lnTo>
                    <a:lnTo>
                      <a:pt x="104" y="1"/>
                    </a:lnTo>
                    <a:lnTo>
                      <a:pt x="94" y="3"/>
                    </a:lnTo>
                    <a:lnTo>
                      <a:pt x="84" y="5"/>
                    </a:lnTo>
                    <a:lnTo>
                      <a:pt x="75" y="10"/>
                    </a:lnTo>
                    <a:lnTo>
                      <a:pt x="66" y="14"/>
                    </a:lnTo>
                    <a:lnTo>
                      <a:pt x="57" y="19"/>
                    </a:lnTo>
                    <a:lnTo>
                      <a:pt x="49" y="24"/>
                    </a:lnTo>
                    <a:lnTo>
                      <a:pt x="41" y="31"/>
                    </a:lnTo>
                    <a:lnTo>
                      <a:pt x="34" y="39"/>
                    </a:lnTo>
                    <a:lnTo>
                      <a:pt x="28" y="48"/>
                    </a:lnTo>
                    <a:lnTo>
                      <a:pt x="22" y="57"/>
                    </a:lnTo>
                    <a:lnTo>
                      <a:pt x="16" y="66"/>
                    </a:lnTo>
                    <a:lnTo>
                      <a:pt x="11" y="77"/>
                    </a:lnTo>
                    <a:lnTo>
                      <a:pt x="6" y="88"/>
                    </a:lnTo>
                    <a:lnTo>
                      <a:pt x="2" y="100"/>
                    </a:lnTo>
                    <a:lnTo>
                      <a:pt x="12" y="104"/>
                    </a:lnTo>
                    <a:lnTo>
                      <a:pt x="22" y="87"/>
                    </a:lnTo>
                    <a:lnTo>
                      <a:pt x="32" y="74"/>
                    </a:lnTo>
                    <a:lnTo>
                      <a:pt x="42" y="61"/>
                    </a:lnTo>
                    <a:lnTo>
                      <a:pt x="53" y="52"/>
                    </a:lnTo>
                    <a:lnTo>
                      <a:pt x="65" y="46"/>
                    </a:lnTo>
                    <a:lnTo>
                      <a:pt x="77" y="41"/>
                    </a:lnTo>
                    <a:lnTo>
                      <a:pt x="90" y="38"/>
                    </a:lnTo>
                    <a:lnTo>
                      <a:pt x="104" y="37"/>
                    </a:lnTo>
                    <a:lnTo>
                      <a:pt x="112" y="37"/>
                    </a:lnTo>
                    <a:lnTo>
                      <a:pt x="118" y="38"/>
                    </a:lnTo>
                    <a:lnTo>
                      <a:pt x="125" y="40"/>
                    </a:lnTo>
                    <a:lnTo>
                      <a:pt x="132" y="41"/>
                    </a:lnTo>
                    <a:lnTo>
                      <a:pt x="137" y="44"/>
                    </a:lnTo>
                    <a:lnTo>
                      <a:pt x="143" y="48"/>
                    </a:lnTo>
                    <a:lnTo>
                      <a:pt x="149" y="51"/>
                    </a:lnTo>
                    <a:lnTo>
                      <a:pt x="153" y="56"/>
                    </a:lnTo>
                    <a:lnTo>
                      <a:pt x="158" y="60"/>
                    </a:lnTo>
                    <a:lnTo>
                      <a:pt x="161" y="65"/>
                    </a:lnTo>
                    <a:lnTo>
                      <a:pt x="164" y="70"/>
                    </a:lnTo>
                    <a:lnTo>
                      <a:pt x="167" y="76"/>
                    </a:lnTo>
                    <a:lnTo>
                      <a:pt x="169" y="83"/>
                    </a:lnTo>
                    <a:lnTo>
                      <a:pt x="170" y="89"/>
                    </a:lnTo>
                    <a:lnTo>
                      <a:pt x="171" y="96"/>
                    </a:lnTo>
                    <a:lnTo>
                      <a:pt x="171" y="104"/>
                    </a:lnTo>
                    <a:lnTo>
                      <a:pt x="171" y="112"/>
                    </a:lnTo>
                    <a:lnTo>
                      <a:pt x="170" y="121"/>
                    </a:lnTo>
                    <a:lnTo>
                      <a:pt x="168" y="129"/>
                    </a:lnTo>
                    <a:lnTo>
                      <a:pt x="164" y="137"/>
                    </a:lnTo>
                    <a:lnTo>
                      <a:pt x="161" y="144"/>
                    </a:lnTo>
                    <a:lnTo>
                      <a:pt x="156" y="152"/>
                    </a:lnTo>
                    <a:lnTo>
                      <a:pt x="151" y="159"/>
                    </a:lnTo>
                    <a:lnTo>
                      <a:pt x="144" y="165"/>
                    </a:lnTo>
                    <a:lnTo>
                      <a:pt x="137" y="172"/>
                    </a:lnTo>
                    <a:lnTo>
                      <a:pt x="130" y="179"/>
                    </a:lnTo>
                    <a:lnTo>
                      <a:pt x="121" y="185"/>
                    </a:lnTo>
                    <a:lnTo>
                      <a:pt x="112" y="190"/>
                    </a:lnTo>
                    <a:lnTo>
                      <a:pt x="103" y="195"/>
                    </a:lnTo>
                    <a:lnTo>
                      <a:pt x="92" y="199"/>
                    </a:lnTo>
                    <a:lnTo>
                      <a:pt x="80" y="204"/>
                    </a:lnTo>
                    <a:lnTo>
                      <a:pt x="69" y="207"/>
                    </a:lnTo>
                    <a:lnTo>
                      <a:pt x="69" y="215"/>
                    </a:lnTo>
                    <a:lnTo>
                      <a:pt x="75" y="215"/>
                    </a:lnTo>
                    <a:lnTo>
                      <a:pt x="80" y="215"/>
                    </a:lnTo>
                    <a:lnTo>
                      <a:pt x="94" y="215"/>
                    </a:lnTo>
                    <a:lnTo>
                      <a:pt x="105" y="216"/>
                    </a:lnTo>
                    <a:lnTo>
                      <a:pt x="116" y="217"/>
                    </a:lnTo>
                    <a:lnTo>
                      <a:pt x="125" y="218"/>
                    </a:lnTo>
                    <a:lnTo>
                      <a:pt x="133" y="222"/>
                    </a:lnTo>
                    <a:lnTo>
                      <a:pt x="141" y="224"/>
                    </a:lnTo>
                    <a:lnTo>
                      <a:pt x="150" y="228"/>
                    </a:lnTo>
                    <a:lnTo>
                      <a:pt x="158" y="234"/>
                    </a:lnTo>
                    <a:lnTo>
                      <a:pt x="165" y="239"/>
                    </a:lnTo>
                    <a:lnTo>
                      <a:pt x="173" y="247"/>
                    </a:lnTo>
                    <a:lnTo>
                      <a:pt x="180" y="256"/>
                    </a:lnTo>
                    <a:lnTo>
                      <a:pt x="187" y="267"/>
                    </a:lnTo>
                    <a:lnTo>
                      <a:pt x="191" y="279"/>
                    </a:lnTo>
                    <a:lnTo>
                      <a:pt x="195" y="290"/>
                    </a:lnTo>
                    <a:lnTo>
                      <a:pt x="197" y="302"/>
                    </a:lnTo>
                    <a:lnTo>
                      <a:pt x="198" y="313"/>
                    </a:lnTo>
                    <a:lnTo>
                      <a:pt x="197" y="323"/>
                    </a:lnTo>
                    <a:lnTo>
                      <a:pt x="196" y="332"/>
                    </a:lnTo>
                    <a:lnTo>
                      <a:pt x="193" y="341"/>
                    </a:lnTo>
                    <a:lnTo>
                      <a:pt x="191" y="350"/>
                    </a:lnTo>
                    <a:lnTo>
                      <a:pt x="188" y="358"/>
                    </a:lnTo>
                    <a:lnTo>
                      <a:pt x="183" y="366"/>
                    </a:lnTo>
                    <a:lnTo>
                      <a:pt x="179" y="373"/>
                    </a:lnTo>
                    <a:lnTo>
                      <a:pt x="174" y="379"/>
                    </a:lnTo>
                    <a:lnTo>
                      <a:pt x="168" y="385"/>
                    </a:lnTo>
                    <a:lnTo>
                      <a:pt x="162" y="391"/>
                    </a:lnTo>
                    <a:lnTo>
                      <a:pt x="155" y="395"/>
                    </a:lnTo>
                    <a:lnTo>
                      <a:pt x="149" y="400"/>
                    </a:lnTo>
                    <a:lnTo>
                      <a:pt x="141" y="402"/>
                    </a:lnTo>
                    <a:lnTo>
                      <a:pt x="133" y="404"/>
                    </a:lnTo>
                    <a:lnTo>
                      <a:pt x="125" y="406"/>
                    </a:lnTo>
                    <a:lnTo>
                      <a:pt x="116" y="406"/>
                    </a:lnTo>
                    <a:lnTo>
                      <a:pt x="107" y="406"/>
                    </a:lnTo>
                    <a:lnTo>
                      <a:pt x="98" y="404"/>
                    </a:lnTo>
                    <a:lnTo>
                      <a:pt x="89" y="401"/>
                    </a:lnTo>
                    <a:lnTo>
                      <a:pt x="81" y="397"/>
                    </a:lnTo>
                    <a:lnTo>
                      <a:pt x="44" y="376"/>
                    </a:lnTo>
                    <a:lnTo>
                      <a:pt x="36" y="373"/>
                    </a:lnTo>
                    <a:lnTo>
                      <a:pt x="25" y="371"/>
                    </a:lnTo>
                    <a:lnTo>
                      <a:pt x="21" y="372"/>
                    </a:lnTo>
                    <a:lnTo>
                      <a:pt x="15" y="373"/>
                    </a:lnTo>
                    <a:lnTo>
                      <a:pt x="11" y="375"/>
                    </a:lnTo>
                    <a:lnTo>
                      <a:pt x="8" y="377"/>
                    </a:lnTo>
                    <a:lnTo>
                      <a:pt x="4" y="381"/>
                    </a:lnTo>
                    <a:lnTo>
                      <a:pt x="2" y="384"/>
                    </a:lnTo>
                    <a:lnTo>
                      <a:pt x="1" y="388"/>
                    </a:lnTo>
                    <a:lnTo>
                      <a:pt x="0" y="393"/>
                    </a:lnTo>
                    <a:lnTo>
                      <a:pt x="1" y="397"/>
                    </a:lnTo>
                    <a:lnTo>
                      <a:pt x="2" y="401"/>
                    </a:lnTo>
                    <a:lnTo>
                      <a:pt x="3" y="404"/>
                    </a:lnTo>
                    <a:lnTo>
                      <a:pt x="5" y="408"/>
                    </a:lnTo>
                    <a:lnTo>
                      <a:pt x="12" y="414"/>
                    </a:lnTo>
                    <a:lnTo>
                      <a:pt x="20" y="420"/>
                    </a:lnTo>
                    <a:lnTo>
                      <a:pt x="31" y="423"/>
                    </a:lnTo>
                    <a:lnTo>
                      <a:pt x="43" y="427"/>
                    </a:lnTo>
                    <a:lnTo>
                      <a:pt x="58" y="429"/>
                    </a:lnTo>
                    <a:lnTo>
                      <a:pt x="75" y="429"/>
                    </a:lnTo>
                    <a:lnTo>
                      <a:pt x="95" y="428"/>
                    </a:lnTo>
                    <a:lnTo>
                      <a:pt x="116" y="424"/>
                    </a:lnTo>
                    <a:lnTo>
                      <a:pt x="137" y="419"/>
                    </a:lnTo>
                    <a:lnTo>
                      <a:pt x="156" y="413"/>
                    </a:lnTo>
                    <a:lnTo>
                      <a:pt x="167" y="409"/>
                    </a:lnTo>
                    <a:lnTo>
                      <a:pt x="176" y="403"/>
                    </a:lnTo>
                    <a:lnTo>
                      <a:pt x="184" y="397"/>
                    </a:lnTo>
                    <a:lnTo>
                      <a:pt x="193" y="391"/>
                    </a:lnTo>
                    <a:lnTo>
                      <a:pt x="201" y="384"/>
                    </a:lnTo>
                    <a:lnTo>
                      <a:pt x="208" y="377"/>
                    </a:lnTo>
                    <a:lnTo>
                      <a:pt x="215" y="369"/>
                    </a:lnTo>
                    <a:lnTo>
                      <a:pt x="220" y="362"/>
                    </a:lnTo>
                    <a:lnTo>
                      <a:pt x="226" y="353"/>
                    </a:lnTo>
                    <a:lnTo>
                      <a:pt x="230" y="344"/>
                    </a:lnTo>
                    <a:lnTo>
                      <a:pt x="234" y="335"/>
                    </a:lnTo>
                    <a:lnTo>
                      <a:pt x="237" y="325"/>
                    </a:lnTo>
                    <a:lnTo>
                      <a:pt x="239" y="315"/>
                    </a:lnTo>
                    <a:lnTo>
                      <a:pt x="242" y="304"/>
                    </a:lnTo>
                    <a:lnTo>
                      <a:pt x="243" y="293"/>
                    </a:lnTo>
                    <a:lnTo>
                      <a:pt x="243" y="282"/>
                    </a:lnTo>
                    <a:lnTo>
                      <a:pt x="243" y="272"/>
                    </a:lnTo>
                    <a:lnTo>
                      <a:pt x="242" y="263"/>
                    </a:lnTo>
                    <a:lnTo>
                      <a:pt x="241" y="254"/>
                    </a:lnTo>
                    <a:lnTo>
                      <a:pt x="238" y="245"/>
                    </a:lnTo>
                    <a:lnTo>
                      <a:pt x="236" y="237"/>
                    </a:lnTo>
                    <a:lnTo>
                      <a:pt x="233" y="229"/>
                    </a:lnTo>
                    <a:lnTo>
                      <a:pt x="229" y="223"/>
                    </a:lnTo>
                    <a:lnTo>
                      <a:pt x="225" y="215"/>
                    </a:lnTo>
                    <a:lnTo>
                      <a:pt x="219" y="209"/>
                    </a:lnTo>
                    <a:lnTo>
                      <a:pt x="214" y="202"/>
                    </a:lnTo>
                    <a:lnTo>
                      <a:pt x="207" y="197"/>
                    </a:lnTo>
                    <a:lnTo>
                      <a:pt x="200" y="191"/>
                    </a:lnTo>
                    <a:lnTo>
                      <a:pt x="183" y="180"/>
                    </a:lnTo>
                    <a:lnTo>
                      <a:pt x="163" y="171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51" name="Group 245097"/>
            <p:cNvGrpSpPr>
              <a:grpSpLocks/>
            </p:cNvGrpSpPr>
            <p:nvPr/>
          </p:nvGrpSpPr>
          <p:grpSpPr bwMode="auto">
            <a:xfrm>
              <a:off x="7532688" y="5160963"/>
              <a:ext cx="1411287" cy="127000"/>
              <a:chOff x="7532688" y="5160963"/>
              <a:chExt cx="1411287" cy="127000"/>
            </a:xfrm>
          </p:grpSpPr>
          <p:sp>
            <p:nvSpPr>
              <p:cNvPr id="35925" name="Freeform 278"/>
              <p:cNvSpPr>
                <a:spLocks noEditPoints="1"/>
              </p:cNvSpPr>
              <p:nvPr/>
            </p:nvSpPr>
            <p:spPr bwMode="auto">
              <a:xfrm>
                <a:off x="7532688" y="5160963"/>
                <a:ext cx="65087" cy="104775"/>
              </a:xfrm>
              <a:custGeom>
                <a:avLst/>
                <a:gdLst>
                  <a:gd name="T0" fmla="*/ 1874664818 w 372"/>
                  <a:gd name="T1" fmla="*/ 0 h 595"/>
                  <a:gd name="T2" fmla="*/ 1821092443 w 372"/>
                  <a:gd name="T3" fmla="*/ 5457457 h 595"/>
                  <a:gd name="T4" fmla="*/ 1622905328 w 372"/>
                  <a:gd name="T5" fmla="*/ 21830003 h 595"/>
                  <a:gd name="T6" fmla="*/ 1403319986 w 372"/>
                  <a:gd name="T7" fmla="*/ 70978635 h 595"/>
                  <a:gd name="T8" fmla="*/ 980190274 w 372"/>
                  <a:gd name="T9" fmla="*/ 234796725 h 595"/>
                  <a:gd name="T10" fmla="*/ 648102928 w 372"/>
                  <a:gd name="T11" fmla="*/ 458678360 h 595"/>
                  <a:gd name="T12" fmla="*/ 374945211 w 372"/>
                  <a:gd name="T13" fmla="*/ 742623717 h 595"/>
                  <a:gd name="T14" fmla="*/ 171400841 w 372"/>
                  <a:gd name="T15" fmla="*/ 1075686537 h 595"/>
                  <a:gd name="T16" fmla="*/ 42857865 w 372"/>
                  <a:gd name="T17" fmla="*/ 1446982723 h 595"/>
                  <a:gd name="T18" fmla="*/ 0 w 372"/>
                  <a:gd name="T19" fmla="*/ 1851055171 h 595"/>
                  <a:gd name="T20" fmla="*/ 42857865 w 372"/>
                  <a:gd name="T21" fmla="*/ 2147483647 h 595"/>
                  <a:gd name="T22" fmla="*/ 155329251 w 372"/>
                  <a:gd name="T23" fmla="*/ 2147483647 h 595"/>
                  <a:gd name="T24" fmla="*/ 342801856 w 372"/>
                  <a:gd name="T25" fmla="*/ 2147483647 h 595"/>
                  <a:gd name="T26" fmla="*/ 503488187 w 372"/>
                  <a:gd name="T27" fmla="*/ 2147483647 h 595"/>
                  <a:gd name="T28" fmla="*/ 632031338 w 372"/>
                  <a:gd name="T29" fmla="*/ 2147483647 h 595"/>
                  <a:gd name="T30" fmla="*/ 782003158 w 372"/>
                  <a:gd name="T31" fmla="*/ 2147483647 h 595"/>
                  <a:gd name="T32" fmla="*/ 948046919 w 372"/>
                  <a:gd name="T33" fmla="*/ 2147483647 h 595"/>
                  <a:gd name="T34" fmla="*/ 1146234035 w 372"/>
                  <a:gd name="T35" fmla="*/ 2147483647 h 595"/>
                  <a:gd name="T36" fmla="*/ 1344390356 w 372"/>
                  <a:gd name="T37" fmla="*/ 2147483647 h 595"/>
                  <a:gd name="T38" fmla="*/ 1515791372 w 372"/>
                  <a:gd name="T39" fmla="*/ 2147483647 h 595"/>
                  <a:gd name="T40" fmla="*/ 1660406113 w 372"/>
                  <a:gd name="T41" fmla="*/ 2147483647 h 595"/>
                  <a:gd name="T42" fmla="*/ 1783591833 w 372"/>
                  <a:gd name="T43" fmla="*/ 2147483647 h 595"/>
                  <a:gd name="T44" fmla="*/ 1890736583 w 372"/>
                  <a:gd name="T45" fmla="*/ 2147483647 h 595"/>
                  <a:gd name="T46" fmla="*/ 1954992674 w 372"/>
                  <a:gd name="T47" fmla="*/ 2147483647 h 595"/>
                  <a:gd name="T48" fmla="*/ 1981778949 w 372"/>
                  <a:gd name="T49" fmla="*/ 2147483647 h 595"/>
                  <a:gd name="T50" fmla="*/ 1971064439 w 372"/>
                  <a:gd name="T51" fmla="*/ 1943894801 h 595"/>
                  <a:gd name="T52" fmla="*/ 1896093838 w 372"/>
                  <a:gd name="T53" fmla="*/ 1665407077 h 595"/>
                  <a:gd name="T54" fmla="*/ 1751479097 w 372"/>
                  <a:gd name="T55" fmla="*/ 1446982723 h 595"/>
                  <a:gd name="T56" fmla="*/ 1558649237 w 372"/>
                  <a:gd name="T57" fmla="*/ 1294110715 h 595"/>
                  <a:gd name="T58" fmla="*/ 1312247001 w 372"/>
                  <a:gd name="T59" fmla="*/ 1201271084 h 595"/>
                  <a:gd name="T60" fmla="*/ 1060518130 w 372"/>
                  <a:gd name="T61" fmla="*/ 1190355995 h 595"/>
                  <a:gd name="T62" fmla="*/ 883760034 w 372"/>
                  <a:gd name="T63" fmla="*/ 1223132080 h 595"/>
                  <a:gd name="T64" fmla="*/ 680246283 w 372"/>
                  <a:gd name="T65" fmla="*/ 1310483262 h 595"/>
                  <a:gd name="T66" fmla="*/ 573101708 w 372"/>
                  <a:gd name="T67" fmla="*/ 1272280712 h 595"/>
                  <a:gd name="T68" fmla="*/ 701644684 w 372"/>
                  <a:gd name="T69" fmla="*/ 917356896 h 595"/>
                  <a:gd name="T70" fmla="*/ 910546309 w 372"/>
                  <a:gd name="T71" fmla="*/ 611550544 h 595"/>
                  <a:gd name="T72" fmla="*/ 1183704026 w 372"/>
                  <a:gd name="T73" fmla="*/ 360381273 h 595"/>
                  <a:gd name="T74" fmla="*/ 1515791372 w 372"/>
                  <a:gd name="T75" fmla="*/ 180190636 h 595"/>
                  <a:gd name="T76" fmla="*/ 1896093838 w 372"/>
                  <a:gd name="T77" fmla="*/ 76436092 h 595"/>
                  <a:gd name="T78" fmla="*/ 926617899 w 372"/>
                  <a:gd name="T79" fmla="*/ 1403322716 h 595"/>
                  <a:gd name="T80" fmla="*/ 1092661660 w 372"/>
                  <a:gd name="T81" fmla="*/ 1425152720 h 595"/>
                  <a:gd name="T82" fmla="*/ 1269419755 w 372"/>
                  <a:gd name="T83" fmla="*/ 1496131355 h 595"/>
                  <a:gd name="T84" fmla="*/ 1408677241 w 372"/>
                  <a:gd name="T85" fmla="*/ 1643577074 h 595"/>
                  <a:gd name="T86" fmla="*/ 1505076862 w 372"/>
                  <a:gd name="T87" fmla="*/ 1845597714 h 595"/>
                  <a:gd name="T88" fmla="*/ 1558649237 w 372"/>
                  <a:gd name="T89" fmla="*/ 2113170348 h 595"/>
                  <a:gd name="T90" fmla="*/ 1564006492 w 372"/>
                  <a:gd name="T91" fmla="*/ 2147483647 h 595"/>
                  <a:gd name="T92" fmla="*/ 1531862962 w 372"/>
                  <a:gd name="T93" fmla="*/ 2147483647 h 595"/>
                  <a:gd name="T94" fmla="*/ 1472933507 w 372"/>
                  <a:gd name="T95" fmla="*/ 2147483647 h 595"/>
                  <a:gd name="T96" fmla="*/ 1371176631 w 372"/>
                  <a:gd name="T97" fmla="*/ 2147483647 h 595"/>
                  <a:gd name="T98" fmla="*/ 1242633481 w 372"/>
                  <a:gd name="T99" fmla="*/ 2147483647 h 595"/>
                  <a:gd name="T100" fmla="*/ 1076589895 w 372"/>
                  <a:gd name="T101" fmla="*/ 2147483647 h 595"/>
                  <a:gd name="T102" fmla="*/ 867688269 w 372"/>
                  <a:gd name="T103" fmla="*/ 2147483647 h 595"/>
                  <a:gd name="T104" fmla="*/ 696287429 w 372"/>
                  <a:gd name="T105" fmla="*/ 2147483647 h 595"/>
                  <a:gd name="T106" fmla="*/ 562387198 w 372"/>
                  <a:gd name="T107" fmla="*/ 2147483647 h 595"/>
                  <a:gd name="T108" fmla="*/ 471344832 w 372"/>
                  <a:gd name="T109" fmla="*/ 2147483647 h 595"/>
                  <a:gd name="T110" fmla="*/ 428486967 w 372"/>
                  <a:gd name="T111" fmla="*/ 2107712891 h 595"/>
                  <a:gd name="T112" fmla="*/ 433844222 w 372"/>
                  <a:gd name="T113" fmla="*/ 1840140081 h 595"/>
                  <a:gd name="T114" fmla="*/ 465987577 w 372"/>
                  <a:gd name="T115" fmla="*/ 1665407077 h 595"/>
                  <a:gd name="T116" fmla="*/ 530274462 w 372"/>
                  <a:gd name="T117" fmla="*/ 1545279987 h 595"/>
                  <a:gd name="T118" fmla="*/ 642745673 w 372"/>
                  <a:gd name="T119" fmla="*/ 1463386262 h 595"/>
                  <a:gd name="T120" fmla="*/ 782003158 w 372"/>
                  <a:gd name="T121" fmla="*/ 1419695263 h 595"/>
                  <a:gd name="T122" fmla="*/ 910546309 w 372"/>
                  <a:gd name="T123" fmla="*/ 1403322716 h 595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372"/>
                  <a:gd name="T187" fmla="*/ 0 h 595"/>
                  <a:gd name="T188" fmla="*/ 372 w 372"/>
                  <a:gd name="T189" fmla="*/ 595 h 595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372" h="595">
                    <a:moveTo>
                      <a:pt x="353" y="0"/>
                    </a:moveTo>
                    <a:lnTo>
                      <a:pt x="350" y="0"/>
                    </a:lnTo>
                    <a:lnTo>
                      <a:pt x="349" y="0"/>
                    </a:lnTo>
                    <a:lnTo>
                      <a:pt x="345" y="0"/>
                    </a:lnTo>
                    <a:lnTo>
                      <a:pt x="340" y="1"/>
                    </a:lnTo>
                    <a:lnTo>
                      <a:pt x="332" y="1"/>
                    </a:lnTo>
                    <a:lnTo>
                      <a:pt x="314" y="3"/>
                    </a:lnTo>
                    <a:lnTo>
                      <a:pt x="303" y="4"/>
                    </a:lnTo>
                    <a:lnTo>
                      <a:pt x="290" y="6"/>
                    </a:lnTo>
                    <a:lnTo>
                      <a:pt x="276" y="10"/>
                    </a:lnTo>
                    <a:lnTo>
                      <a:pt x="262" y="13"/>
                    </a:lnTo>
                    <a:lnTo>
                      <a:pt x="233" y="22"/>
                    </a:lnTo>
                    <a:lnTo>
                      <a:pt x="206" y="32"/>
                    </a:lnTo>
                    <a:lnTo>
                      <a:pt x="183" y="43"/>
                    </a:lnTo>
                    <a:lnTo>
                      <a:pt x="161" y="56"/>
                    </a:lnTo>
                    <a:lnTo>
                      <a:pt x="140" y="69"/>
                    </a:lnTo>
                    <a:lnTo>
                      <a:pt x="121" y="84"/>
                    </a:lnTo>
                    <a:lnTo>
                      <a:pt x="103" y="100"/>
                    </a:lnTo>
                    <a:lnTo>
                      <a:pt x="85" y="117"/>
                    </a:lnTo>
                    <a:lnTo>
                      <a:pt x="70" y="136"/>
                    </a:lnTo>
                    <a:lnTo>
                      <a:pt x="56" y="155"/>
                    </a:lnTo>
                    <a:lnTo>
                      <a:pt x="43" y="175"/>
                    </a:lnTo>
                    <a:lnTo>
                      <a:pt x="32" y="197"/>
                    </a:lnTo>
                    <a:lnTo>
                      <a:pt x="22" y="219"/>
                    </a:lnTo>
                    <a:lnTo>
                      <a:pt x="14" y="242"/>
                    </a:lnTo>
                    <a:lnTo>
                      <a:pt x="8" y="265"/>
                    </a:lnTo>
                    <a:lnTo>
                      <a:pt x="3" y="290"/>
                    </a:lnTo>
                    <a:lnTo>
                      <a:pt x="1" y="313"/>
                    </a:lnTo>
                    <a:lnTo>
                      <a:pt x="0" y="339"/>
                    </a:lnTo>
                    <a:lnTo>
                      <a:pt x="1" y="367"/>
                    </a:lnTo>
                    <a:lnTo>
                      <a:pt x="3" y="394"/>
                    </a:lnTo>
                    <a:lnTo>
                      <a:pt x="8" y="420"/>
                    </a:lnTo>
                    <a:lnTo>
                      <a:pt x="13" y="444"/>
                    </a:lnTo>
                    <a:lnTo>
                      <a:pt x="21" y="467"/>
                    </a:lnTo>
                    <a:lnTo>
                      <a:pt x="29" y="488"/>
                    </a:lnTo>
                    <a:lnTo>
                      <a:pt x="39" y="507"/>
                    </a:lnTo>
                    <a:lnTo>
                      <a:pt x="51" y="525"/>
                    </a:lnTo>
                    <a:lnTo>
                      <a:pt x="64" y="541"/>
                    </a:lnTo>
                    <a:lnTo>
                      <a:pt x="78" y="554"/>
                    </a:lnTo>
                    <a:lnTo>
                      <a:pt x="86" y="561"/>
                    </a:lnTo>
                    <a:lnTo>
                      <a:pt x="94" y="567"/>
                    </a:lnTo>
                    <a:lnTo>
                      <a:pt x="102" y="571"/>
                    </a:lnTo>
                    <a:lnTo>
                      <a:pt x="111" y="577"/>
                    </a:lnTo>
                    <a:lnTo>
                      <a:pt x="118" y="580"/>
                    </a:lnTo>
                    <a:lnTo>
                      <a:pt x="127" y="584"/>
                    </a:lnTo>
                    <a:lnTo>
                      <a:pt x="137" y="587"/>
                    </a:lnTo>
                    <a:lnTo>
                      <a:pt x="146" y="590"/>
                    </a:lnTo>
                    <a:lnTo>
                      <a:pt x="156" y="591"/>
                    </a:lnTo>
                    <a:lnTo>
                      <a:pt x="167" y="593"/>
                    </a:lnTo>
                    <a:lnTo>
                      <a:pt x="177" y="595"/>
                    </a:lnTo>
                    <a:lnTo>
                      <a:pt x="187" y="595"/>
                    </a:lnTo>
                    <a:lnTo>
                      <a:pt x="201" y="593"/>
                    </a:lnTo>
                    <a:lnTo>
                      <a:pt x="214" y="593"/>
                    </a:lnTo>
                    <a:lnTo>
                      <a:pt x="227" y="591"/>
                    </a:lnTo>
                    <a:lnTo>
                      <a:pt x="239" y="589"/>
                    </a:lnTo>
                    <a:lnTo>
                      <a:pt x="251" y="586"/>
                    </a:lnTo>
                    <a:lnTo>
                      <a:pt x="262" y="581"/>
                    </a:lnTo>
                    <a:lnTo>
                      <a:pt x="273" y="577"/>
                    </a:lnTo>
                    <a:lnTo>
                      <a:pt x="283" y="571"/>
                    </a:lnTo>
                    <a:lnTo>
                      <a:pt x="292" y="565"/>
                    </a:lnTo>
                    <a:lnTo>
                      <a:pt x="301" y="559"/>
                    </a:lnTo>
                    <a:lnTo>
                      <a:pt x="310" y="551"/>
                    </a:lnTo>
                    <a:lnTo>
                      <a:pt x="319" y="542"/>
                    </a:lnTo>
                    <a:lnTo>
                      <a:pt x="327" y="533"/>
                    </a:lnTo>
                    <a:lnTo>
                      <a:pt x="333" y="522"/>
                    </a:lnTo>
                    <a:lnTo>
                      <a:pt x="340" y="512"/>
                    </a:lnTo>
                    <a:lnTo>
                      <a:pt x="347" y="500"/>
                    </a:lnTo>
                    <a:lnTo>
                      <a:pt x="353" y="488"/>
                    </a:lnTo>
                    <a:lnTo>
                      <a:pt x="357" y="476"/>
                    </a:lnTo>
                    <a:lnTo>
                      <a:pt x="361" y="462"/>
                    </a:lnTo>
                    <a:lnTo>
                      <a:pt x="365" y="449"/>
                    </a:lnTo>
                    <a:lnTo>
                      <a:pt x="367" y="435"/>
                    </a:lnTo>
                    <a:lnTo>
                      <a:pt x="369" y="422"/>
                    </a:lnTo>
                    <a:lnTo>
                      <a:pt x="370" y="409"/>
                    </a:lnTo>
                    <a:lnTo>
                      <a:pt x="372" y="394"/>
                    </a:lnTo>
                    <a:lnTo>
                      <a:pt x="370" y="374"/>
                    </a:lnTo>
                    <a:lnTo>
                      <a:pt x="368" y="356"/>
                    </a:lnTo>
                    <a:lnTo>
                      <a:pt x="365" y="338"/>
                    </a:lnTo>
                    <a:lnTo>
                      <a:pt x="359" y="321"/>
                    </a:lnTo>
                    <a:lnTo>
                      <a:pt x="354" y="305"/>
                    </a:lnTo>
                    <a:lnTo>
                      <a:pt x="346" y="291"/>
                    </a:lnTo>
                    <a:lnTo>
                      <a:pt x="337" y="277"/>
                    </a:lnTo>
                    <a:lnTo>
                      <a:pt x="327" y="265"/>
                    </a:lnTo>
                    <a:lnTo>
                      <a:pt x="316" y="255"/>
                    </a:lnTo>
                    <a:lnTo>
                      <a:pt x="304" y="245"/>
                    </a:lnTo>
                    <a:lnTo>
                      <a:pt x="291" y="237"/>
                    </a:lnTo>
                    <a:lnTo>
                      <a:pt x="276" y="230"/>
                    </a:lnTo>
                    <a:lnTo>
                      <a:pt x="261" y="225"/>
                    </a:lnTo>
                    <a:lnTo>
                      <a:pt x="245" y="220"/>
                    </a:lnTo>
                    <a:lnTo>
                      <a:pt x="228" y="218"/>
                    </a:lnTo>
                    <a:lnTo>
                      <a:pt x="210" y="218"/>
                    </a:lnTo>
                    <a:lnTo>
                      <a:pt x="198" y="218"/>
                    </a:lnTo>
                    <a:lnTo>
                      <a:pt x="187" y="219"/>
                    </a:lnTo>
                    <a:lnTo>
                      <a:pt x="176" y="220"/>
                    </a:lnTo>
                    <a:lnTo>
                      <a:pt x="165" y="224"/>
                    </a:lnTo>
                    <a:lnTo>
                      <a:pt x="153" y="228"/>
                    </a:lnTo>
                    <a:lnTo>
                      <a:pt x="141" y="234"/>
                    </a:lnTo>
                    <a:lnTo>
                      <a:pt x="127" y="240"/>
                    </a:lnTo>
                    <a:lnTo>
                      <a:pt x="112" y="251"/>
                    </a:lnTo>
                    <a:lnTo>
                      <a:pt x="102" y="255"/>
                    </a:lnTo>
                    <a:lnTo>
                      <a:pt x="107" y="233"/>
                    </a:lnTo>
                    <a:lnTo>
                      <a:pt x="113" y="210"/>
                    </a:lnTo>
                    <a:lnTo>
                      <a:pt x="122" y="188"/>
                    </a:lnTo>
                    <a:lnTo>
                      <a:pt x="131" y="168"/>
                    </a:lnTo>
                    <a:lnTo>
                      <a:pt x="143" y="147"/>
                    </a:lnTo>
                    <a:lnTo>
                      <a:pt x="155" y="130"/>
                    </a:lnTo>
                    <a:lnTo>
                      <a:pt x="170" y="112"/>
                    </a:lnTo>
                    <a:lnTo>
                      <a:pt x="186" y="95"/>
                    </a:lnTo>
                    <a:lnTo>
                      <a:pt x="204" y="80"/>
                    </a:lnTo>
                    <a:lnTo>
                      <a:pt x="221" y="66"/>
                    </a:lnTo>
                    <a:lnTo>
                      <a:pt x="242" y="53"/>
                    </a:lnTo>
                    <a:lnTo>
                      <a:pt x="262" y="42"/>
                    </a:lnTo>
                    <a:lnTo>
                      <a:pt x="283" y="33"/>
                    </a:lnTo>
                    <a:lnTo>
                      <a:pt x="305" y="25"/>
                    </a:lnTo>
                    <a:lnTo>
                      <a:pt x="329" y="19"/>
                    </a:lnTo>
                    <a:lnTo>
                      <a:pt x="354" y="14"/>
                    </a:lnTo>
                    <a:lnTo>
                      <a:pt x="353" y="0"/>
                    </a:lnTo>
                    <a:close/>
                    <a:moveTo>
                      <a:pt x="170" y="257"/>
                    </a:moveTo>
                    <a:lnTo>
                      <a:pt x="173" y="257"/>
                    </a:lnTo>
                    <a:lnTo>
                      <a:pt x="177" y="257"/>
                    </a:lnTo>
                    <a:lnTo>
                      <a:pt x="191" y="258"/>
                    </a:lnTo>
                    <a:lnTo>
                      <a:pt x="204" y="261"/>
                    </a:lnTo>
                    <a:lnTo>
                      <a:pt x="216" y="264"/>
                    </a:lnTo>
                    <a:lnTo>
                      <a:pt x="227" y="268"/>
                    </a:lnTo>
                    <a:lnTo>
                      <a:pt x="237" y="274"/>
                    </a:lnTo>
                    <a:lnTo>
                      <a:pt x="247" y="282"/>
                    </a:lnTo>
                    <a:lnTo>
                      <a:pt x="255" y="291"/>
                    </a:lnTo>
                    <a:lnTo>
                      <a:pt x="263" y="301"/>
                    </a:lnTo>
                    <a:lnTo>
                      <a:pt x="271" y="312"/>
                    </a:lnTo>
                    <a:lnTo>
                      <a:pt x="276" y="324"/>
                    </a:lnTo>
                    <a:lnTo>
                      <a:pt x="281" y="338"/>
                    </a:lnTo>
                    <a:lnTo>
                      <a:pt x="285" y="354"/>
                    </a:lnTo>
                    <a:lnTo>
                      <a:pt x="289" y="369"/>
                    </a:lnTo>
                    <a:lnTo>
                      <a:pt x="291" y="387"/>
                    </a:lnTo>
                    <a:lnTo>
                      <a:pt x="292" y="406"/>
                    </a:lnTo>
                    <a:lnTo>
                      <a:pt x="293" y="426"/>
                    </a:lnTo>
                    <a:lnTo>
                      <a:pt x="292" y="443"/>
                    </a:lnTo>
                    <a:lnTo>
                      <a:pt x="291" y="459"/>
                    </a:lnTo>
                    <a:lnTo>
                      <a:pt x="290" y="475"/>
                    </a:lnTo>
                    <a:lnTo>
                      <a:pt x="286" y="488"/>
                    </a:lnTo>
                    <a:lnTo>
                      <a:pt x="283" y="500"/>
                    </a:lnTo>
                    <a:lnTo>
                      <a:pt x="280" y="513"/>
                    </a:lnTo>
                    <a:lnTo>
                      <a:pt x="275" y="524"/>
                    </a:lnTo>
                    <a:lnTo>
                      <a:pt x="270" y="533"/>
                    </a:lnTo>
                    <a:lnTo>
                      <a:pt x="263" y="542"/>
                    </a:lnTo>
                    <a:lnTo>
                      <a:pt x="256" y="550"/>
                    </a:lnTo>
                    <a:lnTo>
                      <a:pt x="248" y="555"/>
                    </a:lnTo>
                    <a:lnTo>
                      <a:pt x="241" y="561"/>
                    </a:lnTo>
                    <a:lnTo>
                      <a:pt x="232" y="565"/>
                    </a:lnTo>
                    <a:lnTo>
                      <a:pt x="221" y="568"/>
                    </a:lnTo>
                    <a:lnTo>
                      <a:pt x="211" y="570"/>
                    </a:lnTo>
                    <a:lnTo>
                      <a:pt x="201" y="570"/>
                    </a:lnTo>
                    <a:lnTo>
                      <a:pt x="187" y="570"/>
                    </a:lnTo>
                    <a:lnTo>
                      <a:pt x="174" y="567"/>
                    </a:lnTo>
                    <a:lnTo>
                      <a:pt x="162" y="562"/>
                    </a:lnTo>
                    <a:lnTo>
                      <a:pt x="151" y="556"/>
                    </a:lnTo>
                    <a:lnTo>
                      <a:pt x="140" y="547"/>
                    </a:lnTo>
                    <a:lnTo>
                      <a:pt x="130" y="539"/>
                    </a:lnTo>
                    <a:lnTo>
                      <a:pt x="121" y="527"/>
                    </a:lnTo>
                    <a:lnTo>
                      <a:pt x="113" y="515"/>
                    </a:lnTo>
                    <a:lnTo>
                      <a:pt x="105" y="500"/>
                    </a:lnTo>
                    <a:lnTo>
                      <a:pt x="98" y="485"/>
                    </a:lnTo>
                    <a:lnTo>
                      <a:pt x="93" y="468"/>
                    </a:lnTo>
                    <a:lnTo>
                      <a:pt x="88" y="449"/>
                    </a:lnTo>
                    <a:lnTo>
                      <a:pt x="85" y="430"/>
                    </a:lnTo>
                    <a:lnTo>
                      <a:pt x="83" y="409"/>
                    </a:lnTo>
                    <a:lnTo>
                      <a:pt x="80" y="386"/>
                    </a:lnTo>
                    <a:lnTo>
                      <a:pt x="80" y="364"/>
                    </a:lnTo>
                    <a:lnTo>
                      <a:pt x="80" y="349"/>
                    </a:lnTo>
                    <a:lnTo>
                      <a:pt x="81" y="337"/>
                    </a:lnTo>
                    <a:lnTo>
                      <a:pt x="83" y="326"/>
                    </a:lnTo>
                    <a:lnTo>
                      <a:pt x="85" y="316"/>
                    </a:lnTo>
                    <a:lnTo>
                      <a:pt x="87" y="305"/>
                    </a:lnTo>
                    <a:lnTo>
                      <a:pt x="90" y="298"/>
                    </a:lnTo>
                    <a:lnTo>
                      <a:pt x="95" y="290"/>
                    </a:lnTo>
                    <a:lnTo>
                      <a:pt x="99" y="283"/>
                    </a:lnTo>
                    <a:lnTo>
                      <a:pt x="105" y="277"/>
                    </a:lnTo>
                    <a:lnTo>
                      <a:pt x="112" y="273"/>
                    </a:lnTo>
                    <a:lnTo>
                      <a:pt x="120" y="268"/>
                    </a:lnTo>
                    <a:lnTo>
                      <a:pt x="127" y="265"/>
                    </a:lnTo>
                    <a:lnTo>
                      <a:pt x="136" y="262"/>
                    </a:lnTo>
                    <a:lnTo>
                      <a:pt x="146" y="260"/>
                    </a:lnTo>
                    <a:lnTo>
                      <a:pt x="158" y="258"/>
                    </a:lnTo>
                    <a:lnTo>
                      <a:pt x="170" y="257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26" name="Freeform 279"/>
              <p:cNvSpPr>
                <a:spLocks/>
              </p:cNvSpPr>
              <p:nvPr/>
            </p:nvSpPr>
            <p:spPr bwMode="auto">
              <a:xfrm>
                <a:off x="7686675" y="5197475"/>
                <a:ext cx="61912" cy="69850"/>
              </a:xfrm>
              <a:custGeom>
                <a:avLst/>
                <a:gdLst>
                  <a:gd name="T0" fmla="*/ 624148152 w 345"/>
                  <a:gd name="T1" fmla="*/ 0 h 392"/>
                  <a:gd name="T2" fmla="*/ 300528923 w 345"/>
                  <a:gd name="T3" fmla="*/ 73535835 h 392"/>
                  <a:gd name="T4" fmla="*/ 0 w 345"/>
                  <a:gd name="T5" fmla="*/ 124464860 h 392"/>
                  <a:gd name="T6" fmla="*/ 52009669 w 345"/>
                  <a:gd name="T7" fmla="*/ 186697290 h 392"/>
                  <a:gd name="T8" fmla="*/ 173386979 w 345"/>
                  <a:gd name="T9" fmla="*/ 186697290 h 392"/>
                  <a:gd name="T10" fmla="*/ 265845103 w 345"/>
                  <a:gd name="T11" fmla="*/ 209335995 h 392"/>
                  <a:gd name="T12" fmla="*/ 312090137 w 345"/>
                  <a:gd name="T13" fmla="*/ 231974523 h 392"/>
                  <a:gd name="T14" fmla="*/ 352538593 w 345"/>
                  <a:gd name="T15" fmla="*/ 277220039 h 392"/>
                  <a:gd name="T16" fmla="*/ 381425655 w 345"/>
                  <a:gd name="T17" fmla="*/ 333800855 h 392"/>
                  <a:gd name="T18" fmla="*/ 416109475 w 345"/>
                  <a:gd name="T19" fmla="*/ 446962132 h 392"/>
                  <a:gd name="T20" fmla="*/ 444996538 w 345"/>
                  <a:gd name="T21" fmla="*/ 650646335 h 392"/>
                  <a:gd name="T22" fmla="*/ 473883600 w 345"/>
                  <a:gd name="T23" fmla="*/ 820356711 h 392"/>
                  <a:gd name="T24" fmla="*/ 491241751 w 345"/>
                  <a:gd name="T25" fmla="*/ 961808484 h 392"/>
                  <a:gd name="T26" fmla="*/ 525893269 w 345"/>
                  <a:gd name="T27" fmla="*/ 1312596254 h 392"/>
                  <a:gd name="T28" fmla="*/ 549015876 w 345"/>
                  <a:gd name="T29" fmla="*/ 1697325955 h 392"/>
                  <a:gd name="T30" fmla="*/ 554812634 w 345"/>
                  <a:gd name="T31" fmla="*/ 1855732926 h 392"/>
                  <a:gd name="T32" fmla="*/ 554812634 w 345"/>
                  <a:gd name="T33" fmla="*/ 1957559258 h 392"/>
                  <a:gd name="T34" fmla="*/ 566373847 w 345"/>
                  <a:gd name="T35" fmla="*/ 2132952964 h 392"/>
                  <a:gd name="T36" fmla="*/ 577935240 w 345"/>
                  <a:gd name="T37" fmla="*/ 2147483647 h 392"/>
                  <a:gd name="T38" fmla="*/ 595261089 w 345"/>
                  <a:gd name="T39" fmla="*/ 2147483647 h 392"/>
                  <a:gd name="T40" fmla="*/ 635709365 w 345"/>
                  <a:gd name="T41" fmla="*/ 2147483647 h 392"/>
                  <a:gd name="T42" fmla="*/ 693515792 w 345"/>
                  <a:gd name="T43" fmla="*/ 2147483647 h 392"/>
                  <a:gd name="T44" fmla="*/ 820657737 w 345"/>
                  <a:gd name="T45" fmla="*/ 2070720534 h 392"/>
                  <a:gd name="T46" fmla="*/ 1277215488 w 345"/>
                  <a:gd name="T47" fmla="*/ 1578512887 h 392"/>
                  <a:gd name="T48" fmla="*/ 1439008951 w 345"/>
                  <a:gd name="T49" fmla="*/ 1386132088 h 392"/>
                  <a:gd name="T50" fmla="*/ 1629721779 w 345"/>
                  <a:gd name="T51" fmla="*/ 1120215455 h 392"/>
                  <a:gd name="T52" fmla="*/ 1803108937 w 345"/>
                  <a:gd name="T53" fmla="*/ 854330539 h 392"/>
                  <a:gd name="T54" fmla="*/ 1912924854 w 345"/>
                  <a:gd name="T55" fmla="*/ 639311213 h 392"/>
                  <a:gd name="T56" fmla="*/ 1976495916 w 345"/>
                  <a:gd name="T57" fmla="*/ 452613923 h 392"/>
                  <a:gd name="T58" fmla="*/ 1993821585 w 345"/>
                  <a:gd name="T59" fmla="*/ 288555339 h 392"/>
                  <a:gd name="T60" fmla="*/ 1976495916 w 345"/>
                  <a:gd name="T61" fmla="*/ 175393885 h 392"/>
                  <a:gd name="T62" fmla="*/ 1918689489 w 345"/>
                  <a:gd name="T63" fmla="*/ 84871136 h 392"/>
                  <a:gd name="T64" fmla="*/ 1826231364 w 345"/>
                  <a:gd name="T65" fmla="*/ 22638706 h 392"/>
                  <a:gd name="T66" fmla="*/ 1716415268 w 345"/>
                  <a:gd name="T67" fmla="*/ 5651792 h 392"/>
                  <a:gd name="T68" fmla="*/ 1641283172 w 345"/>
                  <a:gd name="T69" fmla="*/ 16986914 h 392"/>
                  <a:gd name="T70" fmla="*/ 1589273503 w 345"/>
                  <a:gd name="T71" fmla="*/ 45277233 h 392"/>
                  <a:gd name="T72" fmla="*/ 1548825047 w 345"/>
                  <a:gd name="T73" fmla="*/ 96174541 h 392"/>
                  <a:gd name="T74" fmla="*/ 1537263834 w 345"/>
                  <a:gd name="T75" fmla="*/ 158406970 h 392"/>
                  <a:gd name="T76" fmla="*/ 1554589683 w 345"/>
                  <a:gd name="T77" fmla="*/ 254581511 h 392"/>
                  <a:gd name="T78" fmla="*/ 1589273503 w 345"/>
                  <a:gd name="T79" fmla="*/ 322497272 h 392"/>
                  <a:gd name="T80" fmla="*/ 1716415268 w 345"/>
                  <a:gd name="T81" fmla="*/ 446962132 h 392"/>
                  <a:gd name="T82" fmla="*/ 1733773419 w 345"/>
                  <a:gd name="T83" fmla="*/ 503542948 h 392"/>
                  <a:gd name="T84" fmla="*/ 1733773419 w 345"/>
                  <a:gd name="T85" fmla="*/ 582730574 h 392"/>
                  <a:gd name="T86" fmla="*/ 1704854055 w 345"/>
                  <a:gd name="T87" fmla="*/ 701543642 h 392"/>
                  <a:gd name="T88" fmla="*/ 1641283172 w 345"/>
                  <a:gd name="T89" fmla="*/ 842995416 h 392"/>
                  <a:gd name="T90" fmla="*/ 1554589683 w 345"/>
                  <a:gd name="T91" fmla="*/ 1001402387 h 392"/>
                  <a:gd name="T92" fmla="*/ 1381234826 w 345"/>
                  <a:gd name="T93" fmla="*/ 1256015615 h 392"/>
                  <a:gd name="T94" fmla="*/ 1086502661 w 345"/>
                  <a:gd name="T95" fmla="*/ 1606803206 h 392"/>
                  <a:gd name="T96" fmla="*/ 918880317 w 345"/>
                  <a:gd name="T97" fmla="*/ 1714281152 h 392"/>
                  <a:gd name="T98" fmla="*/ 889993075 w 345"/>
                  <a:gd name="T99" fmla="*/ 1239028701 h 392"/>
                  <a:gd name="T100" fmla="*/ 843748042 w 345"/>
                  <a:gd name="T101" fmla="*/ 792066391 h 392"/>
                  <a:gd name="T102" fmla="*/ 768648068 w 345"/>
                  <a:gd name="T103" fmla="*/ 379078088 h 392"/>
                  <a:gd name="T104" fmla="*/ 687719034 w 345"/>
                  <a:gd name="T105" fmla="*/ 16986914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3"/>
                    </a:moveTo>
                    <a:lnTo>
                      <a:pt x="108" y="0"/>
                    </a:lnTo>
                    <a:lnTo>
                      <a:pt x="82" y="6"/>
                    </a:lnTo>
                    <a:lnTo>
                      <a:pt x="52" y="13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3"/>
                    </a:lnTo>
                    <a:lnTo>
                      <a:pt x="9" y="33"/>
                    </a:lnTo>
                    <a:lnTo>
                      <a:pt x="16" y="33"/>
                    </a:lnTo>
                    <a:lnTo>
                      <a:pt x="30" y="33"/>
                    </a:lnTo>
                    <a:lnTo>
                      <a:pt x="42" y="36"/>
                    </a:lnTo>
                    <a:lnTo>
                      <a:pt x="46" y="37"/>
                    </a:lnTo>
                    <a:lnTo>
                      <a:pt x="51" y="39"/>
                    </a:lnTo>
                    <a:lnTo>
                      <a:pt x="54" y="41"/>
                    </a:lnTo>
                    <a:lnTo>
                      <a:pt x="57" y="45"/>
                    </a:lnTo>
                    <a:lnTo>
                      <a:pt x="61" y="49"/>
                    </a:lnTo>
                    <a:lnTo>
                      <a:pt x="63" y="54"/>
                    </a:lnTo>
                    <a:lnTo>
                      <a:pt x="66" y="59"/>
                    </a:lnTo>
                    <a:lnTo>
                      <a:pt x="67" y="65"/>
                    </a:lnTo>
                    <a:lnTo>
                      <a:pt x="72" y="79"/>
                    </a:lnTo>
                    <a:lnTo>
                      <a:pt x="75" y="98"/>
                    </a:lnTo>
                    <a:lnTo>
                      <a:pt x="77" y="115"/>
                    </a:lnTo>
                    <a:lnTo>
                      <a:pt x="80" y="131"/>
                    </a:lnTo>
                    <a:lnTo>
                      <a:pt x="82" y="145"/>
                    </a:lnTo>
                    <a:lnTo>
                      <a:pt x="84" y="159"/>
                    </a:lnTo>
                    <a:lnTo>
                      <a:pt x="85" y="170"/>
                    </a:lnTo>
                    <a:lnTo>
                      <a:pt x="87" y="195"/>
                    </a:lnTo>
                    <a:lnTo>
                      <a:pt x="91" y="232"/>
                    </a:lnTo>
                    <a:lnTo>
                      <a:pt x="94" y="282"/>
                    </a:lnTo>
                    <a:lnTo>
                      <a:pt x="95" y="300"/>
                    </a:lnTo>
                    <a:lnTo>
                      <a:pt x="96" y="315"/>
                    </a:lnTo>
                    <a:lnTo>
                      <a:pt x="96" y="328"/>
                    </a:lnTo>
                    <a:lnTo>
                      <a:pt x="96" y="338"/>
                    </a:lnTo>
                    <a:lnTo>
                      <a:pt x="96" y="346"/>
                    </a:lnTo>
                    <a:lnTo>
                      <a:pt x="96" y="364"/>
                    </a:lnTo>
                    <a:lnTo>
                      <a:pt x="98" y="377"/>
                    </a:lnTo>
                    <a:lnTo>
                      <a:pt x="99" y="386"/>
                    </a:lnTo>
                    <a:lnTo>
                      <a:pt x="100" y="389"/>
                    </a:lnTo>
                    <a:lnTo>
                      <a:pt x="102" y="391"/>
                    </a:lnTo>
                    <a:lnTo>
                      <a:pt x="103" y="392"/>
                    </a:lnTo>
                    <a:lnTo>
                      <a:pt x="105" y="392"/>
                    </a:lnTo>
                    <a:lnTo>
                      <a:pt x="110" y="391"/>
                    </a:lnTo>
                    <a:lnTo>
                      <a:pt x="114" y="389"/>
                    </a:lnTo>
                    <a:lnTo>
                      <a:pt x="120" y="385"/>
                    </a:lnTo>
                    <a:lnTo>
                      <a:pt x="127" y="381"/>
                    </a:lnTo>
                    <a:lnTo>
                      <a:pt x="142" y="366"/>
                    </a:lnTo>
                    <a:lnTo>
                      <a:pt x="161" y="345"/>
                    </a:lnTo>
                    <a:lnTo>
                      <a:pt x="221" y="279"/>
                    </a:lnTo>
                    <a:lnTo>
                      <a:pt x="234" y="263"/>
                    </a:lnTo>
                    <a:lnTo>
                      <a:pt x="249" y="245"/>
                    </a:lnTo>
                    <a:lnTo>
                      <a:pt x="264" y="223"/>
                    </a:lnTo>
                    <a:lnTo>
                      <a:pt x="282" y="198"/>
                    </a:lnTo>
                    <a:lnTo>
                      <a:pt x="298" y="173"/>
                    </a:lnTo>
                    <a:lnTo>
                      <a:pt x="312" y="151"/>
                    </a:lnTo>
                    <a:lnTo>
                      <a:pt x="322" y="132"/>
                    </a:lnTo>
                    <a:lnTo>
                      <a:pt x="331" y="113"/>
                    </a:lnTo>
                    <a:lnTo>
                      <a:pt x="337" y="96"/>
                    </a:lnTo>
                    <a:lnTo>
                      <a:pt x="342" y="80"/>
                    </a:lnTo>
                    <a:lnTo>
                      <a:pt x="344" y="66"/>
                    </a:lnTo>
                    <a:lnTo>
                      <a:pt x="345" y="51"/>
                    </a:lnTo>
                    <a:lnTo>
                      <a:pt x="344" y="41"/>
                    </a:lnTo>
                    <a:lnTo>
                      <a:pt x="342" y="31"/>
                    </a:lnTo>
                    <a:lnTo>
                      <a:pt x="337" y="23"/>
                    </a:lnTo>
                    <a:lnTo>
                      <a:pt x="332" y="15"/>
                    </a:lnTo>
                    <a:lnTo>
                      <a:pt x="324" y="9"/>
                    </a:lnTo>
                    <a:lnTo>
                      <a:pt x="316" y="4"/>
                    </a:lnTo>
                    <a:lnTo>
                      <a:pt x="307" y="2"/>
                    </a:lnTo>
                    <a:lnTo>
                      <a:pt x="297" y="1"/>
                    </a:lnTo>
                    <a:lnTo>
                      <a:pt x="290" y="1"/>
                    </a:lnTo>
                    <a:lnTo>
                      <a:pt x="284" y="3"/>
                    </a:lnTo>
                    <a:lnTo>
                      <a:pt x="279" y="5"/>
                    </a:lnTo>
                    <a:lnTo>
                      <a:pt x="275" y="8"/>
                    </a:lnTo>
                    <a:lnTo>
                      <a:pt x="270" y="12"/>
                    </a:lnTo>
                    <a:lnTo>
                      <a:pt x="268" y="17"/>
                    </a:lnTo>
                    <a:lnTo>
                      <a:pt x="267" y="22"/>
                    </a:lnTo>
                    <a:lnTo>
                      <a:pt x="266" y="28"/>
                    </a:lnTo>
                    <a:lnTo>
                      <a:pt x="267" y="37"/>
                    </a:lnTo>
                    <a:lnTo>
                      <a:pt x="269" y="45"/>
                    </a:lnTo>
                    <a:lnTo>
                      <a:pt x="271" y="52"/>
                    </a:lnTo>
                    <a:lnTo>
                      <a:pt x="275" y="57"/>
                    </a:lnTo>
                    <a:lnTo>
                      <a:pt x="295" y="76"/>
                    </a:lnTo>
                    <a:lnTo>
                      <a:pt x="297" y="79"/>
                    </a:lnTo>
                    <a:lnTo>
                      <a:pt x="299" y="84"/>
                    </a:lnTo>
                    <a:lnTo>
                      <a:pt x="300" y="89"/>
                    </a:lnTo>
                    <a:lnTo>
                      <a:pt x="300" y="94"/>
                    </a:lnTo>
                    <a:lnTo>
                      <a:pt x="300" y="103"/>
                    </a:lnTo>
                    <a:lnTo>
                      <a:pt x="298" y="113"/>
                    </a:lnTo>
                    <a:lnTo>
                      <a:pt x="295" y="124"/>
                    </a:lnTo>
                    <a:lnTo>
                      <a:pt x="289" y="135"/>
                    </a:lnTo>
                    <a:lnTo>
                      <a:pt x="284" y="149"/>
                    </a:lnTo>
                    <a:lnTo>
                      <a:pt x="277" y="162"/>
                    </a:lnTo>
                    <a:lnTo>
                      <a:pt x="269" y="177"/>
                    </a:lnTo>
                    <a:lnTo>
                      <a:pt x="260" y="191"/>
                    </a:lnTo>
                    <a:lnTo>
                      <a:pt x="239" y="222"/>
                    </a:lnTo>
                    <a:lnTo>
                      <a:pt x="215" y="253"/>
                    </a:lnTo>
                    <a:lnTo>
                      <a:pt x="188" y="284"/>
                    </a:lnTo>
                    <a:lnTo>
                      <a:pt x="159" y="315"/>
                    </a:lnTo>
                    <a:lnTo>
                      <a:pt x="159" y="303"/>
                    </a:lnTo>
                    <a:lnTo>
                      <a:pt x="157" y="261"/>
                    </a:lnTo>
                    <a:lnTo>
                      <a:pt x="154" y="219"/>
                    </a:lnTo>
                    <a:lnTo>
                      <a:pt x="150" y="179"/>
                    </a:lnTo>
                    <a:lnTo>
                      <a:pt x="146" y="140"/>
                    </a:lnTo>
                    <a:lnTo>
                      <a:pt x="140" y="102"/>
                    </a:lnTo>
                    <a:lnTo>
                      <a:pt x="133" y="67"/>
                    </a:lnTo>
                    <a:lnTo>
                      <a:pt x="127" y="33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27" name="Freeform 280"/>
              <p:cNvSpPr>
                <a:spLocks/>
              </p:cNvSpPr>
              <p:nvPr/>
            </p:nvSpPr>
            <p:spPr bwMode="auto">
              <a:xfrm>
                <a:off x="7762875" y="5213350"/>
                <a:ext cx="30162" cy="73025"/>
              </a:xfrm>
              <a:custGeom>
                <a:avLst/>
                <a:gdLst>
                  <a:gd name="T0" fmla="*/ 568738271 w 176"/>
                  <a:gd name="T1" fmla="*/ 0 h 420"/>
                  <a:gd name="T2" fmla="*/ 0 w 176"/>
                  <a:gd name="T3" fmla="*/ 294353864 h 420"/>
                  <a:gd name="T4" fmla="*/ 0 w 176"/>
                  <a:gd name="T5" fmla="*/ 341634248 h 420"/>
                  <a:gd name="T6" fmla="*/ 45287558 w 176"/>
                  <a:gd name="T7" fmla="*/ 331144381 h 420"/>
                  <a:gd name="T8" fmla="*/ 186231327 w 176"/>
                  <a:gd name="T9" fmla="*/ 273313449 h 420"/>
                  <a:gd name="T10" fmla="*/ 196305093 w 176"/>
                  <a:gd name="T11" fmla="*/ 273313449 h 420"/>
                  <a:gd name="T12" fmla="*/ 206349381 w 176"/>
                  <a:gd name="T13" fmla="*/ 273313449 h 420"/>
                  <a:gd name="T14" fmla="*/ 231518885 w 176"/>
                  <a:gd name="T15" fmla="*/ 273313449 h 420"/>
                  <a:gd name="T16" fmla="*/ 251666244 w 176"/>
                  <a:gd name="T17" fmla="*/ 278573510 h 420"/>
                  <a:gd name="T18" fmla="*/ 276835919 w 176"/>
                  <a:gd name="T19" fmla="*/ 289093804 h 420"/>
                  <a:gd name="T20" fmla="*/ 291931829 w 176"/>
                  <a:gd name="T21" fmla="*/ 299613925 h 420"/>
                  <a:gd name="T22" fmla="*/ 301976117 w 176"/>
                  <a:gd name="T23" fmla="*/ 320624087 h 420"/>
                  <a:gd name="T24" fmla="*/ 307027567 w 176"/>
                  <a:gd name="T25" fmla="*/ 341634248 h 420"/>
                  <a:gd name="T26" fmla="*/ 317101332 w 176"/>
                  <a:gd name="T27" fmla="*/ 367934724 h 420"/>
                  <a:gd name="T28" fmla="*/ 322123476 w 176"/>
                  <a:gd name="T29" fmla="*/ 394204946 h 420"/>
                  <a:gd name="T30" fmla="*/ 322123476 w 176"/>
                  <a:gd name="T31" fmla="*/ 1939524874 h 420"/>
                  <a:gd name="T32" fmla="*/ 317101332 w 176"/>
                  <a:gd name="T33" fmla="*/ 1992065493 h 420"/>
                  <a:gd name="T34" fmla="*/ 301976117 w 176"/>
                  <a:gd name="T35" fmla="*/ 2039376130 h 420"/>
                  <a:gd name="T36" fmla="*/ 296953973 w 176"/>
                  <a:gd name="T37" fmla="*/ 2060416545 h 420"/>
                  <a:gd name="T38" fmla="*/ 286880208 w 176"/>
                  <a:gd name="T39" fmla="*/ 2081426707 h 420"/>
                  <a:gd name="T40" fmla="*/ 271784298 w 176"/>
                  <a:gd name="T41" fmla="*/ 2097206888 h 420"/>
                  <a:gd name="T42" fmla="*/ 251666244 w 176"/>
                  <a:gd name="T43" fmla="*/ 2107696929 h 420"/>
                  <a:gd name="T44" fmla="*/ 211400831 w 176"/>
                  <a:gd name="T45" fmla="*/ 2133997404 h 420"/>
                  <a:gd name="T46" fmla="*/ 161061824 w 176"/>
                  <a:gd name="T47" fmla="*/ 2144517525 h 420"/>
                  <a:gd name="T48" fmla="*/ 95626736 w 176"/>
                  <a:gd name="T49" fmla="*/ 2147483647 h 420"/>
                  <a:gd name="T50" fmla="*/ 15095910 w 176"/>
                  <a:gd name="T51" fmla="*/ 2147483647 h 420"/>
                  <a:gd name="T52" fmla="*/ 15095910 w 176"/>
                  <a:gd name="T53" fmla="*/ 2147483647 h 420"/>
                  <a:gd name="T54" fmla="*/ 885839603 w 176"/>
                  <a:gd name="T55" fmla="*/ 2147483647 h 420"/>
                  <a:gd name="T56" fmla="*/ 885839603 w 176"/>
                  <a:gd name="T57" fmla="*/ 2147483647 h 420"/>
                  <a:gd name="T58" fmla="*/ 805308777 w 176"/>
                  <a:gd name="T59" fmla="*/ 2147483647 h 420"/>
                  <a:gd name="T60" fmla="*/ 744925310 w 176"/>
                  <a:gd name="T61" fmla="*/ 2147483647 h 420"/>
                  <a:gd name="T62" fmla="*/ 694586131 w 176"/>
                  <a:gd name="T63" fmla="*/ 2139257464 h 420"/>
                  <a:gd name="T64" fmla="*/ 654320718 w 176"/>
                  <a:gd name="T65" fmla="*/ 2128737344 h 420"/>
                  <a:gd name="T66" fmla="*/ 624099594 w 176"/>
                  <a:gd name="T67" fmla="*/ 2102467122 h 420"/>
                  <a:gd name="T68" fmla="*/ 609003684 w 176"/>
                  <a:gd name="T69" fmla="*/ 2076166473 h 420"/>
                  <a:gd name="T70" fmla="*/ 598959395 w 176"/>
                  <a:gd name="T71" fmla="*/ 2039376130 h 420"/>
                  <a:gd name="T72" fmla="*/ 588885630 w 176"/>
                  <a:gd name="T73" fmla="*/ 1997325553 h 420"/>
                  <a:gd name="T74" fmla="*/ 588885630 w 176"/>
                  <a:gd name="T75" fmla="*/ 5260060 h 420"/>
                  <a:gd name="T76" fmla="*/ 568738271 w 176"/>
                  <a:gd name="T77" fmla="*/ 0 h 42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0"/>
                  <a:gd name="T119" fmla="*/ 176 w 176"/>
                  <a:gd name="T120" fmla="*/ 420 h 42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0">
                    <a:moveTo>
                      <a:pt x="113" y="0"/>
                    </a:moveTo>
                    <a:lnTo>
                      <a:pt x="0" y="56"/>
                    </a:lnTo>
                    <a:lnTo>
                      <a:pt x="0" y="65"/>
                    </a:lnTo>
                    <a:lnTo>
                      <a:pt x="9" y="63"/>
                    </a:lnTo>
                    <a:lnTo>
                      <a:pt x="37" y="52"/>
                    </a:lnTo>
                    <a:lnTo>
                      <a:pt x="39" y="52"/>
                    </a:lnTo>
                    <a:lnTo>
                      <a:pt x="41" y="52"/>
                    </a:lnTo>
                    <a:lnTo>
                      <a:pt x="46" y="52"/>
                    </a:lnTo>
                    <a:lnTo>
                      <a:pt x="50" y="53"/>
                    </a:lnTo>
                    <a:lnTo>
                      <a:pt x="55" y="55"/>
                    </a:lnTo>
                    <a:lnTo>
                      <a:pt x="58" y="57"/>
                    </a:lnTo>
                    <a:lnTo>
                      <a:pt x="60" y="61"/>
                    </a:lnTo>
                    <a:lnTo>
                      <a:pt x="61" y="65"/>
                    </a:lnTo>
                    <a:lnTo>
                      <a:pt x="63" y="70"/>
                    </a:lnTo>
                    <a:lnTo>
                      <a:pt x="64" y="75"/>
                    </a:lnTo>
                    <a:lnTo>
                      <a:pt x="64" y="369"/>
                    </a:lnTo>
                    <a:lnTo>
                      <a:pt x="63" y="379"/>
                    </a:lnTo>
                    <a:lnTo>
                      <a:pt x="60" y="388"/>
                    </a:lnTo>
                    <a:lnTo>
                      <a:pt x="59" y="392"/>
                    </a:lnTo>
                    <a:lnTo>
                      <a:pt x="57" y="396"/>
                    </a:lnTo>
                    <a:lnTo>
                      <a:pt x="54" y="399"/>
                    </a:lnTo>
                    <a:lnTo>
                      <a:pt x="50" y="401"/>
                    </a:lnTo>
                    <a:lnTo>
                      <a:pt x="42" y="406"/>
                    </a:lnTo>
                    <a:lnTo>
                      <a:pt x="32" y="408"/>
                    </a:lnTo>
                    <a:lnTo>
                      <a:pt x="19" y="410"/>
                    </a:lnTo>
                    <a:lnTo>
                      <a:pt x="3" y="410"/>
                    </a:lnTo>
                    <a:lnTo>
                      <a:pt x="3" y="420"/>
                    </a:lnTo>
                    <a:lnTo>
                      <a:pt x="176" y="420"/>
                    </a:lnTo>
                    <a:lnTo>
                      <a:pt x="176" y="410"/>
                    </a:lnTo>
                    <a:lnTo>
                      <a:pt x="160" y="410"/>
                    </a:lnTo>
                    <a:lnTo>
                      <a:pt x="148" y="409"/>
                    </a:lnTo>
                    <a:lnTo>
                      <a:pt x="138" y="407"/>
                    </a:lnTo>
                    <a:lnTo>
                      <a:pt x="130" y="405"/>
                    </a:lnTo>
                    <a:lnTo>
                      <a:pt x="124" y="400"/>
                    </a:lnTo>
                    <a:lnTo>
                      <a:pt x="121" y="395"/>
                    </a:lnTo>
                    <a:lnTo>
                      <a:pt x="119" y="388"/>
                    </a:lnTo>
                    <a:lnTo>
                      <a:pt x="117" y="380"/>
                    </a:lnTo>
                    <a:lnTo>
                      <a:pt x="117" y="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28" name="Freeform 281"/>
              <p:cNvSpPr>
                <a:spLocks/>
              </p:cNvSpPr>
              <p:nvPr/>
            </p:nvSpPr>
            <p:spPr bwMode="auto">
              <a:xfrm>
                <a:off x="7854950" y="5199063"/>
                <a:ext cx="133350" cy="53975"/>
              </a:xfrm>
              <a:custGeom>
                <a:avLst/>
                <a:gdLst>
                  <a:gd name="T0" fmla="*/ 2147483647 w 755"/>
                  <a:gd name="T1" fmla="*/ 1000515871 h 303"/>
                  <a:gd name="T2" fmla="*/ 2147483647 w 755"/>
                  <a:gd name="T3" fmla="*/ 1107929327 h 303"/>
                  <a:gd name="T4" fmla="*/ 2147483647 w 755"/>
                  <a:gd name="T5" fmla="*/ 1277506308 h 303"/>
                  <a:gd name="T6" fmla="*/ 2147483647 w 755"/>
                  <a:gd name="T7" fmla="*/ 1480972997 h 303"/>
                  <a:gd name="T8" fmla="*/ 2147483647 w 755"/>
                  <a:gd name="T9" fmla="*/ 1622308227 h 303"/>
                  <a:gd name="T10" fmla="*/ 2147483647 w 755"/>
                  <a:gd name="T11" fmla="*/ 1673174944 h 303"/>
                  <a:gd name="T12" fmla="*/ 2147483647 w 755"/>
                  <a:gd name="T13" fmla="*/ 1690119888 h 303"/>
                  <a:gd name="T14" fmla="*/ 2147483647 w 755"/>
                  <a:gd name="T15" fmla="*/ 1712745032 h 303"/>
                  <a:gd name="T16" fmla="*/ 2147483647 w 755"/>
                  <a:gd name="T17" fmla="*/ 1712745032 h 303"/>
                  <a:gd name="T18" fmla="*/ 2147483647 w 755"/>
                  <a:gd name="T19" fmla="*/ 1678823258 h 303"/>
                  <a:gd name="T20" fmla="*/ 2147483647 w 755"/>
                  <a:gd name="T21" fmla="*/ 1594034768 h 303"/>
                  <a:gd name="T22" fmla="*/ 2147483647 w 755"/>
                  <a:gd name="T23" fmla="*/ 1418809651 h 303"/>
                  <a:gd name="T24" fmla="*/ 2147483647 w 755"/>
                  <a:gd name="T25" fmla="*/ 1266177792 h 303"/>
                  <a:gd name="T26" fmla="*/ 2147483647 w 755"/>
                  <a:gd name="T27" fmla="*/ 1158796044 h 303"/>
                  <a:gd name="T28" fmla="*/ 2147483647 w 755"/>
                  <a:gd name="T29" fmla="*/ 1062679395 h 303"/>
                  <a:gd name="T30" fmla="*/ 2147483647 w 755"/>
                  <a:gd name="T31" fmla="*/ 966594276 h 303"/>
                  <a:gd name="T32" fmla="*/ 2147483647 w 755"/>
                  <a:gd name="T33" fmla="*/ 904430930 h 303"/>
                  <a:gd name="T34" fmla="*/ 2147483647 w 755"/>
                  <a:gd name="T35" fmla="*/ 876157471 h 303"/>
                  <a:gd name="T36" fmla="*/ 2147483647 w 755"/>
                  <a:gd name="T37" fmla="*/ 836587383 h 303"/>
                  <a:gd name="T38" fmla="*/ 2147483647 w 755"/>
                  <a:gd name="T39" fmla="*/ 808314102 h 303"/>
                  <a:gd name="T40" fmla="*/ 2147483647 w 755"/>
                  <a:gd name="T41" fmla="*/ 763095700 h 303"/>
                  <a:gd name="T42" fmla="*/ 2147483647 w 755"/>
                  <a:gd name="T43" fmla="*/ 633088985 h 303"/>
                  <a:gd name="T44" fmla="*/ 2147483647 w 755"/>
                  <a:gd name="T45" fmla="*/ 514378722 h 303"/>
                  <a:gd name="T46" fmla="*/ 2147483647 w 755"/>
                  <a:gd name="T47" fmla="*/ 412645466 h 303"/>
                  <a:gd name="T48" fmla="*/ 2147483647 w 755"/>
                  <a:gd name="T49" fmla="*/ 282638573 h 303"/>
                  <a:gd name="T50" fmla="*/ 2147483647 w 755"/>
                  <a:gd name="T51" fmla="*/ 146983544 h 303"/>
                  <a:gd name="T52" fmla="*/ 2147483647 w 755"/>
                  <a:gd name="T53" fmla="*/ 39570088 h 303"/>
                  <a:gd name="T54" fmla="*/ 2147483647 w 755"/>
                  <a:gd name="T55" fmla="*/ 0 h 303"/>
                  <a:gd name="T56" fmla="*/ 2147483647 w 755"/>
                  <a:gd name="T57" fmla="*/ 0 h 303"/>
                  <a:gd name="T58" fmla="*/ 2147483647 w 755"/>
                  <a:gd name="T59" fmla="*/ 16944944 h 303"/>
                  <a:gd name="T60" fmla="*/ 2147483647 w 755"/>
                  <a:gd name="T61" fmla="*/ 39570088 h 303"/>
                  <a:gd name="T62" fmla="*/ 2147483647 w 755"/>
                  <a:gd name="T63" fmla="*/ 90436805 h 303"/>
                  <a:gd name="T64" fmla="*/ 2147483647 w 755"/>
                  <a:gd name="T65" fmla="*/ 226091834 h 303"/>
                  <a:gd name="T66" fmla="*/ 2147483647 w 755"/>
                  <a:gd name="T67" fmla="*/ 429590410 h 303"/>
                  <a:gd name="T68" fmla="*/ 2147483647 w 755"/>
                  <a:gd name="T69" fmla="*/ 599167212 h 303"/>
                  <a:gd name="T70" fmla="*/ 2147483647 w 755"/>
                  <a:gd name="T71" fmla="*/ 712228983 h 303"/>
                  <a:gd name="T72" fmla="*/ 154261753 w 755"/>
                  <a:gd name="T73" fmla="*/ 763095700 h 303"/>
                  <a:gd name="T74" fmla="*/ 55091212 w 755"/>
                  <a:gd name="T75" fmla="*/ 774424037 h 303"/>
                  <a:gd name="T76" fmla="*/ 16533634 w 755"/>
                  <a:gd name="T77" fmla="*/ 797017473 h 303"/>
                  <a:gd name="T78" fmla="*/ 0 w 755"/>
                  <a:gd name="T79" fmla="*/ 853532505 h 303"/>
                  <a:gd name="T80" fmla="*/ 16533634 w 755"/>
                  <a:gd name="T81" fmla="*/ 910079244 h 303"/>
                  <a:gd name="T82" fmla="*/ 55091212 w 755"/>
                  <a:gd name="T83" fmla="*/ 938320817 h 303"/>
                  <a:gd name="T84" fmla="*/ 154261753 w 755"/>
                  <a:gd name="T85" fmla="*/ 949649332 h 303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3"/>
                  <a:gd name="T131" fmla="*/ 755 w 755"/>
                  <a:gd name="T132" fmla="*/ 303 h 303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3">
                    <a:moveTo>
                      <a:pt x="683" y="168"/>
                    </a:moveTo>
                    <a:lnTo>
                      <a:pt x="672" y="177"/>
                    </a:lnTo>
                    <a:lnTo>
                      <a:pt x="661" y="187"/>
                    </a:lnTo>
                    <a:lnTo>
                      <a:pt x="652" y="196"/>
                    </a:lnTo>
                    <a:lnTo>
                      <a:pt x="642" y="206"/>
                    </a:lnTo>
                    <a:lnTo>
                      <a:pt x="626" y="226"/>
                    </a:lnTo>
                    <a:lnTo>
                      <a:pt x="614" y="245"/>
                    </a:lnTo>
                    <a:lnTo>
                      <a:pt x="604" y="262"/>
                    </a:lnTo>
                    <a:lnTo>
                      <a:pt x="597" y="277"/>
                    </a:lnTo>
                    <a:lnTo>
                      <a:pt x="592" y="287"/>
                    </a:lnTo>
                    <a:lnTo>
                      <a:pt x="591" y="292"/>
                    </a:lnTo>
                    <a:lnTo>
                      <a:pt x="591" y="296"/>
                    </a:lnTo>
                    <a:lnTo>
                      <a:pt x="592" y="298"/>
                    </a:lnTo>
                    <a:lnTo>
                      <a:pt x="593" y="299"/>
                    </a:lnTo>
                    <a:lnTo>
                      <a:pt x="596" y="300"/>
                    </a:lnTo>
                    <a:lnTo>
                      <a:pt x="599" y="303"/>
                    </a:lnTo>
                    <a:lnTo>
                      <a:pt x="605" y="303"/>
                    </a:lnTo>
                    <a:lnTo>
                      <a:pt x="610" y="303"/>
                    </a:lnTo>
                    <a:lnTo>
                      <a:pt x="614" y="300"/>
                    </a:lnTo>
                    <a:lnTo>
                      <a:pt x="616" y="297"/>
                    </a:lnTo>
                    <a:lnTo>
                      <a:pt x="618" y="295"/>
                    </a:lnTo>
                    <a:lnTo>
                      <a:pt x="624" y="282"/>
                    </a:lnTo>
                    <a:lnTo>
                      <a:pt x="630" y="268"/>
                    </a:lnTo>
                    <a:lnTo>
                      <a:pt x="641" y="251"/>
                    </a:lnTo>
                    <a:lnTo>
                      <a:pt x="653" y="233"/>
                    </a:lnTo>
                    <a:lnTo>
                      <a:pt x="661" y="224"/>
                    </a:lnTo>
                    <a:lnTo>
                      <a:pt x="670" y="215"/>
                    </a:lnTo>
                    <a:lnTo>
                      <a:pt x="679" y="205"/>
                    </a:lnTo>
                    <a:lnTo>
                      <a:pt x="690" y="196"/>
                    </a:lnTo>
                    <a:lnTo>
                      <a:pt x="701" y="188"/>
                    </a:lnTo>
                    <a:lnTo>
                      <a:pt x="713" y="179"/>
                    </a:lnTo>
                    <a:lnTo>
                      <a:pt x="728" y="171"/>
                    </a:lnTo>
                    <a:lnTo>
                      <a:pt x="744" y="164"/>
                    </a:lnTo>
                    <a:lnTo>
                      <a:pt x="749" y="160"/>
                    </a:lnTo>
                    <a:lnTo>
                      <a:pt x="753" y="158"/>
                    </a:lnTo>
                    <a:lnTo>
                      <a:pt x="755" y="155"/>
                    </a:lnTo>
                    <a:lnTo>
                      <a:pt x="755" y="151"/>
                    </a:lnTo>
                    <a:lnTo>
                      <a:pt x="754" y="148"/>
                    </a:lnTo>
                    <a:lnTo>
                      <a:pt x="753" y="145"/>
                    </a:lnTo>
                    <a:lnTo>
                      <a:pt x="750" y="143"/>
                    </a:lnTo>
                    <a:lnTo>
                      <a:pt x="749" y="142"/>
                    </a:lnTo>
                    <a:lnTo>
                      <a:pt x="731" y="135"/>
                    </a:lnTo>
                    <a:lnTo>
                      <a:pt x="714" y="124"/>
                    </a:lnTo>
                    <a:lnTo>
                      <a:pt x="697" y="112"/>
                    </a:lnTo>
                    <a:lnTo>
                      <a:pt x="680" y="99"/>
                    </a:lnTo>
                    <a:lnTo>
                      <a:pt x="671" y="91"/>
                    </a:lnTo>
                    <a:lnTo>
                      <a:pt x="663" y="82"/>
                    </a:lnTo>
                    <a:lnTo>
                      <a:pt x="655" y="73"/>
                    </a:lnTo>
                    <a:lnTo>
                      <a:pt x="647" y="62"/>
                    </a:lnTo>
                    <a:lnTo>
                      <a:pt x="639" y="50"/>
                    </a:lnTo>
                    <a:lnTo>
                      <a:pt x="633" y="39"/>
                    </a:lnTo>
                    <a:lnTo>
                      <a:pt x="625" y="26"/>
                    </a:lnTo>
                    <a:lnTo>
                      <a:pt x="618" y="11"/>
                    </a:lnTo>
                    <a:lnTo>
                      <a:pt x="616" y="7"/>
                    </a:lnTo>
                    <a:lnTo>
                      <a:pt x="614" y="2"/>
                    </a:lnTo>
                    <a:lnTo>
                      <a:pt x="610" y="0"/>
                    </a:lnTo>
                    <a:lnTo>
                      <a:pt x="605" y="0"/>
                    </a:lnTo>
                    <a:lnTo>
                      <a:pt x="599" y="0"/>
                    </a:lnTo>
                    <a:lnTo>
                      <a:pt x="596" y="2"/>
                    </a:lnTo>
                    <a:lnTo>
                      <a:pt x="593" y="3"/>
                    </a:lnTo>
                    <a:lnTo>
                      <a:pt x="592" y="5"/>
                    </a:lnTo>
                    <a:lnTo>
                      <a:pt x="591" y="7"/>
                    </a:lnTo>
                    <a:lnTo>
                      <a:pt x="591" y="10"/>
                    </a:lnTo>
                    <a:lnTo>
                      <a:pt x="592" y="16"/>
                    </a:lnTo>
                    <a:lnTo>
                      <a:pt x="597" y="26"/>
                    </a:lnTo>
                    <a:lnTo>
                      <a:pt x="604" y="40"/>
                    </a:lnTo>
                    <a:lnTo>
                      <a:pt x="614" y="57"/>
                    </a:lnTo>
                    <a:lnTo>
                      <a:pt x="626" y="76"/>
                    </a:lnTo>
                    <a:lnTo>
                      <a:pt x="642" y="96"/>
                    </a:lnTo>
                    <a:lnTo>
                      <a:pt x="651" y="106"/>
                    </a:lnTo>
                    <a:lnTo>
                      <a:pt x="661" y="115"/>
                    </a:lnTo>
                    <a:lnTo>
                      <a:pt x="672" y="126"/>
                    </a:lnTo>
                    <a:lnTo>
                      <a:pt x="683" y="135"/>
                    </a:lnTo>
                    <a:lnTo>
                      <a:pt x="28" y="135"/>
                    </a:lnTo>
                    <a:lnTo>
                      <a:pt x="19" y="135"/>
                    </a:lnTo>
                    <a:lnTo>
                      <a:pt x="10" y="137"/>
                    </a:lnTo>
                    <a:lnTo>
                      <a:pt x="5" y="138"/>
                    </a:lnTo>
                    <a:lnTo>
                      <a:pt x="3" y="141"/>
                    </a:lnTo>
                    <a:lnTo>
                      <a:pt x="1" y="146"/>
                    </a:lnTo>
                    <a:lnTo>
                      <a:pt x="0" y="151"/>
                    </a:lnTo>
                    <a:lnTo>
                      <a:pt x="1" y="157"/>
                    </a:lnTo>
                    <a:lnTo>
                      <a:pt x="3" y="161"/>
                    </a:lnTo>
                    <a:lnTo>
                      <a:pt x="5" y="165"/>
                    </a:lnTo>
                    <a:lnTo>
                      <a:pt x="10" y="166"/>
                    </a:lnTo>
                    <a:lnTo>
                      <a:pt x="19" y="168"/>
                    </a:lnTo>
                    <a:lnTo>
                      <a:pt x="28" y="168"/>
                    </a:lnTo>
                    <a:lnTo>
                      <a:pt x="683" y="16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29" name="Freeform 282"/>
              <p:cNvSpPr>
                <a:spLocks/>
              </p:cNvSpPr>
              <p:nvPr/>
            </p:nvSpPr>
            <p:spPr bwMode="auto">
              <a:xfrm>
                <a:off x="8032750" y="5197475"/>
                <a:ext cx="60325" cy="69850"/>
              </a:xfrm>
              <a:custGeom>
                <a:avLst/>
                <a:gdLst>
                  <a:gd name="T0" fmla="*/ 582715545 w 345"/>
                  <a:gd name="T1" fmla="*/ 0 h 392"/>
                  <a:gd name="T2" fmla="*/ 283332012 w 345"/>
                  <a:gd name="T3" fmla="*/ 73535835 h 392"/>
                  <a:gd name="T4" fmla="*/ 0 w 345"/>
                  <a:gd name="T5" fmla="*/ 124464860 h 392"/>
                  <a:gd name="T6" fmla="*/ 48123963 w 345"/>
                  <a:gd name="T7" fmla="*/ 186697290 h 392"/>
                  <a:gd name="T8" fmla="*/ 160392809 w 345"/>
                  <a:gd name="T9" fmla="*/ 186697290 h 392"/>
                  <a:gd name="T10" fmla="*/ 251259570 w 345"/>
                  <a:gd name="T11" fmla="*/ 209335995 h 392"/>
                  <a:gd name="T12" fmla="*/ 294032968 w 345"/>
                  <a:gd name="T13" fmla="*/ 231974523 h 392"/>
                  <a:gd name="T14" fmla="*/ 331455975 w 345"/>
                  <a:gd name="T15" fmla="*/ 277220039 h 392"/>
                  <a:gd name="T16" fmla="*/ 352827461 w 345"/>
                  <a:gd name="T17" fmla="*/ 333800855 h 392"/>
                  <a:gd name="T18" fmla="*/ 384930328 w 345"/>
                  <a:gd name="T19" fmla="*/ 446962132 h 392"/>
                  <a:gd name="T20" fmla="*/ 422353335 w 345"/>
                  <a:gd name="T21" fmla="*/ 650646335 h 392"/>
                  <a:gd name="T22" fmla="*/ 443724821 w 345"/>
                  <a:gd name="T23" fmla="*/ 820356711 h 392"/>
                  <a:gd name="T24" fmla="*/ 459776342 w 345"/>
                  <a:gd name="T25" fmla="*/ 961808484 h 392"/>
                  <a:gd name="T26" fmla="*/ 486498219 w 345"/>
                  <a:gd name="T27" fmla="*/ 1312596254 h 392"/>
                  <a:gd name="T28" fmla="*/ 518570661 w 345"/>
                  <a:gd name="T29" fmla="*/ 1697325955 h 392"/>
                  <a:gd name="T30" fmla="*/ 523921226 w 345"/>
                  <a:gd name="T31" fmla="*/ 1855732926 h 392"/>
                  <a:gd name="T32" fmla="*/ 523921226 w 345"/>
                  <a:gd name="T33" fmla="*/ 1957559258 h 392"/>
                  <a:gd name="T34" fmla="*/ 523921226 w 345"/>
                  <a:gd name="T35" fmla="*/ 2132952964 h 392"/>
                  <a:gd name="T36" fmla="*/ 539942147 w 345"/>
                  <a:gd name="T37" fmla="*/ 2147483647 h 392"/>
                  <a:gd name="T38" fmla="*/ 555993493 w 345"/>
                  <a:gd name="T39" fmla="*/ 2147483647 h 392"/>
                  <a:gd name="T40" fmla="*/ 588065935 w 345"/>
                  <a:gd name="T41" fmla="*/ 2147483647 h 392"/>
                  <a:gd name="T42" fmla="*/ 641540463 w 345"/>
                  <a:gd name="T43" fmla="*/ 2147483647 h 392"/>
                  <a:gd name="T44" fmla="*/ 759129275 w 345"/>
                  <a:gd name="T45" fmla="*/ 2070720534 h 392"/>
                  <a:gd name="T46" fmla="*/ 1181482611 w 345"/>
                  <a:gd name="T47" fmla="*/ 1578512887 h 392"/>
                  <a:gd name="T48" fmla="*/ 1331174289 w 345"/>
                  <a:gd name="T49" fmla="*/ 1386132088 h 392"/>
                  <a:gd name="T50" fmla="*/ 1507588020 w 345"/>
                  <a:gd name="T51" fmla="*/ 1120215455 h 392"/>
                  <a:gd name="T52" fmla="*/ 1667980655 w 345"/>
                  <a:gd name="T53" fmla="*/ 854330539 h 392"/>
                  <a:gd name="T54" fmla="*/ 1774899111 w 345"/>
                  <a:gd name="T55" fmla="*/ 639311213 h 392"/>
                  <a:gd name="T56" fmla="*/ 1828342864 w 345"/>
                  <a:gd name="T57" fmla="*/ 452613923 h 392"/>
                  <a:gd name="T58" fmla="*/ 1844394385 w 345"/>
                  <a:gd name="T59" fmla="*/ 288555339 h 392"/>
                  <a:gd name="T60" fmla="*/ 1828342864 w 345"/>
                  <a:gd name="T61" fmla="*/ 175393885 h 392"/>
                  <a:gd name="T62" fmla="*/ 1774899111 w 345"/>
                  <a:gd name="T63" fmla="*/ 84871136 h 392"/>
                  <a:gd name="T64" fmla="*/ 1694702706 w 345"/>
                  <a:gd name="T65" fmla="*/ 22638706 h 392"/>
                  <a:gd name="T66" fmla="*/ 1593134815 w 345"/>
                  <a:gd name="T67" fmla="*/ 5651792 h 392"/>
                  <a:gd name="T68" fmla="*/ 1523639541 w 345"/>
                  <a:gd name="T69" fmla="*/ 16986914 h 392"/>
                  <a:gd name="T70" fmla="*/ 1470165013 w 345"/>
                  <a:gd name="T71" fmla="*/ 45277233 h 392"/>
                  <a:gd name="T72" fmla="*/ 1438092571 w 345"/>
                  <a:gd name="T73" fmla="*/ 96174541 h 392"/>
                  <a:gd name="T74" fmla="*/ 1427391615 w 345"/>
                  <a:gd name="T75" fmla="*/ 158406970 h 392"/>
                  <a:gd name="T76" fmla="*/ 1438092571 w 345"/>
                  <a:gd name="T77" fmla="*/ 254581511 h 392"/>
                  <a:gd name="T78" fmla="*/ 1475515578 w 345"/>
                  <a:gd name="T79" fmla="*/ 322497272 h 392"/>
                  <a:gd name="T80" fmla="*/ 1593134815 w 345"/>
                  <a:gd name="T81" fmla="*/ 446962132 h 392"/>
                  <a:gd name="T82" fmla="*/ 1603835946 w 345"/>
                  <a:gd name="T83" fmla="*/ 503542948 h 392"/>
                  <a:gd name="T84" fmla="*/ 1603835946 w 345"/>
                  <a:gd name="T85" fmla="*/ 582730574 h 392"/>
                  <a:gd name="T86" fmla="*/ 1577083294 w 345"/>
                  <a:gd name="T87" fmla="*/ 701543642 h 392"/>
                  <a:gd name="T88" fmla="*/ 1523639541 w 345"/>
                  <a:gd name="T89" fmla="*/ 842995416 h 392"/>
                  <a:gd name="T90" fmla="*/ 1438092571 w 345"/>
                  <a:gd name="T91" fmla="*/ 1001402387 h 392"/>
                  <a:gd name="T92" fmla="*/ 1283050327 w 345"/>
                  <a:gd name="T93" fmla="*/ 1256015615 h 392"/>
                  <a:gd name="T94" fmla="*/ 1005068880 w 345"/>
                  <a:gd name="T95" fmla="*/ 1606803206 h 392"/>
                  <a:gd name="T96" fmla="*/ 855377026 w 345"/>
                  <a:gd name="T97" fmla="*/ 1714281152 h 392"/>
                  <a:gd name="T98" fmla="*/ 828655149 w 345"/>
                  <a:gd name="T99" fmla="*/ 1239028701 h 392"/>
                  <a:gd name="T100" fmla="*/ 780531187 w 345"/>
                  <a:gd name="T101" fmla="*/ 792066391 h 392"/>
                  <a:gd name="T102" fmla="*/ 721706268 w 345"/>
                  <a:gd name="T103" fmla="*/ 379078088 h 392"/>
                  <a:gd name="T104" fmla="*/ 636189898 w 345"/>
                  <a:gd name="T105" fmla="*/ 16986914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3"/>
                    </a:moveTo>
                    <a:lnTo>
                      <a:pt x="109" y="0"/>
                    </a:lnTo>
                    <a:lnTo>
                      <a:pt x="82" y="6"/>
                    </a:lnTo>
                    <a:lnTo>
                      <a:pt x="53" y="13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3"/>
                    </a:lnTo>
                    <a:lnTo>
                      <a:pt x="9" y="33"/>
                    </a:lnTo>
                    <a:lnTo>
                      <a:pt x="17" y="33"/>
                    </a:lnTo>
                    <a:lnTo>
                      <a:pt x="30" y="33"/>
                    </a:lnTo>
                    <a:lnTo>
                      <a:pt x="42" y="36"/>
                    </a:lnTo>
                    <a:lnTo>
                      <a:pt x="47" y="37"/>
                    </a:lnTo>
                    <a:lnTo>
                      <a:pt x="51" y="39"/>
                    </a:lnTo>
                    <a:lnTo>
                      <a:pt x="55" y="41"/>
                    </a:lnTo>
                    <a:lnTo>
                      <a:pt x="58" y="45"/>
                    </a:lnTo>
                    <a:lnTo>
                      <a:pt x="62" y="49"/>
                    </a:lnTo>
                    <a:lnTo>
                      <a:pt x="64" y="54"/>
                    </a:lnTo>
                    <a:lnTo>
                      <a:pt x="66" y="59"/>
                    </a:lnTo>
                    <a:lnTo>
                      <a:pt x="69" y="65"/>
                    </a:lnTo>
                    <a:lnTo>
                      <a:pt x="72" y="79"/>
                    </a:lnTo>
                    <a:lnTo>
                      <a:pt x="75" y="98"/>
                    </a:lnTo>
                    <a:lnTo>
                      <a:pt x="79" y="115"/>
                    </a:lnTo>
                    <a:lnTo>
                      <a:pt x="81" y="131"/>
                    </a:lnTo>
                    <a:lnTo>
                      <a:pt x="83" y="145"/>
                    </a:lnTo>
                    <a:lnTo>
                      <a:pt x="85" y="159"/>
                    </a:lnTo>
                    <a:lnTo>
                      <a:pt x="86" y="170"/>
                    </a:lnTo>
                    <a:lnTo>
                      <a:pt x="88" y="195"/>
                    </a:lnTo>
                    <a:lnTo>
                      <a:pt x="91" y="232"/>
                    </a:lnTo>
                    <a:lnTo>
                      <a:pt x="95" y="282"/>
                    </a:lnTo>
                    <a:lnTo>
                      <a:pt x="97" y="300"/>
                    </a:lnTo>
                    <a:lnTo>
                      <a:pt x="97" y="315"/>
                    </a:lnTo>
                    <a:lnTo>
                      <a:pt x="98" y="328"/>
                    </a:lnTo>
                    <a:lnTo>
                      <a:pt x="98" y="338"/>
                    </a:lnTo>
                    <a:lnTo>
                      <a:pt x="98" y="346"/>
                    </a:lnTo>
                    <a:lnTo>
                      <a:pt x="98" y="364"/>
                    </a:lnTo>
                    <a:lnTo>
                      <a:pt x="98" y="377"/>
                    </a:lnTo>
                    <a:lnTo>
                      <a:pt x="100" y="386"/>
                    </a:lnTo>
                    <a:lnTo>
                      <a:pt x="101" y="389"/>
                    </a:lnTo>
                    <a:lnTo>
                      <a:pt x="102" y="391"/>
                    </a:lnTo>
                    <a:lnTo>
                      <a:pt x="104" y="392"/>
                    </a:lnTo>
                    <a:lnTo>
                      <a:pt x="107" y="392"/>
                    </a:lnTo>
                    <a:lnTo>
                      <a:pt x="110" y="391"/>
                    </a:lnTo>
                    <a:lnTo>
                      <a:pt x="114" y="389"/>
                    </a:lnTo>
                    <a:lnTo>
                      <a:pt x="120" y="385"/>
                    </a:lnTo>
                    <a:lnTo>
                      <a:pt x="127" y="381"/>
                    </a:lnTo>
                    <a:lnTo>
                      <a:pt x="142" y="366"/>
                    </a:lnTo>
                    <a:lnTo>
                      <a:pt x="163" y="345"/>
                    </a:lnTo>
                    <a:lnTo>
                      <a:pt x="221" y="279"/>
                    </a:lnTo>
                    <a:lnTo>
                      <a:pt x="234" y="263"/>
                    </a:lnTo>
                    <a:lnTo>
                      <a:pt x="249" y="245"/>
                    </a:lnTo>
                    <a:lnTo>
                      <a:pt x="266" y="223"/>
                    </a:lnTo>
                    <a:lnTo>
                      <a:pt x="282" y="198"/>
                    </a:lnTo>
                    <a:lnTo>
                      <a:pt x="298" y="173"/>
                    </a:lnTo>
                    <a:lnTo>
                      <a:pt x="312" y="151"/>
                    </a:lnTo>
                    <a:lnTo>
                      <a:pt x="323" y="132"/>
                    </a:lnTo>
                    <a:lnTo>
                      <a:pt x="332" y="113"/>
                    </a:lnTo>
                    <a:lnTo>
                      <a:pt x="337" y="96"/>
                    </a:lnTo>
                    <a:lnTo>
                      <a:pt x="342" y="80"/>
                    </a:lnTo>
                    <a:lnTo>
                      <a:pt x="345" y="66"/>
                    </a:lnTo>
                    <a:lnTo>
                      <a:pt x="345" y="51"/>
                    </a:lnTo>
                    <a:lnTo>
                      <a:pt x="345" y="41"/>
                    </a:lnTo>
                    <a:lnTo>
                      <a:pt x="342" y="31"/>
                    </a:lnTo>
                    <a:lnTo>
                      <a:pt x="337" y="23"/>
                    </a:lnTo>
                    <a:lnTo>
                      <a:pt x="332" y="15"/>
                    </a:lnTo>
                    <a:lnTo>
                      <a:pt x="325" y="9"/>
                    </a:lnTo>
                    <a:lnTo>
                      <a:pt x="317" y="4"/>
                    </a:lnTo>
                    <a:lnTo>
                      <a:pt x="308" y="2"/>
                    </a:lnTo>
                    <a:lnTo>
                      <a:pt x="298" y="1"/>
                    </a:lnTo>
                    <a:lnTo>
                      <a:pt x="291" y="1"/>
                    </a:lnTo>
                    <a:lnTo>
                      <a:pt x="285" y="3"/>
                    </a:lnTo>
                    <a:lnTo>
                      <a:pt x="279" y="5"/>
                    </a:lnTo>
                    <a:lnTo>
                      <a:pt x="275" y="8"/>
                    </a:lnTo>
                    <a:lnTo>
                      <a:pt x="271" y="12"/>
                    </a:lnTo>
                    <a:lnTo>
                      <a:pt x="269" y="17"/>
                    </a:lnTo>
                    <a:lnTo>
                      <a:pt x="267" y="22"/>
                    </a:lnTo>
                    <a:lnTo>
                      <a:pt x="267" y="28"/>
                    </a:lnTo>
                    <a:lnTo>
                      <a:pt x="267" y="37"/>
                    </a:lnTo>
                    <a:lnTo>
                      <a:pt x="269" y="45"/>
                    </a:lnTo>
                    <a:lnTo>
                      <a:pt x="272" y="52"/>
                    </a:lnTo>
                    <a:lnTo>
                      <a:pt x="276" y="57"/>
                    </a:lnTo>
                    <a:lnTo>
                      <a:pt x="295" y="76"/>
                    </a:lnTo>
                    <a:lnTo>
                      <a:pt x="298" y="79"/>
                    </a:lnTo>
                    <a:lnTo>
                      <a:pt x="299" y="84"/>
                    </a:lnTo>
                    <a:lnTo>
                      <a:pt x="300" y="89"/>
                    </a:lnTo>
                    <a:lnTo>
                      <a:pt x="302" y="94"/>
                    </a:lnTo>
                    <a:lnTo>
                      <a:pt x="300" y="103"/>
                    </a:lnTo>
                    <a:lnTo>
                      <a:pt x="298" y="113"/>
                    </a:lnTo>
                    <a:lnTo>
                      <a:pt x="295" y="124"/>
                    </a:lnTo>
                    <a:lnTo>
                      <a:pt x="290" y="135"/>
                    </a:lnTo>
                    <a:lnTo>
                      <a:pt x="285" y="149"/>
                    </a:lnTo>
                    <a:lnTo>
                      <a:pt x="277" y="162"/>
                    </a:lnTo>
                    <a:lnTo>
                      <a:pt x="269" y="177"/>
                    </a:lnTo>
                    <a:lnTo>
                      <a:pt x="260" y="191"/>
                    </a:lnTo>
                    <a:lnTo>
                      <a:pt x="240" y="222"/>
                    </a:lnTo>
                    <a:lnTo>
                      <a:pt x="215" y="253"/>
                    </a:lnTo>
                    <a:lnTo>
                      <a:pt x="188" y="284"/>
                    </a:lnTo>
                    <a:lnTo>
                      <a:pt x="160" y="315"/>
                    </a:lnTo>
                    <a:lnTo>
                      <a:pt x="160" y="303"/>
                    </a:lnTo>
                    <a:lnTo>
                      <a:pt x="158" y="261"/>
                    </a:lnTo>
                    <a:lnTo>
                      <a:pt x="155" y="219"/>
                    </a:lnTo>
                    <a:lnTo>
                      <a:pt x="151" y="179"/>
                    </a:lnTo>
                    <a:lnTo>
                      <a:pt x="146" y="140"/>
                    </a:lnTo>
                    <a:lnTo>
                      <a:pt x="140" y="102"/>
                    </a:lnTo>
                    <a:lnTo>
                      <a:pt x="135" y="67"/>
                    </a:lnTo>
                    <a:lnTo>
                      <a:pt x="127" y="33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30" name="Freeform 283"/>
              <p:cNvSpPr>
                <a:spLocks/>
              </p:cNvSpPr>
              <p:nvPr/>
            </p:nvSpPr>
            <p:spPr bwMode="auto">
              <a:xfrm>
                <a:off x="8101013" y="5213350"/>
                <a:ext cx="42862" cy="74613"/>
              </a:xfrm>
              <a:custGeom>
                <a:avLst/>
                <a:gdLst>
                  <a:gd name="T0" fmla="*/ 1048173806 w 243"/>
                  <a:gd name="T1" fmla="*/ 794405481 h 429"/>
                  <a:gd name="T2" fmla="*/ 1174396575 w 243"/>
                  <a:gd name="T3" fmla="*/ 631331899 h 429"/>
                  <a:gd name="T4" fmla="*/ 1218296083 w 243"/>
                  <a:gd name="T5" fmla="*/ 441941321 h 429"/>
                  <a:gd name="T6" fmla="*/ 1201837604 w 243"/>
                  <a:gd name="T7" fmla="*/ 305154300 h 429"/>
                  <a:gd name="T8" fmla="*/ 1130497068 w 243"/>
                  <a:gd name="T9" fmla="*/ 189390404 h 429"/>
                  <a:gd name="T10" fmla="*/ 1031715504 w 243"/>
                  <a:gd name="T11" fmla="*/ 94710333 h 429"/>
                  <a:gd name="T12" fmla="*/ 905492734 w 243"/>
                  <a:gd name="T13" fmla="*/ 31580257 h 429"/>
                  <a:gd name="T14" fmla="*/ 751829113 w 243"/>
                  <a:gd name="T15" fmla="*/ 0 h 429"/>
                  <a:gd name="T16" fmla="*/ 570724287 w 243"/>
                  <a:gd name="T17" fmla="*/ 5263434 h 429"/>
                  <a:gd name="T18" fmla="*/ 406108983 w 243"/>
                  <a:gd name="T19" fmla="*/ 52603382 h 429"/>
                  <a:gd name="T20" fmla="*/ 274379417 w 243"/>
                  <a:gd name="T21" fmla="*/ 131523761 h 429"/>
                  <a:gd name="T22" fmla="*/ 153663798 w 243"/>
                  <a:gd name="T23" fmla="*/ 247257221 h 429"/>
                  <a:gd name="T24" fmla="*/ 60357810 w 243"/>
                  <a:gd name="T25" fmla="*/ 405097804 h 429"/>
                  <a:gd name="T26" fmla="*/ 71340536 w 243"/>
                  <a:gd name="T27" fmla="*/ 541884826 h 429"/>
                  <a:gd name="T28" fmla="*/ 235986883 w 243"/>
                  <a:gd name="T29" fmla="*/ 326177599 h 429"/>
                  <a:gd name="T30" fmla="*/ 428043215 w 243"/>
                  <a:gd name="T31" fmla="*/ 210443966 h 429"/>
                  <a:gd name="T32" fmla="*/ 614623794 w 243"/>
                  <a:gd name="T33" fmla="*/ 194653838 h 429"/>
                  <a:gd name="T34" fmla="*/ 724388084 w 243"/>
                  <a:gd name="T35" fmla="*/ 220970661 h 429"/>
                  <a:gd name="T36" fmla="*/ 817693896 w 243"/>
                  <a:gd name="T37" fmla="*/ 273574043 h 429"/>
                  <a:gd name="T38" fmla="*/ 889034432 w 243"/>
                  <a:gd name="T39" fmla="*/ 341967554 h 429"/>
                  <a:gd name="T40" fmla="*/ 927426966 w 243"/>
                  <a:gd name="T41" fmla="*/ 436678061 h 429"/>
                  <a:gd name="T42" fmla="*/ 943916489 w 243"/>
                  <a:gd name="T43" fmla="*/ 541884826 h 429"/>
                  <a:gd name="T44" fmla="*/ 921951213 w 243"/>
                  <a:gd name="T45" fmla="*/ 678671848 h 429"/>
                  <a:gd name="T46" fmla="*/ 856086430 w 243"/>
                  <a:gd name="T47" fmla="*/ 804932175 h 429"/>
                  <a:gd name="T48" fmla="*/ 757304866 w 243"/>
                  <a:gd name="T49" fmla="*/ 910169202 h 429"/>
                  <a:gd name="T50" fmla="*/ 614623794 w 243"/>
                  <a:gd name="T51" fmla="*/ 994322579 h 429"/>
                  <a:gd name="T52" fmla="*/ 444501694 w 243"/>
                  <a:gd name="T53" fmla="*/ 1067979524 h 429"/>
                  <a:gd name="T54" fmla="*/ 411584736 w 243"/>
                  <a:gd name="T55" fmla="*/ 1131109774 h 429"/>
                  <a:gd name="T56" fmla="*/ 581707013 w 243"/>
                  <a:gd name="T57" fmla="*/ 1136373034 h 429"/>
                  <a:gd name="T58" fmla="*/ 735370634 w 243"/>
                  <a:gd name="T59" fmla="*/ 1162689857 h 429"/>
                  <a:gd name="T60" fmla="*/ 867069156 w 243"/>
                  <a:gd name="T61" fmla="*/ 1231083368 h 429"/>
                  <a:gd name="T62" fmla="*/ 993291749 w 243"/>
                  <a:gd name="T63" fmla="*/ 1352080435 h 429"/>
                  <a:gd name="T64" fmla="*/ 1070108038 w 243"/>
                  <a:gd name="T65" fmla="*/ 1525710973 h 429"/>
                  <a:gd name="T66" fmla="*/ 1081090764 w 243"/>
                  <a:gd name="T67" fmla="*/ 1704574683 h 429"/>
                  <a:gd name="T68" fmla="*/ 1053649559 w 243"/>
                  <a:gd name="T69" fmla="*/ 1841361705 h 429"/>
                  <a:gd name="T70" fmla="*/ 987815996 w 243"/>
                  <a:gd name="T71" fmla="*/ 1962358772 h 429"/>
                  <a:gd name="T72" fmla="*/ 894510185 w 243"/>
                  <a:gd name="T73" fmla="*/ 2057069105 h 429"/>
                  <a:gd name="T74" fmla="*/ 773794389 w 243"/>
                  <a:gd name="T75" fmla="*/ 2114935922 h 429"/>
                  <a:gd name="T76" fmla="*/ 642064823 w 243"/>
                  <a:gd name="T77" fmla="*/ 2141252744 h 429"/>
                  <a:gd name="T78" fmla="*/ 493907998 w 243"/>
                  <a:gd name="T79" fmla="*/ 2109672487 h 429"/>
                  <a:gd name="T80" fmla="*/ 197563129 w 243"/>
                  <a:gd name="T81" fmla="*/ 1962358772 h 429"/>
                  <a:gd name="T82" fmla="*/ 87799015 w 243"/>
                  <a:gd name="T83" fmla="*/ 1962358772 h 429"/>
                  <a:gd name="T84" fmla="*/ 27441029 w 243"/>
                  <a:gd name="T85" fmla="*/ 2004465723 h 429"/>
                  <a:gd name="T86" fmla="*/ 0 w 243"/>
                  <a:gd name="T87" fmla="*/ 2067595799 h 429"/>
                  <a:gd name="T88" fmla="*/ 21965276 w 243"/>
                  <a:gd name="T89" fmla="*/ 2130726050 h 429"/>
                  <a:gd name="T90" fmla="*/ 109764290 w 243"/>
                  <a:gd name="T91" fmla="*/ 2147483647 h 429"/>
                  <a:gd name="T92" fmla="*/ 323785898 w 243"/>
                  <a:gd name="T93" fmla="*/ 2147483647 h 429"/>
                  <a:gd name="T94" fmla="*/ 642064823 w 243"/>
                  <a:gd name="T95" fmla="*/ 2147483647 h 429"/>
                  <a:gd name="T96" fmla="*/ 916475460 w 243"/>
                  <a:gd name="T97" fmla="*/ 2146516004 h 429"/>
                  <a:gd name="T98" fmla="*/ 1064632285 w 243"/>
                  <a:gd name="T99" fmla="*/ 2057069105 h 429"/>
                  <a:gd name="T100" fmla="*/ 1179872328 w 243"/>
                  <a:gd name="T101" fmla="*/ 1946598906 h 429"/>
                  <a:gd name="T102" fmla="*/ 1267671166 w 243"/>
                  <a:gd name="T103" fmla="*/ 1809811884 h 429"/>
                  <a:gd name="T104" fmla="*/ 1317077647 w 243"/>
                  <a:gd name="T105" fmla="*/ 1657234735 h 429"/>
                  <a:gd name="T106" fmla="*/ 1333535949 w 243"/>
                  <a:gd name="T107" fmla="*/ 1483604022 h 429"/>
                  <a:gd name="T108" fmla="*/ 1322553400 w 243"/>
                  <a:gd name="T109" fmla="*/ 1336290307 h 429"/>
                  <a:gd name="T110" fmla="*/ 1278653892 w 243"/>
                  <a:gd name="T111" fmla="*/ 1210029979 h 429"/>
                  <a:gd name="T112" fmla="*/ 1207313357 w 243"/>
                  <a:gd name="T113" fmla="*/ 1104823040 h 429"/>
                  <a:gd name="T114" fmla="*/ 1097549066 w 243"/>
                  <a:gd name="T115" fmla="*/ 1010112707 h 429"/>
                  <a:gd name="T116" fmla="*/ 899985937 w 243"/>
                  <a:gd name="T117" fmla="*/ 894379248 h 42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43"/>
                  <a:gd name="T178" fmla="*/ 0 h 429"/>
                  <a:gd name="T179" fmla="*/ 243 w 243"/>
                  <a:gd name="T180" fmla="*/ 429 h 429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43" h="429">
                    <a:moveTo>
                      <a:pt x="164" y="170"/>
                    </a:moveTo>
                    <a:lnTo>
                      <a:pt x="178" y="160"/>
                    </a:lnTo>
                    <a:lnTo>
                      <a:pt x="191" y="151"/>
                    </a:lnTo>
                    <a:lnTo>
                      <a:pt x="201" y="141"/>
                    </a:lnTo>
                    <a:lnTo>
                      <a:pt x="209" y="130"/>
                    </a:lnTo>
                    <a:lnTo>
                      <a:pt x="214" y="120"/>
                    </a:lnTo>
                    <a:lnTo>
                      <a:pt x="219" y="109"/>
                    </a:lnTo>
                    <a:lnTo>
                      <a:pt x="221" y="96"/>
                    </a:lnTo>
                    <a:lnTo>
                      <a:pt x="222" y="84"/>
                    </a:lnTo>
                    <a:lnTo>
                      <a:pt x="222" y="75"/>
                    </a:lnTo>
                    <a:lnTo>
                      <a:pt x="221" y="66"/>
                    </a:lnTo>
                    <a:lnTo>
                      <a:pt x="219" y="58"/>
                    </a:lnTo>
                    <a:lnTo>
                      <a:pt x="215" y="51"/>
                    </a:lnTo>
                    <a:lnTo>
                      <a:pt x="211" y="43"/>
                    </a:lnTo>
                    <a:lnTo>
                      <a:pt x="206" y="36"/>
                    </a:lnTo>
                    <a:lnTo>
                      <a:pt x="202" y="29"/>
                    </a:lnTo>
                    <a:lnTo>
                      <a:pt x="195" y="24"/>
                    </a:lnTo>
                    <a:lnTo>
                      <a:pt x="188" y="18"/>
                    </a:lnTo>
                    <a:lnTo>
                      <a:pt x="182" y="14"/>
                    </a:lnTo>
                    <a:lnTo>
                      <a:pt x="174" y="9"/>
                    </a:lnTo>
                    <a:lnTo>
                      <a:pt x="165" y="6"/>
                    </a:lnTo>
                    <a:lnTo>
                      <a:pt x="156" y="3"/>
                    </a:lnTo>
                    <a:lnTo>
                      <a:pt x="147" y="1"/>
                    </a:lnTo>
                    <a:lnTo>
                      <a:pt x="137" y="0"/>
                    </a:lnTo>
                    <a:lnTo>
                      <a:pt x="127" y="0"/>
                    </a:lnTo>
                    <a:lnTo>
                      <a:pt x="116" y="0"/>
                    </a:lnTo>
                    <a:lnTo>
                      <a:pt x="104" y="1"/>
                    </a:lnTo>
                    <a:lnTo>
                      <a:pt x="94" y="3"/>
                    </a:lnTo>
                    <a:lnTo>
                      <a:pt x="84" y="6"/>
                    </a:lnTo>
                    <a:lnTo>
                      <a:pt x="74" y="10"/>
                    </a:lnTo>
                    <a:lnTo>
                      <a:pt x="65" y="14"/>
                    </a:lnTo>
                    <a:lnTo>
                      <a:pt x="57" y="19"/>
                    </a:lnTo>
                    <a:lnTo>
                      <a:pt x="50" y="25"/>
                    </a:lnTo>
                    <a:lnTo>
                      <a:pt x="42" y="31"/>
                    </a:lnTo>
                    <a:lnTo>
                      <a:pt x="35" y="39"/>
                    </a:lnTo>
                    <a:lnTo>
                      <a:pt x="28" y="47"/>
                    </a:lnTo>
                    <a:lnTo>
                      <a:pt x="22" y="56"/>
                    </a:lnTo>
                    <a:lnTo>
                      <a:pt x="16" y="66"/>
                    </a:lnTo>
                    <a:lnTo>
                      <a:pt x="11" y="77"/>
                    </a:lnTo>
                    <a:lnTo>
                      <a:pt x="7" y="89"/>
                    </a:lnTo>
                    <a:lnTo>
                      <a:pt x="3" y="101"/>
                    </a:lnTo>
                    <a:lnTo>
                      <a:pt x="13" y="103"/>
                    </a:lnTo>
                    <a:lnTo>
                      <a:pt x="23" y="88"/>
                    </a:lnTo>
                    <a:lnTo>
                      <a:pt x="32" y="74"/>
                    </a:lnTo>
                    <a:lnTo>
                      <a:pt x="43" y="62"/>
                    </a:lnTo>
                    <a:lnTo>
                      <a:pt x="54" y="53"/>
                    </a:lnTo>
                    <a:lnTo>
                      <a:pt x="65" y="46"/>
                    </a:lnTo>
                    <a:lnTo>
                      <a:pt x="78" y="40"/>
                    </a:lnTo>
                    <a:lnTo>
                      <a:pt x="91" y="38"/>
                    </a:lnTo>
                    <a:lnTo>
                      <a:pt x="104" y="37"/>
                    </a:lnTo>
                    <a:lnTo>
                      <a:pt x="112" y="37"/>
                    </a:lnTo>
                    <a:lnTo>
                      <a:pt x="119" y="38"/>
                    </a:lnTo>
                    <a:lnTo>
                      <a:pt x="126" y="39"/>
                    </a:lnTo>
                    <a:lnTo>
                      <a:pt x="132" y="42"/>
                    </a:lnTo>
                    <a:lnTo>
                      <a:pt x="138" y="45"/>
                    </a:lnTo>
                    <a:lnTo>
                      <a:pt x="144" y="48"/>
                    </a:lnTo>
                    <a:lnTo>
                      <a:pt x="149" y="52"/>
                    </a:lnTo>
                    <a:lnTo>
                      <a:pt x="154" y="56"/>
                    </a:lnTo>
                    <a:lnTo>
                      <a:pt x="157" y="61"/>
                    </a:lnTo>
                    <a:lnTo>
                      <a:pt x="162" y="65"/>
                    </a:lnTo>
                    <a:lnTo>
                      <a:pt x="164" y="71"/>
                    </a:lnTo>
                    <a:lnTo>
                      <a:pt x="167" y="76"/>
                    </a:lnTo>
                    <a:lnTo>
                      <a:pt x="169" y="83"/>
                    </a:lnTo>
                    <a:lnTo>
                      <a:pt x="171" y="90"/>
                    </a:lnTo>
                    <a:lnTo>
                      <a:pt x="172" y="96"/>
                    </a:lnTo>
                    <a:lnTo>
                      <a:pt x="172" y="103"/>
                    </a:lnTo>
                    <a:lnTo>
                      <a:pt x="172" y="112"/>
                    </a:lnTo>
                    <a:lnTo>
                      <a:pt x="171" y="121"/>
                    </a:lnTo>
                    <a:lnTo>
                      <a:pt x="168" y="129"/>
                    </a:lnTo>
                    <a:lnTo>
                      <a:pt x="165" y="137"/>
                    </a:lnTo>
                    <a:lnTo>
                      <a:pt x="162" y="145"/>
                    </a:lnTo>
                    <a:lnTo>
                      <a:pt x="156" y="153"/>
                    </a:lnTo>
                    <a:lnTo>
                      <a:pt x="151" y="159"/>
                    </a:lnTo>
                    <a:lnTo>
                      <a:pt x="145" y="166"/>
                    </a:lnTo>
                    <a:lnTo>
                      <a:pt x="138" y="173"/>
                    </a:lnTo>
                    <a:lnTo>
                      <a:pt x="130" y="179"/>
                    </a:lnTo>
                    <a:lnTo>
                      <a:pt x="121" y="185"/>
                    </a:lnTo>
                    <a:lnTo>
                      <a:pt x="112" y="189"/>
                    </a:lnTo>
                    <a:lnTo>
                      <a:pt x="102" y="195"/>
                    </a:lnTo>
                    <a:lnTo>
                      <a:pt x="92" y="200"/>
                    </a:lnTo>
                    <a:lnTo>
                      <a:pt x="81" y="203"/>
                    </a:lnTo>
                    <a:lnTo>
                      <a:pt x="69" y="207"/>
                    </a:lnTo>
                    <a:lnTo>
                      <a:pt x="70" y="215"/>
                    </a:lnTo>
                    <a:lnTo>
                      <a:pt x="75" y="215"/>
                    </a:lnTo>
                    <a:lnTo>
                      <a:pt x="80" y="215"/>
                    </a:lnTo>
                    <a:lnTo>
                      <a:pt x="94" y="215"/>
                    </a:lnTo>
                    <a:lnTo>
                      <a:pt x="106" y="216"/>
                    </a:lnTo>
                    <a:lnTo>
                      <a:pt x="116" y="217"/>
                    </a:lnTo>
                    <a:lnTo>
                      <a:pt x="126" y="219"/>
                    </a:lnTo>
                    <a:lnTo>
                      <a:pt x="134" y="221"/>
                    </a:lnTo>
                    <a:lnTo>
                      <a:pt x="141" y="224"/>
                    </a:lnTo>
                    <a:lnTo>
                      <a:pt x="149" y="229"/>
                    </a:lnTo>
                    <a:lnTo>
                      <a:pt x="158" y="234"/>
                    </a:lnTo>
                    <a:lnTo>
                      <a:pt x="166" y="240"/>
                    </a:lnTo>
                    <a:lnTo>
                      <a:pt x="174" y="248"/>
                    </a:lnTo>
                    <a:lnTo>
                      <a:pt x="181" y="257"/>
                    </a:lnTo>
                    <a:lnTo>
                      <a:pt x="186" y="268"/>
                    </a:lnTo>
                    <a:lnTo>
                      <a:pt x="192" y="278"/>
                    </a:lnTo>
                    <a:lnTo>
                      <a:pt x="195" y="290"/>
                    </a:lnTo>
                    <a:lnTo>
                      <a:pt x="197" y="303"/>
                    </a:lnTo>
                    <a:lnTo>
                      <a:pt x="197" y="314"/>
                    </a:lnTo>
                    <a:lnTo>
                      <a:pt x="197" y="324"/>
                    </a:lnTo>
                    <a:lnTo>
                      <a:pt x="196" y="333"/>
                    </a:lnTo>
                    <a:lnTo>
                      <a:pt x="194" y="342"/>
                    </a:lnTo>
                    <a:lnTo>
                      <a:pt x="192" y="350"/>
                    </a:lnTo>
                    <a:lnTo>
                      <a:pt x="188" y="359"/>
                    </a:lnTo>
                    <a:lnTo>
                      <a:pt x="184" y="365"/>
                    </a:lnTo>
                    <a:lnTo>
                      <a:pt x="180" y="373"/>
                    </a:lnTo>
                    <a:lnTo>
                      <a:pt x="174" y="380"/>
                    </a:lnTo>
                    <a:lnTo>
                      <a:pt x="168" y="386"/>
                    </a:lnTo>
                    <a:lnTo>
                      <a:pt x="163" y="391"/>
                    </a:lnTo>
                    <a:lnTo>
                      <a:pt x="156" y="396"/>
                    </a:lnTo>
                    <a:lnTo>
                      <a:pt x="148" y="400"/>
                    </a:lnTo>
                    <a:lnTo>
                      <a:pt x="141" y="402"/>
                    </a:lnTo>
                    <a:lnTo>
                      <a:pt x="134" y="405"/>
                    </a:lnTo>
                    <a:lnTo>
                      <a:pt x="126" y="407"/>
                    </a:lnTo>
                    <a:lnTo>
                      <a:pt x="117" y="407"/>
                    </a:lnTo>
                    <a:lnTo>
                      <a:pt x="108" y="407"/>
                    </a:lnTo>
                    <a:lnTo>
                      <a:pt x="99" y="405"/>
                    </a:lnTo>
                    <a:lnTo>
                      <a:pt x="90" y="401"/>
                    </a:lnTo>
                    <a:lnTo>
                      <a:pt x="82" y="398"/>
                    </a:lnTo>
                    <a:lnTo>
                      <a:pt x="45" y="377"/>
                    </a:lnTo>
                    <a:lnTo>
                      <a:pt x="36" y="373"/>
                    </a:lnTo>
                    <a:lnTo>
                      <a:pt x="26" y="371"/>
                    </a:lnTo>
                    <a:lnTo>
                      <a:pt x="20" y="372"/>
                    </a:lnTo>
                    <a:lnTo>
                      <a:pt x="16" y="373"/>
                    </a:lnTo>
                    <a:lnTo>
                      <a:pt x="11" y="375"/>
                    </a:lnTo>
                    <a:lnTo>
                      <a:pt x="8" y="378"/>
                    </a:lnTo>
                    <a:lnTo>
                      <a:pt x="5" y="381"/>
                    </a:lnTo>
                    <a:lnTo>
                      <a:pt x="3" y="384"/>
                    </a:lnTo>
                    <a:lnTo>
                      <a:pt x="1" y="389"/>
                    </a:lnTo>
                    <a:lnTo>
                      <a:pt x="0" y="393"/>
                    </a:lnTo>
                    <a:lnTo>
                      <a:pt x="1" y="397"/>
                    </a:lnTo>
                    <a:lnTo>
                      <a:pt x="3" y="401"/>
                    </a:lnTo>
                    <a:lnTo>
                      <a:pt x="4" y="405"/>
                    </a:lnTo>
                    <a:lnTo>
                      <a:pt x="6" y="408"/>
                    </a:lnTo>
                    <a:lnTo>
                      <a:pt x="13" y="415"/>
                    </a:lnTo>
                    <a:lnTo>
                      <a:pt x="20" y="419"/>
                    </a:lnTo>
                    <a:lnTo>
                      <a:pt x="32" y="424"/>
                    </a:lnTo>
                    <a:lnTo>
                      <a:pt x="44" y="427"/>
                    </a:lnTo>
                    <a:lnTo>
                      <a:pt x="59" y="428"/>
                    </a:lnTo>
                    <a:lnTo>
                      <a:pt x="74" y="429"/>
                    </a:lnTo>
                    <a:lnTo>
                      <a:pt x="94" y="428"/>
                    </a:lnTo>
                    <a:lnTo>
                      <a:pt x="117" y="425"/>
                    </a:lnTo>
                    <a:lnTo>
                      <a:pt x="138" y="419"/>
                    </a:lnTo>
                    <a:lnTo>
                      <a:pt x="157" y="414"/>
                    </a:lnTo>
                    <a:lnTo>
                      <a:pt x="167" y="408"/>
                    </a:lnTo>
                    <a:lnTo>
                      <a:pt x="176" y="404"/>
                    </a:lnTo>
                    <a:lnTo>
                      <a:pt x="185" y="398"/>
                    </a:lnTo>
                    <a:lnTo>
                      <a:pt x="194" y="391"/>
                    </a:lnTo>
                    <a:lnTo>
                      <a:pt x="202" y="384"/>
                    </a:lnTo>
                    <a:lnTo>
                      <a:pt x="209" y="378"/>
                    </a:lnTo>
                    <a:lnTo>
                      <a:pt x="215" y="370"/>
                    </a:lnTo>
                    <a:lnTo>
                      <a:pt x="221" y="362"/>
                    </a:lnTo>
                    <a:lnTo>
                      <a:pt x="227" y="353"/>
                    </a:lnTo>
                    <a:lnTo>
                      <a:pt x="231" y="344"/>
                    </a:lnTo>
                    <a:lnTo>
                      <a:pt x="234" y="335"/>
                    </a:lnTo>
                    <a:lnTo>
                      <a:pt x="238" y="325"/>
                    </a:lnTo>
                    <a:lnTo>
                      <a:pt x="240" y="315"/>
                    </a:lnTo>
                    <a:lnTo>
                      <a:pt x="242" y="305"/>
                    </a:lnTo>
                    <a:lnTo>
                      <a:pt x="243" y="294"/>
                    </a:lnTo>
                    <a:lnTo>
                      <a:pt x="243" y="282"/>
                    </a:lnTo>
                    <a:lnTo>
                      <a:pt x="243" y="272"/>
                    </a:lnTo>
                    <a:lnTo>
                      <a:pt x="242" y="263"/>
                    </a:lnTo>
                    <a:lnTo>
                      <a:pt x="241" y="254"/>
                    </a:lnTo>
                    <a:lnTo>
                      <a:pt x="239" y="246"/>
                    </a:lnTo>
                    <a:lnTo>
                      <a:pt x="237" y="238"/>
                    </a:lnTo>
                    <a:lnTo>
                      <a:pt x="233" y="230"/>
                    </a:lnTo>
                    <a:lnTo>
                      <a:pt x="229" y="223"/>
                    </a:lnTo>
                    <a:lnTo>
                      <a:pt x="224" y="215"/>
                    </a:lnTo>
                    <a:lnTo>
                      <a:pt x="220" y="210"/>
                    </a:lnTo>
                    <a:lnTo>
                      <a:pt x="214" y="203"/>
                    </a:lnTo>
                    <a:lnTo>
                      <a:pt x="208" y="197"/>
                    </a:lnTo>
                    <a:lnTo>
                      <a:pt x="200" y="192"/>
                    </a:lnTo>
                    <a:lnTo>
                      <a:pt x="183" y="181"/>
                    </a:lnTo>
                    <a:lnTo>
                      <a:pt x="164" y="17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31" name="Freeform 284"/>
              <p:cNvSpPr>
                <a:spLocks/>
              </p:cNvSpPr>
              <p:nvPr/>
            </p:nvSpPr>
            <p:spPr bwMode="auto">
              <a:xfrm>
                <a:off x="8199438" y="5199063"/>
                <a:ext cx="133350" cy="53975"/>
              </a:xfrm>
              <a:custGeom>
                <a:avLst/>
                <a:gdLst>
                  <a:gd name="T0" fmla="*/ 2147483647 w 755"/>
                  <a:gd name="T1" fmla="*/ 1000515871 h 303"/>
                  <a:gd name="T2" fmla="*/ 2147483647 w 755"/>
                  <a:gd name="T3" fmla="*/ 1107929327 h 303"/>
                  <a:gd name="T4" fmla="*/ 2147483647 w 755"/>
                  <a:gd name="T5" fmla="*/ 1277506308 h 303"/>
                  <a:gd name="T6" fmla="*/ 2147483647 w 755"/>
                  <a:gd name="T7" fmla="*/ 1480972997 h 303"/>
                  <a:gd name="T8" fmla="*/ 2147483647 w 755"/>
                  <a:gd name="T9" fmla="*/ 1622308227 h 303"/>
                  <a:gd name="T10" fmla="*/ 2147483647 w 755"/>
                  <a:gd name="T11" fmla="*/ 1673174944 h 303"/>
                  <a:gd name="T12" fmla="*/ 2147483647 w 755"/>
                  <a:gd name="T13" fmla="*/ 1690119888 h 303"/>
                  <a:gd name="T14" fmla="*/ 2147483647 w 755"/>
                  <a:gd name="T15" fmla="*/ 1712745032 h 303"/>
                  <a:gd name="T16" fmla="*/ 2147483647 w 755"/>
                  <a:gd name="T17" fmla="*/ 1712745032 h 303"/>
                  <a:gd name="T18" fmla="*/ 2147483647 w 755"/>
                  <a:gd name="T19" fmla="*/ 1678823258 h 303"/>
                  <a:gd name="T20" fmla="*/ 2147483647 w 755"/>
                  <a:gd name="T21" fmla="*/ 1594034768 h 303"/>
                  <a:gd name="T22" fmla="*/ 2147483647 w 755"/>
                  <a:gd name="T23" fmla="*/ 1418809651 h 303"/>
                  <a:gd name="T24" fmla="*/ 2147483647 w 755"/>
                  <a:gd name="T25" fmla="*/ 1266177792 h 303"/>
                  <a:gd name="T26" fmla="*/ 2147483647 w 755"/>
                  <a:gd name="T27" fmla="*/ 1158796044 h 303"/>
                  <a:gd name="T28" fmla="*/ 2147483647 w 755"/>
                  <a:gd name="T29" fmla="*/ 1062679395 h 303"/>
                  <a:gd name="T30" fmla="*/ 2147483647 w 755"/>
                  <a:gd name="T31" fmla="*/ 966594276 h 303"/>
                  <a:gd name="T32" fmla="*/ 2147483647 w 755"/>
                  <a:gd name="T33" fmla="*/ 904430930 h 303"/>
                  <a:gd name="T34" fmla="*/ 2147483647 w 755"/>
                  <a:gd name="T35" fmla="*/ 876157471 h 303"/>
                  <a:gd name="T36" fmla="*/ 2147483647 w 755"/>
                  <a:gd name="T37" fmla="*/ 836587383 h 303"/>
                  <a:gd name="T38" fmla="*/ 2147483647 w 755"/>
                  <a:gd name="T39" fmla="*/ 808314102 h 303"/>
                  <a:gd name="T40" fmla="*/ 2147483647 w 755"/>
                  <a:gd name="T41" fmla="*/ 763095700 h 303"/>
                  <a:gd name="T42" fmla="*/ 2147483647 w 755"/>
                  <a:gd name="T43" fmla="*/ 633088985 h 303"/>
                  <a:gd name="T44" fmla="*/ 2147483647 w 755"/>
                  <a:gd name="T45" fmla="*/ 514378722 h 303"/>
                  <a:gd name="T46" fmla="*/ 2147483647 w 755"/>
                  <a:gd name="T47" fmla="*/ 412645466 h 303"/>
                  <a:gd name="T48" fmla="*/ 2147483647 w 755"/>
                  <a:gd name="T49" fmla="*/ 282638573 h 303"/>
                  <a:gd name="T50" fmla="*/ 2147483647 w 755"/>
                  <a:gd name="T51" fmla="*/ 146983544 h 303"/>
                  <a:gd name="T52" fmla="*/ 2147483647 w 755"/>
                  <a:gd name="T53" fmla="*/ 39570088 h 303"/>
                  <a:gd name="T54" fmla="*/ 2147483647 w 755"/>
                  <a:gd name="T55" fmla="*/ 0 h 303"/>
                  <a:gd name="T56" fmla="*/ 2147483647 w 755"/>
                  <a:gd name="T57" fmla="*/ 0 h 303"/>
                  <a:gd name="T58" fmla="*/ 2147483647 w 755"/>
                  <a:gd name="T59" fmla="*/ 16944944 h 303"/>
                  <a:gd name="T60" fmla="*/ 2147483647 w 755"/>
                  <a:gd name="T61" fmla="*/ 39570088 h 303"/>
                  <a:gd name="T62" fmla="*/ 2147483647 w 755"/>
                  <a:gd name="T63" fmla="*/ 90436805 h 303"/>
                  <a:gd name="T64" fmla="*/ 2147483647 w 755"/>
                  <a:gd name="T65" fmla="*/ 226091834 h 303"/>
                  <a:gd name="T66" fmla="*/ 2147483647 w 755"/>
                  <a:gd name="T67" fmla="*/ 429590410 h 303"/>
                  <a:gd name="T68" fmla="*/ 2147483647 w 755"/>
                  <a:gd name="T69" fmla="*/ 599167212 h 303"/>
                  <a:gd name="T70" fmla="*/ 2147483647 w 755"/>
                  <a:gd name="T71" fmla="*/ 712228983 h 303"/>
                  <a:gd name="T72" fmla="*/ 154261753 w 755"/>
                  <a:gd name="T73" fmla="*/ 763095700 h 303"/>
                  <a:gd name="T74" fmla="*/ 49600901 w 755"/>
                  <a:gd name="T75" fmla="*/ 774424037 h 303"/>
                  <a:gd name="T76" fmla="*/ 11012061 w 755"/>
                  <a:gd name="T77" fmla="*/ 797017473 h 303"/>
                  <a:gd name="T78" fmla="*/ 0 w 755"/>
                  <a:gd name="T79" fmla="*/ 853532505 h 303"/>
                  <a:gd name="T80" fmla="*/ 11012061 w 755"/>
                  <a:gd name="T81" fmla="*/ 910079244 h 303"/>
                  <a:gd name="T82" fmla="*/ 49600901 w 755"/>
                  <a:gd name="T83" fmla="*/ 938320817 h 303"/>
                  <a:gd name="T84" fmla="*/ 154261753 w 755"/>
                  <a:gd name="T85" fmla="*/ 949649332 h 303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3"/>
                  <a:gd name="T131" fmla="*/ 755 w 755"/>
                  <a:gd name="T132" fmla="*/ 303 h 303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3">
                    <a:moveTo>
                      <a:pt x="683" y="168"/>
                    </a:moveTo>
                    <a:lnTo>
                      <a:pt x="671" y="177"/>
                    </a:lnTo>
                    <a:lnTo>
                      <a:pt x="661" y="187"/>
                    </a:lnTo>
                    <a:lnTo>
                      <a:pt x="651" y="196"/>
                    </a:lnTo>
                    <a:lnTo>
                      <a:pt x="642" y="206"/>
                    </a:lnTo>
                    <a:lnTo>
                      <a:pt x="626" y="226"/>
                    </a:lnTo>
                    <a:lnTo>
                      <a:pt x="613" y="245"/>
                    </a:lnTo>
                    <a:lnTo>
                      <a:pt x="604" y="262"/>
                    </a:lnTo>
                    <a:lnTo>
                      <a:pt x="596" y="277"/>
                    </a:lnTo>
                    <a:lnTo>
                      <a:pt x="593" y="287"/>
                    </a:lnTo>
                    <a:lnTo>
                      <a:pt x="591" y="292"/>
                    </a:lnTo>
                    <a:lnTo>
                      <a:pt x="591" y="296"/>
                    </a:lnTo>
                    <a:lnTo>
                      <a:pt x="593" y="298"/>
                    </a:lnTo>
                    <a:lnTo>
                      <a:pt x="594" y="299"/>
                    </a:lnTo>
                    <a:lnTo>
                      <a:pt x="595" y="300"/>
                    </a:lnTo>
                    <a:lnTo>
                      <a:pt x="599" y="303"/>
                    </a:lnTo>
                    <a:lnTo>
                      <a:pt x="604" y="303"/>
                    </a:lnTo>
                    <a:lnTo>
                      <a:pt x="610" y="303"/>
                    </a:lnTo>
                    <a:lnTo>
                      <a:pt x="614" y="300"/>
                    </a:lnTo>
                    <a:lnTo>
                      <a:pt x="616" y="297"/>
                    </a:lnTo>
                    <a:lnTo>
                      <a:pt x="617" y="295"/>
                    </a:lnTo>
                    <a:lnTo>
                      <a:pt x="623" y="282"/>
                    </a:lnTo>
                    <a:lnTo>
                      <a:pt x="631" y="268"/>
                    </a:lnTo>
                    <a:lnTo>
                      <a:pt x="641" y="251"/>
                    </a:lnTo>
                    <a:lnTo>
                      <a:pt x="653" y="233"/>
                    </a:lnTo>
                    <a:lnTo>
                      <a:pt x="661" y="224"/>
                    </a:lnTo>
                    <a:lnTo>
                      <a:pt x="669" y="215"/>
                    </a:lnTo>
                    <a:lnTo>
                      <a:pt x="679" y="205"/>
                    </a:lnTo>
                    <a:lnTo>
                      <a:pt x="689" y="196"/>
                    </a:lnTo>
                    <a:lnTo>
                      <a:pt x="700" y="188"/>
                    </a:lnTo>
                    <a:lnTo>
                      <a:pt x="714" y="179"/>
                    </a:lnTo>
                    <a:lnTo>
                      <a:pt x="727" y="171"/>
                    </a:lnTo>
                    <a:lnTo>
                      <a:pt x="743" y="164"/>
                    </a:lnTo>
                    <a:lnTo>
                      <a:pt x="749" y="160"/>
                    </a:lnTo>
                    <a:lnTo>
                      <a:pt x="753" y="158"/>
                    </a:lnTo>
                    <a:lnTo>
                      <a:pt x="754" y="155"/>
                    </a:lnTo>
                    <a:lnTo>
                      <a:pt x="755" y="151"/>
                    </a:lnTo>
                    <a:lnTo>
                      <a:pt x="754" y="148"/>
                    </a:lnTo>
                    <a:lnTo>
                      <a:pt x="752" y="145"/>
                    </a:lnTo>
                    <a:lnTo>
                      <a:pt x="750" y="143"/>
                    </a:lnTo>
                    <a:lnTo>
                      <a:pt x="748" y="142"/>
                    </a:lnTo>
                    <a:lnTo>
                      <a:pt x="731" y="135"/>
                    </a:lnTo>
                    <a:lnTo>
                      <a:pt x="714" y="124"/>
                    </a:lnTo>
                    <a:lnTo>
                      <a:pt x="697" y="112"/>
                    </a:lnTo>
                    <a:lnTo>
                      <a:pt x="679" y="99"/>
                    </a:lnTo>
                    <a:lnTo>
                      <a:pt x="671" y="91"/>
                    </a:lnTo>
                    <a:lnTo>
                      <a:pt x="663" y="82"/>
                    </a:lnTo>
                    <a:lnTo>
                      <a:pt x="655" y="73"/>
                    </a:lnTo>
                    <a:lnTo>
                      <a:pt x="647" y="62"/>
                    </a:lnTo>
                    <a:lnTo>
                      <a:pt x="640" y="50"/>
                    </a:lnTo>
                    <a:lnTo>
                      <a:pt x="632" y="39"/>
                    </a:lnTo>
                    <a:lnTo>
                      <a:pt x="625" y="26"/>
                    </a:lnTo>
                    <a:lnTo>
                      <a:pt x="618" y="11"/>
                    </a:lnTo>
                    <a:lnTo>
                      <a:pt x="616" y="7"/>
                    </a:lnTo>
                    <a:lnTo>
                      <a:pt x="614" y="2"/>
                    </a:lnTo>
                    <a:lnTo>
                      <a:pt x="609" y="0"/>
                    </a:lnTo>
                    <a:lnTo>
                      <a:pt x="604" y="0"/>
                    </a:lnTo>
                    <a:lnTo>
                      <a:pt x="599" y="0"/>
                    </a:lnTo>
                    <a:lnTo>
                      <a:pt x="595" y="2"/>
                    </a:lnTo>
                    <a:lnTo>
                      <a:pt x="594" y="3"/>
                    </a:lnTo>
                    <a:lnTo>
                      <a:pt x="593" y="5"/>
                    </a:lnTo>
                    <a:lnTo>
                      <a:pt x="591" y="7"/>
                    </a:lnTo>
                    <a:lnTo>
                      <a:pt x="591" y="10"/>
                    </a:lnTo>
                    <a:lnTo>
                      <a:pt x="593" y="16"/>
                    </a:lnTo>
                    <a:lnTo>
                      <a:pt x="596" y="26"/>
                    </a:lnTo>
                    <a:lnTo>
                      <a:pt x="604" y="40"/>
                    </a:lnTo>
                    <a:lnTo>
                      <a:pt x="613" y="57"/>
                    </a:lnTo>
                    <a:lnTo>
                      <a:pt x="626" y="76"/>
                    </a:lnTo>
                    <a:lnTo>
                      <a:pt x="642" y="96"/>
                    </a:lnTo>
                    <a:lnTo>
                      <a:pt x="651" y="106"/>
                    </a:lnTo>
                    <a:lnTo>
                      <a:pt x="661" y="115"/>
                    </a:lnTo>
                    <a:lnTo>
                      <a:pt x="671" y="126"/>
                    </a:lnTo>
                    <a:lnTo>
                      <a:pt x="683" y="135"/>
                    </a:lnTo>
                    <a:lnTo>
                      <a:pt x="28" y="135"/>
                    </a:lnTo>
                    <a:lnTo>
                      <a:pt x="18" y="135"/>
                    </a:lnTo>
                    <a:lnTo>
                      <a:pt x="9" y="137"/>
                    </a:lnTo>
                    <a:lnTo>
                      <a:pt x="6" y="138"/>
                    </a:lnTo>
                    <a:lnTo>
                      <a:pt x="2" y="141"/>
                    </a:lnTo>
                    <a:lnTo>
                      <a:pt x="0" y="146"/>
                    </a:lnTo>
                    <a:lnTo>
                      <a:pt x="0" y="151"/>
                    </a:lnTo>
                    <a:lnTo>
                      <a:pt x="0" y="157"/>
                    </a:lnTo>
                    <a:lnTo>
                      <a:pt x="2" y="161"/>
                    </a:lnTo>
                    <a:lnTo>
                      <a:pt x="6" y="165"/>
                    </a:lnTo>
                    <a:lnTo>
                      <a:pt x="9" y="166"/>
                    </a:lnTo>
                    <a:lnTo>
                      <a:pt x="18" y="168"/>
                    </a:lnTo>
                    <a:lnTo>
                      <a:pt x="28" y="168"/>
                    </a:lnTo>
                    <a:lnTo>
                      <a:pt x="683" y="16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32" name="Freeform 285"/>
              <p:cNvSpPr>
                <a:spLocks/>
              </p:cNvSpPr>
              <p:nvPr/>
            </p:nvSpPr>
            <p:spPr bwMode="auto">
              <a:xfrm>
                <a:off x="8378825" y="5197475"/>
                <a:ext cx="60325" cy="69850"/>
              </a:xfrm>
              <a:custGeom>
                <a:avLst/>
                <a:gdLst>
                  <a:gd name="T0" fmla="*/ 577364980 w 345"/>
                  <a:gd name="T1" fmla="*/ 0 h 392"/>
                  <a:gd name="T2" fmla="*/ 277981447 w 345"/>
                  <a:gd name="T3" fmla="*/ 73535835 h 392"/>
                  <a:gd name="T4" fmla="*/ 0 w 345"/>
                  <a:gd name="T5" fmla="*/ 124464860 h 392"/>
                  <a:gd name="T6" fmla="*/ 48123963 w 345"/>
                  <a:gd name="T7" fmla="*/ 186697290 h 392"/>
                  <a:gd name="T8" fmla="*/ 165743200 w 345"/>
                  <a:gd name="T9" fmla="*/ 186697290 h 392"/>
                  <a:gd name="T10" fmla="*/ 245909005 w 345"/>
                  <a:gd name="T11" fmla="*/ 209335995 h 392"/>
                  <a:gd name="T12" fmla="*/ 288682577 w 345"/>
                  <a:gd name="T13" fmla="*/ 231974523 h 392"/>
                  <a:gd name="T14" fmla="*/ 326105410 w 345"/>
                  <a:gd name="T15" fmla="*/ 277220039 h 392"/>
                  <a:gd name="T16" fmla="*/ 352827461 w 345"/>
                  <a:gd name="T17" fmla="*/ 333800855 h 392"/>
                  <a:gd name="T18" fmla="*/ 384930328 w 345"/>
                  <a:gd name="T19" fmla="*/ 446962132 h 392"/>
                  <a:gd name="T20" fmla="*/ 417002770 w 345"/>
                  <a:gd name="T21" fmla="*/ 650646335 h 392"/>
                  <a:gd name="T22" fmla="*/ 438374256 w 345"/>
                  <a:gd name="T23" fmla="*/ 820356711 h 392"/>
                  <a:gd name="T24" fmla="*/ 454425777 w 345"/>
                  <a:gd name="T25" fmla="*/ 961808484 h 392"/>
                  <a:gd name="T26" fmla="*/ 486498219 w 345"/>
                  <a:gd name="T27" fmla="*/ 1312596254 h 392"/>
                  <a:gd name="T28" fmla="*/ 513220096 w 345"/>
                  <a:gd name="T29" fmla="*/ 1697325955 h 392"/>
                  <a:gd name="T30" fmla="*/ 518570661 w 345"/>
                  <a:gd name="T31" fmla="*/ 1855732926 h 392"/>
                  <a:gd name="T32" fmla="*/ 523921226 w 345"/>
                  <a:gd name="T33" fmla="*/ 1957559258 h 392"/>
                  <a:gd name="T34" fmla="*/ 523921226 w 345"/>
                  <a:gd name="T35" fmla="*/ 2132952964 h 392"/>
                  <a:gd name="T36" fmla="*/ 534622182 w 345"/>
                  <a:gd name="T37" fmla="*/ 2147483647 h 392"/>
                  <a:gd name="T38" fmla="*/ 550643103 w 345"/>
                  <a:gd name="T39" fmla="*/ 2147483647 h 392"/>
                  <a:gd name="T40" fmla="*/ 588065935 w 345"/>
                  <a:gd name="T41" fmla="*/ 2147483647 h 392"/>
                  <a:gd name="T42" fmla="*/ 641540463 w 345"/>
                  <a:gd name="T43" fmla="*/ 2147483647 h 392"/>
                  <a:gd name="T44" fmla="*/ 764479666 w 345"/>
                  <a:gd name="T45" fmla="*/ 2070720534 h 392"/>
                  <a:gd name="T46" fmla="*/ 1181482611 w 345"/>
                  <a:gd name="T47" fmla="*/ 1578512887 h 392"/>
                  <a:gd name="T48" fmla="*/ 1331174289 w 345"/>
                  <a:gd name="T49" fmla="*/ 1386132088 h 392"/>
                  <a:gd name="T50" fmla="*/ 1512938410 w 345"/>
                  <a:gd name="T51" fmla="*/ 1120215455 h 392"/>
                  <a:gd name="T52" fmla="*/ 1667980655 w 345"/>
                  <a:gd name="T53" fmla="*/ 854330539 h 392"/>
                  <a:gd name="T54" fmla="*/ 1769548546 w 345"/>
                  <a:gd name="T55" fmla="*/ 639311213 h 392"/>
                  <a:gd name="T56" fmla="*/ 1828342864 w 345"/>
                  <a:gd name="T57" fmla="*/ 452613923 h 392"/>
                  <a:gd name="T58" fmla="*/ 1844394385 w 345"/>
                  <a:gd name="T59" fmla="*/ 288555339 h 392"/>
                  <a:gd name="T60" fmla="*/ 1828342864 w 345"/>
                  <a:gd name="T61" fmla="*/ 175393885 h 392"/>
                  <a:gd name="T62" fmla="*/ 1774899111 w 345"/>
                  <a:gd name="T63" fmla="*/ 84871136 h 392"/>
                  <a:gd name="T64" fmla="*/ 1689352141 w 345"/>
                  <a:gd name="T65" fmla="*/ 22638706 h 392"/>
                  <a:gd name="T66" fmla="*/ 1587784425 w 345"/>
                  <a:gd name="T67" fmla="*/ 5651792 h 392"/>
                  <a:gd name="T68" fmla="*/ 1523639541 w 345"/>
                  <a:gd name="T69" fmla="*/ 16986914 h 392"/>
                  <a:gd name="T70" fmla="*/ 1470165013 w 345"/>
                  <a:gd name="T71" fmla="*/ 45277233 h 392"/>
                  <a:gd name="T72" fmla="*/ 1432742181 w 345"/>
                  <a:gd name="T73" fmla="*/ 96174541 h 392"/>
                  <a:gd name="T74" fmla="*/ 1422041050 w 345"/>
                  <a:gd name="T75" fmla="*/ 158406970 h 392"/>
                  <a:gd name="T76" fmla="*/ 1438092571 w 345"/>
                  <a:gd name="T77" fmla="*/ 254581511 h 392"/>
                  <a:gd name="T78" fmla="*/ 1475515578 w 345"/>
                  <a:gd name="T79" fmla="*/ 322497272 h 392"/>
                  <a:gd name="T80" fmla="*/ 1587784425 w 345"/>
                  <a:gd name="T81" fmla="*/ 446962132 h 392"/>
                  <a:gd name="T82" fmla="*/ 1609155736 w 345"/>
                  <a:gd name="T83" fmla="*/ 503542948 h 392"/>
                  <a:gd name="T84" fmla="*/ 1609155736 w 345"/>
                  <a:gd name="T85" fmla="*/ 582730574 h 392"/>
                  <a:gd name="T86" fmla="*/ 1577083294 w 345"/>
                  <a:gd name="T87" fmla="*/ 701543642 h 392"/>
                  <a:gd name="T88" fmla="*/ 1518288976 w 345"/>
                  <a:gd name="T89" fmla="*/ 842995416 h 392"/>
                  <a:gd name="T90" fmla="*/ 1438092571 w 345"/>
                  <a:gd name="T91" fmla="*/ 1001402387 h 392"/>
                  <a:gd name="T92" fmla="*/ 1277699762 w 345"/>
                  <a:gd name="T93" fmla="*/ 1256015615 h 392"/>
                  <a:gd name="T94" fmla="*/ 1010419270 w 345"/>
                  <a:gd name="T95" fmla="*/ 1606803206 h 392"/>
                  <a:gd name="T96" fmla="*/ 850026636 w 345"/>
                  <a:gd name="T97" fmla="*/ 1714281152 h 392"/>
                  <a:gd name="T98" fmla="*/ 828655149 w 345"/>
                  <a:gd name="T99" fmla="*/ 1239028701 h 392"/>
                  <a:gd name="T100" fmla="*/ 780531187 w 345"/>
                  <a:gd name="T101" fmla="*/ 792066391 h 392"/>
                  <a:gd name="T102" fmla="*/ 716386303 w 345"/>
                  <a:gd name="T103" fmla="*/ 379078088 h 392"/>
                  <a:gd name="T104" fmla="*/ 636189898 w 345"/>
                  <a:gd name="T105" fmla="*/ 16986914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3"/>
                    </a:moveTo>
                    <a:lnTo>
                      <a:pt x="108" y="0"/>
                    </a:lnTo>
                    <a:lnTo>
                      <a:pt x="82" y="6"/>
                    </a:lnTo>
                    <a:lnTo>
                      <a:pt x="52" y="13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3"/>
                    </a:lnTo>
                    <a:lnTo>
                      <a:pt x="9" y="33"/>
                    </a:lnTo>
                    <a:lnTo>
                      <a:pt x="16" y="33"/>
                    </a:lnTo>
                    <a:lnTo>
                      <a:pt x="31" y="33"/>
                    </a:lnTo>
                    <a:lnTo>
                      <a:pt x="42" y="36"/>
                    </a:lnTo>
                    <a:lnTo>
                      <a:pt x="46" y="37"/>
                    </a:lnTo>
                    <a:lnTo>
                      <a:pt x="51" y="39"/>
                    </a:lnTo>
                    <a:lnTo>
                      <a:pt x="54" y="41"/>
                    </a:lnTo>
                    <a:lnTo>
                      <a:pt x="57" y="45"/>
                    </a:lnTo>
                    <a:lnTo>
                      <a:pt x="61" y="49"/>
                    </a:lnTo>
                    <a:lnTo>
                      <a:pt x="63" y="54"/>
                    </a:lnTo>
                    <a:lnTo>
                      <a:pt x="66" y="59"/>
                    </a:lnTo>
                    <a:lnTo>
                      <a:pt x="69" y="65"/>
                    </a:lnTo>
                    <a:lnTo>
                      <a:pt x="72" y="79"/>
                    </a:lnTo>
                    <a:lnTo>
                      <a:pt x="75" y="98"/>
                    </a:lnTo>
                    <a:lnTo>
                      <a:pt x="78" y="115"/>
                    </a:lnTo>
                    <a:lnTo>
                      <a:pt x="81" y="131"/>
                    </a:lnTo>
                    <a:lnTo>
                      <a:pt x="82" y="145"/>
                    </a:lnTo>
                    <a:lnTo>
                      <a:pt x="84" y="159"/>
                    </a:lnTo>
                    <a:lnTo>
                      <a:pt x="85" y="170"/>
                    </a:lnTo>
                    <a:lnTo>
                      <a:pt x="88" y="195"/>
                    </a:lnTo>
                    <a:lnTo>
                      <a:pt x="91" y="232"/>
                    </a:lnTo>
                    <a:lnTo>
                      <a:pt x="94" y="282"/>
                    </a:lnTo>
                    <a:lnTo>
                      <a:pt x="96" y="300"/>
                    </a:lnTo>
                    <a:lnTo>
                      <a:pt x="97" y="315"/>
                    </a:lnTo>
                    <a:lnTo>
                      <a:pt x="97" y="328"/>
                    </a:lnTo>
                    <a:lnTo>
                      <a:pt x="98" y="338"/>
                    </a:lnTo>
                    <a:lnTo>
                      <a:pt x="98" y="346"/>
                    </a:lnTo>
                    <a:lnTo>
                      <a:pt x="98" y="364"/>
                    </a:lnTo>
                    <a:lnTo>
                      <a:pt x="98" y="377"/>
                    </a:lnTo>
                    <a:lnTo>
                      <a:pt x="99" y="386"/>
                    </a:lnTo>
                    <a:lnTo>
                      <a:pt x="100" y="389"/>
                    </a:lnTo>
                    <a:lnTo>
                      <a:pt x="102" y="391"/>
                    </a:lnTo>
                    <a:lnTo>
                      <a:pt x="103" y="392"/>
                    </a:lnTo>
                    <a:lnTo>
                      <a:pt x="106" y="392"/>
                    </a:lnTo>
                    <a:lnTo>
                      <a:pt x="110" y="391"/>
                    </a:lnTo>
                    <a:lnTo>
                      <a:pt x="115" y="389"/>
                    </a:lnTo>
                    <a:lnTo>
                      <a:pt x="120" y="385"/>
                    </a:lnTo>
                    <a:lnTo>
                      <a:pt x="127" y="381"/>
                    </a:lnTo>
                    <a:lnTo>
                      <a:pt x="143" y="366"/>
                    </a:lnTo>
                    <a:lnTo>
                      <a:pt x="162" y="345"/>
                    </a:lnTo>
                    <a:lnTo>
                      <a:pt x="221" y="279"/>
                    </a:lnTo>
                    <a:lnTo>
                      <a:pt x="234" y="263"/>
                    </a:lnTo>
                    <a:lnTo>
                      <a:pt x="249" y="245"/>
                    </a:lnTo>
                    <a:lnTo>
                      <a:pt x="265" y="223"/>
                    </a:lnTo>
                    <a:lnTo>
                      <a:pt x="283" y="198"/>
                    </a:lnTo>
                    <a:lnTo>
                      <a:pt x="298" y="173"/>
                    </a:lnTo>
                    <a:lnTo>
                      <a:pt x="312" y="151"/>
                    </a:lnTo>
                    <a:lnTo>
                      <a:pt x="322" y="132"/>
                    </a:lnTo>
                    <a:lnTo>
                      <a:pt x="331" y="113"/>
                    </a:lnTo>
                    <a:lnTo>
                      <a:pt x="338" y="96"/>
                    </a:lnTo>
                    <a:lnTo>
                      <a:pt x="342" y="80"/>
                    </a:lnTo>
                    <a:lnTo>
                      <a:pt x="344" y="66"/>
                    </a:lnTo>
                    <a:lnTo>
                      <a:pt x="345" y="51"/>
                    </a:lnTo>
                    <a:lnTo>
                      <a:pt x="344" y="41"/>
                    </a:lnTo>
                    <a:lnTo>
                      <a:pt x="342" y="31"/>
                    </a:lnTo>
                    <a:lnTo>
                      <a:pt x="338" y="23"/>
                    </a:lnTo>
                    <a:lnTo>
                      <a:pt x="332" y="15"/>
                    </a:lnTo>
                    <a:lnTo>
                      <a:pt x="324" y="9"/>
                    </a:lnTo>
                    <a:lnTo>
                      <a:pt x="316" y="4"/>
                    </a:lnTo>
                    <a:lnTo>
                      <a:pt x="307" y="2"/>
                    </a:lnTo>
                    <a:lnTo>
                      <a:pt x="297" y="1"/>
                    </a:lnTo>
                    <a:lnTo>
                      <a:pt x="290" y="1"/>
                    </a:lnTo>
                    <a:lnTo>
                      <a:pt x="285" y="3"/>
                    </a:lnTo>
                    <a:lnTo>
                      <a:pt x="279" y="5"/>
                    </a:lnTo>
                    <a:lnTo>
                      <a:pt x="275" y="8"/>
                    </a:lnTo>
                    <a:lnTo>
                      <a:pt x="270" y="12"/>
                    </a:lnTo>
                    <a:lnTo>
                      <a:pt x="268" y="17"/>
                    </a:lnTo>
                    <a:lnTo>
                      <a:pt x="267" y="22"/>
                    </a:lnTo>
                    <a:lnTo>
                      <a:pt x="266" y="28"/>
                    </a:lnTo>
                    <a:lnTo>
                      <a:pt x="267" y="37"/>
                    </a:lnTo>
                    <a:lnTo>
                      <a:pt x="269" y="45"/>
                    </a:lnTo>
                    <a:lnTo>
                      <a:pt x="271" y="52"/>
                    </a:lnTo>
                    <a:lnTo>
                      <a:pt x="276" y="57"/>
                    </a:lnTo>
                    <a:lnTo>
                      <a:pt x="295" y="76"/>
                    </a:lnTo>
                    <a:lnTo>
                      <a:pt x="297" y="79"/>
                    </a:lnTo>
                    <a:lnTo>
                      <a:pt x="299" y="84"/>
                    </a:lnTo>
                    <a:lnTo>
                      <a:pt x="301" y="89"/>
                    </a:lnTo>
                    <a:lnTo>
                      <a:pt x="301" y="94"/>
                    </a:lnTo>
                    <a:lnTo>
                      <a:pt x="301" y="103"/>
                    </a:lnTo>
                    <a:lnTo>
                      <a:pt x="298" y="113"/>
                    </a:lnTo>
                    <a:lnTo>
                      <a:pt x="295" y="124"/>
                    </a:lnTo>
                    <a:lnTo>
                      <a:pt x="290" y="135"/>
                    </a:lnTo>
                    <a:lnTo>
                      <a:pt x="284" y="149"/>
                    </a:lnTo>
                    <a:lnTo>
                      <a:pt x="277" y="162"/>
                    </a:lnTo>
                    <a:lnTo>
                      <a:pt x="269" y="177"/>
                    </a:lnTo>
                    <a:lnTo>
                      <a:pt x="260" y="191"/>
                    </a:lnTo>
                    <a:lnTo>
                      <a:pt x="239" y="222"/>
                    </a:lnTo>
                    <a:lnTo>
                      <a:pt x="215" y="253"/>
                    </a:lnTo>
                    <a:lnTo>
                      <a:pt x="189" y="284"/>
                    </a:lnTo>
                    <a:lnTo>
                      <a:pt x="159" y="315"/>
                    </a:lnTo>
                    <a:lnTo>
                      <a:pt x="159" y="303"/>
                    </a:lnTo>
                    <a:lnTo>
                      <a:pt x="157" y="261"/>
                    </a:lnTo>
                    <a:lnTo>
                      <a:pt x="155" y="219"/>
                    </a:lnTo>
                    <a:lnTo>
                      <a:pt x="150" y="179"/>
                    </a:lnTo>
                    <a:lnTo>
                      <a:pt x="146" y="140"/>
                    </a:lnTo>
                    <a:lnTo>
                      <a:pt x="140" y="102"/>
                    </a:lnTo>
                    <a:lnTo>
                      <a:pt x="134" y="67"/>
                    </a:lnTo>
                    <a:lnTo>
                      <a:pt x="127" y="33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33" name="Freeform 286"/>
              <p:cNvSpPr>
                <a:spLocks/>
              </p:cNvSpPr>
              <p:nvPr/>
            </p:nvSpPr>
            <p:spPr bwMode="auto">
              <a:xfrm>
                <a:off x="8453438" y="5213350"/>
                <a:ext cx="31750" cy="73025"/>
              </a:xfrm>
              <a:custGeom>
                <a:avLst/>
                <a:gdLst>
                  <a:gd name="T0" fmla="*/ 663396045 w 176"/>
                  <a:gd name="T1" fmla="*/ 0 h 420"/>
                  <a:gd name="T2" fmla="*/ 0 w 176"/>
                  <a:gd name="T3" fmla="*/ 294353864 h 420"/>
                  <a:gd name="T4" fmla="*/ 0 w 176"/>
                  <a:gd name="T5" fmla="*/ 341634248 h 420"/>
                  <a:gd name="T6" fmla="*/ 52850401 w 176"/>
                  <a:gd name="T7" fmla="*/ 331144381 h 420"/>
                  <a:gd name="T8" fmla="*/ 217226825 w 176"/>
                  <a:gd name="T9" fmla="*/ 273313449 h 420"/>
                  <a:gd name="T10" fmla="*/ 228974866 w 176"/>
                  <a:gd name="T11" fmla="*/ 273313449 h 420"/>
                  <a:gd name="T12" fmla="*/ 240690616 w 176"/>
                  <a:gd name="T13" fmla="*/ 273313449 h 420"/>
                  <a:gd name="T14" fmla="*/ 270044574 w 176"/>
                  <a:gd name="T15" fmla="*/ 273313449 h 420"/>
                  <a:gd name="T16" fmla="*/ 293541017 w 176"/>
                  <a:gd name="T17" fmla="*/ 278573510 h 420"/>
                  <a:gd name="T18" fmla="*/ 322894974 w 176"/>
                  <a:gd name="T19" fmla="*/ 289093804 h 420"/>
                  <a:gd name="T20" fmla="*/ 340500891 w 176"/>
                  <a:gd name="T21" fmla="*/ 299613925 h 420"/>
                  <a:gd name="T22" fmla="*/ 358106987 w 176"/>
                  <a:gd name="T23" fmla="*/ 320624087 h 420"/>
                  <a:gd name="T24" fmla="*/ 369855028 w 176"/>
                  <a:gd name="T25" fmla="*/ 341634248 h 420"/>
                  <a:gd name="T26" fmla="*/ 375712903 w 176"/>
                  <a:gd name="T27" fmla="*/ 367934724 h 420"/>
                  <a:gd name="T28" fmla="*/ 375712903 w 176"/>
                  <a:gd name="T29" fmla="*/ 394204946 h 420"/>
                  <a:gd name="T30" fmla="*/ 375712903 w 176"/>
                  <a:gd name="T31" fmla="*/ 1939524874 h 420"/>
                  <a:gd name="T32" fmla="*/ 369855028 w 176"/>
                  <a:gd name="T33" fmla="*/ 1992065493 h 420"/>
                  <a:gd name="T34" fmla="*/ 358106987 w 176"/>
                  <a:gd name="T35" fmla="*/ 2039376130 h 420"/>
                  <a:gd name="T36" fmla="*/ 346358766 w 176"/>
                  <a:gd name="T37" fmla="*/ 2060416545 h 420"/>
                  <a:gd name="T38" fmla="*/ 334643196 w 176"/>
                  <a:gd name="T39" fmla="*/ 2081426707 h 420"/>
                  <a:gd name="T40" fmla="*/ 317004628 w 176"/>
                  <a:gd name="T41" fmla="*/ 2097206888 h 420"/>
                  <a:gd name="T42" fmla="*/ 293541017 w 176"/>
                  <a:gd name="T43" fmla="*/ 2107696929 h 420"/>
                  <a:gd name="T44" fmla="*/ 252438658 w 176"/>
                  <a:gd name="T45" fmla="*/ 2133997404 h 420"/>
                  <a:gd name="T46" fmla="*/ 187872688 w 176"/>
                  <a:gd name="T47" fmla="*/ 2144517525 h 420"/>
                  <a:gd name="T48" fmla="*/ 111558496 w 176"/>
                  <a:gd name="T49" fmla="*/ 2147483647 h 420"/>
                  <a:gd name="T50" fmla="*/ 23496263 w 176"/>
                  <a:gd name="T51" fmla="*/ 2147483647 h 420"/>
                  <a:gd name="T52" fmla="*/ 23496263 w 176"/>
                  <a:gd name="T53" fmla="*/ 2147483647 h 420"/>
                  <a:gd name="T54" fmla="*/ 1033251074 w 176"/>
                  <a:gd name="T55" fmla="*/ 2147483647 h 420"/>
                  <a:gd name="T56" fmla="*/ 1033251074 w 176"/>
                  <a:gd name="T57" fmla="*/ 2147483647 h 420"/>
                  <a:gd name="T58" fmla="*/ 939330966 w 176"/>
                  <a:gd name="T59" fmla="*/ 2147483647 h 420"/>
                  <a:gd name="T60" fmla="*/ 868874649 w 176"/>
                  <a:gd name="T61" fmla="*/ 2147483647 h 420"/>
                  <a:gd name="T62" fmla="*/ 810166374 w 176"/>
                  <a:gd name="T63" fmla="*/ 2139257464 h 420"/>
                  <a:gd name="T64" fmla="*/ 763206500 w 176"/>
                  <a:gd name="T65" fmla="*/ 2128737344 h 420"/>
                  <a:gd name="T66" fmla="*/ 727962016 w 176"/>
                  <a:gd name="T67" fmla="*/ 2102467122 h 420"/>
                  <a:gd name="T68" fmla="*/ 710356099 w 176"/>
                  <a:gd name="T69" fmla="*/ 2076166473 h 420"/>
                  <a:gd name="T70" fmla="*/ 698607878 w 176"/>
                  <a:gd name="T71" fmla="*/ 2039376130 h 420"/>
                  <a:gd name="T72" fmla="*/ 692750003 w 176"/>
                  <a:gd name="T73" fmla="*/ 1997325553 h 420"/>
                  <a:gd name="T74" fmla="*/ 692750003 w 176"/>
                  <a:gd name="T75" fmla="*/ 5260060 h 420"/>
                  <a:gd name="T76" fmla="*/ 663396045 w 176"/>
                  <a:gd name="T77" fmla="*/ 0 h 42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0"/>
                  <a:gd name="T119" fmla="*/ 176 w 176"/>
                  <a:gd name="T120" fmla="*/ 420 h 42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0">
                    <a:moveTo>
                      <a:pt x="113" y="0"/>
                    </a:moveTo>
                    <a:lnTo>
                      <a:pt x="0" y="56"/>
                    </a:lnTo>
                    <a:lnTo>
                      <a:pt x="0" y="65"/>
                    </a:lnTo>
                    <a:lnTo>
                      <a:pt x="9" y="63"/>
                    </a:lnTo>
                    <a:lnTo>
                      <a:pt x="37" y="52"/>
                    </a:lnTo>
                    <a:lnTo>
                      <a:pt x="39" y="52"/>
                    </a:lnTo>
                    <a:lnTo>
                      <a:pt x="41" y="52"/>
                    </a:lnTo>
                    <a:lnTo>
                      <a:pt x="46" y="52"/>
                    </a:lnTo>
                    <a:lnTo>
                      <a:pt x="50" y="53"/>
                    </a:lnTo>
                    <a:lnTo>
                      <a:pt x="55" y="55"/>
                    </a:lnTo>
                    <a:lnTo>
                      <a:pt x="58" y="57"/>
                    </a:lnTo>
                    <a:lnTo>
                      <a:pt x="61" y="61"/>
                    </a:lnTo>
                    <a:lnTo>
                      <a:pt x="63" y="65"/>
                    </a:lnTo>
                    <a:lnTo>
                      <a:pt x="64" y="70"/>
                    </a:lnTo>
                    <a:lnTo>
                      <a:pt x="64" y="75"/>
                    </a:lnTo>
                    <a:lnTo>
                      <a:pt x="64" y="369"/>
                    </a:lnTo>
                    <a:lnTo>
                      <a:pt x="63" y="379"/>
                    </a:lnTo>
                    <a:lnTo>
                      <a:pt x="61" y="388"/>
                    </a:lnTo>
                    <a:lnTo>
                      <a:pt x="59" y="392"/>
                    </a:lnTo>
                    <a:lnTo>
                      <a:pt x="57" y="396"/>
                    </a:lnTo>
                    <a:lnTo>
                      <a:pt x="54" y="399"/>
                    </a:lnTo>
                    <a:lnTo>
                      <a:pt x="50" y="401"/>
                    </a:lnTo>
                    <a:lnTo>
                      <a:pt x="43" y="406"/>
                    </a:lnTo>
                    <a:lnTo>
                      <a:pt x="32" y="408"/>
                    </a:lnTo>
                    <a:lnTo>
                      <a:pt x="19" y="410"/>
                    </a:lnTo>
                    <a:lnTo>
                      <a:pt x="4" y="410"/>
                    </a:lnTo>
                    <a:lnTo>
                      <a:pt x="4" y="420"/>
                    </a:lnTo>
                    <a:lnTo>
                      <a:pt x="176" y="420"/>
                    </a:lnTo>
                    <a:lnTo>
                      <a:pt x="176" y="410"/>
                    </a:lnTo>
                    <a:lnTo>
                      <a:pt x="160" y="410"/>
                    </a:lnTo>
                    <a:lnTo>
                      <a:pt x="148" y="409"/>
                    </a:lnTo>
                    <a:lnTo>
                      <a:pt x="138" y="407"/>
                    </a:lnTo>
                    <a:lnTo>
                      <a:pt x="130" y="405"/>
                    </a:lnTo>
                    <a:lnTo>
                      <a:pt x="124" y="400"/>
                    </a:lnTo>
                    <a:lnTo>
                      <a:pt x="121" y="395"/>
                    </a:lnTo>
                    <a:lnTo>
                      <a:pt x="119" y="388"/>
                    </a:lnTo>
                    <a:lnTo>
                      <a:pt x="118" y="380"/>
                    </a:lnTo>
                    <a:lnTo>
                      <a:pt x="118" y="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34" name="Freeform 287"/>
              <p:cNvSpPr>
                <a:spLocks/>
              </p:cNvSpPr>
              <p:nvPr/>
            </p:nvSpPr>
            <p:spPr bwMode="auto">
              <a:xfrm>
                <a:off x="8507413" y="5213350"/>
                <a:ext cx="31750" cy="73025"/>
              </a:xfrm>
              <a:custGeom>
                <a:avLst/>
                <a:gdLst>
                  <a:gd name="T0" fmla="*/ 652220877 w 177"/>
                  <a:gd name="T1" fmla="*/ 0 h 420"/>
                  <a:gd name="T2" fmla="*/ 0 w 177"/>
                  <a:gd name="T3" fmla="*/ 294353864 h 420"/>
                  <a:gd name="T4" fmla="*/ 0 w 177"/>
                  <a:gd name="T5" fmla="*/ 341634248 h 420"/>
                  <a:gd name="T6" fmla="*/ 51933134 w 177"/>
                  <a:gd name="T7" fmla="*/ 331144381 h 420"/>
                  <a:gd name="T8" fmla="*/ 213556419 w 177"/>
                  <a:gd name="T9" fmla="*/ 273313449 h 420"/>
                  <a:gd name="T10" fmla="*/ 225107859 w 177"/>
                  <a:gd name="T11" fmla="*/ 273313449 h 420"/>
                  <a:gd name="T12" fmla="*/ 242418963 w 177"/>
                  <a:gd name="T13" fmla="*/ 273313449 h 420"/>
                  <a:gd name="T14" fmla="*/ 265489554 w 177"/>
                  <a:gd name="T15" fmla="*/ 273313449 h 420"/>
                  <a:gd name="T16" fmla="*/ 294352097 w 177"/>
                  <a:gd name="T17" fmla="*/ 278573510 h 420"/>
                  <a:gd name="T18" fmla="*/ 317454976 w 177"/>
                  <a:gd name="T19" fmla="*/ 289093804 h 420"/>
                  <a:gd name="T20" fmla="*/ 334765901 w 177"/>
                  <a:gd name="T21" fmla="*/ 299613925 h 420"/>
                  <a:gd name="T22" fmla="*/ 352077006 w 177"/>
                  <a:gd name="T23" fmla="*/ 320624087 h 420"/>
                  <a:gd name="T24" fmla="*/ 363628445 w 177"/>
                  <a:gd name="T25" fmla="*/ 341634248 h 420"/>
                  <a:gd name="T26" fmla="*/ 369388110 w 177"/>
                  <a:gd name="T27" fmla="*/ 367934724 h 420"/>
                  <a:gd name="T28" fmla="*/ 369388110 w 177"/>
                  <a:gd name="T29" fmla="*/ 394204946 h 420"/>
                  <a:gd name="T30" fmla="*/ 369388110 w 177"/>
                  <a:gd name="T31" fmla="*/ 1939524874 h 420"/>
                  <a:gd name="T32" fmla="*/ 363628445 w 177"/>
                  <a:gd name="T33" fmla="*/ 1992065493 h 420"/>
                  <a:gd name="T34" fmla="*/ 352077006 w 177"/>
                  <a:gd name="T35" fmla="*/ 2039376130 h 420"/>
                  <a:gd name="T36" fmla="*/ 346317340 w 177"/>
                  <a:gd name="T37" fmla="*/ 2060416545 h 420"/>
                  <a:gd name="T38" fmla="*/ 329006236 w 177"/>
                  <a:gd name="T39" fmla="*/ 2081426707 h 420"/>
                  <a:gd name="T40" fmla="*/ 311663023 w 177"/>
                  <a:gd name="T41" fmla="*/ 2097206888 h 420"/>
                  <a:gd name="T42" fmla="*/ 300143871 w 177"/>
                  <a:gd name="T43" fmla="*/ 2107696929 h 420"/>
                  <a:gd name="T44" fmla="*/ 248178629 w 177"/>
                  <a:gd name="T45" fmla="*/ 2133997404 h 420"/>
                  <a:gd name="T46" fmla="*/ 190453720 w 177"/>
                  <a:gd name="T47" fmla="*/ 2144517525 h 420"/>
                  <a:gd name="T48" fmla="*/ 115449816 w 177"/>
                  <a:gd name="T49" fmla="*/ 2147483647 h 420"/>
                  <a:gd name="T50" fmla="*/ 28862544 w 177"/>
                  <a:gd name="T51" fmla="*/ 2147483647 h 420"/>
                  <a:gd name="T52" fmla="*/ 28862544 w 177"/>
                  <a:gd name="T53" fmla="*/ 2147483647 h 420"/>
                  <a:gd name="T54" fmla="*/ 1021608808 w 177"/>
                  <a:gd name="T55" fmla="*/ 2147483647 h 420"/>
                  <a:gd name="T56" fmla="*/ 1021608808 w 177"/>
                  <a:gd name="T57" fmla="*/ 2147483647 h 420"/>
                  <a:gd name="T58" fmla="*/ 923502205 w 177"/>
                  <a:gd name="T59" fmla="*/ 2147483647 h 420"/>
                  <a:gd name="T60" fmla="*/ 854225857 w 177"/>
                  <a:gd name="T61" fmla="*/ 2147483647 h 420"/>
                  <a:gd name="T62" fmla="*/ 796500949 w 177"/>
                  <a:gd name="T63" fmla="*/ 2139257464 h 420"/>
                  <a:gd name="T64" fmla="*/ 750327480 w 177"/>
                  <a:gd name="T65" fmla="*/ 2128737344 h 420"/>
                  <a:gd name="T66" fmla="*/ 721464936 w 177"/>
                  <a:gd name="T67" fmla="*/ 2102467122 h 420"/>
                  <a:gd name="T68" fmla="*/ 698394346 w 177"/>
                  <a:gd name="T69" fmla="*/ 2076166473 h 420"/>
                  <a:gd name="T70" fmla="*/ 686842907 w 177"/>
                  <a:gd name="T71" fmla="*/ 2039376130 h 420"/>
                  <a:gd name="T72" fmla="*/ 681083242 w 177"/>
                  <a:gd name="T73" fmla="*/ 1997325553 h 420"/>
                  <a:gd name="T74" fmla="*/ 681083242 w 177"/>
                  <a:gd name="T75" fmla="*/ 5260060 h 420"/>
                  <a:gd name="T76" fmla="*/ 652220877 w 177"/>
                  <a:gd name="T77" fmla="*/ 0 h 42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7"/>
                  <a:gd name="T118" fmla="*/ 0 h 420"/>
                  <a:gd name="T119" fmla="*/ 177 w 177"/>
                  <a:gd name="T120" fmla="*/ 420 h 42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7" h="420">
                    <a:moveTo>
                      <a:pt x="113" y="0"/>
                    </a:moveTo>
                    <a:lnTo>
                      <a:pt x="0" y="56"/>
                    </a:lnTo>
                    <a:lnTo>
                      <a:pt x="0" y="65"/>
                    </a:lnTo>
                    <a:lnTo>
                      <a:pt x="9" y="63"/>
                    </a:lnTo>
                    <a:lnTo>
                      <a:pt x="37" y="52"/>
                    </a:lnTo>
                    <a:lnTo>
                      <a:pt x="39" y="52"/>
                    </a:lnTo>
                    <a:lnTo>
                      <a:pt x="42" y="52"/>
                    </a:lnTo>
                    <a:lnTo>
                      <a:pt x="46" y="52"/>
                    </a:lnTo>
                    <a:lnTo>
                      <a:pt x="51" y="53"/>
                    </a:lnTo>
                    <a:lnTo>
                      <a:pt x="55" y="55"/>
                    </a:lnTo>
                    <a:lnTo>
                      <a:pt x="58" y="57"/>
                    </a:lnTo>
                    <a:lnTo>
                      <a:pt x="61" y="61"/>
                    </a:lnTo>
                    <a:lnTo>
                      <a:pt x="63" y="65"/>
                    </a:lnTo>
                    <a:lnTo>
                      <a:pt x="64" y="70"/>
                    </a:lnTo>
                    <a:lnTo>
                      <a:pt x="64" y="75"/>
                    </a:lnTo>
                    <a:lnTo>
                      <a:pt x="64" y="369"/>
                    </a:lnTo>
                    <a:lnTo>
                      <a:pt x="63" y="379"/>
                    </a:lnTo>
                    <a:lnTo>
                      <a:pt x="61" y="388"/>
                    </a:lnTo>
                    <a:lnTo>
                      <a:pt x="60" y="392"/>
                    </a:lnTo>
                    <a:lnTo>
                      <a:pt x="57" y="396"/>
                    </a:lnTo>
                    <a:lnTo>
                      <a:pt x="54" y="399"/>
                    </a:lnTo>
                    <a:lnTo>
                      <a:pt x="52" y="401"/>
                    </a:lnTo>
                    <a:lnTo>
                      <a:pt x="43" y="406"/>
                    </a:lnTo>
                    <a:lnTo>
                      <a:pt x="33" y="408"/>
                    </a:lnTo>
                    <a:lnTo>
                      <a:pt x="20" y="410"/>
                    </a:lnTo>
                    <a:lnTo>
                      <a:pt x="5" y="410"/>
                    </a:lnTo>
                    <a:lnTo>
                      <a:pt x="5" y="420"/>
                    </a:lnTo>
                    <a:lnTo>
                      <a:pt x="177" y="420"/>
                    </a:lnTo>
                    <a:lnTo>
                      <a:pt x="177" y="410"/>
                    </a:lnTo>
                    <a:lnTo>
                      <a:pt x="160" y="410"/>
                    </a:lnTo>
                    <a:lnTo>
                      <a:pt x="148" y="409"/>
                    </a:lnTo>
                    <a:lnTo>
                      <a:pt x="138" y="407"/>
                    </a:lnTo>
                    <a:lnTo>
                      <a:pt x="130" y="405"/>
                    </a:lnTo>
                    <a:lnTo>
                      <a:pt x="125" y="400"/>
                    </a:lnTo>
                    <a:lnTo>
                      <a:pt x="121" y="395"/>
                    </a:lnTo>
                    <a:lnTo>
                      <a:pt x="119" y="388"/>
                    </a:lnTo>
                    <a:lnTo>
                      <a:pt x="118" y="380"/>
                    </a:lnTo>
                    <a:lnTo>
                      <a:pt x="118" y="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35" name="Freeform 288"/>
              <p:cNvSpPr>
                <a:spLocks/>
              </p:cNvSpPr>
              <p:nvPr/>
            </p:nvSpPr>
            <p:spPr bwMode="auto">
              <a:xfrm>
                <a:off x="8599488" y="5199063"/>
                <a:ext cx="133350" cy="53975"/>
              </a:xfrm>
              <a:custGeom>
                <a:avLst/>
                <a:gdLst>
                  <a:gd name="T0" fmla="*/ 2147483647 w 755"/>
                  <a:gd name="T1" fmla="*/ 1000515871 h 303"/>
                  <a:gd name="T2" fmla="*/ 2147483647 w 755"/>
                  <a:gd name="T3" fmla="*/ 1107929327 h 303"/>
                  <a:gd name="T4" fmla="*/ 2147483647 w 755"/>
                  <a:gd name="T5" fmla="*/ 1277506308 h 303"/>
                  <a:gd name="T6" fmla="*/ 2147483647 w 755"/>
                  <a:gd name="T7" fmla="*/ 1480972997 h 303"/>
                  <a:gd name="T8" fmla="*/ 2147483647 w 755"/>
                  <a:gd name="T9" fmla="*/ 1622308227 h 303"/>
                  <a:gd name="T10" fmla="*/ 2147483647 w 755"/>
                  <a:gd name="T11" fmla="*/ 1673174944 h 303"/>
                  <a:gd name="T12" fmla="*/ 2147483647 w 755"/>
                  <a:gd name="T13" fmla="*/ 1690119888 h 303"/>
                  <a:gd name="T14" fmla="*/ 2147483647 w 755"/>
                  <a:gd name="T15" fmla="*/ 1712745032 h 303"/>
                  <a:gd name="T16" fmla="*/ 2147483647 w 755"/>
                  <a:gd name="T17" fmla="*/ 1712745032 h 303"/>
                  <a:gd name="T18" fmla="*/ 2147483647 w 755"/>
                  <a:gd name="T19" fmla="*/ 1678823258 h 303"/>
                  <a:gd name="T20" fmla="*/ 2147483647 w 755"/>
                  <a:gd name="T21" fmla="*/ 1594034768 h 303"/>
                  <a:gd name="T22" fmla="*/ 2147483647 w 755"/>
                  <a:gd name="T23" fmla="*/ 1418809651 h 303"/>
                  <a:gd name="T24" fmla="*/ 2147483647 w 755"/>
                  <a:gd name="T25" fmla="*/ 1266177792 h 303"/>
                  <a:gd name="T26" fmla="*/ 2147483647 w 755"/>
                  <a:gd name="T27" fmla="*/ 1158796044 h 303"/>
                  <a:gd name="T28" fmla="*/ 2147483647 w 755"/>
                  <a:gd name="T29" fmla="*/ 1062679395 h 303"/>
                  <a:gd name="T30" fmla="*/ 2147483647 w 755"/>
                  <a:gd name="T31" fmla="*/ 966594276 h 303"/>
                  <a:gd name="T32" fmla="*/ 2147483647 w 755"/>
                  <a:gd name="T33" fmla="*/ 904430930 h 303"/>
                  <a:gd name="T34" fmla="*/ 2147483647 w 755"/>
                  <a:gd name="T35" fmla="*/ 876157471 h 303"/>
                  <a:gd name="T36" fmla="*/ 2147483647 w 755"/>
                  <a:gd name="T37" fmla="*/ 836587383 h 303"/>
                  <a:gd name="T38" fmla="*/ 2147483647 w 755"/>
                  <a:gd name="T39" fmla="*/ 808314102 h 303"/>
                  <a:gd name="T40" fmla="*/ 2147483647 w 755"/>
                  <a:gd name="T41" fmla="*/ 763095700 h 303"/>
                  <a:gd name="T42" fmla="*/ 2147483647 w 755"/>
                  <a:gd name="T43" fmla="*/ 633088985 h 303"/>
                  <a:gd name="T44" fmla="*/ 2147483647 w 755"/>
                  <a:gd name="T45" fmla="*/ 514378722 h 303"/>
                  <a:gd name="T46" fmla="*/ 2147483647 w 755"/>
                  <a:gd name="T47" fmla="*/ 412645466 h 303"/>
                  <a:gd name="T48" fmla="*/ 2147483647 w 755"/>
                  <a:gd name="T49" fmla="*/ 282638573 h 303"/>
                  <a:gd name="T50" fmla="*/ 2147483647 w 755"/>
                  <a:gd name="T51" fmla="*/ 146983544 h 303"/>
                  <a:gd name="T52" fmla="*/ 2147483647 w 755"/>
                  <a:gd name="T53" fmla="*/ 39570088 h 303"/>
                  <a:gd name="T54" fmla="*/ 2147483647 w 755"/>
                  <a:gd name="T55" fmla="*/ 0 h 303"/>
                  <a:gd name="T56" fmla="*/ 2147483647 w 755"/>
                  <a:gd name="T57" fmla="*/ 0 h 303"/>
                  <a:gd name="T58" fmla="*/ 2147483647 w 755"/>
                  <a:gd name="T59" fmla="*/ 16944944 h 303"/>
                  <a:gd name="T60" fmla="*/ 2147483647 w 755"/>
                  <a:gd name="T61" fmla="*/ 39570088 h 303"/>
                  <a:gd name="T62" fmla="*/ 2147483647 w 755"/>
                  <a:gd name="T63" fmla="*/ 90436805 h 303"/>
                  <a:gd name="T64" fmla="*/ 2147483647 w 755"/>
                  <a:gd name="T65" fmla="*/ 226091834 h 303"/>
                  <a:gd name="T66" fmla="*/ 2147483647 w 755"/>
                  <a:gd name="T67" fmla="*/ 429590410 h 303"/>
                  <a:gd name="T68" fmla="*/ 2147483647 w 755"/>
                  <a:gd name="T69" fmla="*/ 599167212 h 303"/>
                  <a:gd name="T70" fmla="*/ 2147483647 w 755"/>
                  <a:gd name="T71" fmla="*/ 712228983 h 303"/>
                  <a:gd name="T72" fmla="*/ 159783502 w 755"/>
                  <a:gd name="T73" fmla="*/ 763095700 h 303"/>
                  <a:gd name="T74" fmla="*/ 55091212 w 755"/>
                  <a:gd name="T75" fmla="*/ 774424037 h 303"/>
                  <a:gd name="T76" fmla="*/ 22023945 w 755"/>
                  <a:gd name="T77" fmla="*/ 797017473 h 303"/>
                  <a:gd name="T78" fmla="*/ 0 w 755"/>
                  <a:gd name="T79" fmla="*/ 853532505 h 303"/>
                  <a:gd name="T80" fmla="*/ 22023945 w 755"/>
                  <a:gd name="T81" fmla="*/ 910079244 h 303"/>
                  <a:gd name="T82" fmla="*/ 55091212 w 755"/>
                  <a:gd name="T83" fmla="*/ 938320817 h 303"/>
                  <a:gd name="T84" fmla="*/ 159783502 w 755"/>
                  <a:gd name="T85" fmla="*/ 949649332 h 303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3"/>
                  <a:gd name="T131" fmla="*/ 755 w 755"/>
                  <a:gd name="T132" fmla="*/ 303 h 303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3">
                    <a:moveTo>
                      <a:pt x="683" y="168"/>
                    </a:moveTo>
                    <a:lnTo>
                      <a:pt x="672" y="177"/>
                    </a:lnTo>
                    <a:lnTo>
                      <a:pt x="662" y="187"/>
                    </a:lnTo>
                    <a:lnTo>
                      <a:pt x="652" y="196"/>
                    </a:lnTo>
                    <a:lnTo>
                      <a:pt x="643" y="206"/>
                    </a:lnTo>
                    <a:lnTo>
                      <a:pt x="626" y="226"/>
                    </a:lnTo>
                    <a:lnTo>
                      <a:pt x="614" y="245"/>
                    </a:lnTo>
                    <a:lnTo>
                      <a:pt x="604" y="262"/>
                    </a:lnTo>
                    <a:lnTo>
                      <a:pt x="597" y="277"/>
                    </a:lnTo>
                    <a:lnTo>
                      <a:pt x="593" y="287"/>
                    </a:lnTo>
                    <a:lnTo>
                      <a:pt x="592" y="292"/>
                    </a:lnTo>
                    <a:lnTo>
                      <a:pt x="593" y="296"/>
                    </a:lnTo>
                    <a:lnTo>
                      <a:pt x="593" y="298"/>
                    </a:lnTo>
                    <a:lnTo>
                      <a:pt x="594" y="299"/>
                    </a:lnTo>
                    <a:lnTo>
                      <a:pt x="596" y="300"/>
                    </a:lnTo>
                    <a:lnTo>
                      <a:pt x="601" y="303"/>
                    </a:lnTo>
                    <a:lnTo>
                      <a:pt x="605" y="303"/>
                    </a:lnTo>
                    <a:lnTo>
                      <a:pt x="611" y="303"/>
                    </a:lnTo>
                    <a:lnTo>
                      <a:pt x="615" y="300"/>
                    </a:lnTo>
                    <a:lnTo>
                      <a:pt x="617" y="297"/>
                    </a:lnTo>
                    <a:lnTo>
                      <a:pt x="619" y="295"/>
                    </a:lnTo>
                    <a:lnTo>
                      <a:pt x="624" y="282"/>
                    </a:lnTo>
                    <a:lnTo>
                      <a:pt x="631" y="268"/>
                    </a:lnTo>
                    <a:lnTo>
                      <a:pt x="641" y="251"/>
                    </a:lnTo>
                    <a:lnTo>
                      <a:pt x="653" y="233"/>
                    </a:lnTo>
                    <a:lnTo>
                      <a:pt x="661" y="224"/>
                    </a:lnTo>
                    <a:lnTo>
                      <a:pt x="670" y="215"/>
                    </a:lnTo>
                    <a:lnTo>
                      <a:pt x="679" y="205"/>
                    </a:lnTo>
                    <a:lnTo>
                      <a:pt x="690" y="196"/>
                    </a:lnTo>
                    <a:lnTo>
                      <a:pt x="701" y="188"/>
                    </a:lnTo>
                    <a:lnTo>
                      <a:pt x="714" y="179"/>
                    </a:lnTo>
                    <a:lnTo>
                      <a:pt x="728" y="171"/>
                    </a:lnTo>
                    <a:lnTo>
                      <a:pt x="744" y="164"/>
                    </a:lnTo>
                    <a:lnTo>
                      <a:pt x="750" y="160"/>
                    </a:lnTo>
                    <a:lnTo>
                      <a:pt x="753" y="158"/>
                    </a:lnTo>
                    <a:lnTo>
                      <a:pt x="755" y="155"/>
                    </a:lnTo>
                    <a:lnTo>
                      <a:pt x="755" y="151"/>
                    </a:lnTo>
                    <a:lnTo>
                      <a:pt x="755" y="148"/>
                    </a:lnTo>
                    <a:lnTo>
                      <a:pt x="753" y="145"/>
                    </a:lnTo>
                    <a:lnTo>
                      <a:pt x="751" y="143"/>
                    </a:lnTo>
                    <a:lnTo>
                      <a:pt x="750" y="142"/>
                    </a:lnTo>
                    <a:lnTo>
                      <a:pt x="732" y="135"/>
                    </a:lnTo>
                    <a:lnTo>
                      <a:pt x="715" y="124"/>
                    </a:lnTo>
                    <a:lnTo>
                      <a:pt x="697" y="112"/>
                    </a:lnTo>
                    <a:lnTo>
                      <a:pt x="680" y="99"/>
                    </a:lnTo>
                    <a:lnTo>
                      <a:pt x="672" y="91"/>
                    </a:lnTo>
                    <a:lnTo>
                      <a:pt x="663" y="82"/>
                    </a:lnTo>
                    <a:lnTo>
                      <a:pt x="655" y="73"/>
                    </a:lnTo>
                    <a:lnTo>
                      <a:pt x="648" y="62"/>
                    </a:lnTo>
                    <a:lnTo>
                      <a:pt x="640" y="50"/>
                    </a:lnTo>
                    <a:lnTo>
                      <a:pt x="633" y="39"/>
                    </a:lnTo>
                    <a:lnTo>
                      <a:pt x="626" y="26"/>
                    </a:lnTo>
                    <a:lnTo>
                      <a:pt x="620" y="11"/>
                    </a:lnTo>
                    <a:lnTo>
                      <a:pt x="616" y="7"/>
                    </a:lnTo>
                    <a:lnTo>
                      <a:pt x="614" y="2"/>
                    </a:lnTo>
                    <a:lnTo>
                      <a:pt x="611" y="0"/>
                    </a:lnTo>
                    <a:lnTo>
                      <a:pt x="605" y="0"/>
                    </a:lnTo>
                    <a:lnTo>
                      <a:pt x="601" y="0"/>
                    </a:lnTo>
                    <a:lnTo>
                      <a:pt x="596" y="2"/>
                    </a:lnTo>
                    <a:lnTo>
                      <a:pt x="594" y="3"/>
                    </a:lnTo>
                    <a:lnTo>
                      <a:pt x="593" y="5"/>
                    </a:lnTo>
                    <a:lnTo>
                      <a:pt x="593" y="7"/>
                    </a:lnTo>
                    <a:lnTo>
                      <a:pt x="592" y="10"/>
                    </a:lnTo>
                    <a:lnTo>
                      <a:pt x="593" y="16"/>
                    </a:lnTo>
                    <a:lnTo>
                      <a:pt x="597" y="26"/>
                    </a:lnTo>
                    <a:lnTo>
                      <a:pt x="604" y="40"/>
                    </a:lnTo>
                    <a:lnTo>
                      <a:pt x="614" y="57"/>
                    </a:lnTo>
                    <a:lnTo>
                      <a:pt x="626" y="76"/>
                    </a:lnTo>
                    <a:lnTo>
                      <a:pt x="643" y="96"/>
                    </a:lnTo>
                    <a:lnTo>
                      <a:pt x="652" y="106"/>
                    </a:lnTo>
                    <a:lnTo>
                      <a:pt x="662" y="115"/>
                    </a:lnTo>
                    <a:lnTo>
                      <a:pt x="672" y="126"/>
                    </a:lnTo>
                    <a:lnTo>
                      <a:pt x="683" y="135"/>
                    </a:lnTo>
                    <a:lnTo>
                      <a:pt x="29" y="135"/>
                    </a:lnTo>
                    <a:lnTo>
                      <a:pt x="19" y="135"/>
                    </a:lnTo>
                    <a:lnTo>
                      <a:pt x="10" y="137"/>
                    </a:lnTo>
                    <a:lnTo>
                      <a:pt x="6" y="138"/>
                    </a:lnTo>
                    <a:lnTo>
                      <a:pt x="4" y="141"/>
                    </a:lnTo>
                    <a:lnTo>
                      <a:pt x="1" y="146"/>
                    </a:lnTo>
                    <a:lnTo>
                      <a:pt x="0" y="151"/>
                    </a:lnTo>
                    <a:lnTo>
                      <a:pt x="1" y="157"/>
                    </a:lnTo>
                    <a:lnTo>
                      <a:pt x="4" y="161"/>
                    </a:lnTo>
                    <a:lnTo>
                      <a:pt x="6" y="165"/>
                    </a:lnTo>
                    <a:lnTo>
                      <a:pt x="10" y="166"/>
                    </a:lnTo>
                    <a:lnTo>
                      <a:pt x="19" y="168"/>
                    </a:lnTo>
                    <a:lnTo>
                      <a:pt x="29" y="168"/>
                    </a:lnTo>
                    <a:lnTo>
                      <a:pt x="683" y="16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36" name="Freeform 289"/>
              <p:cNvSpPr>
                <a:spLocks/>
              </p:cNvSpPr>
              <p:nvPr/>
            </p:nvSpPr>
            <p:spPr bwMode="auto">
              <a:xfrm>
                <a:off x="8778875" y="5197475"/>
                <a:ext cx="60325" cy="69850"/>
              </a:xfrm>
              <a:custGeom>
                <a:avLst/>
                <a:gdLst>
                  <a:gd name="T0" fmla="*/ 572390973 w 346"/>
                  <a:gd name="T1" fmla="*/ 0 h 392"/>
                  <a:gd name="T2" fmla="*/ 275586568 w 346"/>
                  <a:gd name="T3" fmla="*/ 73535835 h 392"/>
                  <a:gd name="T4" fmla="*/ 0 w 346"/>
                  <a:gd name="T5" fmla="*/ 124464860 h 392"/>
                  <a:gd name="T6" fmla="*/ 52983482 w 346"/>
                  <a:gd name="T7" fmla="*/ 186697290 h 392"/>
                  <a:gd name="T8" fmla="*/ 158980610 w 346"/>
                  <a:gd name="T9" fmla="*/ 186697290 h 392"/>
                  <a:gd name="T10" fmla="*/ 249079833 w 346"/>
                  <a:gd name="T11" fmla="*/ 209335995 h 392"/>
                  <a:gd name="T12" fmla="*/ 286195574 w 346"/>
                  <a:gd name="T13" fmla="*/ 231974523 h 392"/>
                  <a:gd name="T14" fmla="*/ 323280803 w 346"/>
                  <a:gd name="T15" fmla="*/ 277220039 h 392"/>
                  <a:gd name="T16" fmla="*/ 349787713 w 346"/>
                  <a:gd name="T17" fmla="*/ 333800855 h 392"/>
                  <a:gd name="T18" fmla="*/ 376294622 w 346"/>
                  <a:gd name="T19" fmla="*/ 446962132 h 392"/>
                  <a:gd name="T20" fmla="*/ 413380026 w 346"/>
                  <a:gd name="T21" fmla="*/ 650646335 h 392"/>
                  <a:gd name="T22" fmla="*/ 434597689 w 346"/>
                  <a:gd name="T23" fmla="*/ 820356711 h 392"/>
                  <a:gd name="T24" fmla="*/ 455785014 w 346"/>
                  <a:gd name="T25" fmla="*/ 961808484 h 392"/>
                  <a:gd name="T26" fmla="*/ 476972166 w 346"/>
                  <a:gd name="T27" fmla="*/ 1312596254 h 392"/>
                  <a:gd name="T28" fmla="*/ 508798659 w 346"/>
                  <a:gd name="T29" fmla="*/ 1697325955 h 392"/>
                  <a:gd name="T30" fmla="*/ 514087907 w 346"/>
                  <a:gd name="T31" fmla="*/ 1855732926 h 392"/>
                  <a:gd name="T32" fmla="*/ 514087907 w 346"/>
                  <a:gd name="T33" fmla="*/ 1957559258 h 392"/>
                  <a:gd name="T34" fmla="*/ 519377154 w 346"/>
                  <a:gd name="T35" fmla="*/ 2132952964 h 392"/>
                  <a:gd name="T36" fmla="*/ 529985985 w 346"/>
                  <a:gd name="T37" fmla="*/ 2147483647 h 392"/>
                  <a:gd name="T38" fmla="*/ 551173310 w 346"/>
                  <a:gd name="T39" fmla="*/ 2147483647 h 392"/>
                  <a:gd name="T40" fmla="*/ 577680220 w 346"/>
                  <a:gd name="T41" fmla="*/ 2147483647 h 392"/>
                  <a:gd name="T42" fmla="*/ 641272534 w 346"/>
                  <a:gd name="T43" fmla="*/ 2147483647 h 392"/>
                  <a:gd name="T44" fmla="*/ 752589245 w 346"/>
                  <a:gd name="T45" fmla="*/ 2070720534 h 392"/>
                  <a:gd name="T46" fmla="*/ 1165969271 w 346"/>
                  <a:gd name="T47" fmla="*/ 1578512887 h 392"/>
                  <a:gd name="T48" fmla="*/ 1319660634 w 346"/>
                  <a:gd name="T49" fmla="*/ 1386132088 h 392"/>
                  <a:gd name="T50" fmla="*/ 1494569659 w 346"/>
                  <a:gd name="T51" fmla="*/ 1120215455 h 392"/>
                  <a:gd name="T52" fmla="*/ 1648261021 w 346"/>
                  <a:gd name="T53" fmla="*/ 854330539 h 392"/>
                  <a:gd name="T54" fmla="*/ 1754258323 w 346"/>
                  <a:gd name="T55" fmla="*/ 639311213 h 392"/>
                  <a:gd name="T56" fmla="*/ 1807241631 w 346"/>
                  <a:gd name="T57" fmla="*/ 452613923 h 392"/>
                  <a:gd name="T58" fmla="*/ 1833748540 w 346"/>
                  <a:gd name="T59" fmla="*/ 288555339 h 392"/>
                  <a:gd name="T60" fmla="*/ 1807241631 w 346"/>
                  <a:gd name="T61" fmla="*/ 175393885 h 392"/>
                  <a:gd name="T62" fmla="*/ 1754258323 w 346"/>
                  <a:gd name="T63" fmla="*/ 84871136 h 392"/>
                  <a:gd name="T64" fmla="*/ 1680057178 w 346"/>
                  <a:gd name="T65" fmla="*/ 22638706 h 392"/>
                  <a:gd name="T66" fmla="*/ 1579349298 w 346"/>
                  <a:gd name="T67" fmla="*/ 5651792 h 392"/>
                  <a:gd name="T68" fmla="*/ 1505148153 w 346"/>
                  <a:gd name="T69" fmla="*/ 16986914 h 392"/>
                  <a:gd name="T70" fmla="*/ 1452164671 w 346"/>
                  <a:gd name="T71" fmla="*/ 45277233 h 392"/>
                  <a:gd name="T72" fmla="*/ 1420368688 w 346"/>
                  <a:gd name="T73" fmla="*/ 96174541 h 392"/>
                  <a:gd name="T74" fmla="*/ 1409759857 w 346"/>
                  <a:gd name="T75" fmla="*/ 158406970 h 392"/>
                  <a:gd name="T76" fmla="*/ 1420368688 w 346"/>
                  <a:gd name="T77" fmla="*/ 254581511 h 392"/>
                  <a:gd name="T78" fmla="*/ 1457453918 w 346"/>
                  <a:gd name="T79" fmla="*/ 322497272 h 392"/>
                  <a:gd name="T80" fmla="*/ 1579349298 w 346"/>
                  <a:gd name="T81" fmla="*/ 446962132 h 392"/>
                  <a:gd name="T82" fmla="*/ 1595247202 w 346"/>
                  <a:gd name="T83" fmla="*/ 503542948 h 392"/>
                  <a:gd name="T84" fmla="*/ 1589958129 w 346"/>
                  <a:gd name="T85" fmla="*/ 582730574 h 392"/>
                  <a:gd name="T86" fmla="*/ 1558161972 w 346"/>
                  <a:gd name="T87" fmla="*/ 701543642 h 392"/>
                  <a:gd name="T88" fmla="*/ 1505148153 w 346"/>
                  <a:gd name="T89" fmla="*/ 842995416 h 392"/>
                  <a:gd name="T90" fmla="*/ 1420368688 w 346"/>
                  <a:gd name="T91" fmla="*/ 1001402387 h 392"/>
                  <a:gd name="T92" fmla="*/ 1266677151 w 346"/>
                  <a:gd name="T93" fmla="*/ 1256015615 h 392"/>
                  <a:gd name="T94" fmla="*/ 996379831 w 346"/>
                  <a:gd name="T95" fmla="*/ 1606803206 h 392"/>
                  <a:gd name="T96" fmla="*/ 847977715 w 346"/>
                  <a:gd name="T97" fmla="*/ 1714281152 h 392"/>
                  <a:gd name="T98" fmla="*/ 816181559 w 346"/>
                  <a:gd name="T99" fmla="*/ 1239028701 h 392"/>
                  <a:gd name="T100" fmla="*/ 768487323 w 346"/>
                  <a:gd name="T101" fmla="*/ 792066391 h 392"/>
                  <a:gd name="T102" fmla="*/ 710184257 w 346"/>
                  <a:gd name="T103" fmla="*/ 379078088 h 392"/>
                  <a:gd name="T104" fmla="*/ 625374455 w 346"/>
                  <a:gd name="T105" fmla="*/ 16986914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6"/>
                  <a:gd name="T160" fmla="*/ 0 h 392"/>
                  <a:gd name="T161" fmla="*/ 346 w 346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6" h="392">
                    <a:moveTo>
                      <a:pt x="118" y="3"/>
                    </a:moveTo>
                    <a:lnTo>
                      <a:pt x="108" y="0"/>
                    </a:lnTo>
                    <a:lnTo>
                      <a:pt x="82" y="6"/>
                    </a:lnTo>
                    <a:lnTo>
                      <a:pt x="52" y="13"/>
                    </a:lnTo>
                    <a:lnTo>
                      <a:pt x="23" y="19"/>
                    </a:lnTo>
                    <a:lnTo>
                      <a:pt x="0" y="22"/>
                    </a:lnTo>
                    <a:lnTo>
                      <a:pt x="0" y="33"/>
                    </a:lnTo>
                    <a:lnTo>
                      <a:pt x="10" y="33"/>
                    </a:lnTo>
                    <a:lnTo>
                      <a:pt x="16" y="33"/>
                    </a:lnTo>
                    <a:lnTo>
                      <a:pt x="30" y="33"/>
                    </a:lnTo>
                    <a:lnTo>
                      <a:pt x="41" y="36"/>
                    </a:lnTo>
                    <a:lnTo>
                      <a:pt x="47" y="37"/>
                    </a:lnTo>
                    <a:lnTo>
                      <a:pt x="51" y="39"/>
                    </a:lnTo>
                    <a:lnTo>
                      <a:pt x="54" y="41"/>
                    </a:lnTo>
                    <a:lnTo>
                      <a:pt x="58" y="45"/>
                    </a:lnTo>
                    <a:lnTo>
                      <a:pt x="61" y="49"/>
                    </a:lnTo>
                    <a:lnTo>
                      <a:pt x="63" y="54"/>
                    </a:lnTo>
                    <a:lnTo>
                      <a:pt x="66" y="59"/>
                    </a:lnTo>
                    <a:lnTo>
                      <a:pt x="68" y="65"/>
                    </a:lnTo>
                    <a:lnTo>
                      <a:pt x="71" y="79"/>
                    </a:lnTo>
                    <a:lnTo>
                      <a:pt x="75" y="98"/>
                    </a:lnTo>
                    <a:lnTo>
                      <a:pt x="78" y="115"/>
                    </a:lnTo>
                    <a:lnTo>
                      <a:pt x="80" y="131"/>
                    </a:lnTo>
                    <a:lnTo>
                      <a:pt x="82" y="145"/>
                    </a:lnTo>
                    <a:lnTo>
                      <a:pt x="85" y="159"/>
                    </a:lnTo>
                    <a:lnTo>
                      <a:pt x="86" y="170"/>
                    </a:lnTo>
                    <a:lnTo>
                      <a:pt x="88" y="195"/>
                    </a:lnTo>
                    <a:lnTo>
                      <a:pt x="90" y="232"/>
                    </a:lnTo>
                    <a:lnTo>
                      <a:pt x="95" y="282"/>
                    </a:lnTo>
                    <a:lnTo>
                      <a:pt x="96" y="300"/>
                    </a:lnTo>
                    <a:lnTo>
                      <a:pt x="97" y="315"/>
                    </a:lnTo>
                    <a:lnTo>
                      <a:pt x="97" y="328"/>
                    </a:lnTo>
                    <a:lnTo>
                      <a:pt x="97" y="338"/>
                    </a:lnTo>
                    <a:lnTo>
                      <a:pt x="97" y="346"/>
                    </a:lnTo>
                    <a:lnTo>
                      <a:pt x="97" y="364"/>
                    </a:lnTo>
                    <a:lnTo>
                      <a:pt x="98" y="377"/>
                    </a:lnTo>
                    <a:lnTo>
                      <a:pt x="99" y="386"/>
                    </a:lnTo>
                    <a:lnTo>
                      <a:pt x="100" y="389"/>
                    </a:lnTo>
                    <a:lnTo>
                      <a:pt x="102" y="391"/>
                    </a:lnTo>
                    <a:lnTo>
                      <a:pt x="104" y="392"/>
                    </a:lnTo>
                    <a:lnTo>
                      <a:pt x="106" y="392"/>
                    </a:lnTo>
                    <a:lnTo>
                      <a:pt x="109" y="391"/>
                    </a:lnTo>
                    <a:lnTo>
                      <a:pt x="115" y="389"/>
                    </a:lnTo>
                    <a:lnTo>
                      <a:pt x="121" y="385"/>
                    </a:lnTo>
                    <a:lnTo>
                      <a:pt x="126" y="381"/>
                    </a:lnTo>
                    <a:lnTo>
                      <a:pt x="142" y="366"/>
                    </a:lnTo>
                    <a:lnTo>
                      <a:pt x="162" y="345"/>
                    </a:lnTo>
                    <a:lnTo>
                      <a:pt x="220" y="279"/>
                    </a:lnTo>
                    <a:lnTo>
                      <a:pt x="234" y="263"/>
                    </a:lnTo>
                    <a:lnTo>
                      <a:pt x="249" y="245"/>
                    </a:lnTo>
                    <a:lnTo>
                      <a:pt x="265" y="223"/>
                    </a:lnTo>
                    <a:lnTo>
                      <a:pt x="282" y="198"/>
                    </a:lnTo>
                    <a:lnTo>
                      <a:pt x="298" y="173"/>
                    </a:lnTo>
                    <a:lnTo>
                      <a:pt x="311" y="151"/>
                    </a:lnTo>
                    <a:lnTo>
                      <a:pt x="322" y="132"/>
                    </a:lnTo>
                    <a:lnTo>
                      <a:pt x="331" y="113"/>
                    </a:lnTo>
                    <a:lnTo>
                      <a:pt x="338" y="96"/>
                    </a:lnTo>
                    <a:lnTo>
                      <a:pt x="341" y="80"/>
                    </a:lnTo>
                    <a:lnTo>
                      <a:pt x="345" y="66"/>
                    </a:lnTo>
                    <a:lnTo>
                      <a:pt x="346" y="51"/>
                    </a:lnTo>
                    <a:lnTo>
                      <a:pt x="345" y="41"/>
                    </a:lnTo>
                    <a:lnTo>
                      <a:pt x="341" y="31"/>
                    </a:lnTo>
                    <a:lnTo>
                      <a:pt x="337" y="23"/>
                    </a:lnTo>
                    <a:lnTo>
                      <a:pt x="331" y="15"/>
                    </a:lnTo>
                    <a:lnTo>
                      <a:pt x="324" y="9"/>
                    </a:lnTo>
                    <a:lnTo>
                      <a:pt x="317" y="4"/>
                    </a:lnTo>
                    <a:lnTo>
                      <a:pt x="308" y="2"/>
                    </a:lnTo>
                    <a:lnTo>
                      <a:pt x="298" y="1"/>
                    </a:lnTo>
                    <a:lnTo>
                      <a:pt x="291" y="1"/>
                    </a:lnTo>
                    <a:lnTo>
                      <a:pt x="284" y="3"/>
                    </a:lnTo>
                    <a:lnTo>
                      <a:pt x="278" y="5"/>
                    </a:lnTo>
                    <a:lnTo>
                      <a:pt x="274" y="8"/>
                    </a:lnTo>
                    <a:lnTo>
                      <a:pt x="271" y="12"/>
                    </a:lnTo>
                    <a:lnTo>
                      <a:pt x="268" y="17"/>
                    </a:lnTo>
                    <a:lnTo>
                      <a:pt x="266" y="22"/>
                    </a:lnTo>
                    <a:lnTo>
                      <a:pt x="266" y="28"/>
                    </a:lnTo>
                    <a:lnTo>
                      <a:pt x="266" y="37"/>
                    </a:lnTo>
                    <a:lnTo>
                      <a:pt x="268" y="45"/>
                    </a:lnTo>
                    <a:lnTo>
                      <a:pt x="272" y="52"/>
                    </a:lnTo>
                    <a:lnTo>
                      <a:pt x="275" y="57"/>
                    </a:lnTo>
                    <a:lnTo>
                      <a:pt x="295" y="76"/>
                    </a:lnTo>
                    <a:lnTo>
                      <a:pt x="298" y="79"/>
                    </a:lnTo>
                    <a:lnTo>
                      <a:pt x="299" y="84"/>
                    </a:lnTo>
                    <a:lnTo>
                      <a:pt x="301" y="89"/>
                    </a:lnTo>
                    <a:lnTo>
                      <a:pt x="301" y="94"/>
                    </a:lnTo>
                    <a:lnTo>
                      <a:pt x="300" y="103"/>
                    </a:lnTo>
                    <a:lnTo>
                      <a:pt x="298" y="113"/>
                    </a:lnTo>
                    <a:lnTo>
                      <a:pt x="294" y="124"/>
                    </a:lnTo>
                    <a:lnTo>
                      <a:pt x="290" y="135"/>
                    </a:lnTo>
                    <a:lnTo>
                      <a:pt x="284" y="149"/>
                    </a:lnTo>
                    <a:lnTo>
                      <a:pt x="277" y="162"/>
                    </a:lnTo>
                    <a:lnTo>
                      <a:pt x="268" y="177"/>
                    </a:lnTo>
                    <a:lnTo>
                      <a:pt x="259" y="191"/>
                    </a:lnTo>
                    <a:lnTo>
                      <a:pt x="239" y="222"/>
                    </a:lnTo>
                    <a:lnTo>
                      <a:pt x="215" y="253"/>
                    </a:lnTo>
                    <a:lnTo>
                      <a:pt x="188" y="284"/>
                    </a:lnTo>
                    <a:lnTo>
                      <a:pt x="160" y="315"/>
                    </a:lnTo>
                    <a:lnTo>
                      <a:pt x="160" y="303"/>
                    </a:lnTo>
                    <a:lnTo>
                      <a:pt x="158" y="261"/>
                    </a:lnTo>
                    <a:lnTo>
                      <a:pt x="154" y="219"/>
                    </a:lnTo>
                    <a:lnTo>
                      <a:pt x="151" y="179"/>
                    </a:lnTo>
                    <a:lnTo>
                      <a:pt x="145" y="140"/>
                    </a:lnTo>
                    <a:lnTo>
                      <a:pt x="140" y="102"/>
                    </a:lnTo>
                    <a:lnTo>
                      <a:pt x="134" y="67"/>
                    </a:lnTo>
                    <a:lnTo>
                      <a:pt x="126" y="33"/>
                    </a:lnTo>
                    <a:lnTo>
                      <a:pt x="118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37" name="Freeform 290"/>
              <p:cNvSpPr>
                <a:spLocks/>
              </p:cNvSpPr>
              <p:nvPr/>
            </p:nvSpPr>
            <p:spPr bwMode="auto">
              <a:xfrm>
                <a:off x="8853488" y="5213350"/>
                <a:ext cx="31750" cy="73025"/>
              </a:xfrm>
              <a:custGeom>
                <a:avLst/>
                <a:gdLst>
                  <a:gd name="T0" fmla="*/ 657538170 w 176"/>
                  <a:gd name="T1" fmla="*/ 0 h 420"/>
                  <a:gd name="T2" fmla="*/ 0 w 176"/>
                  <a:gd name="T3" fmla="*/ 294353864 h 420"/>
                  <a:gd name="T4" fmla="*/ 0 w 176"/>
                  <a:gd name="T5" fmla="*/ 341634248 h 420"/>
                  <a:gd name="T6" fmla="*/ 52850401 w 176"/>
                  <a:gd name="T7" fmla="*/ 331144381 h 420"/>
                  <a:gd name="T8" fmla="*/ 217226825 w 176"/>
                  <a:gd name="T9" fmla="*/ 273313449 h 420"/>
                  <a:gd name="T10" fmla="*/ 223084520 w 176"/>
                  <a:gd name="T11" fmla="*/ 273313449 h 420"/>
                  <a:gd name="T12" fmla="*/ 240690616 w 176"/>
                  <a:gd name="T13" fmla="*/ 273313449 h 420"/>
                  <a:gd name="T14" fmla="*/ 270044574 w 176"/>
                  <a:gd name="T15" fmla="*/ 273313449 h 420"/>
                  <a:gd name="T16" fmla="*/ 299398712 w 176"/>
                  <a:gd name="T17" fmla="*/ 278573510 h 420"/>
                  <a:gd name="T18" fmla="*/ 317004628 w 176"/>
                  <a:gd name="T19" fmla="*/ 289093804 h 420"/>
                  <a:gd name="T20" fmla="*/ 334643196 w 176"/>
                  <a:gd name="T21" fmla="*/ 299613925 h 420"/>
                  <a:gd name="T22" fmla="*/ 358106987 w 176"/>
                  <a:gd name="T23" fmla="*/ 320624087 h 420"/>
                  <a:gd name="T24" fmla="*/ 363997334 w 176"/>
                  <a:gd name="T25" fmla="*/ 341634248 h 420"/>
                  <a:gd name="T26" fmla="*/ 369855028 w 176"/>
                  <a:gd name="T27" fmla="*/ 367934724 h 420"/>
                  <a:gd name="T28" fmla="*/ 375712903 w 176"/>
                  <a:gd name="T29" fmla="*/ 394204946 h 420"/>
                  <a:gd name="T30" fmla="*/ 375712903 w 176"/>
                  <a:gd name="T31" fmla="*/ 1939524874 h 420"/>
                  <a:gd name="T32" fmla="*/ 369855028 w 176"/>
                  <a:gd name="T33" fmla="*/ 1992065493 h 420"/>
                  <a:gd name="T34" fmla="*/ 358106987 w 176"/>
                  <a:gd name="T35" fmla="*/ 2039376130 h 420"/>
                  <a:gd name="T36" fmla="*/ 346358766 w 176"/>
                  <a:gd name="T37" fmla="*/ 2060416545 h 420"/>
                  <a:gd name="T38" fmla="*/ 328752849 w 176"/>
                  <a:gd name="T39" fmla="*/ 2081426707 h 420"/>
                  <a:gd name="T40" fmla="*/ 317004628 w 176"/>
                  <a:gd name="T41" fmla="*/ 2097206888 h 420"/>
                  <a:gd name="T42" fmla="*/ 299398712 w 176"/>
                  <a:gd name="T43" fmla="*/ 2107696929 h 420"/>
                  <a:gd name="T44" fmla="*/ 252438658 w 176"/>
                  <a:gd name="T45" fmla="*/ 2133997404 h 420"/>
                  <a:gd name="T46" fmla="*/ 193730563 w 176"/>
                  <a:gd name="T47" fmla="*/ 2144517525 h 420"/>
                  <a:gd name="T48" fmla="*/ 111558496 w 176"/>
                  <a:gd name="T49" fmla="*/ 2147483647 h 420"/>
                  <a:gd name="T50" fmla="*/ 23496263 w 176"/>
                  <a:gd name="T51" fmla="*/ 2147483647 h 420"/>
                  <a:gd name="T52" fmla="*/ 23496263 w 176"/>
                  <a:gd name="T53" fmla="*/ 2147483647 h 420"/>
                  <a:gd name="T54" fmla="*/ 1033251074 w 176"/>
                  <a:gd name="T55" fmla="*/ 2147483647 h 420"/>
                  <a:gd name="T56" fmla="*/ 1033251074 w 176"/>
                  <a:gd name="T57" fmla="*/ 2147483647 h 420"/>
                  <a:gd name="T58" fmla="*/ 945188841 w 176"/>
                  <a:gd name="T59" fmla="*/ 2147483647 h 420"/>
                  <a:gd name="T60" fmla="*/ 868874649 w 176"/>
                  <a:gd name="T61" fmla="*/ 2147483647 h 420"/>
                  <a:gd name="T62" fmla="*/ 804276027 w 176"/>
                  <a:gd name="T63" fmla="*/ 2139257464 h 420"/>
                  <a:gd name="T64" fmla="*/ 763206500 w 176"/>
                  <a:gd name="T65" fmla="*/ 2128737344 h 420"/>
                  <a:gd name="T66" fmla="*/ 733852362 w 176"/>
                  <a:gd name="T67" fmla="*/ 2102467122 h 420"/>
                  <a:gd name="T68" fmla="*/ 704498224 w 176"/>
                  <a:gd name="T69" fmla="*/ 2076166473 h 420"/>
                  <a:gd name="T70" fmla="*/ 692750003 w 176"/>
                  <a:gd name="T71" fmla="*/ 2039376130 h 420"/>
                  <a:gd name="T72" fmla="*/ 692750003 w 176"/>
                  <a:gd name="T73" fmla="*/ 1997325553 h 420"/>
                  <a:gd name="T74" fmla="*/ 692750003 w 176"/>
                  <a:gd name="T75" fmla="*/ 5260060 h 420"/>
                  <a:gd name="T76" fmla="*/ 657538170 w 176"/>
                  <a:gd name="T77" fmla="*/ 0 h 42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0"/>
                  <a:gd name="T119" fmla="*/ 176 w 176"/>
                  <a:gd name="T120" fmla="*/ 420 h 42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0">
                    <a:moveTo>
                      <a:pt x="112" y="0"/>
                    </a:moveTo>
                    <a:lnTo>
                      <a:pt x="0" y="56"/>
                    </a:lnTo>
                    <a:lnTo>
                      <a:pt x="0" y="65"/>
                    </a:lnTo>
                    <a:lnTo>
                      <a:pt x="9" y="63"/>
                    </a:lnTo>
                    <a:lnTo>
                      <a:pt x="37" y="52"/>
                    </a:lnTo>
                    <a:lnTo>
                      <a:pt x="38" y="52"/>
                    </a:lnTo>
                    <a:lnTo>
                      <a:pt x="41" y="52"/>
                    </a:lnTo>
                    <a:lnTo>
                      <a:pt x="46" y="52"/>
                    </a:lnTo>
                    <a:lnTo>
                      <a:pt x="51" y="53"/>
                    </a:lnTo>
                    <a:lnTo>
                      <a:pt x="54" y="55"/>
                    </a:lnTo>
                    <a:lnTo>
                      <a:pt x="57" y="57"/>
                    </a:lnTo>
                    <a:lnTo>
                      <a:pt x="61" y="61"/>
                    </a:lnTo>
                    <a:lnTo>
                      <a:pt x="62" y="65"/>
                    </a:lnTo>
                    <a:lnTo>
                      <a:pt x="63" y="70"/>
                    </a:lnTo>
                    <a:lnTo>
                      <a:pt x="64" y="75"/>
                    </a:lnTo>
                    <a:lnTo>
                      <a:pt x="64" y="369"/>
                    </a:lnTo>
                    <a:lnTo>
                      <a:pt x="63" y="379"/>
                    </a:lnTo>
                    <a:lnTo>
                      <a:pt x="61" y="388"/>
                    </a:lnTo>
                    <a:lnTo>
                      <a:pt x="59" y="392"/>
                    </a:lnTo>
                    <a:lnTo>
                      <a:pt x="56" y="396"/>
                    </a:lnTo>
                    <a:lnTo>
                      <a:pt x="54" y="399"/>
                    </a:lnTo>
                    <a:lnTo>
                      <a:pt x="51" y="401"/>
                    </a:lnTo>
                    <a:lnTo>
                      <a:pt x="43" y="406"/>
                    </a:lnTo>
                    <a:lnTo>
                      <a:pt x="33" y="408"/>
                    </a:lnTo>
                    <a:lnTo>
                      <a:pt x="19" y="410"/>
                    </a:lnTo>
                    <a:lnTo>
                      <a:pt x="4" y="410"/>
                    </a:lnTo>
                    <a:lnTo>
                      <a:pt x="4" y="420"/>
                    </a:lnTo>
                    <a:lnTo>
                      <a:pt x="176" y="420"/>
                    </a:lnTo>
                    <a:lnTo>
                      <a:pt x="176" y="410"/>
                    </a:lnTo>
                    <a:lnTo>
                      <a:pt x="161" y="410"/>
                    </a:lnTo>
                    <a:lnTo>
                      <a:pt x="148" y="409"/>
                    </a:lnTo>
                    <a:lnTo>
                      <a:pt x="137" y="407"/>
                    </a:lnTo>
                    <a:lnTo>
                      <a:pt x="130" y="405"/>
                    </a:lnTo>
                    <a:lnTo>
                      <a:pt x="125" y="400"/>
                    </a:lnTo>
                    <a:lnTo>
                      <a:pt x="120" y="395"/>
                    </a:lnTo>
                    <a:lnTo>
                      <a:pt x="118" y="388"/>
                    </a:lnTo>
                    <a:lnTo>
                      <a:pt x="118" y="380"/>
                    </a:lnTo>
                    <a:lnTo>
                      <a:pt x="118" y="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38" name="Freeform 291"/>
              <p:cNvSpPr>
                <a:spLocks/>
              </p:cNvSpPr>
              <p:nvPr/>
            </p:nvSpPr>
            <p:spPr bwMode="auto">
              <a:xfrm>
                <a:off x="8901113" y="5213350"/>
                <a:ext cx="42862" cy="74613"/>
              </a:xfrm>
              <a:custGeom>
                <a:avLst/>
                <a:gdLst>
                  <a:gd name="T0" fmla="*/ 1050109790 w 242"/>
                  <a:gd name="T1" fmla="*/ 794405481 h 429"/>
                  <a:gd name="T2" fmla="*/ 1189015968 w 242"/>
                  <a:gd name="T3" fmla="*/ 631331899 h 429"/>
                  <a:gd name="T4" fmla="*/ 1227914827 w 242"/>
                  <a:gd name="T5" fmla="*/ 441941321 h 429"/>
                  <a:gd name="T6" fmla="*/ 1205673522 w 242"/>
                  <a:gd name="T7" fmla="*/ 305154300 h 429"/>
                  <a:gd name="T8" fmla="*/ 1144564886 w 242"/>
                  <a:gd name="T9" fmla="*/ 189390404 h 429"/>
                  <a:gd name="T10" fmla="*/ 1044557390 w 242"/>
                  <a:gd name="T11" fmla="*/ 94710333 h 429"/>
                  <a:gd name="T12" fmla="*/ 916756012 w 242"/>
                  <a:gd name="T13" fmla="*/ 31580257 h 429"/>
                  <a:gd name="T14" fmla="*/ 750087480 w 242"/>
                  <a:gd name="T15" fmla="*/ 0 h 429"/>
                  <a:gd name="T16" fmla="*/ 572282443 w 242"/>
                  <a:gd name="T17" fmla="*/ 5263434 h 429"/>
                  <a:gd name="T18" fmla="*/ 411166310 w 242"/>
                  <a:gd name="T19" fmla="*/ 52603382 h 429"/>
                  <a:gd name="T20" fmla="*/ 266707555 w 242"/>
                  <a:gd name="T21" fmla="*/ 131523761 h 429"/>
                  <a:gd name="T22" fmla="*/ 150011155 w 242"/>
                  <a:gd name="T23" fmla="*/ 247257221 h 429"/>
                  <a:gd name="T24" fmla="*/ 55556237 w 242"/>
                  <a:gd name="T25" fmla="*/ 405097804 h 429"/>
                  <a:gd name="T26" fmla="*/ 61108637 w 242"/>
                  <a:gd name="T27" fmla="*/ 541884826 h 429"/>
                  <a:gd name="T28" fmla="*/ 227808696 w 242"/>
                  <a:gd name="T29" fmla="*/ 326177599 h 429"/>
                  <a:gd name="T30" fmla="*/ 422271111 w 242"/>
                  <a:gd name="T31" fmla="*/ 210443966 h 429"/>
                  <a:gd name="T32" fmla="*/ 616733702 w 242"/>
                  <a:gd name="T33" fmla="*/ 194653838 h 429"/>
                  <a:gd name="T34" fmla="*/ 727846175 w 242"/>
                  <a:gd name="T35" fmla="*/ 220970661 h 429"/>
                  <a:gd name="T36" fmla="*/ 822301094 w 242"/>
                  <a:gd name="T37" fmla="*/ 273574043 h 429"/>
                  <a:gd name="T38" fmla="*/ 888993657 w 242"/>
                  <a:gd name="T39" fmla="*/ 341967554 h 429"/>
                  <a:gd name="T40" fmla="*/ 933413567 w 242"/>
                  <a:gd name="T41" fmla="*/ 436678061 h 429"/>
                  <a:gd name="T42" fmla="*/ 944549894 w 242"/>
                  <a:gd name="T43" fmla="*/ 541884826 h 429"/>
                  <a:gd name="T44" fmla="*/ 927860990 w 242"/>
                  <a:gd name="T45" fmla="*/ 678671848 h 429"/>
                  <a:gd name="T46" fmla="*/ 866752353 w 242"/>
                  <a:gd name="T47" fmla="*/ 804932175 h 429"/>
                  <a:gd name="T48" fmla="*/ 761192457 w 242"/>
                  <a:gd name="T49" fmla="*/ 910169202 h 429"/>
                  <a:gd name="T50" fmla="*/ 616733702 w 242"/>
                  <a:gd name="T51" fmla="*/ 994322579 h 429"/>
                  <a:gd name="T52" fmla="*/ 438928665 w 242"/>
                  <a:gd name="T53" fmla="*/ 1067979524 h 429"/>
                  <a:gd name="T54" fmla="*/ 411166310 w 242"/>
                  <a:gd name="T55" fmla="*/ 1131109774 h 429"/>
                  <a:gd name="T56" fmla="*/ 577834843 w 242"/>
                  <a:gd name="T57" fmla="*/ 1136373034 h 429"/>
                  <a:gd name="T58" fmla="*/ 733398575 w 242"/>
                  <a:gd name="T59" fmla="*/ 1162689857 h 429"/>
                  <a:gd name="T60" fmla="*/ 872304753 w 242"/>
                  <a:gd name="T61" fmla="*/ 1231083368 h 429"/>
                  <a:gd name="T62" fmla="*/ 994553553 w 242"/>
                  <a:gd name="T63" fmla="*/ 1352080435 h 429"/>
                  <a:gd name="T64" fmla="*/ 1077872322 w 242"/>
                  <a:gd name="T65" fmla="*/ 1525710973 h 429"/>
                  <a:gd name="T66" fmla="*/ 1089008649 w 242"/>
                  <a:gd name="T67" fmla="*/ 1704574683 h 429"/>
                  <a:gd name="T68" fmla="*/ 1055662367 w 242"/>
                  <a:gd name="T69" fmla="*/ 1841361705 h 429"/>
                  <a:gd name="T70" fmla="*/ 989001153 w 242"/>
                  <a:gd name="T71" fmla="*/ 1962358772 h 429"/>
                  <a:gd name="T72" fmla="*/ 894546058 w 242"/>
                  <a:gd name="T73" fmla="*/ 2057069105 h 429"/>
                  <a:gd name="T74" fmla="*/ 777849835 w 242"/>
                  <a:gd name="T75" fmla="*/ 2114935922 h 429"/>
                  <a:gd name="T76" fmla="*/ 638943657 w 242"/>
                  <a:gd name="T77" fmla="*/ 2141252744 h 429"/>
                  <a:gd name="T78" fmla="*/ 488932325 w 242"/>
                  <a:gd name="T79" fmla="*/ 2109672487 h 429"/>
                  <a:gd name="T80" fmla="*/ 194462414 w 242"/>
                  <a:gd name="T81" fmla="*/ 1962358772 h 429"/>
                  <a:gd name="T82" fmla="*/ 83349941 w 242"/>
                  <a:gd name="T83" fmla="*/ 1962358772 h 429"/>
                  <a:gd name="T84" fmla="*/ 16657378 w 242"/>
                  <a:gd name="T85" fmla="*/ 2004465723 h 429"/>
                  <a:gd name="T86" fmla="*/ 0 w 242"/>
                  <a:gd name="T87" fmla="*/ 2067595799 h 429"/>
                  <a:gd name="T88" fmla="*/ 11104977 w 242"/>
                  <a:gd name="T89" fmla="*/ 2130726050 h 429"/>
                  <a:gd name="T90" fmla="*/ 105559896 w 242"/>
                  <a:gd name="T91" fmla="*/ 2147483647 h 429"/>
                  <a:gd name="T92" fmla="*/ 316711215 w 242"/>
                  <a:gd name="T93" fmla="*/ 2147483647 h 429"/>
                  <a:gd name="T94" fmla="*/ 638943657 w 242"/>
                  <a:gd name="T95" fmla="*/ 2147483647 h 429"/>
                  <a:gd name="T96" fmla="*/ 922308590 w 242"/>
                  <a:gd name="T97" fmla="*/ 2146516004 h 429"/>
                  <a:gd name="T98" fmla="*/ 1072319745 w 242"/>
                  <a:gd name="T99" fmla="*/ 2057069105 h 429"/>
                  <a:gd name="T100" fmla="*/ 1189015968 w 242"/>
                  <a:gd name="T101" fmla="*/ 1946598906 h 429"/>
                  <a:gd name="T102" fmla="*/ 1277918486 w 242"/>
                  <a:gd name="T103" fmla="*/ 1809811884 h 429"/>
                  <a:gd name="T104" fmla="*/ 1327922323 w 242"/>
                  <a:gd name="T105" fmla="*/ 1657234735 h 429"/>
                  <a:gd name="T106" fmla="*/ 1344579700 w 242"/>
                  <a:gd name="T107" fmla="*/ 1483604022 h 429"/>
                  <a:gd name="T108" fmla="*/ 1333474723 w 242"/>
                  <a:gd name="T109" fmla="*/ 1336290307 h 429"/>
                  <a:gd name="T110" fmla="*/ 1289023464 w 242"/>
                  <a:gd name="T111" fmla="*/ 1210029979 h 429"/>
                  <a:gd name="T112" fmla="*/ 1211225923 w 242"/>
                  <a:gd name="T113" fmla="*/ 1104823040 h 429"/>
                  <a:gd name="T114" fmla="*/ 1105666027 w 242"/>
                  <a:gd name="T115" fmla="*/ 1010112707 h 429"/>
                  <a:gd name="T116" fmla="*/ 900098635 w 242"/>
                  <a:gd name="T117" fmla="*/ 894379248 h 42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42"/>
                  <a:gd name="T178" fmla="*/ 0 h 429"/>
                  <a:gd name="T179" fmla="*/ 242 w 242"/>
                  <a:gd name="T180" fmla="*/ 429 h 429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42" h="429">
                    <a:moveTo>
                      <a:pt x="162" y="170"/>
                    </a:moveTo>
                    <a:lnTo>
                      <a:pt x="177" y="160"/>
                    </a:lnTo>
                    <a:lnTo>
                      <a:pt x="189" y="151"/>
                    </a:lnTo>
                    <a:lnTo>
                      <a:pt x="199" y="141"/>
                    </a:lnTo>
                    <a:lnTo>
                      <a:pt x="207" y="130"/>
                    </a:lnTo>
                    <a:lnTo>
                      <a:pt x="214" y="120"/>
                    </a:lnTo>
                    <a:lnTo>
                      <a:pt x="217" y="109"/>
                    </a:lnTo>
                    <a:lnTo>
                      <a:pt x="221" y="96"/>
                    </a:lnTo>
                    <a:lnTo>
                      <a:pt x="221" y="84"/>
                    </a:lnTo>
                    <a:lnTo>
                      <a:pt x="221" y="75"/>
                    </a:lnTo>
                    <a:lnTo>
                      <a:pt x="220" y="66"/>
                    </a:lnTo>
                    <a:lnTo>
                      <a:pt x="217" y="58"/>
                    </a:lnTo>
                    <a:lnTo>
                      <a:pt x="214" y="51"/>
                    </a:lnTo>
                    <a:lnTo>
                      <a:pt x="211" y="43"/>
                    </a:lnTo>
                    <a:lnTo>
                      <a:pt x="206" y="36"/>
                    </a:lnTo>
                    <a:lnTo>
                      <a:pt x="200" y="29"/>
                    </a:lnTo>
                    <a:lnTo>
                      <a:pt x="195" y="24"/>
                    </a:lnTo>
                    <a:lnTo>
                      <a:pt x="188" y="18"/>
                    </a:lnTo>
                    <a:lnTo>
                      <a:pt x="180" y="14"/>
                    </a:lnTo>
                    <a:lnTo>
                      <a:pt x="172" y="9"/>
                    </a:lnTo>
                    <a:lnTo>
                      <a:pt x="165" y="6"/>
                    </a:lnTo>
                    <a:lnTo>
                      <a:pt x="155" y="3"/>
                    </a:lnTo>
                    <a:lnTo>
                      <a:pt x="146" y="1"/>
                    </a:lnTo>
                    <a:lnTo>
                      <a:pt x="135" y="0"/>
                    </a:lnTo>
                    <a:lnTo>
                      <a:pt x="125" y="0"/>
                    </a:lnTo>
                    <a:lnTo>
                      <a:pt x="114" y="0"/>
                    </a:lnTo>
                    <a:lnTo>
                      <a:pt x="103" y="1"/>
                    </a:lnTo>
                    <a:lnTo>
                      <a:pt x="93" y="3"/>
                    </a:lnTo>
                    <a:lnTo>
                      <a:pt x="83" y="6"/>
                    </a:lnTo>
                    <a:lnTo>
                      <a:pt x="74" y="10"/>
                    </a:lnTo>
                    <a:lnTo>
                      <a:pt x="65" y="14"/>
                    </a:lnTo>
                    <a:lnTo>
                      <a:pt x="56" y="19"/>
                    </a:lnTo>
                    <a:lnTo>
                      <a:pt x="48" y="25"/>
                    </a:lnTo>
                    <a:lnTo>
                      <a:pt x="40" y="31"/>
                    </a:lnTo>
                    <a:lnTo>
                      <a:pt x="34" y="39"/>
                    </a:lnTo>
                    <a:lnTo>
                      <a:pt x="27" y="47"/>
                    </a:lnTo>
                    <a:lnTo>
                      <a:pt x="21" y="56"/>
                    </a:lnTo>
                    <a:lnTo>
                      <a:pt x="16" y="66"/>
                    </a:lnTo>
                    <a:lnTo>
                      <a:pt x="10" y="77"/>
                    </a:lnTo>
                    <a:lnTo>
                      <a:pt x="6" y="89"/>
                    </a:lnTo>
                    <a:lnTo>
                      <a:pt x="1" y="101"/>
                    </a:lnTo>
                    <a:lnTo>
                      <a:pt x="11" y="103"/>
                    </a:lnTo>
                    <a:lnTo>
                      <a:pt x="21" y="88"/>
                    </a:lnTo>
                    <a:lnTo>
                      <a:pt x="31" y="74"/>
                    </a:lnTo>
                    <a:lnTo>
                      <a:pt x="41" y="62"/>
                    </a:lnTo>
                    <a:lnTo>
                      <a:pt x="53" y="53"/>
                    </a:lnTo>
                    <a:lnTo>
                      <a:pt x="64" y="46"/>
                    </a:lnTo>
                    <a:lnTo>
                      <a:pt x="76" y="40"/>
                    </a:lnTo>
                    <a:lnTo>
                      <a:pt x="90" y="38"/>
                    </a:lnTo>
                    <a:lnTo>
                      <a:pt x="103" y="37"/>
                    </a:lnTo>
                    <a:lnTo>
                      <a:pt x="111" y="37"/>
                    </a:lnTo>
                    <a:lnTo>
                      <a:pt x="118" y="38"/>
                    </a:lnTo>
                    <a:lnTo>
                      <a:pt x="124" y="39"/>
                    </a:lnTo>
                    <a:lnTo>
                      <a:pt x="131" y="42"/>
                    </a:lnTo>
                    <a:lnTo>
                      <a:pt x="137" y="45"/>
                    </a:lnTo>
                    <a:lnTo>
                      <a:pt x="142" y="48"/>
                    </a:lnTo>
                    <a:lnTo>
                      <a:pt x="148" y="52"/>
                    </a:lnTo>
                    <a:lnTo>
                      <a:pt x="152" y="56"/>
                    </a:lnTo>
                    <a:lnTo>
                      <a:pt x="157" y="61"/>
                    </a:lnTo>
                    <a:lnTo>
                      <a:pt x="160" y="65"/>
                    </a:lnTo>
                    <a:lnTo>
                      <a:pt x="163" y="71"/>
                    </a:lnTo>
                    <a:lnTo>
                      <a:pt x="166" y="76"/>
                    </a:lnTo>
                    <a:lnTo>
                      <a:pt x="168" y="83"/>
                    </a:lnTo>
                    <a:lnTo>
                      <a:pt x="169" y="90"/>
                    </a:lnTo>
                    <a:lnTo>
                      <a:pt x="170" y="96"/>
                    </a:lnTo>
                    <a:lnTo>
                      <a:pt x="170" y="103"/>
                    </a:lnTo>
                    <a:lnTo>
                      <a:pt x="170" y="112"/>
                    </a:lnTo>
                    <a:lnTo>
                      <a:pt x="169" y="121"/>
                    </a:lnTo>
                    <a:lnTo>
                      <a:pt x="167" y="129"/>
                    </a:lnTo>
                    <a:lnTo>
                      <a:pt x="163" y="137"/>
                    </a:lnTo>
                    <a:lnTo>
                      <a:pt x="160" y="145"/>
                    </a:lnTo>
                    <a:lnTo>
                      <a:pt x="156" y="153"/>
                    </a:lnTo>
                    <a:lnTo>
                      <a:pt x="150" y="159"/>
                    </a:lnTo>
                    <a:lnTo>
                      <a:pt x="143" y="166"/>
                    </a:lnTo>
                    <a:lnTo>
                      <a:pt x="137" y="173"/>
                    </a:lnTo>
                    <a:lnTo>
                      <a:pt x="129" y="179"/>
                    </a:lnTo>
                    <a:lnTo>
                      <a:pt x="121" y="185"/>
                    </a:lnTo>
                    <a:lnTo>
                      <a:pt x="111" y="189"/>
                    </a:lnTo>
                    <a:lnTo>
                      <a:pt x="102" y="195"/>
                    </a:lnTo>
                    <a:lnTo>
                      <a:pt x="91" y="200"/>
                    </a:lnTo>
                    <a:lnTo>
                      <a:pt x="79" y="203"/>
                    </a:lnTo>
                    <a:lnTo>
                      <a:pt x="68" y="207"/>
                    </a:lnTo>
                    <a:lnTo>
                      <a:pt x="68" y="215"/>
                    </a:lnTo>
                    <a:lnTo>
                      <a:pt x="74" y="215"/>
                    </a:lnTo>
                    <a:lnTo>
                      <a:pt x="79" y="215"/>
                    </a:lnTo>
                    <a:lnTo>
                      <a:pt x="93" y="215"/>
                    </a:lnTo>
                    <a:lnTo>
                      <a:pt x="104" y="216"/>
                    </a:lnTo>
                    <a:lnTo>
                      <a:pt x="115" y="217"/>
                    </a:lnTo>
                    <a:lnTo>
                      <a:pt x="124" y="219"/>
                    </a:lnTo>
                    <a:lnTo>
                      <a:pt x="132" y="221"/>
                    </a:lnTo>
                    <a:lnTo>
                      <a:pt x="141" y="224"/>
                    </a:lnTo>
                    <a:lnTo>
                      <a:pt x="149" y="229"/>
                    </a:lnTo>
                    <a:lnTo>
                      <a:pt x="157" y="234"/>
                    </a:lnTo>
                    <a:lnTo>
                      <a:pt x="166" y="240"/>
                    </a:lnTo>
                    <a:lnTo>
                      <a:pt x="172" y="248"/>
                    </a:lnTo>
                    <a:lnTo>
                      <a:pt x="179" y="257"/>
                    </a:lnTo>
                    <a:lnTo>
                      <a:pt x="186" y="268"/>
                    </a:lnTo>
                    <a:lnTo>
                      <a:pt x="190" y="278"/>
                    </a:lnTo>
                    <a:lnTo>
                      <a:pt x="194" y="290"/>
                    </a:lnTo>
                    <a:lnTo>
                      <a:pt x="196" y="303"/>
                    </a:lnTo>
                    <a:lnTo>
                      <a:pt x="197" y="314"/>
                    </a:lnTo>
                    <a:lnTo>
                      <a:pt x="196" y="324"/>
                    </a:lnTo>
                    <a:lnTo>
                      <a:pt x="195" y="333"/>
                    </a:lnTo>
                    <a:lnTo>
                      <a:pt x="193" y="342"/>
                    </a:lnTo>
                    <a:lnTo>
                      <a:pt x="190" y="350"/>
                    </a:lnTo>
                    <a:lnTo>
                      <a:pt x="187" y="359"/>
                    </a:lnTo>
                    <a:lnTo>
                      <a:pt x="183" y="365"/>
                    </a:lnTo>
                    <a:lnTo>
                      <a:pt x="178" y="373"/>
                    </a:lnTo>
                    <a:lnTo>
                      <a:pt x="174" y="380"/>
                    </a:lnTo>
                    <a:lnTo>
                      <a:pt x="167" y="386"/>
                    </a:lnTo>
                    <a:lnTo>
                      <a:pt x="161" y="391"/>
                    </a:lnTo>
                    <a:lnTo>
                      <a:pt x="155" y="396"/>
                    </a:lnTo>
                    <a:lnTo>
                      <a:pt x="148" y="400"/>
                    </a:lnTo>
                    <a:lnTo>
                      <a:pt x="140" y="402"/>
                    </a:lnTo>
                    <a:lnTo>
                      <a:pt x="132" y="405"/>
                    </a:lnTo>
                    <a:lnTo>
                      <a:pt x="124" y="407"/>
                    </a:lnTo>
                    <a:lnTo>
                      <a:pt x="115" y="407"/>
                    </a:lnTo>
                    <a:lnTo>
                      <a:pt x="106" y="407"/>
                    </a:lnTo>
                    <a:lnTo>
                      <a:pt x="97" y="405"/>
                    </a:lnTo>
                    <a:lnTo>
                      <a:pt x="88" y="401"/>
                    </a:lnTo>
                    <a:lnTo>
                      <a:pt x="81" y="398"/>
                    </a:lnTo>
                    <a:lnTo>
                      <a:pt x="45" y="377"/>
                    </a:lnTo>
                    <a:lnTo>
                      <a:pt x="35" y="373"/>
                    </a:lnTo>
                    <a:lnTo>
                      <a:pt x="25" y="371"/>
                    </a:lnTo>
                    <a:lnTo>
                      <a:pt x="20" y="372"/>
                    </a:lnTo>
                    <a:lnTo>
                      <a:pt x="15" y="373"/>
                    </a:lnTo>
                    <a:lnTo>
                      <a:pt x="11" y="375"/>
                    </a:lnTo>
                    <a:lnTo>
                      <a:pt x="7" y="378"/>
                    </a:lnTo>
                    <a:lnTo>
                      <a:pt x="3" y="381"/>
                    </a:lnTo>
                    <a:lnTo>
                      <a:pt x="1" y="384"/>
                    </a:lnTo>
                    <a:lnTo>
                      <a:pt x="0" y="389"/>
                    </a:lnTo>
                    <a:lnTo>
                      <a:pt x="0" y="393"/>
                    </a:lnTo>
                    <a:lnTo>
                      <a:pt x="0" y="397"/>
                    </a:lnTo>
                    <a:lnTo>
                      <a:pt x="1" y="401"/>
                    </a:lnTo>
                    <a:lnTo>
                      <a:pt x="2" y="405"/>
                    </a:lnTo>
                    <a:lnTo>
                      <a:pt x="4" y="408"/>
                    </a:lnTo>
                    <a:lnTo>
                      <a:pt x="11" y="415"/>
                    </a:lnTo>
                    <a:lnTo>
                      <a:pt x="19" y="419"/>
                    </a:lnTo>
                    <a:lnTo>
                      <a:pt x="30" y="424"/>
                    </a:lnTo>
                    <a:lnTo>
                      <a:pt x="43" y="427"/>
                    </a:lnTo>
                    <a:lnTo>
                      <a:pt x="57" y="428"/>
                    </a:lnTo>
                    <a:lnTo>
                      <a:pt x="74" y="429"/>
                    </a:lnTo>
                    <a:lnTo>
                      <a:pt x="94" y="428"/>
                    </a:lnTo>
                    <a:lnTo>
                      <a:pt x="115" y="425"/>
                    </a:lnTo>
                    <a:lnTo>
                      <a:pt x="137" y="419"/>
                    </a:lnTo>
                    <a:lnTo>
                      <a:pt x="156" y="414"/>
                    </a:lnTo>
                    <a:lnTo>
                      <a:pt x="166" y="408"/>
                    </a:lnTo>
                    <a:lnTo>
                      <a:pt x="176" y="404"/>
                    </a:lnTo>
                    <a:lnTo>
                      <a:pt x="185" y="398"/>
                    </a:lnTo>
                    <a:lnTo>
                      <a:pt x="193" y="391"/>
                    </a:lnTo>
                    <a:lnTo>
                      <a:pt x="200" y="384"/>
                    </a:lnTo>
                    <a:lnTo>
                      <a:pt x="207" y="378"/>
                    </a:lnTo>
                    <a:lnTo>
                      <a:pt x="214" y="370"/>
                    </a:lnTo>
                    <a:lnTo>
                      <a:pt x="220" y="362"/>
                    </a:lnTo>
                    <a:lnTo>
                      <a:pt x="225" y="353"/>
                    </a:lnTo>
                    <a:lnTo>
                      <a:pt x="230" y="344"/>
                    </a:lnTo>
                    <a:lnTo>
                      <a:pt x="233" y="335"/>
                    </a:lnTo>
                    <a:lnTo>
                      <a:pt x="236" y="325"/>
                    </a:lnTo>
                    <a:lnTo>
                      <a:pt x="239" y="315"/>
                    </a:lnTo>
                    <a:lnTo>
                      <a:pt x="241" y="305"/>
                    </a:lnTo>
                    <a:lnTo>
                      <a:pt x="242" y="294"/>
                    </a:lnTo>
                    <a:lnTo>
                      <a:pt x="242" y="282"/>
                    </a:lnTo>
                    <a:lnTo>
                      <a:pt x="242" y="272"/>
                    </a:lnTo>
                    <a:lnTo>
                      <a:pt x="241" y="263"/>
                    </a:lnTo>
                    <a:lnTo>
                      <a:pt x="240" y="254"/>
                    </a:lnTo>
                    <a:lnTo>
                      <a:pt x="237" y="246"/>
                    </a:lnTo>
                    <a:lnTo>
                      <a:pt x="235" y="238"/>
                    </a:lnTo>
                    <a:lnTo>
                      <a:pt x="232" y="230"/>
                    </a:lnTo>
                    <a:lnTo>
                      <a:pt x="228" y="223"/>
                    </a:lnTo>
                    <a:lnTo>
                      <a:pt x="224" y="215"/>
                    </a:lnTo>
                    <a:lnTo>
                      <a:pt x="218" y="210"/>
                    </a:lnTo>
                    <a:lnTo>
                      <a:pt x="213" y="203"/>
                    </a:lnTo>
                    <a:lnTo>
                      <a:pt x="206" y="197"/>
                    </a:lnTo>
                    <a:lnTo>
                      <a:pt x="199" y="192"/>
                    </a:lnTo>
                    <a:lnTo>
                      <a:pt x="183" y="181"/>
                    </a:lnTo>
                    <a:lnTo>
                      <a:pt x="162" y="17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52" name="Group 245098"/>
            <p:cNvGrpSpPr>
              <a:grpSpLocks/>
            </p:cNvGrpSpPr>
            <p:nvPr/>
          </p:nvGrpSpPr>
          <p:grpSpPr bwMode="auto">
            <a:xfrm>
              <a:off x="7529513" y="5462588"/>
              <a:ext cx="1414462" cy="123825"/>
              <a:chOff x="7529513" y="5462588"/>
              <a:chExt cx="1414462" cy="123825"/>
            </a:xfrm>
          </p:grpSpPr>
          <p:sp>
            <p:nvSpPr>
              <p:cNvPr id="35911" name="Freeform 292"/>
              <p:cNvSpPr>
                <a:spLocks/>
              </p:cNvSpPr>
              <p:nvPr/>
            </p:nvSpPr>
            <p:spPr bwMode="auto">
              <a:xfrm>
                <a:off x="7529513" y="5462588"/>
                <a:ext cx="65087" cy="100013"/>
              </a:xfrm>
              <a:custGeom>
                <a:avLst/>
                <a:gdLst>
                  <a:gd name="T0" fmla="*/ 2047154631 w 367"/>
                  <a:gd name="T1" fmla="*/ 0 h 570"/>
                  <a:gd name="T2" fmla="*/ 284488715 w 367"/>
                  <a:gd name="T3" fmla="*/ 0 h 570"/>
                  <a:gd name="T4" fmla="*/ 267755858 w 367"/>
                  <a:gd name="T5" fmla="*/ 43224566 h 570"/>
                  <a:gd name="T6" fmla="*/ 256590157 w 367"/>
                  <a:gd name="T7" fmla="*/ 75612109 h 570"/>
                  <a:gd name="T8" fmla="*/ 239857477 w 367"/>
                  <a:gd name="T9" fmla="*/ 113448957 h 570"/>
                  <a:gd name="T10" fmla="*/ 217557465 w 367"/>
                  <a:gd name="T11" fmla="*/ 178255100 h 570"/>
                  <a:gd name="T12" fmla="*/ 184091929 w 367"/>
                  <a:gd name="T13" fmla="*/ 253897915 h 570"/>
                  <a:gd name="T14" fmla="*/ 139460691 w 367"/>
                  <a:gd name="T15" fmla="*/ 351122307 h 570"/>
                  <a:gd name="T16" fmla="*/ 94829631 w 367"/>
                  <a:gd name="T17" fmla="*/ 453765298 h 570"/>
                  <a:gd name="T18" fmla="*/ 66931073 w 367"/>
                  <a:gd name="T19" fmla="*/ 540183548 h 570"/>
                  <a:gd name="T20" fmla="*/ 39032692 w 367"/>
                  <a:gd name="T21" fmla="*/ 594214255 h 570"/>
                  <a:gd name="T22" fmla="*/ 27898381 w 367"/>
                  <a:gd name="T23" fmla="*/ 621214081 h 570"/>
                  <a:gd name="T24" fmla="*/ 16732857 w 367"/>
                  <a:gd name="T25" fmla="*/ 642826364 h 570"/>
                  <a:gd name="T26" fmla="*/ 0 w 367"/>
                  <a:gd name="T27" fmla="*/ 669826364 h 570"/>
                  <a:gd name="T28" fmla="*/ 89262475 w 367"/>
                  <a:gd name="T29" fmla="*/ 707632331 h 570"/>
                  <a:gd name="T30" fmla="*/ 156193548 w 367"/>
                  <a:gd name="T31" fmla="*/ 610407939 h 570"/>
                  <a:gd name="T32" fmla="*/ 223124621 w 367"/>
                  <a:gd name="T33" fmla="*/ 529377407 h 570"/>
                  <a:gd name="T34" fmla="*/ 278890169 w 367"/>
                  <a:gd name="T35" fmla="*/ 464571439 h 570"/>
                  <a:gd name="T36" fmla="*/ 329119953 w 367"/>
                  <a:gd name="T37" fmla="*/ 426734591 h 570"/>
                  <a:gd name="T38" fmla="*/ 379318169 w 367"/>
                  <a:gd name="T39" fmla="*/ 388928449 h 570"/>
                  <a:gd name="T40" fmla="*/ 435083717 w 367"/>
                  <a:gd name="T41" fmla="*/ 361928448 h 570"/>
                  <a:gd name="T42" fmla="*/ 496447634 w 367"/>
                  <a:gd name="T43" fmla="*/ 351122307 h 570"/>
                  <a:gd name="T44" fmla="*/ 568977253 w 367"/>
                  <a:gd name="T45" fmla="*/ 345734764 h 570"/>
                  <a:gd name="T46" fmla="*/ 847867422 w 367"/>
                  <a:gd name="T47" fmla="*/ 345734764 h 570"/>
                  <a:gd name="T48" fmla="*/ 1087724899 w 367"/>
                  <a:gd name="T49" fmla="*/ 345734764 h 570"/>
                  <a:gd name="T50" fmla="*/ 1662269307 w 367"/>
                  <a:gd name="T51" fmla="*/ 345734764 h 570"/>
                  <a:gd name="T52" fmla="*/ 719572255 w 367"/>
                  <a:gd name="T53" fmla="*/ 2147483647 h 570"/>
                  <a:gd name="T54" fmla="*/ 1037526506 w 367"/>
                  <a:gd name="T55" fmla="*/ 2147483647 h 570"/>
                  <a:gd name="T56" fmla="*/ 1907693763 w 367"/>
                  <a:gd name="T57" fmla="*/ 491571264 h 570"/>
                  <a:gd name="T58" fmla="*/ 2008121940 w 367"/>
                  <a:gd name="T59" fmla="*/ 183673524 h 570"/>
                  <a:gd name="T60" fmla="*/ 2047154631 w 367"/>
                  <a:gd name="T61" fmla="*/ 75612109 h 570"/>
                  <a:gd name="T62" fmla="*/ 2047154631 w 367"/>
                  <a:gd name="T63" fmla="*/ 0 h 57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67"/>
                  <a:gd name="T97" fmla="*/ 0 h 570"/>
                  <a:gd name="T98" fmla="*/ 367 w 367"/>
                  <a:gd name="T99" fmla="*/ 570 h 570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67" h="570">
                    <a:moveTo>
                      <a:pt x="367" y="0"/>
                    </a:moveTo>
                    <a:lnTo>
                      <a:pt x="51" y="0"/>
                    </a:lnTo>
                    <a:lnTo>
                      <a:pt x="48" y="8"/>
                    </a:lnTo>
                    <a:lnTo>
                      <a:pt x="46" y="14"/>
                    </a:lnTo>
                    <a:lnTo>
                      <a:pt x="43" y="21"/>
                    </a:lnTo>
                    <a:lnTo>
                      <a:pt x="39" y="33"/>
                    </a:lnTo>
                    <a:lnTo>
                      <a:pt x="33" y="47"/>
                    </a:lnTo>
                    <a:lnTo>
                      <a:pt x="25" y="65"/>
                    </a:lnTo>
                    <a:lnTo>
                      <a:pt x="17" y="84"/>
                    </a:lnTo>
                    <a:lnTo>
                      <a:pt x="12" y="100"/>
                    </a:lnTo>
                    <a:lnTo>
                      <a:pt x="7" y="110"/>
                    </a:lnTo>
                    <a:lnTo>
                      <a:pt x="5" y="115"/>
                    </a:lnTo>
                    <a:lnTo>
                      <a:pt x="3" y="119"/>
                    </a:lnTo>
                    <a:lnTo>
                      <a:pt x="0" y="124"/>
                    </a:lnTo>
                    <a:lnTo>
                      <a:pt x="16" y="131"/>
                    </a:lnTo>
                    <a:lnTo>
                      <a:pt x="28" y="113"/>
                    </a:lnTo>
                    <a:lnTo>
                      <a:pt x="40" y="98"/>
                    </a:lnTo>
                    <a:lnTo>
                      <a:pt x="50" y="86"/>
                    </a:lnTo>
                    <a:lnTo>
                      <a:pt x="59" y="79"/>
                    </a:lnTo>
                    <a:lnTo>
                      <a:pt x="68" y="72"/>
                    </a:lnTo>
                    <a:lnTo>
                      <a:pt x="78" y="67"/>
                    </a:lnTo>
                    <a:lnTo>
                      <a:pt x="89" y="65"/>
                    </a:lnTo>
                    <a:lnTo>
                      <a:pt x="102" y="64"/>
                    </a:lnTo>
                    <a:lnTo>
                      <a:pt x="152" y="64"/>
                    </a:lnTo>
                    <a:lnTo>
                      <a:pt x="195" y="64"/>
                    </a:lnTo>
                    <a:lnTo>
                      <a:pt x="298" y="64"/>
                    </a:lnTo>
                    <a:lnTo>
                      <a:pt x="129" y="570"/>
                    </a:lnTo>
                    <a:lnTo>
                      <a:pt x="186" y="570"/>
                    </a:lnTo>
                    <a:lnTo>
                      <a:pt x="342" y="91"/>
                    </a:lnTo>
                    <a:lnTo>
                      <a:pt x="360" y="34"/>
                    </a:lnTo>
                    <a:lnTo>
                      <a:pt x="367" y="14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12" name="Freeform 293"/>
              <p:cNvSpPr>
                <a:spLocks/>
              </p:cNvSpPr>
              <p:nvPr/>
            </p:nvSpPr>
            <p:spPr bwMode="auto">
              <a:xfrm>
                <a:off x="7686675" y="5494338"/>
                <a:ext cx="61912" cy="69850"/>
              </a:xfrm>
              <a:custGeom>
                <a:avLst/>
                <a:gdLst>
                  <a:gd name="T0" fmla="*/ 624148152 w 345"/>
                  <a:gd name="T1" fmla="*/ 0 h 392"/>
                  <a:gd name="T2" fmla="*/ 300528923 w 345"/>
                  <a:gd name="T3" fmla="*/ 79219344 h 392"/>
                  <a:gd name="T4" fmla="*/ 0 w 345"/>
                  <a:gd name="T5" fmla="*/ 130116651 h 392"/>
                  <a:gd name="T6" fmla="*/ 52009669 w 345"/>
                  <a:gd name="T7" fmla="*/ 192349081 h 392"/>
                  <a:gd name="T8" fmla="*/ 173386979 w 345"/>
                  <a:gd name="T9" fmla="*/ 192349081 h 392"/>
                  <a:gd name="T10" fmla="*/ 265845103 w 345"/>
                  <a:gd name="T11" fmla="*/ 209335995 h 392"/>
                  <a:gd name="T12" fmla="*/ 312090137 w 345"/>
                  <a:gd name="T13" fmla="*/ 237626314 h 392"/>
                  <a:gd name="T14" fmla="*/ 352538593 w 345"/>
                  <a:gd name="T15" fmla="*/ 277220039 h 392"/>
                  <a:gd name="T16" fmla="*/ 381425655 w 345"/>
                  <a:gd name="T17" fmla="*/ 339452468 h 392"/>
                  <a:gd name="T18" fmla="*/ 416109475 w 345"/>
                  <a:gd name="T19" fmla="*/ 452613923 h 392"/>
                  <a:gd name="T20" fmla="*/ 444996538 w 345"/>
                  <a:gd name="T21" fmla="*/ 656298127 h 392"/>
                  <a:gd name="T22" fmla="*/ 473883600 w 345"/>
                  <a:gd name="T23" fmla="*/ 826040220 h 392"/>
                  <a:gd name="T24" fmla="*/ 491241751 w 345"/>
                  <a:gd name="T25" fmla="*/ 967460276 h 392"/>
                  <a:gd name="T26" fmla="*/ 525893269 w 345"/>
                  <a:gd name="T27" fmla="*/ 1312596254 h 392"/>
                  <a:gd name="T28" fmla="*/ 549015876 w 345"/>
                  <a:gd name="T29" fmla="*/ 1697325955 h 392"/>
                  <a:gd name="T30" fmla="*/ 554812634 w 345"/>
                  <a:gd name="T31" fmla="*/ 1861384717 h 392"/>
                  <a:gd name="T32" fmla="*/ 554812634 w 345"/>
                  <a:gd name="T33" fmla="*/ 1957559258 h 392"/>
                  <a:gd name="T34" fmla="*/ 566373847 w 345"/>
                  <a:gd name="T35" fmla="*/ 2138604756 h 392"/>
                  <a:gd name="T36" fmla="*/ 577935240 w 345"/>
                  <a:gd name="T37" fmla="*/ 2147483647 h 392"/>
                  <a:gd name="T38" fmla="*/ 595261089 w 345"/>
                  <a:gd name="T39" fmla="*/ 2147483647 h 392"/>
                  <a:gd name="T40" fmla="*/ 635709365 w 345"/>
                  <a:gd name="T41" fmla="*/ 2147483647 h 392"/>
                  <a:gd name="T42" fmla="*/ 693515792 w 345"/>
                  <a:gd name="T43" fmla="*/ 2147483647 h 392"/>
                  <a:gd name="T44" fmla="*/ 820657737 w 345"/>
                  <a:gd name="T45" fmla="*/ 2076372326 h 392"/>
                  <a:gd name="T46" fmla="*/ 1277215488 w 345"/>
                  <a:gd name="T47" fmla="*/ 1578512887 h 392"/>
                  <a:gd name="T48" fmla="*/ 1439008951 w 345"/>
                  <a:gd name="T49" fmla="*/ 1391783880 h 392"/>
                  <a:gd name="T50" fmla="*/ 1629721779 w 345"/>
                  <a:gd name="T51" fmla="*/ 1125898964 h 392"/>
                  <a:gd name="T52" fmla="*/ 1803108937 w 345"/>
                  <a:gd name="T53" fmla="*/ 854330539 h 392"/>
                  <a:gd name="T54" fmla="*/ 1912924854 w 345"/>
                  <a:gd name="T55" fmla="*/ 639311213 h 392"/>
                  <a:gd name="T56" fmla="*/ 1976495916 w 345"/>
                  <a:gd name="T57" fmla="*/ 458265715 h 392"/>
                  <a:gd name="T58" fmla="*/ 1993821585 w 345"/>
                  <a:gd name="T59" fmla="*/ 294206953 h 392"/>
                  <a:gd name="T60" fmla="*/ 1976495916 w 345"/>
                  <a:gd name="T61" fmla="*/ 181045498 h 392"/>
                  <a:gd name="T62" fmla="*/ 1918689489 w 345"/>
                  <a:gd name="T63" fmla="*/ 90522749 h 392"/>
                  <a:gd name="T64" fmla="*/ 1826231364 w 345"/>
                  <a:gd name="T65" fmla="*/ 28290319 h 392"/>
                  <a:gd name="T66" fmla="*/ 1716415268 w 345"/>
                  <a:gd name="T67" fmla="*/ 5651792 h 392"/>
                  <a:gd name="T68" fmla="*/ 1641283172 w 345"/>
                  <a:gd name="T69" fmla="*/ 11303405 h 392"/>
                  <a:gd name="T70" fmla="*/ 1589273503 w 345"/>
                  <a:gd name="T71" fmla="*/ 45277233 h 392"/>
                  <a:gd name="T72" fmla="*/ 1548825047 w 345"/>
                  <a:gd name="T73" fmla="*/ 96174541 h 392"/>
                  <a:gd name="T74" fmla="*/ 1537263834 w 345"/>
                  <a:gd name="T75" fmla="*/ 158406970 h 392"/>
                  <a:gd name="T76" fmla="*/ 1554589683 w 345"/>
                  <a:gd name="T77" fmla="*/ 254581511 h 392"/>
                  <a:gd name="T78" fmla="*/ 1589273503 w 345"/>
                  <a:gd name="T79" fmla="*/ 322497272 h 392"/>
                  <a:gd name="T80" fmla="*/ 1716415268 w 345"/>
                  <a:gd name="T81" fmla="*/ 452613923 h 392"/>
                  <a:gd name="T82" fmla="*/ 1733773419 w 345"/>
                  <a:gd name="T83" fmla="*/ 509194561 h 392"/>
                  <a:gd name="T84" fmla="*/ 1733773419 w 345"/>
                  <a:gd name="T85" fmla="*/ 582730574 h 392"/>
                  <a:gd name="T86" fmla="*/ 1704854055 w 345"/>
                  <a:gd name="T87" fmla="*/ 707227152 h 392"/>
                  <a:gd name="T88" fmla="*/ 1641283172 w 345"/>
                  <a:gd name="T89" fmla="*/ 842995416 h 392"/>
                  <a:gd name="T90" fmla="*/ 1554589683 w 345"/>
                  <a:gd name="T91" fmla="*/ 995750595 h 392"/>
                  <a:gd name="T92" fmla="*/ 1381234826 w 345"/>
                  <a:gd name="T93" fmla="*/ 1256015615 h 392"/>
                  <a:gd name="T94" fmla="*/ 1086502661 w 345"/>
                  <a:gd name="T95" fmla="*/ 1612454998 h 392"/>
                  <a:gd name="T96" fmla="*/ 918880317 w 345"/>
                  <a:gd name="T97" fmla="*/ 1719932943 h 392"/>
                  <a:gd name="T98" fmla="*/ 889993075 w 345"/>
                  <a:gd name="T99" fmla="*/ 1244712032 h 392"/>
                  <a:gd name="T100" fmla="*/ 843748042 w 345"/>
                  <a:gd name="T101" fmla="*/ 792066391 h 392"/>
                  <a:gd name="T102" fmla="*/ 768648068 w 345"/>
                  <a:gd name="T103" fmla="*/ 379078088 h 392"/>
                  <a:gd name="T104" fmla="*/ 687719034 w 345"/>
                  <a:gd name="T105" fmla="*/ 22638706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4"/>
                    </a:moveTo>
                    <a:lnTo>
                      <a:pt x="108" y="0"/>
                    </a:lnTo>
                    <a:lnTo>
                      <a:pt x="82" y="7"/>
                    </a:lnTo>
                    <a:lnTo>
                      <a:pt x="52" y="14"/>
                    </a:lnTo>
                    <a:lnTo>
                      <a:pt x="24" y="19"/>
                    </a:lnTo>
                    <a:lnTo>
                      <a:pt x="0" y="23"/>
                    </a:lnTo>
                    <a:lnTo>
                      <a:pt x="0" y="34"/>
                    </a:lnTo>
                    <a:lnTo>
                      <a:pt x="9" y="34"/>
                    </a:lnTo>
                    <a:lnTo>
                      <a:pt x="16" y="34"/>
                    </a:lnTo>
                    <a:lnTo>
                      <a:pt x="30" y="34"/>
                    </a:lnTo>
                    <a:lnTo>
                      <a:pt x="42" y="36"/>
                    </a:lnTo>
                    <a:lnTo>
                      <a:pt x="46" y="37"/>
                    </a:lnTo>
                    <a:lnTo>
                      <a:pt x="51" y="39"/>
                    </a:lnTo>
                    <a:lnTo>
                      <a:pt x="54" y="42"/>
                    </a:lnTo>
                    <a:lnTo>
                      <a:pt x="57" y="45"/>
                    </a:lnTo>
                    <a:lnTo>
                      <a:pt x="61" y="49"/>
                    </a:lnTo>
                    <a:lnTo>
                      <a:pt x="63" y="54"/>
                    </a:lnTo>
                    <a:lnTo>
                      <a:pt x="66" y="60"/>
                    </a:lnTo>
                    <a:lnTo>
                      <a:pt x="67" y="65"/>
                    </a:lnTo>
                    <a:lnTo>
                      <a:pt x="72" y="80"/>
                    </a:lnTo>
                    <a:lnTo>
                      <a:pt x="75" y="99"/>
                    </a:lnTo>
                    <a:lnTo>
                      <a:pt x="77" y="116"/>
                    </a:lnTo>
                    <a:lnTo>
                      <a:pt x="80" y="131"/>
                    </a:lnTo>
                    <a:lnTo>
                      <a:pt x="82" y="146"/>
                    </a:lnTo>
                    <a:lnTo>
                      <a:pt x="84" y="159"/>
                    </a:lnTo>
                    <a:lnTo>
                      <a:pt x="85" y="171"/>
                    </a:lnTo>
                    <a:lnTo>
                      <a:pt x="87" y="195"/>
                    </a:lnTo>
                    <a:lnTo>
                      <a:pt x="91" y="232"/>
                    </a:lnTo>
                    <a:lnTo>
                      <a:pt x="94" y="283"/>
                    </a:lnTo>
                    <a:lnTo>
                      <a:pt x="95" y="300"/>
                    </a:lnTo>
                    <a:lnTo>
                      <a:pt x="96" y="315"/>
                    </a:lnTo>
                    <a:lnTo>
                      <a:pt x="96" y="329"/>
                    </a:lnTo>
                    <a:lnTo>
                      <a:pt x="96" y="339"/>
                    </a:lnTo>
                    <a:lnTo>
                      <a:pt x="96" y="346"/>
                    </a:lnTo>
                    <a:lnTo>
                      <a:pt x="96" y="364"/>
                    </a:lnTo>
                    <a:lnTo>
                      <a:pt x="98" y="378"/>
                    </a:lnTo>
                    <a:lnTo>
                      <a:pt x="99" y="386"/>
                    </a:lnTo>
                    <a:lnTo>
                      <a:pt x="100" y="389"/>
                    </a:lnTo>
                    <a:lnTo>
                      <a:pt x="102" y="390"/>
                    </a:lnTo>
                    <a:lnTo>
                      <a:pt x="103" y="391"/>
                    </a:lnTo>
                    <a:lnTo>
                      <a:pt x="105" y="392"/>
                    </a:lnTo>
                    <a:lnTo>
                      <a:pt x="110" y="391"/>
                    </a:lnTo>
                    <a:lnTo>
                      <a:pt x="114" y="389"/>
                    </a:lnTo>
                    <a:lnTo>
                      <a:pt x="120" y="386"/>
                    </a:lnTo>
                    <a:lnTo>
                      <a:pt x="127" y="381"/>
                    </a:lnTo>
                    <a:lnTo>
                      <a:pt x="142" y="367"/>
                    </a:lnTo>
                    <a:lnTo>
                      <a:pt x="161" y="345"/>
                    </a:lnTo>
                    <a:lnTo>
                      <a:pt x="221" y="279"/>
                    </a:lnTo>
                    <a:lnTo>
                      <a:pt x="234" y="264"/>
                    </a:lnTo>
                    <a:lnTo>
                      <a:pt x="249" y="246"/>
                    </a:lnTo>
                    <a:lnTo>
                      <a:pt x="264" y="223"/>
                    </a:lnTo>
                    <a:lnTo>
                      <a:pt x="282" y="199"/>
                    </a:lnTo>
                    <a:lnTo>
                      <a:pt x="298" y="174"/>
                    </a:lnTo>
                    <a:lnTo>
                      <a:pt x="312" y="151"/>
                    </a:lnTo>
                    <a:lnTo>
                      <a:pt x="322" y="131"/>
                    </a:lnTo>
                    <a:lnTo>
                      <a:pt x="331" y="113"/>
                    </a:lnTo>
                    <a:lnTo>
                      <a:pt x="337" y="97"/>
                    </a:lnTo>
                    <a:lnTo>
                      <a:pt x="342" y="81"/>
                    </a:lnTo>
                    <a:lnTo>
                      <a:pt x="344" y="66"/>
                    </a:lnTo>
                    <a:lnTo>
                      <a:pt x="345" y="52"/>
                    </a:lnTo>
                    <a:lnTo>
                      <a:pt x="344" y="42"/>
                    </a:lnTo>
                    <a:lnTo>
                      <a:pt x="342" y="32"/>
                    </a:lnTo>
                    <a:lnTo>
                      <a:pt x="337" y="23"/>
                    </a:lnTo>
                    <a:lnTo>
                      <a:pt x="332" y="16"/>
                    </a:lnTo>
                    <a:lnTo>
                      <a:pt x="324" y="9"/>
                    </a:lnTo>
                    <a:lnTo>
                      <a:pt x="316" y="5"/>
                    </a:lnTo>
                    <a:lnTo>
                      <a:pt x="307" y="2"/>
                    </a:lnTo>
                    <a:lnTo>
                      <a:pt x="297" y="1"/>
                    </a:lnTo>
                    <a:lnTo>
                      <a:pt x="290" y="1"/>
                    </a:lnTo>
                    <a:lnTo>
                      <a:pt x="284" y="2"/>
                    </a:lnTo>
                    <a:lnTo>
                      <a:pt x="279" y="6"/>
                    </a:lnTo>
                    <a:lnTo>
                      <a:pt x="275" y="8"/>
                    </a:lnTo>
                    <a:lnTo>
                      <a:pt x="270" y="13"/>
                    </a:lnTo>
                    <a:lnTo>
                      <a:pt x="268" y="17"/>
                    </a:lnTo>
                    <a:lnTo>
                      <a:pt x="267" y="23"/>
                    </a:lnTo>
                    <a:lnTo>
                      <a:pt x="266" y="28"/>
                    </a:lnTo>
                    <a:lnTo>
                      <a:pt x="267" y="37"/>
                    </a:lnTo>
                    <a:lnTo>
                      <a:pt x="269" y="45"/>
                    </a:lnTo>
                    <a:lnTo>
                      <a:pt x="271" y="53"/>
                    </a:lnTo>
                    <a:lnTo>
                      <a:pt x="275" y="57"/>
                    </a:lnTo>
                    <a:lnTo>
                      <a:pt x="295" y="76"/>
                    </a:lnTo>
                    <a:lnTo>
                      <a:pt x="297" y="80"/>
                    </a:lnTo>
                    <a:lnTo>
                      <a:pt x="299" y="84"/>
                    </a:lnTo>
                    <a:lnTo>
                      <a:pt x="300" y="90"/>
                    </a:lnTo>
                    <a:lnTo>
                      <a:pt x="300" y="94"/>
                    </a:lnTo>
                    <a:lnTo>
                      <a:pt x="300" y="103"/>
                    </a:lnTo>
                    <a:lnTo>
                      <a:pt x="298" y="113"/>
                    </a:lnTo>
                    <a:lnTo>
                      <a:pt x="295" y="125"/>
                    </a:lnTo>
                    <a:lnTo>
                      <a:pt x="289" y="136"/>
                    </a:lnTo>
                    <a:lnTo>
                      <a:pt x="284" y="149"/>
                    </a:lnTo>
                    <a:lnTo>
                      <a:pt x="277" y="163"/>
                    </a:lnTo>
                    <a:lnTo>
                      <a:pt x="269" y="176"/>
                    </a:lnTo>
                    <a:lnTo>
                      <a:pt x="260" y="192"/>
                    </a:lnTo>
                    <a:lnTo>
                      <a:pt x="239" y="222"/>
                    </a:lnTo>
                    <a:lnTo>
                      <a:pt x="215" y="253"/>
                    </a:lnTo>
                    <a:lnTo>
                      <a:pt x="188" y="285"/>
                    </a:lnTo>
                    <a:lnTo>
                      <a:pt x="159" y="315"/>
                    </a:lnTo>
                    <a:lnTo>
                      <a:pt x="159" y="304"/>
                    </a:lnTo>
                    <a:lnTo>
                      <a:pt x="157" y="261"/>
                    </a:lnTo>
                    <a:lnTo>
                      <a:pt x="154" y="220"/>
                    </a:lnTo>
                    <a:lnTo>
                      <a:pt x="150" y="179"/>
                    </a:lnTo>
                    <a:lnTo>
                      <a:pt x="146" y="140"/>
                    </a:lnTo>
                    <a:lnTo>
                      <a:pt x="140" y="102"/>
                    </a:lnTo>
                    <a:lnTo>
                      <a:pt x="133" y="67"/>
                    </a:lnTo>
                    <a:lnTo>
                      <a:pt x="127" y="34"/>
                    </a:lnTo>
                    <a:lnTo>
                      <a:pt x="119" y="4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13" name="Freeform 294"/>
              <p:cNvSpPr>
                <a:spLocks/>
              </p:cNvSpPr>
              <p:nvPr/>
            </p:nvSpPr>
            <p:spPr bwMode="auto">
              <a:xfrm>
                <a:off x="7762875" y="5510213"/>
                <a:ext cx="30162" cy="74613"/>
              </a:xfrm>
              <a:custGeom>
                <a:avLst/>
                <a:gdLst>
                  <a:gd name="T0" fmla="*/ 568738271 w 176"/>
                  <a:gd name="T1" fmla="*/ 0 h 420"/>
                  <a:gd name="T2" fmla="*/ 0 w 176"/>
                  <a:gd name="T3" fmla="*/ 313954094 h 420"/>
                  <a:gd name="T4" fmla="*/ 0 w 176"/>
                  <a:gd name="T5" fmla="*/ 364417886 h 420"/>
                  <a:gd name="T6" fmla="*/ 45287558 w 176"/>
                  <a:gd name="T7" fmla="*/ 347596563 h 420"/>
                  <a:gd name="T8" fmla="*/ 186231327 w 176"/>
                  <a:gd name="T9" fmla="*/ 285929274 h 420"/>
                  <a:gd name="T10" fmla="*/ 196305093 w 176"/>
                  <a:gd name="T11" fmla="*/ 285929274 h 420"/>
                  <a:gd name="T12" fmla="*/ 206349381 w 176"/>
                  <a:gd name="T13" fmla="*/ 285929274 h 420"/>
                  <a:gd name="T14" fmla="*/ 231518885 w 176"/>
                  <a:gd name="T15" fmla="*/ 285929274 h 420"/>
                  <a:gd name="T16" fmla="*/ 251666244 w 176"/>
                  <a:gd name="T17" fmla="*/ 291546922 h 420"/>
                  <a:gd name="T18" fmla="*/ 276835919 w 176"/>
                  <a:gd name="T19" fmla="*/ 302750419 h 420"/>
                  <a:gd name="T20" fmla="*/ 291931829 w 176"/>
                  <a:gd name="T21" fmla="*/ 319571743 h 420"/>
                  <a:gd name="T22" fmla="*/ 301976117 w 176"/>
                  <a:gd name="T23" fmla="*/ 336392888 h 420"/>
                  <a:gd name="T24" fmla="*/ 307027567 w 176"/>
                  <a:gd name="T25" fmla="*/ 364417886 h 420"/>
                  <a:gd name="T26" fmla="*/ 317101332 w 176"/>
                  <a:gd name="T27" fmla="*/ 386856680 h 420"/>
                  <a:gd name="T28" fmla="*/ 322123476 w 176"/>
                  <a:gd name="T29" fmla="*/ 420499149 h 420"/>
                  <a:gd name="T30" fmla="*/ 322123476 w 176"/>
                  <a:gd name="T31" fmla="*/ 2057617801 h 420"/>
                  <a:gd name="T32" fmla="*/ 317101332 w 176"/>
                  <a:gd name="T33" fmla="*/ 2119285090 h 420"/>
                  <a:gd name="T34" fmla="*/ 301976117 w 176"/>
                  <a:gd name="T35" fmla="*/ 2147483647 h 420"/>
                  <a:gd name="T36" fmla="*/ 296953973 w 176"/>
                  <a:gd name="T37" fmla="*/ 2147483647 h 420"/>
                  <a:gd name="T38" fmla="*/ 286880208 w 176"/>
                  <a:gd name="T39" fmla="*/ 2147483647 h 420"/>
                  <a:gd name="T40" fmla="*/ 271784298 w 176"/>
                  <a:gd name="T41" fmla="*/ 2147483647 h 420"/>
                  <a:gd name="T42" fmla="*/ 251666244 w 176"/>
                  <a:gd name="T43" fmla="*/ 2147483647 h 420"/>
                  <a:gd name="T44" fmla="*/ 211400831 w 176"/>
                  <a:gd name="T45" fmla="*/ 2147483647 h 420"/>
                  <a:gd name="T46" fmla="*/ 161061824 w 176"/>
                  <a:gd name="T47" fmla="*/ 2147483647 h 420"/>
                  <a:gd name="T48" fmla="*/ 95626736 w 176"/>
                  <a:gd name="T49" fmla="*/ 2147483647 h 420"/>
                  <a:gd name="T50" fmla="*/ 15095910 w 176"/>
                  <a:gd name="T51" fmla="*/ 2147483647 h 420"/>
                  <a:gd name="T52" fmla="*/ 15095910 w 176"/>
                  <a:gd name="T53" fmla="*/ 2147483647 h 420"/>
                  <a:gd name="T54" fmla="*/ 885839603 w 176"/>
                  <a:gd name="T55" fmla="*/ 2147483647 h 420"/>
                  <a:gd name="T56" fmla="*/ 885839603 w 176"/>
                  <a:gd name="T57" fmla="*/ 2147483647 h 420"/>
                  <a:gd name="T58" fmla="*/ 805308777 w 176"/>
                  <a:gd name="T59" fmla="*/ 2147483647 h 420"/>
                  <a:gd name="T60" fmla="*/ 744925310 w 176"/>
                  <a:gd name="T61" fmla="*/ 2147483647 h 420"/>
                  <a:gd name="T62" fmla="*/ 694586131 w 176"/>
                  <a:gd name="T63" fmla="*/ 2147483647 h 420"/>
                  <a:gd name="T64" fmla="*/ 654320718 w 176"/>
                  <a:gd name="T65" fmla="*/ 2147483647 h 420"/>
                  <a:gd name="T66" fmla="*/ 624099594 w 176"/>
                  <a:gd name="T67" fmla="*/ 2147483647 h 420"/>
                  <a:gd name="T68" fmla="*/ 609003684 w 176"/>
                  <a:gd name="T69" fmla="*/ 2147483647 h 420"/>
                  <a:gd name="T70" fmla="*/ 598959395 w 176"/>
                  <a:gd name="T71" fmla="*/ 2147483647 h 420"/>
                  <a:gd name="T72" fmla="*/ 588885630 w 176"/>
                  <a:gd name="T73" fmla="*/ 2119285090 h 420"/>
                  <a:gd name="T74" fmla="*/ 588885630 w 176"/>
                  <a:gd name="T75" fmla="*/ 5617648 h 420"/>
                  <a:gd name="T76" fmla="*/ 568738271 w 176"/>
                  <a:gd name="T77" fmla="*/ 0 h 42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0"/>
                  <a:gd name="T119" fmla="*/ 176 w 176"/>
                  <a:gd name="T120" fmla="*/ 420 h 42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0">
                    <a:moveTo>
                      <a:pt x="113" y="0"/>
                    </a:moveTo>
                    <a:lnTo>
                      <a:pt x="0" y="56"/>
                    </a:lnTo>
                    <a:lnTo>
                      <a:pt x="0" y="65"/>
                    </a:lnTo>
                    <a:lnTo>
                      <a:pt x="9" y="62"/>
                    </a:lnTo>
                    <a:lnTo>
                      <a:pt x="37" y="51"/>
                    </a:lnTo>
                    <a:lnTo>
                      <a:pt x="39" y="51"/>
                    </a:lnTo>
                    <a:lnTo>
                      <a:pt x="41" y="51"/>
                    </a:lnTo>
                    <a:lnTo>
                      <a:pt x="46" y="51"/>
                    </a:lnTo>
                    <a:lnTo>
                      <a:pt x="50" y="52"/>
                    </a:lnTo>
                    <a:lnTo>
                      <a:pt x="55" y="54"/>
                    </a:lnTo>
                    <a:lnTo>
                      <a:pt x="58" y="57"/>
                    </a:lnTo>
                    <a:lnTo>
                      <a:pt x="60" y="60"/>
                    </a:lnTo>
                    <a:lnTo>
                      <a:pt x="61" y="65"/>
                    </a:lnTo>
                    <a:lnTo>
                      <a:pt x="63" y="69"/>
                    </a:lnTo>
                    <a:lnTo>
                      <a:pt x="64" y="75"/>
                    </a:lnTo>
                    <a:lnTo>
                      <a:pt x="64" y="367"/>
                    </a:lnTo>
                    <a:lnTo>
                      <a:pt x="63" y="378"/>
                    </a:lnTo>
                    <a:lnTo>
                      <a:pt x="60" y="387"/>
                    </a:lnTo>
                    <a:lnTo>
                      <a:pt x="59" y="392"/>
                    </a:lnTo>
                    <a:lnTo>
                      <a:pt x="57" y="395"/>
                    </a:lnTo>
                    <a:lnTo>
                      <a:pt x="54" y="397"/>
                    </a:lnTo>
                    <a:lnTo>
                      <a:pt x="50" y="401"/>
                    </a:lnTo>
                    <a:lnTo>
                      <a:pt x="42" y="405"/>
                    </a:lnTo>
                    <a:lnTo>
                      <a:pt x="32" y="407"/>
                    </a:lnTo>
                    <a:lnTo>
                      <a:pt x="19" y="410"/>
                    </a:lnTo>
                    <a:lnTo>
                      <a:pt x="3" y="410"/>
                    </a:lnTo>
                    <a:lnTo>
                      <a:pt x="3" y="420"/>
                    </a:lnTo>
                    <a:lnTo>
                      <a:pt x="176" y="420"/>
                    </a:lnTo>
                    <a:lnTo>
                      <a:pt x="176" y="410"/>
                    </a:lnTo>
                    <a:lnTo>
                      <a:pt x="160" y="410"/>
                    </a:lnTo>
                    <a:lnTo>
                      <a:pt x="148" y="409"/>
                    </a:lnTo>
                    <a:lnTo>
                      <a:pt x="138" y="406"/>
                    </a:lnTo>
                    <a:lnTo>
                      <a:pt x="130" y="403"/>
                    </a:lnTo>
                    <a:lnTo>
                      <a:pt x="124" y="400"/>
                    </a:lnTo>
                    <a:lnTo>
                      <a:pt x="121" y="394"/>
                    </a:lnTo>
                    <a:lnTo>
                      <a:pt x="119" y="387"/>
                    </a:lnTo>
                    <a:lnTo>
                      <a:pt x="117" y="378"/>
                    </a:lnTo>
                    <a:lnTo>
                      <a:pt x="117" y="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14" name="Freeform 295"/>
              <p:cNvSpPr>
                <a:spLocks/>
              </p:cNvSpPr>
              <p:nvPr/>
            </p:nvSpPr>
            <p:spPr bwMode="auto">
              <a:xfrm>
                <a:off x="7854950" y="5497513"/>
                <a:ext cx="133350" cy="52388"/>
              </a:xfrm>
              <a:custGeom>
                <a:avLst/>
                <a:gdLst>
                  <a:gd name="T0" fmla="*/ 2147483647 w 755"/>
                  <a:gd name="T1" fmla="*/ 923942003 h 302"/>
                  <a:gd name="T2" fmla="*/ 2147483647 w 755"/>
                  <a:gd name="T3" fmla="*/ 1023124977 h 302"/>
                  <a:gd name="T4" fmla="*/ 2147483647 w 755"/>
                  <a:gd name="T5" fmla="*/ 1179723290 h 302"/>
                  <a:gd name="T6" fmla="*/ 2147483647 w 755"/>
                  <a:gd name="T7" fmla="*/ 1367647199 h 302"/>
                  <a:gd name="T8" fmla="*/ 2147483647 w 755"/>
                  <a:gd name="T9" fmla="*/ 1492919744 h 302"/>
                  <a:gd name="T10" fmla="*/ 2147483647 w 755"/>
                  <a:gd name="T11" fmla="*/ 1534687378 h 302"/>
                  <a:gd name="T12" fmla="*/ 2147483647 w 755"/>
                  <a:gd name="T13" fmla="*/ 1560807133 h 302"/>
                  <a:gd name="T14" fmla="*/ 2147483647 w 755"/>
                  <a:gd name="T15" fmla="*/ 1576455012 h 302"/>
                  <a:gd name="T16" fmla="*/ 2147483647 w 755"/>
                  <a:gd name="T17" fmla="*/ 1576455012 h 302"/>
                  <a:gd name="T18" fmla="*/ 2147483647 w 755"/>
                  <a:gd name="T19" fmla="*/ 1545129243 h 302"/>
                  <a:gd name="T20" fmla="*/ 2147483647 w 755"/>
                  <a:gd name="T21" fmla="*/ 1472066198 h 302"/>
                  <a:gd name="T22" fmla="*/ 2147483647 w 755"/>
                  <a:gd name="T23" fmla="*/ 1310231860 h 302"/>
                  <a:gd name="T24" fmla="*/ 2147483647 w 755"/>
                  <a:gd name="T25" fmla="*/ 1169281425 h 302"/>
                  <a:gd name="T26" fmla="*/ 2147483647 w 755"/>
                  <a:gd name="T27" fmla="*/ 1070098451 h 302"/>
                  <a:gd name="T28" fmla="*/ 2147483647 w 755"/>
                  <a:gd name="T29" fmla="*/ 976151502 h 302"/>
                  <a:gd name="T30" fmla="*/ 2147483647 w 755"/>
                  <a:gd name="T31" fmla="*/ 887410393 h 302"/>
                  <a:gd name="T32" fmla="*/ 2147483647 w 755"/>
                  <a:gd name="T33" fmla="*/ 835200894 h 302"/>
                  <a:gd name="T34" fmla="*/ 2147483647 w 755"/>
                  <a:gd name="T35" fmla="*/ 803875299 h 302"/>
                  <a:gd name="T36" fmla="*/ 2147483647 w 755"/>
                  <a:gd name="T37" fmla="*/ 762137848 h 302"/>
                  <a:gd name="T38" fmla="*/ 2147483647 w 755"/>
                  <a:gd name="T39" fmla="*/ 746459959 h 302"/>
                  <a:gd name="T40" fmla="*/ 2147483647 w 755"/>
                  <a:gd name="T41" fmla="*/ 699486484 h 302"/>
                  <a:gd name="T42" fmla="*/ 2147483647 w 755"/>
                  <a:gd name="T43" fmla="*/ 584655631 h 302"/>
                  <a:gd name="T44" fmla="*/ 2147483647 w 755"/>
                  <a:gd name="T45" fmla="*/ 469794941 h 302"/>
                  <a:gd name="T46" fmla="*/ 2147483647 w 755"/>
                  <a:gd name="T47" fmla="*/ 370611967 h 302"/>
                  <a:gd name="T48" fmla="*/ 2147483647 w 755"/>
                  <a:gd name="T49" fmla="*/ 261017312 h 302"/>
                  <a:gd name="T50" fmla="*/ 2147483647 w 755"/>
                  <a:gd name="T51" fmla="*/ 130508569 h 302"/>
                  <a:gd name="T52" fmla="*/ 2147483647 w 755"/>
                  <a:gd name="T53" fmla="*/ 31325595 h 302"/>
                  <a:gd name="T54" fmla="*/ 2147483647 w 755"/>
                  <a:gd name="T55" fmla="*/ 0 h 302"/>
                  <a:gd name="T56" fmla="*/ 2147483647 w 755"/>
                  <a:gd name="T57" fmla="*/ 0 h 302"/>
                  <a:gd name="T58" fmla="*/ 2147483647 w 755"/>
                  <a:gd name="T59" fmla="*/ 15647879 h 302"/>
                  <a:gd name="T60" fmla="*/ 2147483647 w 755"/>
                  <a:gd name="T61" fmla="*/ 31325595 h 302"/>
                  <a:gd name="T62" fmla="*/ 2147483647 w 755"/>
                  <a:gd name="T63" fmla="*/ 73093229 h 302"/>
                  <a:gd name="T64" fmla="*/ 2147483647 w 755"/>
                  <a:gd name="T65" fmla="*/ 203571788 h 302"/>
                  <a:gd name="T66" fmla="*/ 2147483647 w 755"/>
                  <a:gd name="T67" fmla="*/ 396731722 h 302"/>
                  <a:gd name="T68" fmla="*/ 2147483647 w 755"/>
                  <a:gd name="T69" fmla="*/ 548094011 h 302"/>
                  <a:gd name="T70" fmla="*/ 2147483647 w 755"/>
                  <a:gd name="T71" fmla="*/ 652513009 h 302"/>
                  <a:gd name="T72" fmla="*/ 154261753 w 755"/>
                  <a:gd name="T73" fmla="*/ 699486484 h 302"/>
                  <a:gd name="T74" fmla="*/ 55091212 w 755"/>
                  <a:gd name="T75" fmla="*/ 709928349 h 302"/>
                  <a:gd name="T76" fmla="*/ 16533634 w 755"/>
                  <a:gd name="T77" fmla="*/ 736018094 h 302"/>
                  <a:gd name="T78" fmla="*/ 0 w 755"/>
                  <a:gd name="T79" fmla="*/ 788227419 h 302"/>
                  <a:gd name="T80" fmla="*/ 16533634 w 755"/>
                  <a:gd name="T81" fmla="*/ 840436919 h 302"/>
                  <a:gd name="T82" fmla="*/ 55091212 w 755"/>
                  <a:gd name="T83" fmla="*/ 861320649 h 302"/>
                  <a:gd name="T84" fmla="*/ 154261753 w 755"/>
                  <a:gd name="T85" fmla="*/ 876968528 h 30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2"/>
                  <a:gd name="T131" fmla="*/ 755 w 755"/>
                  <a:gd name="T132" fmla="*/ 302 h 30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2">
                    <a:moveTo>
                      <a:pt x="683" y="168"/>
                    </a:moveTo>
                    <a:lnTo>
                      <a:pt x="672" y="177"/>
                    </a:lnTo>
                    <a:lnTo>
                      <a:pt x="661" y="187"/>
                    </a:lnTo>
                    <a:lnTo>
                      <a:pt x="652" y="196"/>
                    </a:lnTo>
                    <a:lnTo>
                      <a:pt x="642" y="206"/>
                    </a:lnTo>
                    <a:lnTo>
                      <a:pt x="626" y="226"/>
                    </a:lnTo>
                    <a:lnTo>
                      <a:pt x="614" y="245"/>
                    </a:lnTo>
                    <a:lnTo>
                      <a:pt x="604" y="262"/>
                    </a:lnTo>
                    <a:lnTo>
                      <a:pt x="597" y="276"/>
                    </a:lnTo>
                    <a:lnTo>
                      <a:pt x="592" y="286"/>
                    </a:lnTo>
                    <a:lnTo>
                      <a:pt x="591" y="292"/>
                    </a:lnTo>
                    <a:lnTo>
                      <a:pt x="591" y="294"/>
                    </a:lnTo>
                    <a:lnTo>
                      <a:pt x="592" y="296"/>
                    </a:lnTo>
                    <a:lnTo>
                      <a:pt x="593" y="299"/>
                    </a:lnTo>
                    <a:lnTo>
                      <a:pt x="596" y="300"/>
                    </a:lnTo>
                    <a:lnTo>
                      <a:pt x="599" y="302"/>
                    </a:lnTo>
                    <a:lnTo>
                      <a:pt x="605" y="302"/>
                    </a:lnTo>
                    <a:lnTo>
                      <a:pt x="610" y="302"/>
                    </a:lnTo>
                    <a:lnTo>
                      <a:pt x="614" y="300"/>
                    </a:lnTo>
                    <a:lnTo>
                      <a:pt x="616" y="296"/>
                    </a:lnTo>
                    <a:lnTo>
                      <a:pt x="618" y="294"/>
                    </a:lnTo>
                    <a:lnTo>
                      <a:pt x="624" y="282"/>
                    </a:lnTo>
                    <a:lnTo>
                      <a:pt x="630" y="266"/>
                    </a:lnTo>
                    <a:lnTo>
                      <a:pt x="641" y="251"/>
                    </a:lnTo>
                    <a:lnTo>
                      <a:pt x="653" y="233"/>
                    </a:lnTo>
                    <a:lnTo>
                      <a:pt x="661" y="224"/>
                    </a:lnTo>
                    <a:lnTo>
                      <a:pt x="670" y="214"/>
                    </a:lnTo>
                    <a:lnTo>
                      <a:pt x="679" y="205"/>
                    </a:lnTo>
                    <a:lnTo>
                      <a:pt x="690" y="196"/>
                    </a:lnTo>
                    <a:lnTo>
                      <a:pt x="701" y="187"/>
                    </a:lnTo>
                    <a:lnTo>
                      <a:pt x="713" y="179"/>
                    </a:lnTo>
                    <a:lnTo>
                      <a:pt x="728" y="170"/>
                    </a:lnTo>
                    <a:lnTo>
                      <a:pt x="744" y="163"/>
                    </a:lnTo>
                    <a:lnTo>
                      <a:pt x="749" y="160"/>
                    </a:lnTo>
                    <a:lnTo>
                      <a:pt x="753" y="156"/>
                    </a:lnTo>
                    <a:lnTo>
                      <a:pt x="755" y="154"/>
                    </a:lnTo>
                    <a:lnTo>
                      <a:pt x="755" y="151"/>
                    </a:lnTo>
                    <a:lnTo>
                      <a:pt x="754" y="146"/>
                    </a:lnTo>
                    <a:lnTo>
                      <a:pt x="753" y="144"/>
                    </a:lnTo>
                    <a:lnTo>
                      <a:pt x="750" y="143"/>
                    </a:lnTo>
                    <a:lnTo>
                      <a:pt x="749" y="142"/>
                    </a:lnTo>
                    <a:lnTo>
                      <a:pt x="731" y="134"/>
                    </a:lnTo>
                    <a:lnTo>
                      <a:pt x="714" y="124"/>
                    </a:lnTo>
                    <a:lnTo>
                      <a:pt x="697" y="112"/>
                    </a:lnTo>
                    <a:lnTo>
                      <a:pt x="680" y="98"/>
                    </a:lnTo>
                    <a:lnTo>
                      <a:pt x="671" y="90"/>
                    </a:lnTo>
                    <a:lnTo>
                      <a:pt x="663" y="81"/>
                    </a:lnTo>
                    <a:lnTo>
                      <a:pt x="655" y="71"/>
                    </a:lnTo>
                    <a:lnTo>
                      <a:pt x="647" y="61"/>
                    </a:lnTo>
                    <a:lnTo>
                      <a:pt x="639" y="50"/>
                    </a:lnTo>
                    <a:lnTo>
                      <a:pt x="633" y="38"/>
                    </a:lnTo>
                    <a:lnTo>
                      <a:pt x="625" y="25"/>
                    </a:lnTo>
                    <a:lnTo>
                      <a:pt x="618" y="11"/>
                    </a:lnTo>
                    <a:lnTo>
                      <a:pt x="616" y="6"/>
                    </a:lnTo>
                    <a:lnTo>
                      <a:pt x="614" y="2"/>
                    </a:lnTo>
                    <a:lnTo>
                      <a:pt x="610" y="0"/>
                    </a:lnTo>
                    <a:lnTo>
                      <a:pt x="605" y="0"/>
                    </a:lnTo>
                    <a:lnTo>
                      <a:pt x="599" y="0"/>
                    </a:lnTo>
                    <a:lnTo>
                      <a:pt x="596" y="1"/>
                    </a:lnTo>
                    <a:lnTo>
                      <a:pt x="593" y="3"/>
                    </a:lnTo>
                    <a:lnTo>
                      <a:pt x="592" y="4"/>
                    </a:lnTo>
                    <a:lnTo>
                      <a:pt x="591" y="6"/>
                    </a:lnTo>
                    <a:lnTo>
                      <a:pt x="591" y="10"/>
                    </a:lnTo>
                    <a:lnTo>
                      <a:pt x="592" y="14"/>
                    </a:lnTo>
                    <a:lnTo>
                      <a:pt x="597" y="25"/>
                    </a:lnTo>
                    <a:lnTo>
                      <a:pt x="604" y="39"/>
                    </a:lnTo>
                    <a:lnTo>
                      <a:pt x="614" y="57"/>
                    </a:lnTo>
                    <a:lnTo>
                      <a:pt x="626" y="76"/>
                    </a:lnTo>
                    <a:lnTo>
                      <a:pt x="642" y="96"/>
                    </a:lnTo>
                    <a:lnTo>
                      <a:pt x="651" y="105"/>
                    </a:lnTo>
                    <a:lnTo>
                      <a:pt x="661" y="115"/>
                    </a:lnTo>
                    <a:lnTo>
                      <a:pt x="672" y="125"/>
                    </a:lnTo>
                    <a:lnTo>
                      <a:pt x="683" y="134"/>
                    </a:lnTo>
                    <a:lnTo>
                      <a:pt x="28" y="134"/>
                    </a:lnTo>
                    <a:lnTo>
                      <a:pt x="19" y="134"/>
                    </a:lnTo>
                    <a:lnTo>
                      <a:pt x="10" y="136"/>
                    </a:lnTo>
                    <a:lnTo>
                      <a:pt x="5" y="137"/>
                    </a:lnTo>
                    <a:lnTo>
                      <a:pt x="3" y="141"/>
                    </a:lnTo>
                    <a:lnTo>
                      <a:pt x="1" y="145"/>
                    </a:lnTo>
                    <a:lnTo>
                      <a:pt x="0" y="151"/>
                    </a:lnTo>
                    <a:lnTo>
                      <a:pt x="1" y="156"/>
                    </a:lnTo>
                    <a:lnTo>
                      <a:pt x="3" y="161"/>
                    </a:lnTo>
                    <a:lnTo>
                      <a:pt x="5" y="163"/>
                    </a:lnTo>
                    <a:lnTo>
                      <a:pt x="10" y="165"/>
                    </a:lnTo>
                    <a:lnTo>
                      <a:pt x="19" y="168"/>
                    </a:lnTo>
                    <a:lnTo>
                      <a:pt x="28" y="168"/>
                    </a:lnTo>
                    <a:lnTo>
                      <a:pt x="683" y="16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15" name="Freeform 296"/>
              <p:cNvSpPr>
                <a:spLocks/>
              </p:cNvSpPr>
              <p:nvPr/>
            </p:nvSpPr>
            <p:spPr bwMode="auto">
              <a:xfrm>
                <a:off x="8032750" y="5494338"/>
                <a:ext cx="60325" cy="69850"/>
              </a:xfrm>
              <a:custGeom>
                <a:avLst/>
                <a:gdLst>
                  <a:gd name="T0" fmla="*/ 582715545 w 345"/>
                  <a:gd name="T1" fmla="*/ 0 h 392"/>
                  <a:gd name="T2" fmla="*/ 283332012 w 345"/>
                  <a:gd name="T3" fmla="*/ 79219344 h 392"/>
                  <a:gd name="T4" fmla="*/ 0 w 345"/>
                  <a:gd name="T5" fmla="*/ 130116651 h 392"/>
                  <a:gd name="T6" fmla="*/ 48123963 w 345"/>
                  <a:gd name="T7" fmla="*/ 192349081 h 392"/>
                  <a:gd name="T8" fmla="*/ 160392809 w 345"/>
                  <a:gd name="T9" fmla="*/ 192349081 h 392"/>
                  <a:gd name="T10" fmla="*/ 251259570 w 345"/>
                  <a:gd name="T11" fmla="*/ 209335995 h 392"/>
                  <a:gd name="T12" fmla="*/ 294032968 w 345"/>
                  <a:gd name="T13" fmla="*/ 237626314 h 392"/>
                  <a:gd name="T14" fmla="*/ 331455975 w 345"/>
                  <a:gd name="T15" fmla="*/ 277220039 h 392"/>
                  <a:gd name="T16" fmla="*/ 352827461 w 345"/>
                  <a:gd name="T17" fmla="*/ 339452468 h 392"/>
                  <a:gd name="T18" fmla="*/ 384930328 w 345"/>
                  <a:gd name="T19" fmla="*/ 452613923 h 392"/>
                  <a:gd name="T20" fmla="*/ 422353335 w 345"/>
                  <a:gd name="T21" fmla="*/ 656298127 h 392"/>
                  <a:gd name="T22" fmla="*/ 443724821 w 345"/>
                  <a:gd name="T23" fmla="*/ 826040220 h 392"/>
                  <a:gd name="T24" fmla="*/ 459776342 w 345"/>
                  <a:gd name="T25" fmla="*/ 967460276 h 392"/>
                  <a:gd name="T26" fmla="*/ 486498219 w 345"/>
                  <a:gd name="T27" fmla="*/ 1312596254 h 392"/>
                  <a:gd name="T28" fmla="*/ 518570661 w 345"/>
                  <a:gd name="T29" fmla="*/ 1697325955 h 392"/>
                  <a:gd name="T30" fmla="*/ 523921226 w 345"/>
                  <a:gd name="T31" fmla="*/ 1861384717 h 392"/>
                  <a:gd name="T32" fmla="*/ 523921226 w 345"/>
                  <a:gd name="T33" fmla="*/ 1957559258 h 392"/>
                  <a:gd name="T34" fmla="*/ 523921226 w 345"/>
                  <a:gd name="T35" fmla="*/ 2138604756 h 392"/>
                  <a:gd name="T36" fmla="*/ 539942147 w 345"/>
                  <a:gd name="T37" fmla="*/ 2147483647 h 392"/>
                  <a:gd name="T38" fmla="*/ 555993493 w 345"/>
                  <a:gd name="T39" fmla="*/ 2147483647 h 392"/>
                  <a:gd name="T40" fmla="*/ 588065935 w 345"/>
                  <a:gd name="T41" fmla="*/ 2147483647 h 392"/>
                  <a:gd name="T42" fmla="*/ 641540463 w 345"/>
                  <a:gd name="T43" fmla="*/ 2147483647 h 392"/>
                  <a:gd name="T44" fmla="*/ 759129275 w 345"/>
                  <a:gd name="T45" fmla="*/ 2076372326 h 392"/>
                  <a:gd name="T46" fmla="*/ 1181482611 w 345"/>
                  <a:gd name="T47" fmla="*/ 1578512887 h 392"/>
                  <a:gd name="T48" fmla="*/ 1331174289 w 345"/>
                  <a:gd name="T49" fmla="*/ 1391783880 h 392"/>
                  <a:gd name="T50" fmla="*/ 1507588020 w 345"/>
                  <a:gd name="T51" fmla="*/ 1125898964 h 392"/>
                  <a:gd name="T52" fmla="*/ 1667980655 w 345"/>
                  <a:gd name="T53" fmla="*/ 854330539 h 392"/>
                  <a:gd name="T54" fmla="*/ 1774899111 w 345"/>
                  <a:gd name="T55" fmla="*/ 639311213 h 392"/>
                  <a:gd name="T56" fmla="*/ 1828342864 w 345"/>
                  <a:gd name="T57" fmla="*/ 458265715 h 392"/>
                  <a:gd name="T58" fmla="*/ 1844394385 w 345"/>
                  <a:gd name="T59" fmla="*/ 294206953 h 392"/>
                  <a:gd name="T60" fmla="*/ 1828342864 w 345"/>
                  <a:gd name="T61" fmla="*/ 181045498 h 392"/>
                  <a:gd name="T62" fmla="*/ 1774899111 w 345"/>
                  <a:gd name="T63" fmla="*/ 90522749 h 392"/>
                  <a:gd name="T64" fmla="*/ 1694702706 w 345"/>
                  <a:gd name="T65" fmla="*/ 28290319 h 392"/>
                  <a:gd name="T66" fmla="*/ 1593134815 w 345"/>
                  <a:gd name="T67" fmla="*/ 5651792 h 392"/>
                  <a:gd name="T68" fmla="*/ 1523639541 w 345"/>
                  <a:gd name="T69" fmla="*/ 11303405 h 392"/>
                  <a:gd name="T70" fmla="*/ 1470165013 w 345"/>
                  <a:gd name="T71" fmla="*/ 45277233 h 392"/>
                  <a:gd name="T72" fmla="*/ 1438092571 w 345"/>
                  <a:gd name="T73" fmla="*/ 96174541 h 392"/>
                  <a:gd name="T74" fmla="*/ 1427391615 w 345"/>
                  <a:gd name="T75" fmla="*/ 158406970 h 392"/>
                  <a:gd name="T76" fmla="*/ 1438092571 w 345"/>
                  <a:gd name="T77" fmla="*/ 254581511 h 392"/>
                  <a:gd name="T78" fmla="*/ 1475515578 w 345"/>
                  <a:gd name="T79" fmla="*/ 322497272 h 392"/>
                  <a:gd name="T80" fmla="*/ 1593134815 w 345"/>
                  <a:gd name="T81" fmla="*/ 452613923 h 392"/>
                  <a:gd name="T82" fmla="*/ 1603835946 w 345"/>
                  <a:gd name="T83" fmla="*/ 509194561 h 392"/>
                  <a:gd name="T84" fmla="*/ 1603835946 w 345"/>
                  <a:gd name="T85" fmla="*/ 582730574 h 392"/>
                  <a:gd name="T86" fmla="*/ 1577083294 w 345"/>
                  <a:gd name="T87" fmla="*/ 707227152 h 392"/>
                  <a:gd name="T88" fmla="*/ 1523639541 w 345"/>
                  <a:gd name="T89" fmla="*/ 842995416 h 392"/>
                  <a:gd name="T90" fmla="*/ 1438092571 w 345"/>
                  <a:gd name="T91" fmla="*/ 995750595 h 392"/>
                  <a:gd name="T92" fmla="*/ 1283050327 w 345"/>
                  <a:gd name="T93" fmla="*/ 1256015615 h 392"/>
                  <a:gd name="T94" fmla="*/ 1005068880 w 345"/>
                  <a:gd name="T95" fmla="*/ 1612454998 h 392"/>
                  <a:gd name="T96" fmla="*/ 855377026 w 345"/>
                  <a:gd name="T97" fmla="*/ 1719932943 h 392"/>
                  <a:gd name="T98" fmla="*/ 828655149 w 345"/>
                  <a:gd name="T99" fmla="*/ 1244712032 h 392"/>
                  <a:gd name="T100" fmla="*/ 780531187 w 345"/>
                  <a:gd name="T101" fmla="*/ 792066391 h 392"/>
                  <a:gd name="T102" fmla="*/ 721706268 w 345"/>
                  <a:gd name="T103" fmla="*/ 379078088 h 392"/>
                  <a:gd name="T104" fmla="*/ 636189898 w 345"/>
                  <a:gd name="T105" fmla="*/ 22638706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4"/>
                    </a:moveTo>
                    <a:lnTo>
                      <a:pt x="109" y="0"/>
                    </a:lnTo>
                    <a:lnTo>
                      <a:pt x="82" y="7"/>
                    </a:lnTo>
                    <a:lnTo>
                      <a:pt x="53" y="14"/>
                    </a:lnTo>
                    <a:lnTo>
                      <a:pt x="24" y="19"/>
                    </a:lnTo>
                    <a:lnTo>
                      <a:pt x="0" y="23"/>
                    </a:lnTo>
                    <a:lnTo>
                      <a:pt x="0" y="34"/>
                    </a:lnTo>
                    <a:lnTo>
                      <a:pt x="9" y="34"/>
                    </a:lnTo>
                    <a:lnTo>
                      <a:pt x="17" y="34"/>
                    </a:lnTo>
                    <a:lnTo>
                      <a:pt x="30" y="34"/>
                    </a:lnTo>
                    <a:lnTo>
                      <a:pt x="42" y="36"/>
                    </a:lnTo>
                    <a:lnTo>
                      <a:pt x="47" y="37"/>
                    </a:lnTo>
                    <a:lnTo>
                      <a:pt x="51" y="39"/>
                    </a:lnTo>
                    <a:lnTo>
                      <a:pt x="55" y="42"/>
                    </a:lnTo>
                    <a:lnTo>
                      <a:pt x="58" y="45"/>
                    </a:lnTo>
                    <a:lnTo>
                      <a:pt x="62" y="49"/>
                    </a:lnTo>
                    <a:lnTo>
                      <a:pt x="64" y="54"/>
                    </a:lnTo>
                    <a:lnTo>
                      <a:pt x="66" y="60"/>
                    </a:lnTo>
                    <a:lnTo>
                      <a:pt x="69" y="65"/>
                    </a:lnTo>
                    <a:lnTo>
                      <a:pt x="72" y="80"/>
                    </a:lnTo>
                    <a:lnTo>
                      <a:pt x="75" y="99"/>
                    </a:lnTo>
                    <a:lnTo>
                      <a:pt x="79" y="116"/>
                    </a:lnTo>
                    <a:lnTo>
                      <a:pt x="81" y="131"/>
                    </a:lnTo>
                    <a:lnTo>
                      <a:pt x="83" y="146"/>
                    </a:lnTo>
                    <a:lnTo>
                      <a:pt x="85" y="159"/>
                    </a:lnTo>
                    <a:lnTo>
                      <a:pt x="86" y="171"/>
                    </a:lnTo>
                    <a:lnTo>
                      <a:pt x="88" y="195"/>
                    </a:lnTo>
                    <a:lnTo>
                      <a:pt x="91" y="232"/>
                    </a:lnTo>
                    <a:lnTo>
                      <a:pt x="95" y="283"/>
                    </a:lnTo>
                    <a:lnTo>
                      <a:pt x="97" y="300"/>
                    </a:lnTo>
                    <a:lnTo>
                      <a:pt x="97" y="315"/>
                    </a:lnTo>
                    <a:lnTo>
                      <a:pt x="98" y="329"/>
                    </a:lnTo>
                    <a:lnTo>
                      <a:pt x="98" y="339"/>
                    </a:lnTo>
                    <a:lnTo>
                      <a:pt x="98" y="346"/>
                    </a:lnTo>
                    <a:lnTo>
                      <a:pt x="98" y="364"/>
                    </a:lnTo>
                    <a:lnTo>
                      <a:pt x="98" y="378"/>
                    </a:lnTo>
                    <a:lnTo>
                      <a:pt x="100" y="386"/>
                    </a:lnTo>
                    <a:lnTo>
                      <a:pt x="101" y="389"/>
                    </a:lnTo>
                    <a:lnTo>
                      <a:pt x="102" y="390"/>
                    </a:lnTo>
                    <a:lnTo>
                      <a:pt x="104" y="391"/>
                    </a:lnTo>
                    <a:lnTo>
                      <a:pt x="107" y="392"/>
                    </a:lnTo>
                    <a:lnTo>
                      <a:pt x="110" y="391"/>
                    </a:lnTo>
                    <a:lnTo>
                      <a:pt x="114" y="389"/>
                    </a:lnTo>
                    <a:lnTo>
                      <a:pt x="120" y="386"/>
                    </a:lnTo>
                    <a:lnTo>
                      <a:pt x="127" y="381"/>
                    </a:lnTo>
                    <a:lnTo>
                      <a:pt x="142" y="367"/>
                    </a:lnTo>
                    <a:lnTo>
                      <a:pt x="163" y="345"/>
                    </a:lnTo>
                    <a:lnTo>
                      <a:pt x="221" y="279"/>
                    </a:lnTo>
                    <a:lnTo>
                      <a:pt x="234" y="264"/>
                    </a:lnTo>
                    <a:lnTo>
                      <a:pt x="249" y="246"/>
                    </a:lnTo>
                    <a:lnTo>
                      <a:pt x="266" y="223"/>
                    </a:lnTo>
                    <a:lnTo>
                      <a:pt x="282" y="199"/>
                    </a:lnTo>
                    <a:lnTo>
                      <a:pt x="298" y="174"/>
                    </a:lnTo>
                    <a:lnTo>
                      <a:pt x="312" y="151"/>
                    </a:lnTo>
                    <a:lnTo>
                      <a:pt x="323" y="131"/>
                    </a:lnTo>
                    <a:lnTo>
                      <a:pt x="332" y="113"/>
                    </a:lnTo>
                    <a:lnTo>
                      <a:pt x="337" y="97"/>
                    </a:lnTo>
                    <a:lnTo>
                      <a:pt x="342" y="81"/>
                    </a:lnTo>
                    <a:lnTo>
                      <a:pt x="345" y="66"/>
                    </a:lnTo>
                    <a:lnTo>
                      <a:pt x="345" y="52"/>
                    </a:lnTo>
                    <a:lnTo>
                      <a:pt x="345" y="42"/>
                    </a:lnTo>
                    <a:lnTo>
                      <a:pt x="342" y="32"/>
                    </a:lnTo>
                    <a:lnTo>
                      <a:pt x="337" y="23"/>
                    </a:lnTo>
                    <a:lnTo>
                      <a:pt x="332" y="16"/>
                    </a:lnTo>
                    <a:lnTo>
                      <a:pt x="325" y="9"/>
                    </a:lnTo>
                    <a:lnTo>
                      <a:pt x="317" y="5"/>
                    </a:lnTo>
                    <a:lnTo>
                      <a:pt x="308" y="2"/>
                    </a:lnTo>
                    <a:lnTo>
                      <a:pt x="298" y="1"/>
                    </a:lnTo>
                    <a:lnTo>
                      <a:pt x="291" y="1"/>
                    </a:lnTo>
                    <a:lnTo>
                      <a:pt x="285" y="2"/>
                    </a:lnTo>
                    <a:lnTo>
                      <a:pt x="279" y="6"/>
                    </a:lnTo>
                    <a:lnTo>
                      <a:pt x="275" y="8"/>
                    </a:lnTo>
                    <a:lnTo>
                      <a:pt x="271" y="13"/>
                    </a:lnTo>
                    <a:lnTo>
                      <a:pt x="269" y="17"/>
                    </a:lnTo>
                    <a:lnTo>
                      <a:pt x="267" y="23"/>
                    </a:lnTo>
                    <a:lnTo>
                      <a:pt x="267" y="28"/>
                    </a:lnTo>
                    <a:lnTo>
                      <a:pt x="267" y="37"/>
                    </a:lnTo>
                    <a:lnTo>
                      <a:pt x="269" y="45"/>
                    </a:lnTo>
                    <a:lnTo>
                      <a:pt x="272" y="53"/>
                    </a:lnTo>
                    <a:lnTo>
                      <a:pt x="276" y="57"/>
                    </a:lnTo>
                    <a:lnTo>
                      <a:pt x="295" y="76"/>
                    </a:lnTo>
                    <a:lnTo>
                      <a:pt x="298" y="80"/>
                    </a:lnTo>
                    <a:lnTo>
                      <a:pt x="299" y="84"/>
                    </a:lnTo>
                    <a:lnTo>
                      <a:pt x="300" y="90"/>
                    </a:lnTo>
                    <a:lnTo>
                      <a:pt x="302" y="94"/>
                    </a:lnTo>
                    <a:lnTo>
                      <a:pt x="300" y="103"/>
                    </a:lnTo>
                    <a:lnTo>
                      <a:pt x="298" y="113"/>
                    </a:lnTo>
                    <a:lnTo>
                      <a:pt x="295" y="125"/>
                    </a:lnTo>
                    <a:lnTo>
                      <a:pt x="290" y="136"/>
                    </a:lnTo>
                    <a:lnTo>
                      <a:pt x="285" y="149"/>
                    </a:lnTo>
                    <a:lnTo>
                      <a:pt x="277" y="163"/>
                    </a:lnTo>
                    <a:lnTo>
                      <a:pt x="269" y="176"/>
                    </a:lnTo>
                    <a:lnTo>
                      <a:pt x="260" y="192"/>
                    </a:lnTo>
                    <a:lnTo>
                      <a:pt x="240" y="222"/>
                    </a:lnTo>
                    <a:lnTo>
                      <a:pt x="215" y="253"/>
                    </a:lnTo>
                    <a:lnTo>
                      <a:pt x="188" y="285"/>
                    </a:lnTo>
                    <a:lnTo>
                      <a:pt x="160" y="315"/>
                    </a:lnTo>
                    <a:lnTo>
                      <a:pt x="160" y="304"/>
                    </a:lnTo>
                    <a:lnTo>
                      <a:pt x="158" y="261"/>
                    </a:lnTo>
                    <a:lnTo>
                      <a:pt x="155" y="220"/>
                    </a:lnTo>
                    <a:lnTo>
                      <a:pt x="151" y="179"/>
                    </a:lnTo>
                    <a:lnTo>
                      <a:pt x="146" y="140"/>
                    </a:lnTo>
                    <a:lnTo>
                      <a:pt x="140" y="102"/>
                    </a:lnTo>
                    <a:lnTo>
                      <a:pt x="135" y="67"/>
                    </a:lnTo>
                    <a:lnTo>
                      <a:pt x="127" y="34"/>
                    </a:lnTo>
                    <a:lnTo>
                      <a:pt x="119" y="4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16" name="Freeform 297"/>
              <p:cNvSpPr>
                <a:spLocks/>
              </p:cNvSpPr>
              <p:nvPr/>
            </p:nvSpPr>
            <p:spPr bwMode="auto">
              <a:xfrm>
                <a:off x="8099425" y="5508625"/>
                <a:ext cx="44450" cy="77788"/>
              </a:xfrm>
              <a:custGeom>
                <a:avLst/>
                <a:gdLst>
                  <a:gd name="T0" fmla="*/ 1284190663 w 252"/>
                  <a:gd name="T1" fmla="*/ 73320619 h 437"/>
                  <a:gd name="T2" fmla="*/ 1152489193 w 252"/>
                  <a:gd name="T3" fmla="*/ 84600591 h 437"/>
                  <a:gd name="T4" fmla="*/ 98783951 w 252"/>
                  <a:gd name="T5" fmla="*/ 941918694 h 437"/>
                  <a:gd name="T6" fmla="*/ 137208507 w 252"/>
                  <a:gd name="T7" fmla="*/ 970118891 h 437"/>
                  <a:gd name="T8" fmla="*/ 263434160 w 252"/>
                  <a:gd name="T9" fmla="*/ 975758966 h 437"/>
                  <a:gd name="T10" fmla="*/ 548802983 w 252"/>
                  <a:gd name="T11" fmla="*/ 1049079585 h 437"/>
                  <a:gd name="T12" fmla="*/ 823188776 w 252"/>
                  <a:gd name="T13" fmla="*/ 1178800420 h 437"/>
                  <a:gd name="T14" fmla="*/ 982363168 w 252"/>
                  <a:gd name="T15" fmla="*/ 1325441480 h 437"/>
                  <a:gd name="T16" fmla="*/ 1075640082 w 252"/>
                  <a:gd name="T17" fmla="*/ 1500282916 h 437"/>
                  <a:gd name="T18" fmla="*/ 1097605790 w 252"/>
                  <a:gd name="T19" fmla="*/ 1720244417 h 437"/>
                  <a:gd name="T20" fmla="*/ 1081147119 w 252"/>
                  <a:gd name="T21" fmla="*/ 1900757612 h 437"/>
                  <a:gd name="T22" fmla="*/ 1026263717 w 252"/>
                  <a:gd name="T23" fmla="*/ 2064318720 h 437"/>
                  <a:gd name="T24" fmla="*/ 938462619 w 252"/>
                  <a:gd name="T25" fmla="*/ 2147483647 h 437"/>
                  <a:gd name="T26" fmla="*/ 823188776 w 252"/>
                  <a:gd name="T27" fmla="*/ 2147483647 h 437"/>
                  <a:gd name="T28" fmla="*/ 686011490 w 252"/>
                  <a:gd name="T29" fmla="*/ 2147483647 h 437"/>
                  <a:gd name="T30" fmla="*/ 559785838 w 252"/>
                  <a:gd name="T31" fmla="*/ 2147483647 h 437"/>
                  <a:gd name="T32" fmla="*/ 318317563 w 252"/>
                  <a:gd name="T33" fmla="*/ 2147483647 h 437"/>
                  <a:gd name="T34" fmla="*/ 181109056 w 252"/>
                  <a:gd name="T35" fmla="*/ 2120719114 h 437"/>
                  <a:gd name="T36" fmla="*/ 76818067 w 252"/>
                  <a:gd name="T37" fmla="*/ 2120719114 h 437"/>
                  <a:gd name="T38" fmla="*/ 16458847 w 252"/>
                  <a:gd name="T39" fmla="*/ 2147483647 h 437"/>
                  <a:gd name="T40" fmla="*/ 0 w 252"/>
                  <a:gd name="T41" fmla="*/ 2147483647 h 437"/>
                  <a:gd name="T42" fmla="*/ 10982854 w 252"/>
                  <a:gd name="T43" fmla="*/ 2147483647 h 437"/>
                  <a:gd name="T44" fmla="*/ 60359219 w 252"/>
                  <a:gd name="T45" fmla="*/ 2147483647 h 437"/>
                  <a:gd name="T46" fmla="*/ 170126025 w 252"/>
                  <a:gd name="T47" fmla="*/ 2147483647 h 437"/>
                  <a:gd name="T48" fmla="*/ 422577331 w 252"/>
                  <a:gd name="T49" fmla="*/ 2147483647 h 437"/>
                  <a:gd name="T50" fmla="*/ 631128088 w 252"/>
                  <a:gd name="T51" fmla="*/ 2147483647 h 437"/>
                  <a:gd name="T52" fmla="*/ 823188776 w 252"/>
                  <a:gd name="T53" fmla="*/ 2147483647 h 437"/>
                  <a:gd name="T54" fmla="*/ 982363168 w 252"/>
                  <a:gd name="T55" fmla="*/ 2147483647 h 437"/>
                  <a:gd name="T56" fmla="*/ 1108588821 w 252"/>
                  <a:gd name="T57" fmla="*/ 2147483647 h 437"/>
                  <a:gd name="T58" fmla="*/ 1212848589 w 252"/>
                  <a:gd name="T59" fmla="*/ 2064318720 h 437"/>
                  <a:gd name="T60" fmla="*/ 1295173693 w 252"/>
                  <a:gd name="T61" fmla="*/ 1917677659 h 437"/>
                  <a:gd name="T62" fmla="*/ 1333598249 w 252"/>
                  <a:gd name="T63" fmla="*/ 1776644989 h 437"/>
                  <a:gd name="T64" fmla="*/ 1344550058 w 252"/>
                  <a:gd name="T65" fmla="*/ 1584883507 h 437"/>
                  <a:gd name="T66" fmla="*/ 1328091211 w 252"/>
                  <a:gd name="T67" fmla="*/ 1353641855 h 437"/>
                  <a:gd name="T68" fmla="*/ 1262224954 w 252"/>
                  <a:gd name="T69" fmla="*/ 1173160345 h 437"/>
                  <a:gd name="T70" fmla="*/ 1146982156 w 252"/>
                  <a:gd name="T71" fmla="*/ 1015239313 h 437"/>
                  <a:gd name="T72" fmla="*/ 1020756679 w 252"/>
                  <a:gd name="T73" fmla="*/ 896798450 h 437"/>
                  <a:gd name="T74" fmla="*/ 845154661 w 252"/>
                  <a:gd name="T75" fmla="*/ 795277633 h 437"/>
                  <a:gd name="T76" fmla="*/ 625621050 w 252"/>
                  <a:gd name="T77" fmla="*/ 716316939 h 437"/>
                  <a:gd name="T78" fmla="*/ 367693928 w 252"/>
                  <a:gd name="T79" fmla="*/ 659916545 h 437"/>
                  <a:gd name="T80" fmla="*/ 1207372596 w 252"/>
                  <a:gd name="T81" fmla="*/ 372242815 h 437"/>
                  <a:gd name="T82" fmla="*/ 1251273144 w 252"/>
                  <a:gd name="T83" fmla="*/ 349682693 h 437"/>
                  <a:gd name="T84" fmla="*/ 1311632364 w 252"/>
                  <a:gd name="T85" fmla="*/ 219961679 h 437"/>
                  <a:gd name="T86" fmla="*/ 1382974614 w 252"/>
                  <a:gd name="T87" fmla="*/ 22560122 h 437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252"/>
                  <a:gd name="T133" fmla="*/ 0 h 437"/>
                  <a:gd name="T134" fmla="*/ 252 w 252"/>
                  <a:gd name="T135" fmla="*/ 437 h 437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252" h="437">
                    <a:moveTo>
                      <a:pt x="246" y="0"/>
                    </a:moveTo>
                    <a:lnTo>
                      <a:pt x="239" y="8"/>
                    </a:lnTo>
                    <a:lnTo>
                      <a:pt x="234" y="13"/>
                    </a:lnTo>
                    <a:lnTo>
                      <a:pt x="228" y="14"/>
                    </a:lnTo>
                    <a:lnTo>
                      <a:pt x="223" y="15"/>
                    </a:lnTo>
                    <a:lnTo>
                      <a:pt x="210" y="15"/>
                    </a:lnTo>
                    <a:lnTo>
                      <a:pt x="190" y="15"/>
                    </a:lnTo>
                    <a:lnTo>
                      <a:pt x="87" y="15"/>
                    </a:lnTo>
                    <a:lnTo>
                      <a:pt x="18" y="167"/>
                    </a:lnTo>
                    <a:lnTo>
                      <a:pt x="21" y="171"/>
                    </a:lnTo>
                    <a:lnTo>
                      <a:pt x="23" y="171"/>
                    </a:lnTo>
                    <a:lnTo>
                      <a:pt x="25" y="172"/>
                    </a:lnTo>
                    <a:lnTo>
                      <a:pt x="27" y="172"/>
                    </a:lnTo>
                    <a:lnTo>
                      <a:pt x="31" y="172"/>
                    </a:lnTo>
                    <a:lnTo>
                      <a:pt x="48" y="173"/>
                    </a:lnTo>
                    <a:lnTo>
                      <a:pt x="65" y="176"/>
                    </a:lnTo>
                    <a:lnTo>
                      <a:pt x="83" y="180"/>
                    </a:lnTo>
                    <a:lnTo>
                      <a:pt x="100" y="186"/>
                    </a:lnTo>
                    <a:lnTo>
                      <a:pt x="118" y="192"/>
                    </a:lnTo>
                    <a:lnTo>
                      <a:pt x="135" y="200"/>
                    </a:lnTo>
                    <a:lnTo>
                      <a:pt x="150" y="209"/>
                    </a:lnTo>
                    <a:lnTo>
                      <a:pt x="162" y="218"/>
                    </a:lnTo>
                    <a:lnTo>
                      <a:pt x="171" y="226"/>
                    </a:lnTo>
                    <a:lnTo>
                      <a:pt x="179" y="235"/>
                    </a:lnTo>
                    <a:lnTo>
                      <a:pt x="186" y="245"/>
                    </a:lnTo>
                    <a:lnTo>
                      <a:pt x="191" y="255"/>
                    </a:lnTo>
                    <a:lnTo>
                      <a:pt x="196" y="266"/>
                    </a:lnTo>
                    <a:lnTo>
                      <a:pt x="198" y="279"/>
                    </a:lnTo>
                    <a:lnTo>
                      <a:pt x="200" y="291"/>
                    </a:lnTo>
                    <a:lnTo>
                      <a:pt x="200" y="305"/>
                    </a:lnTo>
                    <a:lnTo>
                      <a:pt x="200" y="316"/>
                    </a:lnTo>
                    <a:lnTo>
                      <a:pt x="199" y="327"/>
                    </a:lnTo>
                    <a:lnTo>
                      <a:pt x="197" y="337"/>
                    </a:lnTo>
                    <a:lnTo>
                      <a:pt x="195" y="347"/>
                    </a:lnTo>
                    <a:lnTo>
                      <a:pt x="190" y="357"/>
                    </a:lnTo>
                    <a:lnTo>
                      <a:pt x="187" y="366"/>
                    </a:lnTo>
                    <a:lnTo>
                      <a:pt x="182" y="374"/>
                    </a:lnTo>
                    <a:lnTo>
                      <a:pt x="177" y="382"/>
                    </a:lnTo>
                    <a:lnTo>
                      <a:pt x="171" y="389"/>
                    </a:lnTo>
                    <a:lnTo>
                      <a:pt x="164" y="395"/>
                    </a:lnTo>
                    <a:lnTo>
                      <a:pt x="158" y="400"/>
                    </a:lnTo>
                    <a:lnTo>
                      <a:pt x="150" y="404"/>
                    </a:lnTo>
                    <a:lnTo>
                      <a:pt x="142" y="409"/>
                    </a:lnTo>
                    <a:lnTo>
                      <a:pt x="134" y="411"/>
                    </a:lnTo>
                    <a:lnTo>
                      <a:pt x="125" y="412"/>
                    </a:lnTo>
                    <a:lnTo>
                      <a:pt x="116" y="413"/>
                    </a:lnTo>
                    <a:lnTo>
                      <a:pt x="108" y="412"/>
                    </a:lnTo>
                    <a:lnTo>
                      <a:pt x="102" y="411"/>
                    </a:lnTo>
                    <a:lnTo>
                      <a:pt x="96" y="410"/>
                    </a:lnTo>
                    <a:lnTo>
                      <a:pt x="90" y="406"/>
                    </a:lnTo>
                    <a:lnTo>
                      <a:pt x="58" y="384"/>
                    </a:lnTo>
                    <a:lnTo>
                      <a:pt x="51" y="381"/>
                    </a:lnTo>
                    <a:lnTo>
                      <a:pt x="42" y="377"/>
                    </a:lnTo>
                    <a:lnTo>
                      <a:pt x="33" y="376"/>
                    </a:lnTo>
                    <a:lnTo>
                      <a:pt x="24" y="375"/>
                    </a:lnTo>
                    <a:lnTo>
                      <a:pt x="19" y="375"/>
                    </a:lnTo>
                    <a:lnTo>
                      <a:pt x="14" y="376"/>
                    </a:lnTo>
                    <a:lnTo>
                      <a:pt x="10" y="378"/>
                    </a:lnTo>
                    <a:lnTo>
                      <a:pt x="6" y="381"/>
                    </a:lnTo>
                    <a:lnTo>
                      <a:pt x="3" y="384"/>
                    </a:lnTo>
                    <a:lnTo>
                      <a:pt x="1" y="389"/>
                    </a:lnTo>
                    <a:lnTo>
                      <a:pt x="0" y="393"/>
                    </a:lnTo>
                    <a:lnTo>
                      <a:pt x="0" y="398"/>
                    </a:lnTo>
                    <a:lnTo>
                      <a:pt x="0" y="402"/>
                    </a:lnTo>
                    <a:lnTo>
                      <a:pt x="1" y="406"/>
                    </a:lnTo>
                    <a:lnTo>
                      <a:pt x="2" y="411"/>
                    </a:lnTo>
                    <a:lnTo>
                      <a:pt x="4" y="414"/>
                    </a:lnTo>
                    <a:lnTo>
                      <a:pt x="8" y="418"/>
                    </a:lnTo>
                    <a:lnTo>
                      <a:pt x="11" y="421"/>
                    </a:lnTo>
                    <a:lnTo>
                      <a:pt x="15" y="423"/>
                    </a:lnTo>
                    <a:lnTo>
                      <a:pt x="20" y="427"/>
                    </a:lnTo>
                    <a:lnTo>
                      <a:pt x="31" y="431"/>
                    </a:lnTo>
                    <a:lnTo>
                      <a:pt x="44" y="435"/>
                    </a:lnTo>
                    <a:lnTo>
                      <a:pt x="59" y="436"/>
                    </a:lnTo>
                    <a:lnTo>
                      <a:pt x="77" y="437"/>
                    </a:lnTo>
                    <a:lnTo>
                      <a:pt x="90" y="437"/>
                    </a:lnTo>
                    <a:lnTo>
                      <a:pt x="103" y="436"/>
                    </a:lnTo>
                    <a:lnTo>
                      <a:pt x="115" y="433"/>
                    </a:lnTo>
                    <a:lnTo>
                      <a:pt x="127" y="431"/>
                    </a:lnTo>
                    <a:lnTo>
                      <a:pt x="139" y="428"/>
                    </a:lnTo>
                    <a:lnTo>
                      <a:pt x="150" y="423"/>
                    </a:lnTo>
                    <a:lnTo>
                      <a:pt x="160" y="419"/>
                    </a:lnTo>
                    <a:lnTo>
                      <a:pt x="171" y="413"/>
                    </a:lnTo>
                    <a:lnTo>
                      <a:pt x="179" y="409"/>
                    </a:lnTo>
                    <a:lnTo>
                      <a:pt x="188" y="402"/>
                    </a:lnTo>
                    <a:lnTo>
                      <a:pt x="196" y="396"/>
                    </a:lnTo>
                    <a:lnTo>
                      <a:pt x="202" y="390"/>
                    </a:lnTo>
                    <a:lnTo>
                      <a:pt x="209" y="382"/>
                    </a:lnTo>
                    <a:lnTo>
                      <a:pt x="216" y="374"/>
                    </a:lnTo>
                    <a:lnTo>
                      <a:pt x="221" y="366"/>
                    </a:lnTo>
                    <a:lnTo>
                      <a:pt x="227" y="358"/>
                    </a:lnTo>
                    <a:lnTo>
                      <a:pt x="232" y="349"/>
                    </a:lnTo>
                    <a:lnTo>
                      <a:pt x="236" y="340"/>
                    </a:lnTo>
                    <a:lnTo>
                      <a:pt x="238" y="333"/>
                    </a:lnTo>
                    <a:lnTo>
                      <a:pt x="241" y="324"/>
                    </a:lnTo>
                    <a:lnTo>
                      <a:pt x="243" y="315"/>
                    </a:lnTo>
                    <a:lnTo>
                      <a:pt x="244" y="305"/>
                    </a:lnTo>
                    <a:lnTo>
                      <a:pt x="245" y="293"/>
                    </a:lnTo>
                    <a:lnTo>
                      <a:pt x="245" y="281"/>
                    </a:lnTo>
                    <a:lnTo>
                      <a:pt x="244" y="265"/>
                    </a:lnTo>
                    <a:lnTo>
                      <a:pt x="244" y="252"/>
                    </a:lnTo>
                    <a:lnTo>
                      <a:pt x="242" y="240"/>
                    </a:lnTo>
                    <a:lnTo>
                      <a:pt x="238" y="228"/>
                    </a:lnTo>
                    <a:lnTo>
                      <a:pt x="235" y="217"/>
                    </a:lnTo>
                    <a:lnTo>
                      <a:pt x="230" y="208"/>
                    </a:lnTo>
                    <a:lnTo>
                      <a:pt x="224" y="198"/>
                    </a:lnTo>
                    <a:lnTo>
                      <a:pt x="217" y="188"/>
                    </a:lnTo>
                    <a:lnTo>
                      <a:pt x="209" y="180"/>
                    </a:lnTo>
                    <a:lnTo>
                      <a:pt x="202" y="172"/>
                    </a:lnTo>
                    <a:lnTo>
                      <a:pt x="195" y="166"/>
                    </a:lnTo>
                    <a:lnTo>
                      <a:pt x="186" y="159"/>
                    </a:lnTo>
                    <a:lnTo>
                      <a:pt x="176" y="152"/>
                    </a:lnTo>
                    <a:lnTo>
                      <a:pt x="165" y="145"/>
                    </a:lnTo>
                    <a:lnTo>
                      <a:pt x="154" y="141"/>
                    </a:lnTo>
                    <a:lnTo>
                      <a:pt x="143" y="135"/>
                    </a:lnTo>
                    <a:lnTo>
                      <a:pt x="130" y="132"/>
                    </a:lnTo>
                    <a:lnTo>
                      <a:pt x="114" y="127"/>
                    </a:lnTo>
                    <a:lnTo>
                      <a:pt x="96" y="124"/>
                    </a:lnTo>
                    <a:lnTo>
                      <a:pt x="76" y="120"/>
                    </a:lnTo>
                    <a:lnTo>
                      <a:pt x="67" y="117"/>
                    </a:lnTo>
                    <a:lnTo>
                      <a:pt x="93" y="65"/>
                    </a:lnTo>
                    <a:lnTo>
                      <a:pt x="218" y="66"/>
                    </a:lnTo>
                    <a:lnTo>
                      <a:pt x="220" y="66"/>
                    </a:lnTo>
                    <a:lnTo>
                      <a:pt x="224" y="65"/>
                    </a:lnTo>
                    <a:lnTo>
                      <a:pt x="226" y="64"/>
                    </a:lnTo>
                    <a:lnTo>
                      <a:pt x="228" y="62"/>
                    </a:lnTo>
                    <a:lnTo>
                      <a:pt x="230" y="59"/>
                    </a:lnTo>
                    <a:lnTo>
                      <a:pt x="233" y="55"/>
                    </a:lnTo>
                    <a:lnTo>
                      <a:pt x="239" y="39"/>
                    </a:lnTo>
                    <a:lnTo>
                      <a:pt x="249" y="11"/>
                    </a:lnTo>
                    <a:lnTo>
                      <a:pt x="251" y="8"/>
                    </a:lnTo>
                    <a:lnTo>
                      <a:pt x="252" y="4"/>
                    </a:lnTo>
                    <a:lnTo>
                      <a:pt x="246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17" name="Freeform 298"/>
              <p:cNvSpPr>
                <a:spLocks/>
              </p:cNvSpPr>
              <p:nvPr/>
            </p:nvSpPr>
            <p:spPr bwMode="auto">
              <a:xfrm>
                <a:off x="8199438" y="5497513"/>
                <a:ext cx="133350" cy="52388"/>
              </a:xfrm>
              <a:custGeom>
                <a:avLst/>
                <a:gdLst>
                  <a:gd name="T0" fmla="*/ 2147483647 w 755"/>
                  <a:gd name="T1" fmla="*/ 923942003 h 302"/>
                  <a:gd name="T2" fmla="*/ 2147483647 w 755"/>
                  <a:gd name="T3" fmla="*/ 1023124977 h 302"/>
                  <a:gd name="T4" fmla="*/ 2147483647 w 755"/>
                  <a:gd name="T5" fmla="*/ 1179723290 h 302"/>
                  <a:gd name="T6" fmla="*/ 2147483647 w 755"/>
                  <a:gd name="T7" fmla="*/ 1367647199 h 302"/>
                  <a:gd name="T8" fmla="*/ 2147483647 w 755"/>
                  <a:gd name="T9" fmla="*/ 1492919744 h 302"/>
                  <a:gd name="T10" fmla="*/ 2147483647 w 755"/>
                  <a:gd name="T11" fmla="*/ 1534687378 h 302"/>
                  <a:gd name="T12" fmla="*/ 2147483647 w 755"/>
                  <a:gd name="T13" fmla="*/ 1560807133 h 302"/>
                  <a:gd name="T14" fmla="*/ 2147483647 w 755"/>
                  <a:gd name="T15" fmla="*/ 1576455012 h 302"/>
                  <a:gd name="T16" fmla="*/ 2147483647 w 755"/>
                  <a:gd name="T17" fmla="*/ 1576455012 h 302"/>
                  <a:gd name="T18" fmla="*/ 2147483647 w 755"/>
                  <a:gd name="T19" fmla="*/ 1545129243 h 302"/>
                  <a:gd name="T20" fmla="*/ 2147483647 w 755"/>
                  <a:gd name="T21" fmla="*/ 1472066198 h 302"/>
                  <a:gd name="T22" fmla="*/ 2147483647 w 755"/>
                  <a:gd name="T23" fmla="*/ 1310231860 h 302"/>
                  <a:gd name="T24" fmla="*/ 2147483647 w 755"/>
                  <a:gd name="T25" fmla="*/ 1169281425 h 302"/>
                  <a:gd name="T26" fmla="*/ 2147483647 w 755"/>
                  <a:gd name="T27" fmla="*/ 1070098451 h 302"/>
                  <a:gd name="T28" fmla="*/ 2147483647 w 755"/>
                  <a:gd name="T29" fmla="*/ 976151502 h 302"/>
                  <a:gd name="T30" fmla="*/ 2147483647 w 755"/>
                  <a:gd name="T31" fmla="*/ 887410393 h 302"/>
                  <a:gd name="T32" fmla="*/ 2147483647 w 755"/>
                  <a:gd name="T33" fmla="*/ 835200894 h 302"/>
                  <a:gd name="T34" fmla="*/ 2147483647 w 755"/>
                  <a:gd name="T35" fmla="*/ 803875299 h 302"/>
                  <a:gd name="T36" fmla="*/ 2147483647 w 755"/>
                  <a:gd name="T37" fmla="*/ 762137848 h 302"/>
                  <a:gd name="T38" fmla="*/ 2147483647 w 755"/>
                  <a:gd name="T39" fmla="*/ 746459959 h 302"/>
                  <a:gd name="T40" fmla="*/ 2147483647 w 755"/>
                  <a:gd name="T41" fmla="*/ 699486484 h 302"/>
                  <a:gd name="T42" fmla="*/ 2147483647 w 755"/>
                  <a:gd name="T43" fmla="*/ 584655631 h 302"/>
                  <a:gd name="T44" fmla="*/ 2147483647 w 755"/>
                  <a:gd name="T45" fmla="*/ 469794941 h 302"/>
                  <a:gd name="T46" fmla="*/ 2147483647 w 755"/>
                  <a:gd name="T47" fmla="*/ 370611967 h 302"/>
                  <a:gd name="T48" fmla="*/ 2147483647 w 755"/>
                  <a:gd name="T49" fmla="*/ 261017312 h 302"/>
                  <a:gd name="T50" fmla="*/ 2147483647 w 755"/>
                  <a:gd name="T51" fmla="*/ 130508569 h 302"/>
                  <a:gd name="T52" fmla="*/ 2147483647 w 755"/>
                  <a:gd name="T53" fmla="*/ 31325595 h 302"/>
                  <a:gd name="T54" fmla="*/ 2147483647 w 755"/>
                  <a:gd name="T55" fmla="*/ 0 h 302"/>
                  <a:gd name="T56" fmla="*/ 2147483647 w 755"/>
                  <a:gd name="T57" fmla="*/ 0 h 302"/>
                  <a:gd name="T58" fmla="*/ 2147483647 w 755"/>
                  <a:gd name="T59" fmla="*/ 15647879 h 302"/>
                  <a:gd name="T60" fmla="*/ 2147483647 w 755"/>
                  <a:gd name="T61" fmla="*/ 31325595 h 302"/>
                  <a:gd name="T62" fmla="*/ 2147483647 w 755"/>
                  <a:gd name="T63" fmla="*/ 73093229 h 302"/>
                  <a:gd name="T64" fmla="*/ 2147483647 w 755"/>
                  <a:gd name="T65" fmla="*/ 203571788 h 302"/>
                  <a:gd name="T66" fmla="*/ 2147483647 w 755"/>
                  <a:gd name="T67" fmla="*/ 396731722 h 302"/>
                  <a:gd name="T68" fmla="*/ 2147483647 w 755"/>
                  <a:gd name="T69" fmla="*/ 548094011 h 302"/>
                  <a:gd name="T70" fmla="*/ 2147483647 w 755"/>
                  <a:gd name="T71" fmla="*/ 652513009 h 302"/>
                  <a:gd name="T72" fmla="*/ 154261753 w 755"/>
                  <a:gd name="T73" fmla="*/ 699486484 h 302"/>
                  <a:gd name="T74" fmla="*/ 49600901 w 755"/>
                  <a:gd name="T75" fmla="*/ 709928349 h 302"/>
                  <a:gd name="T76" fmla="*/ 11012061 w 755"/>
                  <a:gd name="T77" fmla="*/ 736018094 h 302"/>
                  <a:gd name="T78" fmla="*/ 0 w 755"/>
                  <a:gd name="T79" fmla="*/ 788227419 h 302"/>
                  <a:gd name="T80" fmla="*/ 11012061 w 755"/>
                  <a:gd name="T81" fmla="*/ 840436919 h 302"/>
                  <a:gd name="T82" fmla="*/ 49600901 w 755"/>
                  <a:gd name="T83" fmla="*/ 861320649 h 302"/>
                  <a:gd name="T84" fmla="*/ 154261753 w 755"/>
                  <a:gd name="T85" fmla="*/ 876968528 h 30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2"/>
                  <a:gd name="T131" fmla="*/ 755 w 755"/>
                  <a:gd name="T132" fmla="*/ 302 h 30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2">
                    <a:moveTo>
                      <a:pt x="683" y="168"/>
                    </a:moveTo>
                    <a:lnTo>
                      <a:pt x="671" y="177"/>
                    </a:lnTo>
                    <a:lnTo>
                      <a:pt x="661" y="187"/>
                    </a:lnTo>
                    <a:lnTo>
                      <a:pt x="651" y="196"/>
                    </a:lnTo>
                    <a:lnTo>
                      <a:pt x="642" y="206"/>
                    </a:lnTo>
                    <a:lnTo>
                      <a:pt x="626" y="226"/>
                    </a:lnTo>
                    <a:lnTo>
                      <a:pt x="613" y="245"/>
                    </a:lnTo>
                    <a:lnTo>
                      <a:pt x="604" y="262"/>
                    </a:lnTo>
                    <a:lnTo>
                      <a:pt x="596" y="276"/>
                    </a:lnTo>
                    <a:lnTo>
                      <a:pt x="593" y="286"/>
                    </a:lnTo>
                    <a:lnTo>
                      <a:pt x="591" y="292"/>
                    </a:lnTo>
                    <a:lnTo>
                      <a:pt x="591" y="294"/>
                    </a:lnTo>
                    <a:lnTo>
                      <a:pt x="593" y="296"/>
                    </a:lnTo>
                    <a:lnTo>
                      <a:pt x="594" y="299"/>
                    </a:lnTo>
                    <a:lnTo>
                      <a:pt x="595" y="300"/>
                    </a:lnTo>
                    <a:lnTo>
                      <a:pt x="599" y="302"/>
                    </a:lnTo>
                    <a:lnTo>
                      <a:pt x="604" y="302"/>
                    </a:lnTo>
                    <a:lnTo>
                      <a:pt x="610" y="302"/>
                    </a:lnTo>
                    <a:lnTo>
                      <a:pt x="614" y="300"/>
                    </a:lnTo>
                    <a:lnTo>
                      <a:pt x="616" y="296"/>
                    </a:lnTo>
                    <a:lnTo>
                      <a:pt x="617" y="294"/>
                    </a:lnTo>
                    <a:lnTo>
                      <a:pt x="623" y="282"/>
                    </a:lnTo>
                    <a:lnTo>
                      <a:pt x="631" y="266"/>
                    </a:lnTo>
                    <a:lnTo>
                      <a:pt x="641" y="251"/>
                    </a:lnTo>
                    <a:lnTo>
                      <a:pt x="653" y="233"/>
                    </a:lnTo>
                    <a:lnTo>
                      <a:pt x="661" y="224"/>
                    </a:lnTo>
                    <a:lnTo>
                      <a:pt x="669" y="214"/>
                    </a:lnTo>
                    <a:lnTo>
                      <a:pt x="679" y="205"/>
                    </a:lnTo>
                    <a:lnTo>
                      <a:pt x="689" y="196"/>
                    </a:lnTo>
                    <a:lnTo>
                      <a:pt x="700" y="187"/>
                    </a:lnTo>
                    <a:lnTo>
                      <a:pt x="714" y="179"/>
                    </a:lnTo>
                    <a:lnTo>
                      <a:pt x="727" y="170"/>
                    </a:lnTo>
                    <a:lnTo>
                      <a:pt x="743" y="163"/>
                    </a:lnTo>
                    <a:lnTo>
                      <a:pt x="749" y="160"/>
                    </a:lnTo>
                    <a:lnTo>
                      <a:pt x="753" y="156"/>
                    </a:lnTo>
                    <a:lnTo>
                      <a:pt x="754" y="154"/>
                    </a:lnTo>
                    <a:lnTo>
                      <a:pt x="755" y="151"/>
                    </a:lnTo>
                    <a:lnTo>
                      <a:pt x="754" y="146"/>
                    </a:lnTo>
                    <a:lnTo>
                      <a:pt x="752" y="144"/>
                    </a:lnTo>
                    <a:lnTo>
                      <a:pt x="750" y="143"/>
                    </a:lnTo>
                    <a:lnTo>
                      <a:pt x="748" y="142"/>
                    </a:lnTo>
                    <a:lnTo>
                      <a:pt x="731" y="134"/>
                    </a:lnTo>
                    <a:lnTo>
                      <a:pt x="714" y="124"/>
                    </a:lnTo>
                    <a:lnTo>
                      <a:pt x="697" y="112"/>
                    </a:lnTo>
                    <a:lnTo>
                      <a:pt x="679" y="98"/>
                    </a:lnTo>
                    <a:lnTo>
                      <a:pt x="671" y="90"/>
                    </a:lnTo>
                    <a:lnTo>
                      <a:pt x="663" y="81"/>
                    </a:lnTo>
                    <a:lnTo>
                      <a:pt x="655" y="71"/>
                    </a:lnTo>
                    <a:lnTo>
                      <a:pt x="647" y="61"/>
                    </a:lnTo>
                    <a:lnTo>
                      <a:pt x="640" y="50"/>
                    </a:lnTo>
                    <a:lnTo>
                      <a:pt x="632" y="38"/>
                    </a:lnTo>
                    <a:lnTo>
                      <a:pt x="625" y="25"/>
                    </a:lnTo>
                    <a:lnTo>
                      <a:pt x="618" y="11"/>
                    </a:lnTo>
                    <a:lnTo>
                      <a:pt x="616" y="6"/>
                    </a:lnTo>
                    <a:lnTo>
                      <a:pt x="614" y="2"/>
                    </a:lnTo>
                    <a:lnTo>
                      <a:pt x="609" y="0"/>
                    </a:lnTo>
                    <a:lnTo>
                      <a:pt x="604" y="0"/>
                    </a:lnTo>
                    <a:lnTo>
                      <a:pt x="599" y="0"/>
                    </a:lnTo>
                    <a:lnTo>
                      <a:pt x="595" y="1"/>
                    </a:lnTo>
                    <a:lnTo>
                      <a:pt x="594" y="3"/>
                    </a:lnTo>
                    <a:lnTo>
                      <a:pt x="593" y="4"/>
                    </a:lnTo>
                    <a:lnTo>
                      <a:pt x="591" y="6"/>
                    </a:lnTo>
                    <a:lnTo>
                      <a:pt x="591" y="10"/>
                    </a:lnTo>
                    <a:lnTo>
                      <a:pt x="593" y="14"/>
                    </a:lnTo>
                    <a:lnTo>
                      <a:pt x="596" y="25"/>
                    </a:lnTo>
                    <a:lnTo>
                      <a:pt x="604" y="39"/>
                    </a:lnTo>
                    <a:lnTo>
                      <a:pt x="613" y="57"/>
                    </a:lnTo>
                    <a:lnTo>
                      <a:pt x="626" y="76"/>
                    </a:lnTo>
                    <a:lnTo>
                      <a:pt x="642" y="96"/>
                    </a:lnTo>
                    <a:lnTo>
                      <a:pt x="651" y="105"/>
                    </a:lnTo>
                    <a:lnTo>
                      <a:pt x="661" y="115"/>
                    </a:lnTo>
                    <a:lnTo>
                      <a:pt x="671" y="125"/>
                    </a:lnTo>
                    <a:lnTo>
                      <a:pt x="683" y="134"/>
                    </a:lnTo>
                    <a:lnTo>
                      <a:pt x="28" y="134"/>
                    </a:lnTo>
                    <a:lnTo>
                      <a:pt x="18" y="134"/>
                    </a:lnTo>
                    <a:lnTo>
                      <a:pt x="9" y="136"/>
                    </a:lnTo>
                    <a:lnTo>
                      <a:pt x="6" y="137"/>
                    </a:lnTo>
                    <a:lnTo>
                      <a:pt x="2" y="141"/>
                    </a:lnTo>
                    <a:lnTo>
                      <a:pt x="0" y="145"/>
                    </a:lnTo>
                    <a:lnTo>
                      <a:pt x="0" y="151"/>
                    </a:lnTo>
                    <a:lnTo>
                      <a:pt x="0" y="156"/>
                    </a:lnTo>
                    <a:lnTo>
                      <a:pt x="2" y="161"/>
                    </a:lnTo>
                    <a:lnTo>
                      <a:pt x="6" y="163"/>
                    </a:lnTo>
                    <a:lnTo>
                      <a:pt x="9" y="165"/>
                    </a:lnTo>
                    <a:lnTo>
                      <a:pt x="18" y="168"/>
                    </a:lnTo>
                    <a:lnTo>
                      <a:pt x="28" y="168"/>
                    </a:lnTo>
                    <a:lnTo>
                      <a:pt x="683" y="16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18" name="Freeform 299"/>
              <p:cNvSpPr>
                <a:spLocks/>
              </p:cNvSpPr>
              <p:nvPr/>
            </p:nvSpPr>
            <p:spPr bwMode="auto">
              <a:xfrm>
                <a:off x="8378825" y="5494338"/>
                <a:ext cx="60325" cy="69850"/>
              </a:xfrm>
              <a:custGeom>
                <a:avLst/>
                <a:gdLst>
                  <a:gd name="T0" fmla="*/ 577364980 w 345"/>
                  <a:gd name="T1" fmla="*/ 0 h 392"/>
                  <a:gd name="T2" fmla="*/ 277981447 w 345"/>
                  <a:gd name="T3" fmla="*/ 79219344 h 392"/>
                  <a:gd name="T4" fmla="*/ 0 w 345"/>
                  <a:gd name="T5" fmla="*/ 130116651 h 392"/>
                  <a:gd name="T6" fmla="*/ 48123963 w 345"/>
                  <a:gd name="T7" fmla="*/ 192349081 h 392"/>
                  <a:gd name="T8" fmla="*/ 165743200 w 345"/>
                  <a:gd name="T9" fmla="*/ 192349081 h 392"/>
                  <a:gd name="T10" fmla="*/ 245909005 w 345"/>
                  <a:gd name="T11" fmla="*/ 209335995 h 392"/>
                  <a:gd name="T12" fmla="*/ 288682577 w 345"/>
                  <a:gd name="T13" fmla="*/ 237626314 h 392"/>
                  <a:gd name="T14" fmla="*/ 326105410 w 345"/>
                  <a:gd name="T15" fmla="*/ 277220039 h 392"/>
                  <a:gd name="T16" fmla="*/ 352827461 w 345"/>
                  <a:gd name="T17" fmla="*/ 339452468 h 392"/>
                  <a:gd name="T18" fmla="*/ 384930328 w 345"/>
                  <a:gd name="T19" fmla="*/ 452613923 h 392"/>
                  <a:gd name="T20" fmla="*/ 417002770 w 345"/>
                  <a:gd name="T21" fmla="*/ 656298127 h 392"/>
                  <a:gd name="T22" fmla="*/ 438374256 w 345"/>
                  <a:gd name="T23" fmla="*/ 826040220 h 392"/>
                  <a:gd name="T24" fmla="*/ 454425777 w 345"/>
                  <a:gd name="T25" fmla="*/ 967460276 h 392"/>
                  <a:gd name="T26" fmla="*/ 486498219 w 345"/>
                  <a:gd name="T27" fmla="*/ 1312596254 h 392"/>
                  <a:gd name="T28" fmla="*/ 513220096 w 345"/>
                  <a:gd name="T29" fmla="*/ 1697325955 h 392"/>
                  <a:gd name="T30" fmla="*/ 518570661 w 345"/>
                  <a:gd name="T31" fmla="*/ 1861384717 h 392"/>
                  <a:gd name="T32" fmla="*/ 523921226 w 345"/>
                  <a:gd name="T33" fmla="*/ 1957559258 h 392"/>
                  <a:gd name="T34" fmla="*/ 523921226 w 345"/>
                  <a:gd name="T35" fmla="*/ 2138604756 h 392"/>
                  <a:gd name="T36" fmla="*/ 534622182 w 345"/>
                  <a:gd name="T37" fmla="*/ 2147483647 h 392"/>
                  <a:gd name="T38" fmla="*/ 550643103 w 345"/>
                  <a:gd name="T39" fmla="*/ 2147483647 h 392"/>
                  <a:gd name="T40" fmla="*/ 588065935 w 345"/>
                  <a:gd name="T41" fmla="*/ 2147483647 h 392"/>
                  <a:gd name="T42" fmla="*/ 641540463 w 345"/>
                  <a:gd name="T43" fmla="*/ 2147483647 h 392"/>
                  <a:gd name="T44" fmla="*/ 764479666 w 345"/>
                  <a:gd name="T45" fmla="*/ 2076372326 h 392"/>
                  <a:gd name="T46" fmla="*/ 1181482611 w 345"/>
                  <a:gd name="T47" fmla="*/ 1578512887 h 392"/>
                  <a:gd name="T48" fmla="*/ 1331174289 w 345"/>
                  <a:gd name="T49" fmla="*/ 1391783880 h 392"/>
                  <a:gd name="T50" fmla="*/ 1512938410 w 345"/>
                  <a:gd name="T51" fmla="*/ 1125898964 h 392"/>
                  <a:gd name="T52" fmla="*/ 1667980655 w 345"/>
                  <a:gd name="T53" fmla="*/ 854330539 h 392"/>
                  <a:gd name="T54" fmla="*/ 1769548546 w 345"/>
                  <a:gd name="T55" fmla="*/ 639311213 h 392"/>
                  <a:gd name="T56" fmla="*/ 1828342864 w 345"/>
                  <a:gd name="T57" fmla="*/ 458265715 h 392"/>
                  <a:gd name="T58" fmla="*/ 1844394385 w 345"/>
                  <a:gd name="T59" fmla="*/ 294206953 h 392"/>
                  <a:gd name="T60" fmla="*/ 1828342864 w 345"/>
                  <a:gd name="T61" fmla="*/ 181045498 h 392"/>
                  <a:gd name="T62" fmla="*/ 1774899111 w 345"/>
                  <a:gd name="T63" fmla="*/ 90522749 h 392"/>
                  <a:gd name="T64" fmla="*/ 1689352141 w 345"/>
                  <a:gd name="T65" fmla="*/ 28290319 h 392"/>
                  <a:gd name="T66" fmla="*/ 1587784425 w 345"/>
                  <a:gd name="T67" fmla="*/ 5651792 h 392"/>
                  <a:gd name="T68" fmla="*/ 1523639541 w 345"/>
                  <a:gd name="T69" fmla="*/ 11303405 h 392"/>
                  <a:gd name="T70" fmla="*/ 1470165013 w 345"/>
                  <a:gd name="T71" fmla="*/ 45277233 h 392"/>
                  <a:gd name="T72" fmla="*/ 1432742181 w 345"/>
                  <a:gd name="T73" fmla="*/ 96174541 h 392"/>
                  <a:gd name="T74" fmla="*/ 1422041050 w 345"/>
                  <a:gd name="T75" fmla="*/ 158406970 h 392"/>
                  <a:gd name="T76" fmla="*/ 1438092571 w 345"/>
                  <a:gd name="T77" fmla="*/ 254581511 h 392"/>
                  <a:gd name="T78" fmla="*/ 1475515578 w 345"/>
                  <a:gd name="T79" fmla="*/ 322497272 h 392"/>
                  <a:gd name="T80" fmla="*/ 1587784425 w 345"/>
                  <a:gd name="T81" fmla="*/ 452613923 h 392"/>
                  <a:gd name="T82" fmla="*/ 1609155736 w 345"/>
                  <a:gd name="T83" fmla="*/ 509194561 h 392"/>
                  <a:gd name="T84" fmla="*/ 1609155736 w 345"/>
                  <a:gd name="T85" fmla="*/ 582730574 h 392"/>
                  <a:gd name="T86" fmla="*/ 1577083294 w 345"/>
                  <a:gd name="T87" fmla="*/ 707227152 h 392"/>
                  <a:gd name="T88" fmla="*/ 1518288976 w 345"/>
                  <a:gd name="T89" fmla="*/ 842995416 h 392"/>
                  <a:gd name="T90" fmla="*/ 1438092571 w 345"/>
                  <a:gd name="T91" fmla="*/ 995750595 h 392"/>
                  <a:gd name="T92" fmla="*/ 1277699762 w 345"/>
                  <a:gd name="T93" fmla="*/ 1256015615 h 392"/>
                  <a:gd name="T94" fmla="*/ 1010419270 w 345"/>
                  <a:gd name="T95" fmla="*/ 1612454998 h 392"/>
                  <a:gd name="T96" fmla="*/ 850026636 w 345"/>
                  <a:gd name="T97" fmla="*/ 1719932943 h 392"/>
                  <a:gd name="T98" fmla="*/ 828655149 w 345"/>
                  <a:gd name="T99" fmla="*/ 1244712032 h 392"/>
                  <a:gd name="T100" fmla="*/ 780531187 w 345"/>
                  <a:gd name="T101" fmla="*/ 792066391 h 392"/>
                  <a:gd name="T102" fmla="*/ 716386303 w 345"/>
                  <a:gd name="T103" fmla="*/ 379078088 h 392"/>
                  <a:gd name="T104" fmla="*/ 636189898 w 345"/>
                  <a:gd name="T105" fmla="*/ 22638706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4"/>
                    </a:moveTo>
                    <a:lnTo>
                      <a:pt x="108" y="0"/>
                    </a:lnTo>
                    <a:lnTo>
                      <a:pt x="82" y="7"/>
                    </a:lnTo>
                    <a:lnTo>
                      <a:pt x="52" y="14"/>
                    </a:lnTo>
                    <a:lnTo>
                      <a:pt x="24" y="19"/>
                    </a:lnTo>
                    <a:lnTo>
                      <a:pt x="0" y="23"/>
                    </a:lnTo>
                    <a:lnTo>
                      <a:pt x="0" y="34"/>
                    </a:lnTo>
                    <a:lnTo>
                      <a:pt x="9" y="34"/>
                    </a:lnTo>
                    <a:lnTo>
                      <a:pt x="16" y="34"/>
                    </a:lnTo>
                    <a:lnTo>
                      <a:pt x="31" y="34"/>
                    </a:lnTo>
                    <a:lnTo>
                      <a:pt x="42" y="36"/>
                    </a:lnTo>
                    <a:lnTo>
                      <a:pt x="46" y="37"/>
                    </a:lnTo>
                    <a:lnTo>
                      <a:pt x="51" y="39"/>
                    </a:lnTo>
                    <a:lnTo>
                      <a:pt x="54" y="42"/>
                    </a:lnTo>
                    <a:lnTo>
                      <a:pt x="57" y="45"/>
                    </a:lnTo>
                    <a:lnTo>
                      <a:pt x="61" y="49"/>
                    </a:lnTo>
                    <a:lnTo>
                      <a:pt x="63" y="54"/>
                    </a:lnTo>
                    <a:lnTo>
                      <a:pt x="66" y="60"/>
                    </a:lnTo>
                    <a:lnTo>
                      <a:pt x="69" y="65"/>
                    </a:lnTo>
                    <a:lnTo>
                      <a:pt x="72" y="80"/>
                    </a:lnTo>
                    <a:lnTo>
                      <a:pt x="75" y="99"/>
                    </a:lnTo>
                    <a:lnTo>
                      <a:pt x="78" y="116"/>
                    </a:lnTo>
                    <a:lnTo>
                      <a:pt x="81" y="131"/>
                    </a:lnTo>
                    <a:lnTo>
                      <a:pt x="82" y="146"/>
                    </a:lnTo>
                    <a:lnTo>
                      <a:pt x="84" y="159"/>
                    </a:lnTo>
                    <a:lnTo>
                      <a:pt x="85" y="171"/>
                    </a:lnTo>
                    <a:lnTo>
                      <a:pt x="88" y="195"/>
                    </a:lnTo>
                    <a:lnTo>
                      <a:pt x="91" y="232"/>
                    </a:lnTo>
                    <a:lnTo>
                      <a:pt x="94" y="283"/>
                    </a:lnTo>
                    <a:lnTo>
                      <a:pt x="96" y="300"/>
                    </a:lnTo>
                    <a:lnTo>
                      <a:pt x="97" y="315"/>
                    </a:lnTo>
                    <a:lnTo>
                      <a:pt x="97" y="329"/>
                    </a:lnTo>
                    <a:lnTo>
                      <a:pt x="98" y="339"/>
                    </a:lnTo>
                    <a:lnTo>
                      <a:pt x="98" y="346"/>
                    </a:lnTo>
                    <a:lnTo>
                      <a:pt x="98" y="364"/>
                    </a:lnTo>
                    <a:lnTo>
                      <a:pt x="98" y="378"/>
                    </a:lnTo>
                    <a:lnTo>
                      <a:pt x="99" y="386"/>
                    </a:lnTo>
                    <a:lnTo>
                      <a:pt x="100" y="389"/>
                    </a:lnTo>
                    <a:lnTo>
                      <a:pt x="102" y="390"/>
                    </a:lnTo>
                    <a:lnTo>
                      <a:pt x="103" y="391"/>
                    </a:lnTo>
                    <a:lnTo>
                      <a:pt x="106" y="392"/>
                    </a:lnTo>
                    <a:lnTo>
                      <a:pt x="110" y="391"/>
                    </a:lnTo>
                    <a:lnTo>
                      <a:pt x="115" y="389"/>
                    </a:lnTo>
                    <a:lnTo>
                      <a:pt x="120" y="386"/>
                    </a:lnTo>
                    <a:lnTo>
                      <a:pt x="127" y="381"/>
                    </a:lnTo>
                    <a:lnTo>
                      <a:pt x="143" y="367"/>
                    </a:lnTo>
                    <a:lnTo>
                      <a:pt x="162" y="345"/>
                    </a:lnTo>
                    <a:lnTo>
                      <a:pt x="221" y="279"/>
                    </a:lnTo>
                    <a:lnTo>
                      <a:pt x="234" y="264"/>
                    </a:lnTo>
                    <a:lnTo>
                      <a:pt x="249" y="246"/>
                    </a:lnTo>
                    <a:lnTo>
                      <a:pt x="265" y="223"/>
                    </a:lnTo>
                    <a:lnTo>
                      <a:pt x="283" y="199"/>
                    </a:lnTo>
                    <a:lnTo>
                      <a:pt x="298" y="174"/>
                    </a:lnTo>
                    <a:lnTo>
                      <a:pt x="312" y="151"/>
                    </a:lnTo>
                    <a:lnTo>
                      <a:pt x="322" y="131"/>
                    </a:lnTo>
                    <a:lnTo>
                      <a:pt x="331" y="113"/>
                    </a:lnTo>
                    <a:lnTo>
                      <a:pt x="338" y="97"/>
                    </a:lnTo>
                    <a:lnTo>
                      <a:pt x="342" y="81"/>
                    </a:lnTo>
                    <a:lnTo>
                      <a:pt x="344" y="66"/>
                    </a:lnTo>
                    <a:lnTo>
                      <a:pt x="345" y="52"/>
                    </a:lnTo>
                    <a:lnTo>
                      <a:pt x="344" y="42"/>
                    </a:lnTo>
                    <a:lnTo>
                      <a:pt x="342" y="32"/>
                    </a:lnTo>
                    <a:lnTo>
                      <a:pt x="338" y="23"/>
                    </a:lnTo>
                    <a:lnTo>
                      <a:pt x="332" y="16"/>
                    </a:lnTo>
                    <a:lnTo>
                      <a:pt x="324" y="9"/>
                    </a:lnTo>
                    <a:lnTo>
                      <a:pt x="316" y="5"/>
                    </a:lnTo>
                    <a:lnTo>
                      <a:pt x="307" y="2"/>
                    </a:lnTo>
                    <a:lnTo>
                      <a:pt x="297" y="1"/>
                    </a:lnTo>
                    <a:lnTo>
                      <a:pt x="290" y="1"/>
                    </a:lnTo>
                    <a:lnTo>
                      <a:pt x="285" y="2"/>
                    </a:lnTo>
                    <a:lnTo>
                      <a:pt x="279" y="6"/>
                    </a:lnTo>
                    <a:lnTo>
                      <a:pt x="275" y="8"/>
                    </a:lnTo>
                    <a:lnTo>
                      <a:pt x="270" y="13"/>
                    </a:lnTo>
                    <a:lnTo>
                      <a:pt x="268" y="17"/>
                    </a:lnTo>
                    <a:lnTo>
                      <a:pt x="267" y="23"/>
                    </a:lnTo>
                    <a:lnTo>
                      <a:pt x="266" y="28"/>
                    </a:lnTo>
                    <a:lnTo>
                      <a:pt x="267" y="37"/>
                    </a:lnTo>
                    <a:lnTo>
                      <a:pt x="269" y="45"/>
                    </a:lnTo>
                    <a:lnTo>
                      <a:pt x="271" y="53"/>
                    </a:lnTo>
                    <a:lnTo>
                      <a:pt x="276" y="57"/>
                    </a:lnTo>
                    <a:lnTo>
                      <a:pt x="295" y="76"/>
                    </a:lnTo>
                    <a:lnTo>
                      <a:pt x="297" y="80"/>
                    </a:lnTo>
                    <a:lnTo>
                      <a:pt x="299" y="84"/>
                    </a:lnTo>
                    <a:lnTo>
                      <a:pt x="301" y="90"/>
                    </a:lnTo>
                    <a:lnTo>
                      <a:pt x="301" y="94"/>
                    </a:lnTo>
                    <a:lnTo>
                      <a:pt x="301" y="103"/>
                    </a:lnTo>
                    <a:lnTo>
                      <a:pt x="298" y="113"/>
                    </a:lnTo>
                    <a:lnTo>
                      <a:pt x="295" y="125"/>
                    </a:lnTo>
                    <a:lnTo>
                      <a:pt x="290" y="136"/>
                    </a:lnTo>
                    <a:lnTo>
                      <a:pt x="284" y="149"/>
                    </a:lnTo>
                    <a:lnTo>
                      <a:pt x="277" y="163"/>
                    </a:lnTo>
                    <a:lnTo>
                      <a:pt x="269" y="176"/>
                    </a:lnTo>
                    <a:lnTo>
                      <a:pt x="260" y="192"/>
                    </a:lnTo>
                    <a:lnTo>
                      <a:pt x="239" y="222"/>
                    </a:lnTo>
                    <a:lnTo>
                      <a:pt x="215" y="253"/>
                    </a:lnTo>
                    <a:lnTo>
                      <a:pt x="189" y="285"/>
                    </a:lnTo>
                    <a:lnTo>
                      <a:pt x="159" y="315"/>
                    </a:lnTo>
                    <a:lnTo>
                      <a:pt x="159" y="304"/>
                    </a:lnTo>
                    <a:lnTo>
                      <a:pt x="157" y="261"/>
                    </a:lnTo>
                    <a:lnTo>
                      <a:pt x="155" y="220"/>
                    </a:lnTo>
                    <a:lnTo>
                      <a:pt x="150" y="179"/>
                    </a:lnTo>
                    <a:lnTo>
                      <a:pt x="146" y="140"/>
                    </a:lnTo>
                    <a:lnTo>
                      <a:pt x="140" y="102"/>
                    </a:lnTo>
                    <a:lnTo>
                      <a:pt x="134" y="67"/>
                    </a:lnTo>
                    <a:lnTo>
                      <a:pt x="127" y="34"/>
                    </a:lnTo>
                    <a:lnTo>
                      <a:pt x="119" y="4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19" name="Freeform 300"/>
              <p:cNvSpPr>
                <a:spLocks/>
              </p:cNvSpPr>
              <p:nvPr/>
            </p:nvSpPr>
            <p:spPr bwMode="auto">
              <a:xfrm>
                <a:off x="8453438" y="5510213"/>
                <a:ext cx="31750" cy="74613"/>
              </a:xfrm>
              <a:custGeom>
                <a:avLst/>
                <a:gdLst>
                  <a:gd name="T0" fmla="*/ 663396045 w 176"/>
                  <a:gd name="T1" fmla="*/ 0 h 420"/>
                  <a:gd name="T2" fmla="*/ 0 w 176"/>
                  <a:gd name="T3" fmla="*/ 313954094 h 420"/>
                  <a:gd name="T4" fmla="*/ 0 w 176"/>
                  <a:gd name="T5" fmla="*/ 364417886 h 420"/>
                  <a:gd name="T6" fmla="*/ 52850401 w 176"/>
                  <a:gd name="T7" fmla="*/ 347596563 h 420"/>
                  <a:gd name="T8" fmla="*/ 217226825 w 176"/>
                  <a:gd name="T9" fmla="*/ 285929274 h 420"/>
                  <a:gd name="T10" fmla="*/ 228974866 w 176"/>
                  <a:gd name="T11" fmla="*/ 285929274 h 420"/>
                  <a:gd name="T12" fmla="*/ 240690616 w 176"/>
                  <a:gd name="T13" fmla="*/ 285929274 h 420"/>
                  <a:gd name="T14" fmla="*/ 270044574 w 176"/>
                  <a:gd name="T15" fmla="*/ 285929274 h 420"/>
                  <a:gd name="T16" fmla="*/ 293541017 w 176"/>
                  <a:gd name="T17" fmla="*/ 291546922 h 420"/>
                  <a:gd name="T18" fmla="*/ 322894974 w 176"/>
                  <a:gd name="T19" fmla="*/ 302750419 h 420"/>
                  <a:gd name="T20" fmla="*/ 340500891 w 176"/>
                  <a:gd name="T21" fmla="*/ 319571743 h 420"/>
                  <a:gd name="T22" fmla="*/ 358106987 w 176"/>
                  <a:gd name="T23" fmla="*/ 336392888 h 420"/>
                  <a:gd name="T24" fmla="*/ 369855028 w 176"/>
                  <a:gd name="T25" fmla="*/ 364417886 h 420"/>
                  <a:gd name="T26" fmla="*/ 375712903 w 176"/>
                  <a:gd name="T27" fmla="*/ 386856680 h 420"/>
                  <a:gd name="T28" fmla="*/ 375712903 w 176"/>
                  <a:gd name="T29" fmla="*/ 420499149 h 420"/>
                  <a:gd name="T30" fmla="*/ 375712903 w 176"/>
                  <a:gd name="T31" fmla="*/ 2057617801 h 420"/>
                  <a:gd name="T32" fmla="*/ 369855028 w 176"/>
                  <a:gd name="T33" fmla="*/ 2119285090 h 420"/>
                  <a:gd name="T34" fmla="*/ 358106987 w 176"/>
                  <a:gd name="T35" fmla="*/ 2147483647 h 420"/>
                  <a:gd name="T36" fmla="*/ 346358766 w 176"/>
                  <a:gd name="T37" fmla="*/ 2147483647 h 420"/>
                  <a:gd name="T38" fmla="*/ 334643196 w 176"/>
                  <a:gd name="T39" fmla="*/ 2147483647 h 420"/>
                  <a:gd name="T40" fmla="*/ 317004628 w 176"/>
                  <a:gd name="T41" fmla="*/ 2147483647 h 420"/>
                  <a:gd name="T42" fmla="*/ 293541017 w 176"/>
                  <a:gd name="T43" fmla="*/ 2147483647 h 420"/>
                  <a:gd name="T44" fmla="*/ 252438658 w 176"/>
                  <a:gd name="T45" fmla="*/ 2147483647 h 420"/>
                  <a:gd name="T46" fmla="*/ 187872688 w 176"/>
                  <a:gd name="T47" fmla="*/ 2147483647 h 420"/>
                  <a:gd name="T48" fmla="*/ 111558496 w 176"/>
                  <a:gd name="T49" fmla="*/ 2147483647 h 420"/>
                  <a:gd name="T50" fmla="*/ 23496263 w 176"/>
                  <a:gd name="T51" fmla="*/ 2147483647 h 420"/>
                  <a:gd name="T52" fmla="*/ 23496263 w 176"/>
                  <a:gd name="T53" fmla="*/ 2147483647 h 420"/>
                  <a:gd name="T54" fmla="*/ 1033251074 w 176"/>
                  <a:gd name="T55" fmla="*/ 2147483647 h 420"/>
                  <a:gd name="T56" fmla="*/ 1033251074 w 176"/>
                  <a:gd name="T57" fmla="*/ 2147483647 h 420"/>
                  <a:gd name="T58" fmla="*/ 939330966 w 176"/>
                  <a:gd name="T59" fmla="*/ 2147483647 h 420"/>
                  <a:gd name="T60" fmla="*/ 868874649 w 176"/>
                  <a:gd name="T61" fmla="*/ 2147483647 h 420"/>
                  <a:gd name="T62" fmla="*/ 810166374 w 176"/>
                  <a:gd name="T63" fmla="*/ 2147483647 h 420"/>
                  <a:gd name="T64" fmla="*/ 763206500 w 176"/>
                  <a:gd name="T65" fmla="*/ 2147483647 h 420"/>
                  <a:gd name="T66" fmla="*/ 727962016 w 176"/>
                  <a:gd name="T67" fmla="*/ 2147483647 h 420"/>
                  <a:gd name="T68" fmla="*/ 710356099 w 176"/>
                  <a:gd name="T69" fmla="*/ 2147483647 h 420"/>
                  <a:gd name="T70" fmla="*/ 698607878 w 176"/>
                  <a:gd name="T71" fmla="*/ 2147483647 h 420"/>
                  <a:gd name="T72" fmla="*/ 692750003 w 176"/>
                  <a:gd name="T73" fmla="*/ 2119285090 h 420"/>
                  <a:gd name="T74" fmla="*/ 692750003 w 176"/>
                  <a:gd name="T75" fmla="*/ 5617648 h 420"/>
                  <a:gd name="T76" fmla="*/ 663396045 w 176"/>
                  <a:gd name="T77" fmla="*/ 0 h 42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0"/>
                  <a:gd name="T119" fmla="*/ 176 w 176"/>
                  <a:gd name="T120" fmla="*/ 420 h 42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0">
                    <a:moveTo>
                      <a:pt x="113" y="0"/>
                    </a:moveTo>
                    <a:lnTo>
                      <a:pt x="0" y="56"/>
                    </a:lnTo>
                    <a:lnTo>
                      <a:pt x="0" y="65"/>
                    </a:lnTo>
                    <a:lnTo>
                      <a:pt x="9" y="62"/>
                    </a:lnTo>
                    <a:lnTo>
                      <a:pt x="37" y="51"/>
                    </a:lnTo>
                    <a:lnTo>
                      <a:pt x="39" y="51"/>
                    </a:lnTo>
                    <a:lnTo>
                      <a:pt x="41" y="51"/>
                    </a:lnTo>
                    <a:lnTo>
                      <a:pt x="46" y="51"/>
                    </a:lnTo>
                    <a:lnTo>
                      <a:pt x="50" y="52"/>
                    </a:lnTo>
                    <a:lnTo>
                      <a:pt x="55" y="54"/>
                    </a:lnTo>
                    <a:lnTo>
                      <a:pt x="58" y="57"/>
                    </a:lnTo>
                    <a:lnTo>
                      <a:pt x="61" y="60"/>
                    </a:lnTo>
                    <a:lnTo>
                      <a:pt x="63" y="65"/>
                    </a:lnTo>
                    <a:lnTo>
                      <a:pt x="64" y="69"/>
                    </a:lnTo>
                    <a:lnTo>
                      <a:pt x="64" y="75"/>
                    </a:lnTo>
                    <a:lnTo>
                      <a:pt x="64" y="367"/>
                    </a:lnTo>
                    <a:lnTo>
                      <a:pt x="63" y="378"/>
                    </a:lnTo>
                    <a:lnTo>
                      <a:pt x="61" y="387"/>
                    </a:lnTo>
                    <a:lnTo>
                      <a:pt x="59" y="392"/>
                    </a:lnTo>
                    <a:lnTo>
                      <a:pt x="57" y="395"/>
                    </a:lnTo>
                    <a:lnTo>
                      <a:pt x="54" y="397"/>
                    </a:lnTo>
                    <a:lnTo>
                      <a:pt x="50" y="401"/>
                    </a:lnTo>
                    <a:lnTo>
                      <a:pt x="43" y="405"/>
                    </a:lnTo>
                    <a:lnTo>
                      <a:pt x="32" y="407"/>
                    </a:lnTo>
                    <a:lnTo>
                      <a:pt x="19" y="410"/>
                    </a:lnTo>
                    <a:lnTo>
                      <a:pt x="4" y="410"/>
                    </a:lnTo>
                    <a:lnTo>
                      <a:pt x="4" y="420"/>
                    </a:lnTo>
                    <a:lnTo>
                      <a:pt x="176" y="420"/>
                    </a:lnTo>
                    <a:lnTo>
                      <a:pt x="176" y="410"/>
                    </a:lnTo>
                    <a:lnTo>
                      <a:pt x="160" y="410"/>
                    </a:lnTo>
                    <a:lnTo>
                      <a:pt x="148" y="409"/>
                    </a:lnTo>
                    <a:lnTo>
                      <a:pt x="138" y="406"/>
                    </a:lnTo>
                    <a:lnTo>
                      <a:pt x="130" y="403"/>
                    </a:lnTo>
                    <a:lnTo>
                      <a:pt x="124" y="400"/>
                    </a:lnTo>
                    <a:lnTo>
                      <a:pt x="121" y="394"/>
                    </a:lnTo>
                    <a:lnTo>
                      <a:pt x="119" y="387"/>
                    </a:lnTo>
                    <a:lnTo>
                      <a:pt x="118" y="378"/>
                    </a:lnTo>
                    <a:lnTo>
                      <a:pt x="118" y="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20" name="Freeform 301"/>
              <p:cNvSpPr>
                <a:spLocks/>
              </p:cNvSpPr>
              <p:nvPr/>
            </p:nvSpPr>
            <p:spPr bwMode="auto">
              <a:xfrm>
                <a:off x="8507413" y="5510213"/>
                <a:ext cx="31750" cy="74613"/>
              </a:xfrm>
              <a:custGeom>
                <a:avLst/>
                <a:gdLst>
                  <a:gd name="T0" fmla="*/ 652220877 w 177"/>
                  <a:gd name="T1" fmla="*/ 0 h 420"/>
                  <a:gd name="T2" fmla="*/ 0 w 177"/>
                  <a:gd name="T3" fmla="*/ 313954094 h 420"/>
                  <a:gd name="T4" fmla="*/ 0 w 177"/>
                  <a:gd name="T5" fmla="*/ 364417886 h 420"/>
                  <a:gd name="T6" fmla="*/ 51933134 w 177"/>
                  <a:gd name="T7" fmla="*/ 347596563 h 420"/>
                  <a:gd name="T8" fmla="*/ 213556419 w 177"/>
                  <a:gd name="T9" fmla="*/ 285929274 h 420"/>
                  <a:gd name="T10" fmla="*/ 225107859 w 177"/>
                  <a:gd name="T11" fmla="*/ 285929274 h 420"/>
                  <a:gd name="T12" fmla="*/ 242418963 w 177"/>
                  <a:gd name="T13" fmla="*/ 285929274 h 420"/>
                  <a:gd name="T14" fmla="*/ 265489554 w 177"/>
                  <a:gd name="T15" fmla="*/ 285929274 h 420"/>
                  <a:gd name="T16" fmla="*/ 294352097 w 177"/>
                  <a:gd name="T17" fmla="*/ 291546922 h 420"/>
                  <a:gd name="T18" fmla="*/ 317454976 w 177"/>
                  <a:gd name="T19" fmla="*/ 302750419 h 420"/>
                  <a:gd name="T20" fmla="*/ 334765901 w 177"/>
                  <a:gd name="T21" fmla="*/ 319571743 h 420"/>
                  <a:gd name="T22" fmla="*/ 352077006 w 177"/>
                  <a:gd name="T23" fmla="*/ 336392888 h 420"/>
                  <a:gd name="T24" fmla="*/ 363628445 w 177"/>
                  <a:gd name="T25" fmla="*/ 364417886 h 420"/>
                  <a:gd name="T26" fmla="*/ 369388110 w 177"/>
                  <a:gd name="T27" fmla="*/ 386856680 h 420"/>
                  <a:gd name="T28" fmla="*/ 369388110 w 177"/>
                  <a:gd name="T29" fmla="*/ 420499149 h 420"/>
                  <a:gd name="T30" fmla="*/ 369388110 w 177"/>
                  <a:gd name="T31" fmla="*/ 2057617801 h 420"/>
                  <a:gd name="T32" fmla="*/ 363628445 w 177"/>
                  <a:gd name="T33" fmla="*/ 2119285090 h 420"/>
                  <a:gd name="T34" fmla="*/ 352077006 w 177"/>
                  <a:gd name="T35" fmla="*/ 2147483647 h 420"/>
                  <a:gd name="T36" fmla="*/ 346317340 w 177"/>
                  <a:gd name="T37" fmla="*/ 2147483647 h 420"/>
                  <a:gd name="T38" fmla="*/ 329006236 w 177"/>
                  <a:gd name="T39" fmla="*/ 2147483647 h 420"/>
                  <a:gd name="T40" fmla="*/ 311663023 w 177"/>
                  <a:gd name="T41" fmla="*/ 2147483647 h 420"/>
                  <a:gd name="T42" fmla="*/ 300143871 w 177"/>
                  <a:gd name="T43" fmla="*/ 2147483647 h 420"/>
                  <a:gd name="T44" fmla="*/ 248178629 w 177"/>
                  <a:gd name="T45" fmla="*/ 2147483647 h 420"/>
                  <a:gd name="T46" fmla="*/ 190453720 w 177"/>
                  <a:gd name="T47" fmla="*/ 2147483647 h 420"/>
                  <a:gd name="T48" fmla="*/ 115449816 w 177"/>
                  <a:gd name="T49" fmla="*/ 2147483647 h 420"/>
                  <a:gd name="T50" fmla="*/ 28862544 w 177"/>
                  <a:gd name="T51" fmla="*/ 2147483647 h 420"/>
                  <a:gd name="T52" fmla="*/ 28862544 w 177"/>
                  <a:gd name="T53" fmla="*/ 2147483647 h 420"/>
                  <a:gd name="T54" fmla="*/ 1021608808 w 177"/>
                  <a:gd name="T55" fmla="*/ 2147483647 h 420"/>
                  <a:gd name="T56" fmla="*/ 1021608808 w 177"/>
                  <a:gd name="T57" fmla="*/ 2147483647 h 420"/>
                  <a:gd name="T58" fmla="*/ 923502205 w 177"/>
                  <a:gd name="T59" fmla="*/ 2147483647 h 420"/>
                  <a:gd name="T60" fmla="*/ 854225857 w 177"/>
                  <a:gd name="T61" fmla="*/ 2147483647 h 420"/>
                  <a:gd name="T62" fmla="*/ 796500949 w 177"/>
                  <a:gd name="T63" fmla="*/ 2147483647 h 420"/>
                  <a:gd name="T64" fmla="*/ 750327480 w 177"/>
                  <a:gd name="T65" fmla="*/ 2147483647 h 420"/>
                  <a:gd name="T66" fmla="*/ 721464936 w 177"/>
                  <a:gd name="T67" fmla="*/ 2147483647 h 420"/>
                  <a:gd name="T68" fmla="*/ 698394346 w 177"/>
                  <a:gd name="T69" fmla="*/ 2147483647 h 420"/>
                  <a:gd name="T70" fmla="*/ 686842907 w 177"/>
                  <a:gd name="T71" fmla="*/ 2147483647 h 420"/>
                  <a:gd name="T72" fmla="*/ 681083242 w 177"/>
                  <a:gd name="T73" fmla="*/ 2119285090 h 420"/>
                  <a:gd name="T74" fmla="*/ 681083242 w 177"/>
                  <a:gd name="T75" fmla="*/ 5617648 h 420"/>
                  <a:gd name="T76" fmla="*/ 652220877 w 177"/>
                  <a:gd name="T77" fmla="*/ 0 h 42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7"/>
                  <a:gd name="T118" fmla="*/ 0 h 420"/>
                  <a:gd name="T119" fmla="*/ 177 w 177"/>
                  <a:gd name="T120" fmla="*/ 420 h 42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7" h="420">
                    <a:moveTo>
                      <a:pt x="113" y="0"/>
                    </a:moveTo>
                    <a:lnTo>
                      <a:pt x="0" y="56"/>
                    </a:lnTo>
                    <a:lnTo>
                      <a:pt x="0" y="65"/>
                    </a:lnTo>
                    <a:lnTo>
                      <a:pt x="9" y="62"/>
                    </a:lnTo>
                    <a:lnTo>
                      <a:pt x="37" y="51"/>
                    </a:lnTo>
                    <a:lnTo>
                      <a:pt x="39" y="51"/>
                    </a:lnTo>
                    <a:lnTo>
                      <a:pt x="42" y="51"/>
                    </a:lnTo>
                    <a:lnTo>
                      <a:pt x="46" y="51"/>
                    </a:lnTo>
                    <a:lnTo>
                      <a:pt x="51" y="52"/>
                    </a:lnTo>
                    <a:lnTo>
                      <a:pt x="55" y="54"/>
                    </a:lnTo>
                    <a:lnTo>
                      <a:pt x="58" y="57"/>
                    </a:lnTo>
                    <a:lnTo>
                      <a:pt x="61" y="60"/>
                    </a:lnTo>
                    <a:lnTo>
                      <a:pt x="63" y="65"/>
                    </a:lnTo>
                    <a:lnTo>
                      <a:pt x="64" y="69"/>
                    </a:lnTo>
                    <a:lnTo>
                      <a:pt x="64" y="75"/>
                    </a:lnTo>
                    <a:lnTo>
                      <a:pt x="64" y="367"/>
                    </a:lnTo>
                    <a:lnTo>
                      <a:pt x="63" y="378"/>
                    </a:lnTo>
                    <a:lnTo>
                      <a:pt x="61" y="387"/>
                    </a:lnTo>
                    <a:lnTo>
                      <a:pt x="60" y="392"/>
                    </a:lnTo>
                    <a:lnTo>
                      <a:pt x="57" y="395"/>
                    </a:lnTo>
                    <a:lnTo>
                      <a:pt x="54" y="397"/>
                    </a:lnTo>
                    <a:lnTo>
                      <a:pt x="52" y="401"/>
                    </a:lnTo>
                    <a:lnTo>
                      <a:pt x="43" y="405"/>
                    </a:lnTo>
                    <a:lnTo>
                      <a:pt x="33" y="407"/>
                    </a:lnTo>
                    <a:lnTo>
                      <a:pt x="20" y="410"/>
                    </a:lnTo>
                    <a:lnTo>
                      <a:pt x="5" y="410"/>
                    </a:lnTo>
                    <a:lnTo>
                      <a:pt x="5" y="420"/>
                    </a:lnTo>
                    <a:lnTo>
                      <a:pt x="177" y="420"/>
                    </a:lnTo>
                    <a:lnTo>
                      <a:pt x="177" y="410"/>
                    </a:lnTo>
                    <a:lnTo>
                      <a:pt x="160" y="410"/>
                    </a:lnTo>
                    <a:lnTo>
                      <a:pt x="148" y="409"/>
                    </a:lnTo>
                    <a:lnTo>
                      <a:pt x="138" y="406"/>
                    </a:lnTo>
                    <a:lnTo>
                      <a:pt x="130" y="403"/>
                    </a:lnTo>
                    <a:lnTo>
                      <a:pt x="125" y="400"/>
                    </a:lnTo>
                    <a:lnTo>
                      <a:pt x="121" y="394"/>
                    </a:lnTo>
                    <a:lnTo>
                      <a:pt x="119" y="387"/>
                    </a:lnTo>
                    <a:lnTo>
                      <a:pt x="118" y="378"/>
                    </a:lnTo>
                    <a:lnTo>
                      <a:pt x="118" y="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21" name="Freeform 302"/>
              <p:cNvSpPr>
                <a:spLocks/>
              </p:cNvSpPr>
              <p:nvPr/>
            </p:nvSpPr>
            <p:spPr bwMode="auto">
              <a:xfrm>
                <a:off x="8599488" y="5497513"/>
                <a:ext cx="133350" cy="52388"/>
              </a:xfrm>
              <a:custGeom>
                <a:avLst/>
                <a:gdLst>
                  <a:gd name="T0" fmla="*/ 2147483647 w 755"/>
                  <a:gd name="T1" fmla="*/ 923942003 h 302"/>
                  <a:gd name="T2" fmla="*/ 2147483647 w 755"/>
                  <a:gd name="T3" fmla="*/ 1023124977 h 302"/>
                  <a:gd name="T4" fmla="*/ 2147483647 w 755"/>
                  <a:gd name="T5" fmla="*/ 1179723290 h 302"/>
                  <a:gd name="T6" fmla="*/ 2147483647 w 755"/>
                  <a:gd name="T7" fmla="*/ 1367647199 h 302"/>
                  <a:gd name="T8" fmla="*/ 2147483647 w 755"/>
                  <a:gd name="T9" fmla="*/ 1492919744 h 302"/>
                  <a:gd name="T10" fmla="*/ 2147483647 w 755"/>
                  <a:gd name="T11" fmla="*/ 1534687378 h 302"/>
                  <a:gd name="T12" fmla="*/ 2147483647 w 755"/>
                  <a:gd name="T13" fmla="*/ 1560807133 h 302"/>
                  <a:gd name="T14" fmla="*/ 2147483647 w 755"/>
                  <a:gd name="T15" fmla="*/ 1576455012 h 302"/>
                  <a:gd name="T16" fmla="*/ 2147483647 w 755"/>
                  <a:gd name="T17" fmla="*/ 1576455012 h 302"/>
                  <a:gd name="T18" fmla="*/ 2147483647 w 755"/>
                  <a:gd name="T19" fmla="*/ 1545129243 h 302"/>
                  <a:gd name="T20" fmla="*/ 2147483647 w 755"/>
                  <a:gd name="T21" fmla="*/ 1472066198 h 302"/>
                  <a:gd name="T22" fmla="*/ 2147483647 w 755"/>
                  <a:gd name="T23" fmla="*/ 1310231860 h 302"/>
                  <a:gd name="T24" fmla="*/ 2147483647 w 755"/>
                  <a:gd name="T25" fmla="*/ 1169281425 h 302"/>
                  <a:gd name="T26" fmla="*/ 2147483647 w 755"/>
                  <a:gd name="T27" fmla="*/ 1070098451 h 302"/>
                  <a:gd name="T28" fmla="*/ 2147483647 w 755"/>
                  <a:gd name="T29" fmla="*/ 976151502 h 302"/>
                  <a:gd name="T30" fmla="*/ 2147483647 w 755"/>
                  <a:gd name="T31" fmla="*/ 887410393 h 302"/>
                  <a:gd name="T32" fmla="*/ 2147483647 w 755"/>
                  <a:gd name="T33" fmla="*/ 835200894 h 302"/>
                  <a:gd name="T34" fmla="*/ 2147483647 w 755"/>
                  <a:gd name="T35" fmla="*/ 803875299 h 302"/>
                  <a:gd name="T36" fmla="*/ 2147483647 w 755"/>
                  <a:gd name="T37" fmla="*/ 762137848 h 302"/>
                  <a:gd name="T38" fmla="*/ 2147483647 w 755"/>
                  <a:gd name="T39" fmla="*/ 746459959 h 302"/>
                  <a:gd name="T40" fmla="*/ 2147483647 w 755"/>
                  <a:gd name="T41" fmla="*/ 699486484 h 302"/>
                  <a:gd name="T42" fmla="*/ 2147483647 w 755"/>
                  <a:gd name="T43" fmla="*/ 584655631 h 302"/>
                  <a:gd name="T44" fmla="*/ 2147483647 w 755"/>
                  <a:gd name="T45" fmla="*/ 469794941 h 302"/>
                  <a:gd name="T46" fmla="*/ 2147483647 w 755"/>
                  <a:gd name="T47" fmla="*/ 370611967 h 302"/>
                  <a:gd name="T48" fmla="*/ 2147483647 w 755"/>
                  <a:gd name="T49" fmla="*/ 261017312 h 302"/>
                  <a:gd name="T50" fmla="*/ 2147483647 w 755"/>
                  <a:gd name="T51" fmla="*/ 130508569 h 302"/>
                  <a:gd name="T52" fmla="*/ 2147483647 w 755"/>
                  <a:gd name="T53" fmla="*/ 31325595 h 302"/>
                  <a:gd name="T54" fmla="*/ 2147483647 w 755"/>
                  <a:gd name="T55" fmla="*/ 0 h 302"/>
                  <a:gd name="T56" fmla="*/ 2147483647 w 755"/>
                  <a:gd name="T57" fmla="*/ 0 h 302"/>
                  <a:gd name="T58" fmla="*/ 2147483647 w 755"/>
                  <a:gd name="T59" fmla="*/ 15647879 h 302"/>
                  <a:gd name="T60" fmla="*/ 2147483647 w 755"/>
                  <a:gd name="T61" fmla="*/ 31325595 h 302"/>
                  <a:gd name="T62" fmla="*/ 2147483647 w 755"/>
                  <a:gd name="T63" fmla="*/ 73093229 h 302"/>
                  <a:gd name="T64" fmla="*/ 2147483647 w 755"/>
                  <a:gd name="T65" fmla="*/ 203571788 h 302"/>
                  <a:gd name="T66" fmla="*/ 2147483647 w 755"/>
                  <a:gd name="T67" fmla="*/ 396731722 h 302"/>
                  <a:gd name="T68" fmla="*/ 2147483647 w 755"/>
                  <a:gd name="T69" fmla="*/ 548094011 h 302"/>
                  <a:gd name="T70" fmla="*/ 2147483647 w 755"/>
                  <a:gd name="T71" fmla="*/ 652513009 h 302"/>
                  <a:gd name="T72" fmla="*/ 159783502 w 755"/>
                  <a:gd name="T73" fmla="*/ 699486484 h 302"/>
                  <a:gd name="T74" fmla="*/ 55091212 w 755"/>
                  <a:gd name="T75" fmla="*/ 709928349 h 302"/>
                  <a:gd name="T76" fmla="*/ 22023945 w 755"/>
                  <a:gd name="T77" fmla="*/ 736018094 h 302"/>
                  <a:gd name="T78" fmla="*/ 0 w 755"/>
                  <a:gd name="T79" fmla="*/ 788227419 h 302"/>
                  <a:gd name="T80" fmla="*/ 22023945 w 755"/>
                  <a:gd name="T81" fmla="*/ 840436919 h 302"/>
                  <a:gd name="T82" fmla="*/ 55091212 w 755"/>
                  <a:gd name="T83" fmla="*/ 861320649 h 302"/>
                  <a:gd name="T84" fmla="*/ 159783502 w 755"/>
                  <a:gd name="T85" fmla="*/ 876968528 h 30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2"/>
                  <a:gd name="T131" fmla="*/ 755 w 755"/>
                  <a:gd name="T132" fmla="*/ 302 h 30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2">
                    <a:moveTo>
                      <a:pt x="683" y="168"/>
                    </a:moveTo>
                    <a:lnTo>
                      <a:pt x="672" y="177"/>
                    </a:lnTo>
                    <a:lnTo>
                      <a:pt x="662" y="187"/>
                    </a:lnTo>
                    <a:lnTo>
                      <a:pt x="652" y="196"/>
                    </a:lnTo>
                    <a:lnTo>
                      <a:pt x="643" y="206"/>
                    </a:lnTo>
                    <a:lnTo>
                      <a:pt x="626" y="226"/>
                    </a:lnTo>
                    <a:lnTo>
                      <a:pt x="614" y="245"/>
                    </a:lnTo>
                    <a:lnTo>
                      <a:pt x="604" y="262"/>
                    </a:lnTo>
                    <a:lnTo>
                      <a:pt x="597" y="276"/>
                    </a:lnTo>
                    <a:lnTo>
                      <a:pt x="593" y="286"/>
                    </a:lnTo>
                    <a:lnTo>
                      <a:pt x="592" y="292"/>
                    </a:lnTo>
                    <a:lnTo>
                      <a:pt x="593" y="294"/>
                    </a:lnTo>
                    <a:lnTo>
                      <a:pt x="593" y="296"/>
                    </a:lnTo>
                    <a:lnTo>
                      <a:pt x="594" y="299"/>
                    </a:lnTo>
                    <a:lnTo>
                      <a:pt x="596" y="300"/>
                    </a:lnTo>
                    <a:lnTo>
                      <a:pt x="601" y="302"/>
                    </a:lnTo>
                    <a:lnTo>
                      <a:pt x="605" y="302"/>
                    </a:lnTo>
                    <a:lnTo>
                      <a:pt x="611" y="302"/>
                    </a:lnTo>
                    <a:lnTo>
                      <a:pt x="615" y="300"/>
                    </a:lnTo>
                    <a:lnTo>
                      <a:pt x="617" y="296"/>
                    </a:lnTo>
                    <a:lnTo>
                      <a:pt x="619" y="294"/>
                    </a:lnTo>
                    <a:lnTo>
                      <a:pt x="624" y="282"/>
                    </a:lnTo>
                    <a:lnTo>
                      <a:pt x="631" y="266"/>
                    </a:lnTo>
                    <a:lnTo>
                      <a:pt x="641" y="251"/>
                    </a:lnTo>
                    <a:lnTo>
                      <a:pt x="653" y="233"/>
                    </a:lnTo>
                    <a:lnTo>
                      <a:pt x="661" y="224"/>
                    </a:lnTo>
                    <a:lnTo>
                      <a:pt x="670" y="214"/>
                    </a:lnTo>
                    <a:lnTo>
                      <a:pt x="679" y="205"/>
                    </a:lnTo>
                    <a:lnTo>
                      <a:pt x="690" y="196"/>
                    </a:lnTo>
                    <a:lnTo>
                      <a:pt x="701" y="187"/>
                    </a:lnTo>
                    <a:lnTo>
                      <a:pt x="714" y="179"/>
                    </a:lnTo>
                    <a:lnTo>
                      <a:pt x="728" y="170"/>
                    </a:lnTo>
                    <a:lnTo>
                      <a:pt x="744" y="163"/>
                    </a:lnTo>
                    <a:lnTo>
                      <a:pt x="750" y="160"/>
                    </a:lnTo>
                    <a:lnTo>
                      <a:pt x="753" y="156"/>
                    </a:lnTo>
                    <a:lnTo>
                      <a:pt x="755" y="154"/>
                    </a:lnTo>
                    <a:lnTo>
                      <a:pt x="755" y="151"/>
                    </a:lnTo>
                    <a:lnTo>
                      <a:pt x="755" y="146"/>
                    </a:lnTo>
                    <a:lnTo>
                      <a:pt x="753" y="144"/>
                    </a:lnTo>
                    <a:lnTo>
                      <a:pt x="751" y="143"/>
                    </a:lnTo>
                    <a:lnTo>
                      <a:pt x="750" y="142"/>
                    </a:lnTo>
                    <a:lnTo>
                      <a:pt x="732" y="134"/>
                    </a:lnTo>
                    <a:lnTo>
                      <a:pt x="715" y="124"/>
                    </a:lnTo>
                    <a:lnTo>
                      <a:pt x="697" y="112"/>
                    </a:lnTo>
                    <a:lnTo>
                      <a:pt x="680" y="98"/>
                    </a:lnTo>
                    <a:lnTo>
                      <a:pt x="672" y="90"/>
                    </a:lnTo>
                    <a:lnTo>
                      <a:pt x="663" y="81"/>
                    </a:lnTo>
                    <a:lnTo>
                      <a:pt x="655" y="71"/>
                    </a:lnTo>
                    <a:lnTo>
                      <a:pt x="648" y="61"/>
                    </a:lnTo>
                    <a:lnTo>
                      <a:pt x="640" y="50"/>
                    </a:lnTo>
                    <a:lnTo>
                      <a:pt x="633" y="38"/>
                    </a:lnTo>
                    <a:lnTo>
                      <a:pt x="626" y="25"/>
                    </a:lnTo>
                    <a:lnTo>
                      <a:pt x="620" y="11"/>
                    </a:lnTo>
                    <a:lnTo>
                      <a:pt x="616" y="6"/>
                    </a:lnTo>
                    <a:lnTo>
                      <a:pt x="614" y="2"/>
                    </a:lnTo>
                    <a:lnTo>
                      <a:pt x="611" y="0"/>
                    </a:lnTo>
                    <a:lnTo>
                      <a:pt x="605" y="0"/>
                    </a:lnTo>
                    <a:lnTo>
                      <a:pt x="601" y="0"/>
                    </a:lnTo>
                    <a:lnTo>
                      <a:pt x="596" y="1"/>
                    </a:lnTo>
                    <a:lnTo>
                      <a:pt x="594" y="3"/>
                    </a:lnTo>
                    <a:lnTo>
                      <a:pt x="593" y="4"/>
                    </a:lnTo>
                    <a:lnTo>
                      <a:pt x="593" y="6"/>
                    </a:lnTo>
                    <a:lnTo>
                      <a:pt x="592" y="10"/>
                    </a:lnTo>
                    <a:lnTo>
                      <a:pt x="593" y="14"/>
                    </a:lnTo>
                    <a:lnTo>
                      <a:pt x="597" y="25"/>
                    </a:lnTo>
                    <a:lnTo>
                      <a:pt x="604" y="39"/>
                    </a:lnTo>
                    <a:lnTo>
                      <a:pt x="614" y="57"/>
                    </a:lnTo>
                    <a:lnTo>
                      <a:pt x="626" y="76"/>
                    </a:lnTo>
                    <a:lnTo>
                      <a:pt x="643" y="96"/>
                    </a:lnTo>
                    <a:lnTo>
                      <a:pt x="652" y="105"/>
                    </a:lnTo>
                    <a:lnTo>
                      <a:pt x="662" y="115"/>
                    </a:lnTo>
                    <a:lnTo>
                      <a:pt x="672" y="125"/>
                    </a:lnTo>
                    <a:lnTo>
                      <a:pt x="683" y="134"/>
                    </a:lnTo>
                    <a:lnTo>
                      <a:pt x="29" y="134"/>
                    </a:lnTo>
                    <a:lnTo>
                      <a:pt x="19" y="134"/>
                    </a:lnTo>
                    <a:lnTo>
                      <a:pt x="10" y="136"/>
                    </a:lnTo>
                    <a:lnTo>
                      <a:pt x="6" y="137"/>
                    </a:lnTo>
                    <a:lnTo>
                      <a:pt x="4" y="141"/>
                    </a:lnTo>
                    <a:lnTo>
                      <a:pt x="1" y="145"/>
                    </a:lnTo>
                    <a:lnTo>
                      <a:pt x="0" y="151"/>
                    </a:lnTo>
                    <a:lnTo>
                      <a:pt x="1" y="156"/>
                    </a:lnTo>
                    <a:lnTo>
                      <a:pt x="4" y="161"/>
                    </a:lnTo>
                    <a:lnTo>
                      <a:pt x="6" y="163"/>
                    </a:lnTo>
                    <a:lnTo>
                      <a:pt x="10" y="165"/>
                    </a:lnTo>
                    <a:lnTo>
                      <a:pt x="19" y="168"/>
                    </a:lnTo>
                    <a:lnTo>
                      <a:pt x="29" y="168"/>
                    </a:lnTo>
                    <a:lnTo>
                      <a:pt x="683" y="16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22" name="Freeform 303"/>
              <p:cNvSpPr>
                <a:spLocks/>
              </p:cNvSpPr>
              <p:nvPr/>
            </p:nvSpPr>
            <p:spPr bwMode="auto">
              <a:xfrm>
                <a:off x="8778875" y="5494338"/>
                <a:ext cx="60325" cy="69850"/>
              </a:xfrm>
              <a:custGeom>
                <a:avLst/>
                <a:gdLst>
                  <a:gd name="T0" fmla="*/ 572390973 w 346"/>
                  <a:gd name="T1" fmla="*/ 0 h 392"/>
                  <a:gd name="T2" fmla="*/ 275586568 w 346"/>
                  <a:gd name="T3" fmla="*/ 79219344 h 392"/>
                  <a:gd name="T4" fmla="*/ 0 w 346"/>
                  <a:gd name="T5" fmla="*/ 130116651 h 392"/>
                  <a:gd name="T6" fmla="*/ 52983482 w 346"/>
                  <a:gd name="T7" fmla="*/ 192349081 h 392"/>
                  <a:gd name="T8" fmla="*/ 158980610 w 346"/>
                  <a:gd name="T9" fmla="*/ 192349081 h 392"/>
                  <a:gd name="T10" fmla="*/ 249079833 w 346"/>
                  <a:gd name="T11" fmla="*/ 209335995 h 392"/>
                  <a:gd name="T12" fmla="*/ 286195574 w 346"/>
                  <a:gd name="T13" fmla="*/ 237626314 h 392"/>
                  <a:gd name="T14" fmla="*/ 323280803 w 346"/>
                  <a:gd name="T15" fmla="*/ 277220039 h 392"/>
                  <a:gd name="T16" fmla="*/ 349787713 w 346"/>
                  <a:gd name="T17" fmla="*/ 339452468 h 392"/>
                  <a:gd name="T18" fmla="*/ 376294622 w 346"/>
                  <a:gd name="T19" fmla="*/ 452613923 h 392"/>
                  <a:gd name="T20" fmla="*/ 413380026 w 346"/>
                  <a:gd name="T21" fmla="*/ 656298127 h 392"/>
                  <a:gd name="T22" fmla="*/ 434597689 w 346"/>
                  <a:gd name="T23" fmla="*/ 826040220 h 392"/>
                  <a:gd name="T24" fmla="*/ 455785014 w 346"/>
                  <a:gd name="T25" fmla="*/ 967460276 h 392"/>
                  <a:gd name="T26" fmla="*/ 476972166 w 346"/>
                  <a:gd name="T27" fmla="*/ 1312596254 h 392"/>
                  <a:gd name="T28" fmla="*/ 508798659 w 346"/>
                  <a:gd name="T29" fmla="*/ 1697325955 h 392"/>
                  <a:gd name="T30" fmla="*/ 514087907 w 346"/>
                  <a:gd name="T31" fmla="*/ 1861384717 h 392"/>
                  <a:gd name="T32" fmla="*/ 514087907 w 346"/>
                  <a:gd name="T33" fmla="*/ 1957559258 h 392"/>
                  <a:gd name="T34" fmla="*/ 519377154 w 346"/>
                  <a:gd name="T35" fmla="*/ 2138604756 h 392"/>
                  <a:gd name="T36" fmla="*/ 529985985 w 346"/>
                  <a:gd name="T37" fmla="*/ 2147483647 h 392"/>
                  <a:gd name="T38" fmla="*/ 551173310 w 346"/>
                  <a:gd name="T39" fmla="*/ 2147483647 h 392"/>
                  <a:gd name="T40" fmla="*/ 577680220 w 346"/>
                  <a:gd name="T41" fmla="*/ 2147483647 h 392"/>
                  <a:gd name="T42" fmla="*/ 641272534 w 346"/>
                  <a:gd name="T43" fmla="*/ 2147483647 h 392"/>
                  <a:gd name="T44" fmla="*/ 752589245 w 346"/>
                  <a:gd name="T45" fmla="*/ 2076372326 h 392"/>
                  <a:gd name="T46" fmla="*/ 1165969271 w 346"/>
                  <a:gd name="T47" fmla="*/ 1578512887 h 392"/>
                  <a:gd name="T48" fmla="*/ 1319660634 w 346"/>
                  <a:gd name="T49" fmla="*/ 1391783880 h 392"/>
                  <a:gd name="T50" fmla="*/ 1494569659 w 346"/>
                  <a:gd name="T51" fmla="*/ 1125898964 h 392"/>
                  <a:gd name="T52" fmla="*/ 1648261021 w 346"/>
                  <a:gd name="T53" fmla="*/ 854330539 h 392"/>
                  <a:gd name="T54" fmla="*/ 1754258323 w 346"/>
                  <a:gd name="T55" fmla="*/ 639311213 h 392"/>
                  <a:gd name="T56" fmla="*/ 1807241631 w 346"/>
                  <a:gd name="T57" fmla="*/ 458265715 h 392"/>
                  <a:gd name="T58" fmla="*/ 1833748540 w 346"/>
                  <a:gd name="T59" fmla="*/ 294206953 h 392"/>
                  <a:gd name="T60" fmla="*/ 1807241631 w 346"/>
                  <a:gd name="T61" fmla="*/ 181045498 h 392"/>
                  <a:gd name="T62" fmla="*/ 1754258323 w 346"/>
                  <a:gd name="T63" fmla="*/ 90522749 h 392"/>
                  <a:gd name="T64" fmla="*/ 1680057178 w 346"/>
                  <a:gd name="T65" fmla="*/ 28290319 h 392"/>
                  <a:gd name="T66" fmla="*/ 1579349298 w 346"/>
                  <a:gd name="T67" fmla="*/ 5651792 h 392"/>
                  <a:gd name="T68" fmla="*/ 1505148153 w 346"/>
                  <a:gd name="T69" fmla="*/ 11303405 h 392"/>
                  <a:gd name="T70" fmla="*/ 1452164671 w 346"/>
                  <a:gd name="T71" fmla="*/ 45277233 h 392"/>
                  <a:gd name="T72" fmla="*/ 1420368688 w 346"/>
                  <a:gd name="T73" fmla="*/ 96174541 h 392"/>
                  <a:gd name="T74" fmla="*/ 1409759857 w 346"/>
                  <a:gd name="T75" fmla="*/ 158406970 h 392"/>
                  <a:gd name="T76" fmla="*/ 1420368688 w 346"/>
                  <a:gd name="T77" fmla="*/ 254581511 h 392"/>
                  <a:gd name="T78" fmla="*/ 1457453918 w 346"/>
                  <a:gd name="T79" fmla="*/ 322497272 h 392"/>
                  <a:gd name="T80" fmla="*/ 1579349298 w 346"/>
                  <a:gd name="T81" fmla="*/ 452613923 h 392"/>
                  <a:gd name="T82" fmla="*/ 1595247202 w 346"/>
                  <a:gd name="T83" fmla="*/ 509194561 h 392"/>
                  <a:gd name="T84" fmla="*/ 1589958129 w 346"/>
                  <a:gd name="T85" fmla="*/ 582730574 h 392"/>
                  <a:gd name="T86" fmla="*/ 1558161972 w 346"/>
                  <a:gd name="T87" fmla="*/ 707227152 h 392"/>
                  <a:gd name="T88" fmla="*/ 1505148153 w 346"/>
                  <a:gd name="T89" fmla="*/ 842995416 h 392"/>
                  <a:gd name="T90" fmla="*/ 1420368688 w 346"/>
                  <a:gd name="T91" fmla="*/ 995750595 h 392"/>
                  <a:gd name="T92" fmla="*/ 1266677151 w 346"/>
                  <a:gd name="T93" fmla="*/ 1256015615 h 392"/>
                  <a:gd name="T94" fmla="*/ 996379831 w 346"/>
                  <a:gd name="T95" fmla="*/ 1612454998 h 392"/>
                  <a:gd name="T96" fmla="*/ 847977715 w 346"/>
                  <a:gd name="T97" fmla="*/ 1719932943 h 392"/>
                  <a:gd name="T98" fmla="*/ 816181559 w 346"/>
                  <a:gd name="T99" fmla="*/ 1244712032 h 392"/>
                  <a:gd name="T100" fmla="*/ 768487323 w 346"/>
                  <a:gd name="T101" fmla="*/ 792066391 h 392"/>
                  <a:gd name="T102" fmla="*/ 710184257 w 346"/>
                  <a:gd name="T103" fmla="*/ 379078088 h 392"/>
                  <a:gd name="T104" fmla="*/ 625374455 w 346"/>
                  <a:gd name="T105" fmla="*/ 22638706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6"/>
                  <a:gd name="T160" fmla="*/ 0 h 392"/>
                  <a:gd name="T161" fmla="*/ 346 w 346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6" h="392">
                    <a:moveTo>
                      <a:pt x="118" y="4"/>
                    </a:moveTo>
                    <a:lnTo>
                      <a:pt x="108" y="0"/>
                    </a:lnTo>
                    <a:lnTo>
                      <a:pt x="82" y="7"/>
                    </a:lnTo>
                    <a:lnTo>
                      <a:pt x="52" y="14"/>
                    </a:lnTo>
                    <a:lnTo>
                      <a:pt x="23" y="19"/>
                    </a:lnTo>
                    <a:lnTo>
                      <a:pt x="0" y="23"/>
                    </a:lnTo>
                    <a:lnTo>
                      <a:pt x="0" y="34"/>
                    </a:lnTo>
                    <a:lnTo>
                      <a:pt x="10" y="34"/>
                    </a:lnTo>
                    <a:lnTo>
                      <a:pt x="16" y="34"/>
                    </a:lnTo>
                    <a:lnTo>
                      <a:pt x="30" y="34"/>
                    </a:lnTo>
                    <a:lnTo>
                      <a:pt x="41" y="36"/>
                    </a:lnTo>
                    <a:lnTo>
                      <a:pt x="47" y="37"/>
                    </a:lnTo>
                    <a:lnTo>
                      <a:pt x="51" y="39"/>
                    </a:lnTo>
                    <a:lnTo>
                      <a:pt x="54" y="42"/>
                    </a:lnTo>
                    <a:lnTo>
                      <a:pt x="58" y="45"/>
                    </a:lnTo>
                    <a:lnTo>
                      <a:pt x="61" y="49"/>
                    </a:lnTo>
                    <a:lnTo>
                      <a:pt x="63" y="54"/>
                    </a:lnTo>
                    <a:lnTo>
                      <a:pt x="66" y="60"/>
                    </a:lnTo>
                    <a:lnTo>
                      <a:pt x="68" y="65"/>
                    </a:lnTo>
                    <a:lnTo>
                      <a:pt x="71" y="80"/>
                    </a:lnTo>
                    <a:lnTo>
                      <a:pt x="75" y="99"/>
                    </a:lnTo>
                    <a:lnTo>
                      <a:pt x="78" y="116"/>
                    </a:lnTo>
                    <a:lnTo>
                      <a:pt x="80" y="131"/>
                    </a:lnTo>
                    <a:lnTo>
                      <a:pt x="82" y="146"/>
                    </a:lnTo>
                    <a:lnTo>
                      <a:pt x="85" y="159"/>
                    </a:lnTo>
                    <a:lnTo>
                      <a:pt x="86" y="171"/>
                    </a:lnTo>
                    <a:lnTo>
                      <a:pt x="88" y="195"/>
                    </a:lnTo>
                    <a:lnTo>
                      <a:pt x="90" y="232"/>
                    </a:lnTo>
                    <a:lnTo>
                      <a:pt x="95" y="283"/>
                    </a:lnTo>
                    <a:lnTo>
                      <a:pt x="96" y="300"/>
                    </a:lnTo>
                    <a:lnTo>
                      <a:pt x="97" y="315"/>
                    </a:lnTo>
                    <a:lnTo>
                      <a:pt x="97" y="329"/>
                    </a:lnTo>
                    <a:lnTo>
                      <a:pt x="97" y="339"/>
                    </a:lnTo>
                    <a:lnTo>
                      <a:pt x="97" y="346"/>
                    </a:lnTo>
                    <a:lnTo>
                      <a:pt x="97" y="364"/>
                    </a:lnTo>
                    <a:lnTo>
                      <a:pt x="98" y="378"/>
                    </a:lnTo>
                    <a:lnTo>
                      <a:pt x="99" y="386"/>
                    </a:lnTo>
                    <a:lnTo>
                      <a:pt x="100" y="389"/>
                    </a:lnTo>
                    <a:lnTo>
                      <a:pt x="102" y="390"/>
                    </a:lnTo>
                    <a:lnTo>
                      <a:pt x="104" y="391"/>
                    </a:lnTo>
                    <a:lnTo>
                      <a:pt x="106" y="392"/>
                    </a:lnTo>
                    <a:lnTo>
                      <a:pt x="109" y="391"/>
                    </a:lnTo>
                    <a:lnTo>
                      <a:pt x="115" y="389"/>
                    </a:lnTo>
                    <a:lnTo>
                      <a:pt x="121" y="386"/>
                    </a:lnTo>
                    <a:lnTo>
                      <a:pt x="126" y="381"/>
                    </a:lnTo>
                    <a:lnTo>
                      <a:pt x="142" y="367"/>
                    </a:lnTo>
                    <a:lnTo>
                      <a:pt x="162" y="345"/>
                    </a:lnTo>
                    <a:lnTo>
                      <a:pt x="220" y="279"/>
                    </a:lnTo>
                    <a:lnTo>
                      <a:pt x="234" y="264"/>
                    </a:lnTo>
                    <a:lnTo>
                      <a:pt x="249" y="246"/>
                    </a:lnTo>
                    <a:lnTo>
                      <a:pt x="265" y="223"/>
                    </a:lnTo>
                    <a:lnTo>
                      <a:pt x="282" y="199"/>
                    </a:lnTo>
                    <a:lnTo>
                      <a:pt x="298" y="174"/>
                    </a:lnTo>
                    <a:lnTo>
                      <a:pt x="311" y="151"/>
                    </a:lnTo>
                    <a:lnTo>
                      <a:pt x="322" y="131"/>
                    </a:lnTo>
                    <a:lnTo>
                      <a:pt x="331" y="113"/>
                    </a:lnTo>
                    <a:lnTo>
                      <a:pt x="338" y="97"/>
                    </a:lnTo>
                    <a:lnTo>
                      <a:pt x="341" y="81"/>
                    </a:lnTo>
                    <a:lnTo>
                      <a:pt x="345" y="66"/>
                    </a:lnTo>
                    <a:lnTo>
                      <a:pt x="346" y="52"/>
                    </a:lnTo>
                    <a:lnTo>
                      <a:pt x="345" y="42"/>
                    </a:lnTo>
                    <a:lnTo>
                      <a:pt x="341" y="32"/>
                    </a:lnTo>
                    <a:lnTo>
                      <a:pt x="337" y="23"/>
                    </a:lnTo>
                    <a:lnTo>
                      <a:pt x="331" y="16"/>
                    </a:lnTo>
                    <a:lnTo>
                      <a:pt x="324" y="9"/>
                    </a:lnTo>
                    <a:lnTo>
                      <a:pt x="317" y="5"/>
                    </a:lnTo>
                    <a:lnTo>
                      <a:pt x="308" y="2"/>
                    </a:lnTo>
                    <a:lnTo>
                      <a:pt x="298" y="1"/>
                    </a:lnTo>
                    <a:lnTo>
                      <a:pt x="291" y="1"/>
                    </a:lnTo>
                    <a:lnTo>
                      <a:pt x="284" y="2"/>
                    </a:lnTo>
                    <a:lnTo>
                      <a:pt x="278" y="6"/>
                    </a:lnTo>
                    <a:lnTo>
                      <a:pt x="274" y="8"/>
                    </a:lnTo>
                    <a:lnTo>
                      <a:pt x="271" y="13"/>
                    </a:lnTo>
                    <a:lnTo>
                      <a:pt x="268" y="17"/>
                    </a:lnTo>
                    <a:lnTo>
                      <a:pt x="266" y="23"/>
                    </a:lnTo>
                    <a:lnTo>
                      <a:pt x="266" y="28"/>
                    </a:lnTo>
                    <a:lnTo>
                      <a:pt x="266" y="37"/>
                    </a:lnTo>
                    <a:lnTo>
                      <a:pt x="268" y="45"/>
                    </a:lnTo>
                    <a:lnTo>
                      <a:pt x="272" y="53"/>
                    </a:lnTo>
                    <a:lnTo>
                      <a:pt x="275" y="57"/>
                    </a:lnTo>
                    <a:lnTo>
                      <a:pt x="295" y="76"/>
                    </a:lnTo>
                    <a:lnTo>
                      <a:pt x="298" y="80"/>
                    </a:lnTo>
                    <a:lnTo>
                      <a:pt x="299" y="84"/>
                    </a:lnTo>
                    <a:lnTo>
                      <a:pt x="301" y="90"/>
                    </a:lnTo>
                    <a:lnTo>
                      <a:pt x="301" y="94"/>
                    </a:lnTo>
                    <a:lnTo>
                      <a:pt x="300" y="103"/>
                    </a:lnTo>
                    <a:lnTo>
                      <a:pt x="298" y="113"/>
                    </a:lnTo>
                    <a:lnTo>
                      <a:pt x="294" y="125"/>
                    </a:lnTo>
                    <a:lnTo>
                      <a:pt x="290" y="136"/>
                    </a:lnTo>
                    <a:lnTo>
                      <a:pt x="284" y="149"/>
                    </a:lnTo>
                    <a:lnTo>
                      <a:pt x="277" y="163"/>
                    </a:lnTo>
                    <a:lnTo>
                      <a:pt x="268" y="176"/>
                    </a:lnTo>
                    <a:lnTo>
                      <a:pt x="259" y="192"/>
                    </a:lnTo>
                    <a:lnTo>
                      <a:pt x="239" y="222"/>
                    </a:lnTo>
                    <a:lnTo>
                      <a:pt x="215" y="253"/>
                    </a:lnTo>
                    <a:lnTo>
                      <a:pt x="188" y="285"/>
                    </a:lnTo>
                    <a:lnTo>
                      <a:pt x="160" y="315"/>
                    </a:lnTo>
                    <a:lnTo>
                      <a:pt x="160" y="304"/>
                    </a:lnTo>
                    <a:lnTo>
                      <a:pt x="158" y="261"/>
                    </a:lnTo>
                    <a:lnTo>
                      <a:pt x="154" y="220"/>
                    </a:lnTo>
                    <a:lnTo>
                      <a:pt x="151" y="179"/>
                    </a:lnTo>
                    <a:lnTo>
                      <a:pt x="145" y="140"/>
                    </a:lnTo>
                    <a:lnTo>
                      <a:pt x="140" y="102"/>
                    </a:lnTo>
                    <a:lnTo>
                      <a:pt x="134" y="67"/>
                    </a:lnTo>
                    <a:lnTo>
                      <a:pt x="126" y="34"/>
                    </a:lnTo>
                    <a:lnTo>
                      <a:pt x="118" y="4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23" name="Freeform 304"/>
              <p:cNvSpPr>
                <a:spLocks/>
              </p:cNvSpPr>
              <p:nvPr/>
            </p:nvSpPr>
            <p:spPr bwMode="auto">
              <a:xfrm>
                <a:off x="8853488" y="5510213"/>
                <a:ext cx="31750" cy="74613"/>
              </a:xfrm>
              <a:custGeom>
                <a:avLst/>
                <a:gdLst>
                  <a:gd name="T0" fmla="*/ 657538170 w 176"/>
                  <a:gd name="T1" fmla="*/ 0 h 420"/>
                  <a:gd name="T2" fmla="*/ 0 w 176"/>
                  <a:gd name="T3" fmla="*/ 313954094 h 420"/>
                  <a:gd name="T4" fmla="*/ 0 w 176"/>
                  <a:gd name="T5" fmla="*/ 364417886 h 420"/>
                  <a:gd name="T6" fmla="*/ 52850401 w 176"/>
                  <a:gd name="T7" fmla="*/ 347596563 h 420"/>
                  <a:gd name="T8" fmla="*/ 217226825 w 176"/>
                  <a:gd name="T9" fmla="*/ 285929274 h 420"/>
                  <a:gd name="T10" fmla="*/ 223084520 w 176"/>
                  <a:gd name="T11" fmla="*/ 285929274 h 420"/>
                  <a:gd name="T12" fmla="*/ 240690616 w 176"/>
                  <a:gd name="T13" fmla="*/ 285929274 h 420"/>
                  <a:gd name="T14" fmla="*/ 270044574 w 176"/>
                  <a:gd name="T15" fmla="*/ 285929274 h 420"/>
                  <a:gd name="T16" fmla="*/ 299398712 w 176"/>
                  <a:gd name="T17" fmla="*/ 291546922 h 420"/>
                  <a:gd name="T18" fmla="*/ 317004628 w 176"/>
                  <a:gd name="T19" fmla="*/ 302750419 h 420"/>
                  <a:gd name="T20" fmla="*/ 334643196 w 176"/>
                  <a:gd name="T21" fmla="*/ 319571743 h 420"/>
                  <a:gd name="T22" fmla="*/ 358106987 w 176"/>
                  <a:gd name="T23" fmla="*/ 336392888 h 420"/>
                  <a:gd name="T24" fmla="*/ 363997334 w 176"/>
                  <a:gd name="T25" fmla="*/ 364417886 h 420"/>
                  <a:gd name="T26" fmla="*/ 369855028 w 176"/>
                  <a:gd name="T27" fmla="*/ 386856680 h 420"/>
                  <a:gd name="T28" fmla="*/ 375712903 w 176"/>
                  <a:gd name="T29" fmla="*/ 420499149 h 420"/>
                  <a:gd name="T30" fmla="*/ 375712903 w 176"/>
                  <a:gd name="T31" fmla="*/ 2057617801 h 420"/>
                  <a:gd name="T32" fmla="*/ 369855028 w 176"/>
                  <a:gd name="T33" fmla="*/ 2119285090 h 420"/>
                  <a:gd name="T34" fmla="*/ 358106987 w 176"/>
                  <a:gd name="T35" fmla="*/ 2147483647 h 420"/>
                  <a:gd name="T36" fmla="*/ 346358766 w 176"/>
                  <a:gd name="T37" fmla="*/ 2147483647 h 420"/>
                  <a:gd name="T38" fmla="*/ 328752849 w 176"/>
                  <a:gd name="T39" fmla="*/ 2147483647 h 420"/>
                  <a:gd name="T40" fmla="*/ 317004628 w 176"/>
                  <a:gd name="T41" fmla="*/ 2147483647 h 420"/>
                  <a:gd name="T42" fmla="*/ 299398712 w 176"/>
                  <a:gd name="T43" fmla="*/ 2147483647 h 420"/>
                  <a:gd name="T44" fmla="*/ 252438658 w 176"/>
                  <a:gd name="T45" fmla="*/ 2147483647 h 420"/>
                  <a:gd name="T46" fmla="*/ 193730563 w 176"/>
                  <a:gd name="T47" fmla="*/ 2147483647 h 420"/>
                  <a:gd name="T48" fmla="*/ 111558496 w 176"/>
                  <a:gd name="T49" fmla="*/ 2147483647 h 420"/>
                  <a:gd name="T50" fmla="*/ 23496263 w 176"/>
                  <a:gd name="T51" fmla="*/ 2147483647 h 420"/>
                  <a:gd name="T52" fmla="*/ 23496263 w 176"/>
                  <a:gd name="T53" fmla="*/ 2147483647 h 420"/>
                  <a:gd name="T54" fmla="*/ 1033251074 w 176"/>
                  <a:gd name="T55" fmla="*/ 2147483647 h 420"/>
                  <a:gd name="T56" fmla="*/ 1033251074 w 176"/>
                  <a:gd name="T57" fmla="*/ 2147483647 h 420"/>
                  <a:gd name="T58" fmla="*/ 945188841 w 176"/>
                  <a:gd name="T59" fmla="*/ 2147483647 h 420"/>
                  <a:gd name="T60" fmla="*/ 868874649 w 176"/>
                  <a:gd name="T61" fmla="*/ 2147483647 h 420"/>
                  <a:gd name="T62" fmla="*/ 804276027 w 176"/>
                  <a:gd name="T63" fmla="*/ 2147483647 h 420"/>
                  <a:gd name="T64" fmla="*/ 763206500 w 176"/>
                  <a:gd name="T65" fmla="*/ 2147483647 h 420"/>
                  <a:gd name="T66" fmla="*/ 733852362 w 176"/>
                  <a:gd name="T67" fmla="*/ 2147483647 h 420"/>
                  <a:gd name="T68" fmla="*/ 704498224 w 176"/>
                  <a:gd name="T69" fmla="*/ 2147483647 h 420"/>
                  <a:gd name="T70" fmla="*/ 692750003 w 176"/>
                  <a:gd name="T71" fmla="*/ 2147483647 h 420"/>
                  <a:gd name="T72" fmla="*/ 692750003 w 176"/>
                  <a:gd name="T73" fmla="*/ 2119285090 h 420"/>
                  <a:gd name="T74" fmla="*/ 692750003 w 176"/>
                  <a:gd name="T75" fmla="*/ 5617648 h 420"/>
                  <a:gd name="T76" fmla="*/ 657538170 w 176"/>
                  <a:gd name="T77" fmla="*/ 0 h 42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0"/>
                  <a:gd name="T119" fmla="*/ 176 w 176"/>
                  <a:gd name="T120" fmla="*/ 420 h 42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0">
                    <a:moveTo>
                      <a:pt x="112" y="0"/>
                    </a:moveTo>
                    <a:lnTo>
                      <a:pt x="0" y="56"/>
                    </a:lnTo>
                    <a:lnTo>
                      <a:pt x="0" y="65"/>
                    </a:lnTo>
                    <a:lnTo>
                      <a:pt x="9" y="62"/>
                    </a:lnTo>
                    <a:lnTo>
                      <a:pt x="37" y="51"/>
                    </a:lnTo>
                    <a:lnTo>
                      <a:pt x="38" y="51"/>
                    </a:lnTo>
                    <a:lnTo>
                      <a:pt x="41" y="51"/>
                    </a:lnTo>
                    <a:lnTo>
                      <a:pt x="46" y="51"/>
                    </a:lnTo>
                    <a:lnTo>
                      <a:pt x="51" y="52"/>
                    </a:lnTo>
                    <a:lnTo>
                      <a:pt x="54" y="54"/>
                    </a:lnTo>
                    <a:lnTo>
                      <a:pt x="57" y="57"/>
                    </a:lnTo>
                    <a:lnTo>
                      <a:pt x="61" y="60"/>
                    </a:lnTo>
                    <a:lnTo>
                      <a:pt x="62" y="65"/>
                    </a:lnTo>
                    <a:lnTo>
                      <a:pt x="63" y="69"/>
                    </a:lnTo>
                    <a:lnTo>
                      <a:pt x="64" y="75"/>
                    </a:lnTo>
                    <a:lnTo>
                      <a:pt x="64" y="367"/>
                    </a:lnTo>
                    <a:lnTo>
                      <a:pt x="63" y="378"/>
                    </a:lnTo>
                    <a:lnTo>
                      <a:pt x="61" y="387"/>
                    </a:lnTo>
                    <a:lnTo>
                      <a:pt x="59" y="392"/>
                    </a:lnTo>
                    <a:lnTo>
                      <a:pt x="56" y="395"/>
                    </a:lnTo>
                    <a:lnTo>
                      <a:pt x="54" y="397"/>
                    </a:lnTo>
                    <a:lnTo>
                      <a:pt x="51" y="401"/>
                    </a:lnTo>
                    <a:lnTo>
                      <a:pt x="43" y="405"/>
                    </a:lnTo>
                    <a:lnTo>
                      <a:pt x="33" y="407"/>
                    </a:lnTo>
                    <a:lnTo>
                      <a:pt x="19" y="410"/>
                    </a:lnTo>
                    <a:lnTo>
                      <a:pt x="4" y="410"/>
                    </a:lnTo>
                    <a:lnTo>
                      <a:pt x="4" y="420"/>
                    </a:lnTo>
                    <a:lnTo>
                      <a:pt x="176" y="420"/>
                    </a:lnTo>
                    <a:lnTo>
                      <a:pt x="176" y="410"/>
                    </a:lnTo>
                    <a:lnTo>
                      <a:pt x="161" y="410"/>
                    </a:lnTo>
                    <a:lnTo>
                      <a:pt x="148" y="409"/>
                    </a:lnTo>
                    <a:lnTo>
                      <a:pt x="137" y="406"/>
                    </a:lnTo>
                    <a:lnTo>
                      <a:pt x="130" y="403"/>
                    </a:lnTo>
                    <a:lnTo>
                      <a:pt x="125" y="400"/>
                    </a:lnTo>
                    <a:lnTo>
                      <a:pt x="120" y="394"/>
                    </a:lnTo>
                    <a:lnTo>
                      <a:pt x="118" y="387"/>
                    </a:lnTo>
                    <a:lnTo>
                      <a:pt x="118" y="378"/>
                    </a:lnTo>
                    <a:lnTo>
                      <a:pt x="118" y="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24" name="Freeform 305"/>
              <p:cNvSpPr>
                <a:spLocks/>
              </p:cNvSpPr>
              <p:nvPr/>
            </p:nvSpPr>
            <p:spPr bwMode="auto">
              <a:xfrm>
                <a:off x="8901113" y="5510213"/>
                <a:ext cx="42862" cy="76200"/>
              </a:xfrm>
              <a:custGeom>
                <a:avLst/>
                <a:gdLst>
                  <a:gd name="T0" fmla="*/ 1050109790 w 242"/>
                  <a:gd name="T1" fmla="*/ 840578897 h 429"/>
                  <a:gd name="T2" fmla="*/ 1189015968 w 242"/>
                  <a:gd name="T3" fmla="*/ 666866165 h 429"/>
                  <a:gd name="T4" fmla="*/ 1227914827 w 242"/>
                  <a:gd name="T5" fmla="*/ 470721681 h 429"/>
                  <a:gd name="T6" fmla="*/ 1205673522 w 242"/>
                  <a:gd name="T7" fmla="*/ 325025150 h 429"/>
                  <a:gd name="T8" fmla="*/ 1144564886 w 242"/>
                  <a:gd name="T9" fmla="*/ 196144484 h 429"/>
                  <a:gd name="T10" fmla="*/ 1044557390 w 242"/>
                  <a:gd name="T11" fmla="*/ 100864466 h 429"/>
                  <a:gd name="T12" fmla="*/ 916756012 w 242"/>
                  <a:gd name="T13" fmla="*/ 28016200 h 429"/>
                  <a:gd name="T14" fmla="*/ 750087480 w 242"/>
                  <a:gd name="T15" fmla="*/ 0 h 429"/>
                  <a:gd name="T16" fmla="*/ 572282443 w 242"/>
                  <a:gd name="T17" fmla="*/ 5615887 h 429"/>
                  <a:gd name="T18" fmla="*/ 411166310 w 242"/>
                  <a:gd name="T19" fmla="*/ 50447952 h 429"/>
                  <a:gd name="T20" fmla="*/ 266707555 w 242"/>
                  <a:gd name="T21" fmla="*/ 134496375 h 429"/>
                  <a:gd name="T22" fmla="*/ 150011155 w 242"/>
                  <a:gd name="T23" fmla="*/ 263377041 h 429"/>
                  <a:gd name="T24" fmla="*/ 55556237 w 242"/>
                  <a:gd name="T25" fmla="*/ 431505324 h 429"/>
                  <a:gd name="T26" fmla="*/ 61108637 w 242"/>
                  <a:gd name="T27" fmla="*/ 577201856 h 429"/>
                  <a:gd name="T28" fmla="*/ 227808696 w 242"/>
                  <a:gd name="T29" fmla="*/ 341841015 h 429"/>
                  <a:gd name="T30" fmla="*/ 422271111 w 242"/>
                  <a:gd name="T31" fmla="*/ 224160684 h 429"/>
                  <a:gd name="T32" fmla="*/ 616733702 w 242"/>
                  <a:gd name="T33" fmla="*/ 207344641 h 429"/>
                  <a:gd name="T34" fmla="*/ 727846175 w 242"/>
                  <a:gd name="T35" fmla="*/ 229776571 h 429"/>
                  <a:gd name="T36" fmla="*/ 822301094 w 242"/>
                  <a:gd name="T37" fmla="*/ 285808793 h 429"/>
                  <a:gd name="T38" fmla="*/ 888993657 w 242"/>
                  <a:gd name="T39" fmla="*/ 364241329 h 429"/>
                  <a:gd name="T40" fmla="*/ 933413567 w 242"/>
                  <a:gd name="T41" fmla="*/ 465137411 h 429"/>
                  <a:gd name="T42" fmla="*/ 944549894 w 242"/>
                  <a:gd name="T43" fmla="*/ 577201856 h 429"/>
                  <a:gd name="T44" fmla="*/ 927860990 w 242"/>
                  <a:gd name="T45" fmla="*/ 717314117 h 429"/>
                  <a:gd name="T46" fmla="*/ 866752353 w 242"/>
                  <a:gd name="T47" fmla="*/ 851810670 h 429"/>
                  <a:gd name="T48" fmla="*/ 761192457 w 242"/>
                  <a:gd name="T49" fmla="*/ 963875115 h 429"/>
                  <a:gd name="T50" fmla="*/ 616733702 w 242"/>
                  <a:gd name="T51" fmla="*/ 1059155310 h 429"/>
                  <a:gd name="T52" fmla="*/ 438928665 w 242"/>
                  <a:gd name="T53" fmla="*/ 1132003576 h 429"/>
                  <a:gd name="T54" fmla="*/ 411166310 w 242"/>
                  <a:gd name="T55" fmla="*/ 1204851842 h 429"/>
                  <a:gd name="T56" fmla="*/ 577834843 w 242"/>
                  <a:gd name="T57" fmla="*/ 1210436112 h 429"/>
                  <a:gd name="T58" fmla="*/ 733398575 w 242"/>
                  <a:gd name="T59" fmla="*/ 1232868042 h 429"/>
                  <a:gd name="T60" fmla="*/ 872304753 w 242"/>
                  <a:gd name="T61" fmla="*/ 1305716308 h 429"/>
                  <a:gd name="T62" fmla="*/ 994553553 w 242"/>
                  <a:gd name="T63" fmla="*/ 1434596796 h 429"/>
                  <a:gd name="T64" fmla="*/ 1077872322 w 242"/>
                  <a:gd name="T65" fmla="*/ 1625125571 h 429"/>
                  <a:gd name="T66" fmla="*/ 1089008649 w 242"/>
                  <a:gd name="T67" fmla="*/ 1810069898 h 429"/>
                  <a:gd name="T68" fmla="*/ 1055662367 w 242"/>
                  <a:gd name="T69" fmla="*/ 1955766429 h 429"/>
                  <a:gd name="T70" fmla="*/ 989001153 w 242"/>
                  <a:gd name="T71" fmla="*/ 2090262804 h 429"/>
                  <a:gd name="T72" fmla="*/ 894546058 w 242"/>
                  <a:gd name="T73" fmla="*/ 2147483647 h 429"/>
                  <a:gd name="T74" fmla="*/ 777849835 w 242"/>
                  <a:gd name="T75" fmla="*/ 2147483647 h 429"/>
                  <a:gd name="T76" fmla="*/ 638943657 w 242"/>
                  <a:gd name="T77" fmla="*/ 2147483647 h 429"/>
                  <a:gd name="T78" fmla="*/ 488932325 w 242"/>
                  <a:gd name="T79" fmla="*/ 2147483647 h 429"/>
                  <a:gd name="T80" fmla="*/ 194462414 w 242"/>
                  <a:gd name="T81" fmla="*/ 2090262804 h 429"/>
                  <a:gd name="T82" fmla="*/ 83349941 w 242"/>
                  <a:gd name="T83" fmla="*/ 2090262804 h 429"/>
                  <a:gd name="T84" fmla="*/ 16657378 w 242"/>
                  <a:gd name="T85" fmla="*/ 2135095048 h 429"/>
                  <a:gd name="T86" fmla="*/ 0 w 242"/>
                  <a:gd name="T87" fmla="*/ 2147483647 h 429"/>
                  <a:gd name="T88" fmla="*/ 11104977 w 242"/>
                  <a:gd name="T89" fmla="*/ 2147483647 h 429"/>
                  <a:gd name="T90" fmla="*/ 105559896 w 242"/>
                  <a:gd name="T91" fmla="*/ 2147483647 h 429"/>
                  <a:gd name="T92" fmla="*/ 316711215 w 242"/>
                  <a:gd name="T93" fmla="*/ 2147483647 h 429"/>
                  <a:gd name="T94" fmla="*/ 638943657 w 242"/>
                  <a:gd name="T95" fmla="*/ 2147483647 h 429"/>
                  <a:gd name="T96" fmla="*/ 922308590 w 242"/>
                  <a:gd name="T97" fmla="*/ 2147483647 h 429"/>
                  <a:gd name="T98" fmla="*/ 1072319745 w 242"/>
                  <a:gd name="T99" fmla="*/ 2147483647 h 429"/>
                  <a:gd name="T100" fmla="*/ 1189015968 w 242"/>
                  <a:gd name="T101" fmla="*/ 2067862491 h 429"/>
                  <a:gd name="T102" fmla="*/ 1277918486 w 242"/>
                  <a:gd name="T103" fmla="*/ 1927750407 h 429"/>
                  <a:gd name="T104" fmla="*/ 1327922323 w 242"/>
                  <a:gd name="T105" fmla="*/ 1759621945 h 429"/>
                  <a:gd name="T106" fmla="*/ 1344579700 w 242"/>
                  <a:gd name="T107" fmla="*/ 1580324944 h 429"/>
                  <a:gd name="T108" fmla="*/ 1333474723 w 242"/>
                  <a:gd name="T109" fmla="*/ 1423396639 h 429"/>
                  <a:gd name="T110" fmla="*/ 1289023464 w 242"/>
                  <a:gd name="T111" fmla="*/ 1283315994 h 429"/>
                  <a:gd name="T112" fmla="*/ 1211225923 w 242"/>
                  <a:gd name="T113" fmla="*/ 1165604046 h 429"/>
                  <a:gd name="T114" fmla="*/ 1105666027 w 242"/>
                  <a:gd name="T115" fmla="*/ 1064739580 h 429"/>
                  <a:gd name="T116" fmla="*/ 900098635 w 242"/>
                  <a:gd name="T117" fmla="*/ 952674958 h 42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42"/>
                  <a:gd name="T178" fmla="*/ 0 h 429"/>
                  <a:gd name="T179" fmla="*/ 242 w 242"/>
                  <a:gd name="T180" fmla="*/ 429 h 429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42" h="429">
                    <a:moveTo>
                      <a:pt x="162" y="170"/>
                    </a:moveTo>
                    <a:lnTo>
                      <a:pt x="177" y="160"/>
                    </a:lnTo>
                    <a:lnTo>
                      <a:pt x="189" y="150"/>
                    </a:lnTo>
                    <a:lnTo>
                      <a:pt x="199" y="140"/>
                    </a:lnTo>
                    <a:lnTo>
                      <a:pt x="207" y="130"/>
                    </a:lnTo>
                    <a:lnTo>
                      <a:pt x="214" y="119"/>
                    </a:lnTo>
                    <a:lnTo>
                      <a:pt x="217" y="108"/>
                    </a:lnTo>
                    <a:lnTo>
                      <a:pt x="221" y="96"/>
                    </a:lnTo>
                    <a:lnTo>
                      <a:pt x="221" y="84"/>
                    </a:lnTo>
                    <a:lnTo>
                      <a:pt x="221" y="75"/>
                    </a:lnTo>
                    <a:lnTo>
                      <a:pt x="220" y="66"/>
                    </a:lnTo>
                    <a:lnTo>
                      <a:pt x="217" y="58"/>
                    </a:lnTo>
                    <a:lnTo>
                      <a:pt x="214" y="50"/>
                    </a:lnTo>
                    <a:lnTo>
                      <a:pt x="211" y="42"/>
                    </a:lnTo>
                    <a:lnTo>
                      <a:pt x="206" y="35"/>
                    </a:lnTo>
                    <a:lnTo>
                      <a:pt x="200" y="29"/>
                    </a:lnTo>
                    <a:lnTo>
                      <a:pt x="195" y="23"/>
                    </a:lnTo>
                    <a:lnTo>
                      <a:pt x="188" y="18"/>
                    </a:lnTo>
                    <a:lnTo>
                      <a:pt x="180" y="13"/>
                    </a:lnTo>
                    <a:lnTo>
                      <a:pt x="172" y="9"/>
                    </a:lnTo>
                    <a:lnTo>
                      <a:pt x="165" y="5"/>
                    </a:lnTo>
                    <a:lnTo>
                      <a:pt x="155" y="3"/>
                    </a:lnTo>
                    <a:lnTo>
                      <a:pt x="146" y="1"/>
                    </a:lnTo>
                    <a:lnTo>
                      <a:pt x="135" y="0"/>
                    </a:lnTo>
                    <a:lnTo>
                      <a:pt x="125" y="0"/>
                    </a:lnTo>
                    <a:lnTo>
                      <a:pt x="114" y="0"/>
                    </a:lnTo>
                    <a:lnTo>
                      <a:pt x="103" y="1"/>
                    </a:lnTo>
                    <a:lnTo>
                      <a:pt x="93" y="3"/>
                    </a:lnTo>
                    <a:lnTo>
                      <a:pt x="83" y="5"/>
                    </a:lnTo>
                    <a:lnTo>
                      <a:pt x="74" y="9"/>
                    </a:lnTo>
                    <a:lnTo>
                      <a:pt x="65" y="13"/>
                    </a:lnTo>
                    <a:lnTo>
                      <a:pt x="56" y="19"/>
                    </a:lnTo>
                    <a:lnTo>
                      <a:pt x="48" y="24"/>
                    </a:lnTo>
                    <a:lnTo>
                      <a:pt x="40" y="31"/>
                    </a:lnTo>
                    <a:lnTo>
                      <a:pt x="34" y="39"/>
                    </a:lnTo>
                    <a:lnTo>
                      <a:pt x="27" y="47"/>
                    </a:lnTo>
                    <a:lnTo>
                      <a:pt x="21" y="56"/>
                    </a:lnTo>
                    <a:lnTo>
                      <a:pt x="16" y="66"/>
                    </a:lnTo>
                    <a:lnTo>
                      <a:pt x="10" y="77"/>
                    </a:lnTo>
                    <a:lnTo>
                      <a:pt x="6" y="88"/>
                    </a:lnTo>
                    <a:lnTo>
                      <a:pt x="1" y="100"/>
                    </a:lnTo>
                    <a:lnTo>
                      <a:pt x="11" y="103"/>
                    </a:lnTo>
                    <a:lnTo>
                      <a:pt x="21" y="87"/>
                    </a:lnTo>
                    <a:lnTo>
                      <a:pt x="31" y="72"/>
                    </a:lnTo>
                    <a:lnTo>
                      <a:pt x="41" y="61"/>
                    </a:lnTo>
                    <a:lnTo>
                      <a:pt x="53" y="52"/>
                    </a:lnTo>
                    <a:lnTo>
                      <a:pt x="64" y="46"/>
                    </a:lnTo>
                    <a:lnTo>
                      <a:pt x="76" y="40"/>
                    </a:lnTo>
                    <a:lnTo>
                      <a:pt x="90" y="38"/>
                    </a:lnTo>
                    <a:lnTo>
                      <a:pt x="103" y="37"/>
                    </a:lnTo>
                    <a:lnTo>
                      <a:pt x="111" y="37"/>
                    </a:lnTo>
                    <a:lnTo>
                      <a:pt x="118" y="38"/>
                    </a:lnTo>
                    <a:lnTo>
                      <a:pt x="124" y="39"/>
                    </a:lnTo>
                    <a:lnTo>
                      <a:pt x="131" y="41"/>
                    </a:lnTo>
                    <a:lnTo>
                      <a:pt x="137" y="44"/>
                    </a:lnTo>
                    <a:lnTo>
                      <a:pt x="142" y="47"/>
                    </a:lnTo>
                    <a:lnTo>
                      <a:pt x="148" y="51"/>
                    </a:lnTo>
                    <a:lnTo>
                      <a:pt x="152" y="54"/>
                    </a:lnTo>
                    <a:lnTo>
                      <a:pt x="157" y="60"/>
                    </a:lnTo>
                    <a:lnTo>
                      <a:pt x="160" y="65"/>
                    </a:lnTo>
                    <a:lnTo>
                      <a:pt x="163" y="70"/>
                    </a:lnTo>
                    <a:lnTo>
                      <a:pt x="166" y="76"/>
                    </a:lnTo>
                    <a:lnTo>
                      <a:pt x="168" y="83"/>
                    </a:lnTo>
                    <a:lnTo>
                      <a:pt x="169" y="89"/>
                    </a:lnTo>
                    <a:lnTo>
                      <a:pt x="170" y="96"/>
                    </a:lnTo>
                    <a:lnTo>
                      <a:pt x="170" y="103"/>
                    </a:lnTo>
                    <a:lnTo>
                      <a:pt x="170" y="112"/>
                    </a:lnTo>
                    <a:lnTo>
                      <a:pt x="169" y="121"/>
                    </a:lnTo>
                    <a:lnTo>
                      <a:pt x="167" y="128"/>
                    </a:lnTo>
                    <a:lnTo>
                      <a:pt x="163" y="136"/>
                    </a:lnTo>
                    <a:lnTo>
                      <a:pt x="160" y="144"/>
                    </a:lnTo>
                    <a:lnTo>
                      <a:pt x="156" y="152"/>
                    </a:lnTo>
                    <a:lnTo>
                      <a:pt x="150" y="159"/>
                    </a:lnTo>
                    <a:lnTo>
                      <a:pt x="143" y="165"/>
                    </a:lnTo>
                    <a:lnTo>
                      <a:pt x="137" y="172"/>
                    </a:lnTo>
                    <a:lnTo>
                      <a:pt x="129" y="178"/>
                    </a:lnTo>
                    <a:lnTo>
                      <a:pt x="121" y="184"/>
                    </a:lnTo>
                    <a:lnTo>
                      <a:pt x="111" y="189"/>
                    </a:lnTo>
                    <a:lnTo>
                      <a:pt x="102" y="195"/>
                    </a:lnTo>
                    <a:lnTo>
                      <a:pt x="91" y="199"/>
                    </a:lnTo>
                    <a:lnTo>
                      <a:pt x="79" y="202"/>
                    </a:lnTo>
                    <a:lnTo>
                      <a:pt x="68" y="207"/>
                    </a:lnTo>
                    <a:lnTo>
                      <a:pt x="68" y="215"/>
                    </a:lnTo>
                    <a:lnTo>
                      <a:pt x="74" y="215"/>
                    </a:lnTo>
                    <a:lnTo>
                      <a:pt x="79" y="215"/>
                    </a:lnTo>
                    <a:lnTo>
                      <a:pt x="93" y="215"/>
                    </a:lnTo>
                    <a:lnTo>
                      <a:pt x="104" y="216"/>
                    </a:lnTo>
                    <a:lnTo>
                      <a:pt x="115" y="217"/>
                    </a:lnTo>
                    <a:lnTo>
                      <a:pt x="124" y="218"/>
                    </a:lnTo>
                    <a:lnTo>
                      <a:pt x="132" y="220"/>
                    </a:lnTo>
                    <a:lnTo>
                      <a:pt x="141" y="224"/>
                    </a:lnTo>
                    <a:lnTo>
                      <a:pt x="149" y="228"/>
                    </a:lnTo>
                    <a:lnTo>
                      <a:pt x="157" y="233"/>
                    </a:lnTo>
                    <a:lnTo>
                      <a:pt x="166" y="239"/>
                    </a:lnTo>
                    <a:lnTo>
                      <a:pt x="172" y="247"/>
                    </a:lnTo>
                    <a:lnTo>
                      <a:pt x="179" y="256"/>
                    </a:lnTo>
                    <a:lnTo>
                      <a:pt x="186" y="266"/>
                    </a:lnTo>
                    <a:lnTo>
                      <a:pt x="190" y="277"/>
                    </a:lnTo>
                    <a:lnTo>
                      <a:pt x="194" y="290"/>
                    </a:lnTo>
                    <a:lnTo>
                      <a:pt x="196" y="301"/>
                    </a:lnTo>
                    <a:lnTo>
                      <a:pt x="197" y="313"/>
                    </a:lnTo>
                    <a:lnTo>
                      <a:pt x="196" y="323"/>
                    </a:lnTo>
                    <a:lnTo>
                      <a:pt x="195" y="332"/>
                    </a:lnTo>
                    <a:lnTo>
                      <a:pt x="193" y="341"/>
                    </a:lnTo>
                    <a:lnTo>
                      <a:pt x="190" y="349"/>
                    </a:lnTo>
                    <a:lnTo>
                      <a:pt x="187" y="358"/>
                    </a:lnTo>
                    <a:lnTo>
                      <a:pt x="183" y="365"/>
                    </a:lnTo>
                    <a:lnTo>
                      <a:pt x="178" y="373"/>
                    </a:lnTo>
                    <a:lnTo>
                      <a:pt x="174" y="379"/>
                    </a:lnTo>
                    <a:lnTo>
                      <a:pt x="167" y="385"/>
                    </a:lnTo>
                    <a:lnTo>
                      <a:pt x="161" y="391"/>
                    </a:lnTo>
                    <a:lnTo>
                      <a:pt x="155" y="395"/>
                    </a:lnTo>
                    <a:lnTo>
                      <a:pt x="148" y="398"/>
                    </a:lnTo>
                    <a:lnTo>
                      <a:pt x="140" y="402"/>
                    </a:lnTo>
                    <a:lnTo>
                      <a:pt x="132" y="404"/>
                    </a:lnTo>
                    <a:lnTo>
                      <a:pt x="124" y="405"/>
                    </a:lnTo>
                    <a:lnTo>
                      <a:pt x="115" y="406"/>
                    </a:lnTo>
                    <a:lnTo>
                      <a:pt x="106" y="405"/>
                    </a:lnTo>
                    <a:lnTo>
                      <a:pt x="97" y="404"/>
                    </a:lnTo>
                    <a:lnTo>
                      <a:pt x="88" y="401"/>
                    </a:lnTo>
                    <a:lnTo>
                      <a:pt x="81" y="397"/>
                    </a:lnTo>
                    <a:lnTo>
                      <a:pt x="45" y="376"/>
                    </a:lnTo>
                    <a:lnTo>
                      <a:pt x="35" y="373"/>
                    </a:lnTo>
                    <a:lnTo>
                      <a:pt x="25" y="370"/>
                    </a:lnTo>
                    <a:lnTo>
                      <a:pt x="20" y="372"/>
                    </a:lnTo>
                    <a:lnTo>
                      <a:pt x="15" y="373"/>
                    </a:lnTo>
                    <a:lnTo>
                      <a:pt x="11" y="375"/>
                    </a:lnTo>
                    <a:lnTo>
                      <a:pt x="7" y="377"/>
                    </a:lnTo>
                    <a:lnTo>
                      <a:pt x="3" y="381"/>
                    </a:lnTo>
                    <a:lnTo>
                      <a:pt x="1" y="384"/>
                    </a:lnTo>
                    <a:lnTo>
                      <a:pt x="0" y="388"/>
                    </a:lnTo>
                    <a:lnTo>
                      <a:pt x="0" y="393"/>
                    </a:lnTo>
                    <a:lnTo>
                      <a:pt x="0" y="396"/>
                    </a:lnTo>
                    <a:lnTo>
                      <a:pt x="1" y="401"/>
                    </a:lnTo>
                    <a:lnTo>
                      <a:pt x="2" y="404"/>
                    </a:lnTo>
                    <a:lnTo>
                      <a:pt x="4" y="407"/>
                    </a:lnTo>
                    <a:lnTo>
                      <a:pt x="11" y="414"/>
                    </a:lnTo>
                    <a:lnTo>
                      <a:pt x="19" y="419"/>
                    </a:lnTo>
                    <a:lnTo>
                      <a:pt x="30" y="423"/>
                    </a:lnTo>
                    <a:lnTo>
                      <a:pt x="43" y="427"/>
                    </a:lnTo>
                    <a:lnTo>
                      <a:pt x="57" y="428"/>
                    </a:lnTo>
                    <a:lnTo>
                      <a:pt x="74" y="429"/>
                    </a:lnTo>
                    <a:lnTo>
                      <a:pt x="94" y="428"/>
                    </a:lnTo>
                    <a:lnTo>
                      <a:pt x="115" y="424"/>
                    </a:lnTo>
                    <a:lnTo>
                      <a:pt x="137" y="419"/>
                    </a:lnTo>
                    <a:lnTo>
                      <a:pt x="156" y="412"/>
                    </a:lnTo>
                    <a:lnTo>
                      <a:pt x="166" y="407"/>
                    </a:lnTo>
                    <a:lnTo>
                      <a:pt x="176" y="403"/>
                    </a:lnTo>
                    <a:lnTo>
                      <a:pt x="185" y="396"/>
                    </a:lnTo>
                    <a:lnTo>
                      <a:pt x="193" y="391"/>
                    </a:lnTo>
                    <a:lnTo>
                      <a:pt x="200" y="384"/>
                    </a:lnTo>
                    <a:lnTo>
                      <a:pt x="207" y="376"/>
                    </a:lnTo>
                    <a:lnTo>
                      <a:pt x="214" y="369"/>
                    </a:lnTo>
                    <a:lnTo>
                      <a:pt x="220" y="360"/>
                    </a:lnTo>
                    <a:lnTo>
                      <a:pt x="225" y="353"/>
                    </a:lnTo>
                    <a:lnTo>
                      <a:pt x="230" y="344"/>
                    </a:lnTo>
                    <a:lnTo>
                      <a:pt x="233" y="334"/>
                    </a:lnTo>
                    <a:lnTo>
                      <a:pt x="236" y="325"/>
                    </a:lnTo>
                    <a:lnTo>
                      <a:pt x="239" y="314"/>
                    </a:lnTo>
                    <a:lnTo>
                      <a:pt x="241" y="303"/>
                    </a:lnTo>
                    <a:lnTo>
                      <a:pt x="242" y="293"/>
                    </a:lnTo>
                    <a:lnTo>
                      <a:pt x="242" y="282"/>
                    </a:lnTo>
                    <a:lnTo>
                      <a:pt x="242" y="272"/>
                    </a:lnTo>
                    <a:lnTo>
                      <a:pt x="241" y="263"/>
                    </a:lnTo>
                    <a:lnTo>
                      <a:pt x="240" y="254"/>
                    </a:lnTo>
                    <a:lnTo>
                      <a:pt x="237" y="245"/>
                    </a:lnTo>
                    <a:lnTo>
                      <a:pt x="235" y="237"/>
                    </a:lnTo>
                    <a:lnTo>
                      <a:pt x="232" y="229"/>
                    </a:lnTo>
                    <a:lnTo>
                      <a:pt x="228" y="221"/>
                    </a:lnTo>
                    <a:lnTo>
                      <a:pt x="224" y="215"/>
                    </a:lnTo>
                    <a:lnTo>
                      <a:pt x="218" y="208"/>
                    </a:lnTo>
                    <a:lnTo>
                      <a:pt x="213" y="202"/>
                    </a:lnTo>
                    <a:lnTo>
                      <a:pt x="206" y="197"/>
                    </a:lnTo>
                    <a:lnTo>
                      <a:pt x="199" y="190"/>
                    </a:lnTo>
                    <a:lnTo>
                      <a:pt x="183" y="180"/>
                    </a:lnTo>
                    <a:lnTo>
                      <a:pt x="162" y="17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53" name="Group 245099"/>
            <p:cNvGrpSpPr>
              <a:grpSpLocks/>
            </p:cNvGrpSpPr>
            <p:nvPr/>
          </p:nvGrpSpPr>
          <p:grpSpPr bwMode="auto">
            <a:xfrm>
              <a:off x="7535863" y="5757863"/>
              <a:ext cx="1408112" cy="125412"/>
              <a:chOff x="7535863" y="5757863"/>
              <a:chExt cx="1408112" cy="125413"/>
            </a:xfrm>
          </p:grpSpPr>
          <p:sp>
            <p:nvSpPr>
              <p:cNvPr id="35897" name="Freeform 306"/>
              <p:cNvSpPr>
                <a:spLocks noEditPoints="1"/>
              </p:cNvSpPr>
              <p:nvPr/>
            </p:nvSpPr>
            <p:spPr bwMode="auto">
              <a:xfrm>
                <a:off x="7535863" y="5757863"/>
                <a:ext cx="58737" cy="103188"/>
              </a:xfrm>
              <a:custGeom>
                <a:avLst/>
                <a:gdLst>
                  <a:gd name="T0" fmla="*/ 1334547454 w 332"/>
                  <a:gd name="T1" fmla="*/ 1280864220 h 588"/>
                  <a:gd name="T2" fmla="*/ 1550518803 w 332"/>
                  <a:gd name="T3" fmla="*/ 1107910077 h 588"/>
                  <a:gd name="T4" fmla="*/ 1677879373 w 332"/>
                  <a:gd name="T5" fmla="*/ 924177174 h 588"/>
                  <a:gd name="T6" fmla="*/ 1733280925 w 332"/>
                  <a:gd name="T7" fmla="*/ 713404804 h 588"/>
                  <a:gd name="T8" fmla="*/ 1705580237 w 332"/>
                  <a:gd name="T9" fmla="*/ 453973676 h 588"/>
                  <a:gd name="T10" fmla="*/ 1561599220 w 332"/>
                  <a:gd name="T11" fmla="*/ 232391660 h 588"/>
                  <a:gd name="T12" fmla="*/ 1323498352 w 332"/>
                  <a:gd name="T13" fmla="*/ 75667339 h 588"/>
                  <a:gd name="T14" fmla="*/ 1007835630 w 332"/>
                  <a:gd name="T15" fmla="*/ 0 h 588"/>
                  <a:gd name="T16" fmla="*/ 647883263 w 332"/>
                  <a:gd name="T17" fmla="*/ 32428935 h 588"/>
                  <a:gd name="T18" fmla="*/ 343332095 w 332"/>
                  <a:gd name="T19" fmla="*/ 162144499 h 588"/>
                  <a:gd name="T20" fmla="*/ 127360569 w 332"/>
                  <a:gd name="T21" fmla="*/ 378306336 h 588"/>
                  <a:gd name="T22" fmla="*/ 27700688 w 332"/>
                  <a:gd name="T23" fmla="*/ 653936401 h 588"/>
                  <a:gd name="T24" fmla="*/ 60910269 w 332"/>
                  <a:gd name="T25" fmla="*/ 956606109 h 588"/>
                  <a:gd name="T26" fmla="*/ 232591974 w 332"/>
                  <a:gd name="T27" fmla="*/ 1243045994 h 588"/>
                  <a:gd name="T28" fmla="*/ 476232873 w 332"/>
                  <a:gd name="T29" fmla="*/ 1464628009 h 588"/>
                  <a:gd name="T30" fmla="*/ 564843653 w 332"/>
                  <a:gd name="T31" fmla="*/ 1615931977 h 588"/>
                  <a:gd name="T32" fmla="*/ 166141497 w 332"/>
                  <a:gd name="T33" fmla="*/ 1956419911 h 588"/>
                  <a:gd name="T34" fmla="*/ 44289821 w 332"/>
                  <a:gd name="T35" fmla="*/ 2147483647 h 588"/>
                  <a:gd name="T36" fmla="*/ 0 w 332"/>
                  <a:gd name="T37" fmla="*/ 2147483647 h 588"/>
                  <a:gd name="T38" fmla="*/ 60910269 w 332"/>
                  <a:gd name="T39" fmla="*/ 2147483647 h 588"/>
                  <a:gd name="T40" fmla="*/ 254721139 w 332"/>
                  <a:gd name="T41" fmla="*/ 2147483647 h 588"/>
                  <a:gd name="T42" fmla="*/ 537142965 w 332"/>
                  <a:gd name="T43" fmla="*/ 2147483647 h 588"/>
                  <a:gd name="T44" fmla="*/ 908175748 w 332"/>
                  <a:gd name="T45" fmla="*/ 2147483647 h 588"/>
                  <a:gd name="T46" fmla="*/ 1295797665 w 332"/>
                  <a:gd name="T47" fmla="*/ 2147483647 h 588"/>
                  <a:gd name="T48" fmla="*/ 1583759699 w 332"/>
                  <a:gd name="T49" fmla="*/ 2147483647 h 588"/>
                  <a:gd name="T50" fmla="*/ 1772030538 w 332"/>
                  <a:gd name="T51" fmla="*/ 2147483647 h 588"/>
                  <a:gd name="T52" fmla="*/ 1838480838 w 332"/>
                  <a:gd name="T53" fmla="*/ 2147483647 h 588"/>
                  <a:gd name="T54" fmla="*/ 1810780150 w 332"/>
                  <a:gd name="T55" fmla="*/ 2147483647 h 588"/>
                  <a:gd name="T56" fmla="*/ 1694499821 w 332"/>
                  <a:gd name="T57" fmla="*/ 1934800622 h 588"/>
                  <a:gd name="T58" fmla="*/ 1478528295 w 332"/>
                  <a:gd name="T59" fmla="*/ 1702408961 h 588"/>
                  <a:gd name="T60" fmla="*/ 974626226 w 332"/>
                  <a:gd name="T61" fmla="*/ 1313293155 h 588"/>
                  <a:gd name="T62" fmla="*/ 603593442 w 332"/>
                  <a:gd name="T63" fmla="*/ 1053892738 h 588"/>
                  <a:gd name="T64" fmla="*/ 465152456 w 332"/>
                  <a:gd name="T65" fmla="*/ 864708771 h 588"/>
                  <a:gd name="T66" fmla="*/ 387621916 w 332"/>
                  <a:gd name="T67" fmla="*/ 686365336 h 588"/>
                  <a:gd name="T68" fmla="*/ 387621916 w 332"/>
                  <a:gd name="T69" fmla="*/ 491822788 h 588"/>
                  <a:gd name="T70" fmla="*/ 465152456 w 332"/>
                  <a:gd name="T71" fmla="*/ 324258112 h 588"/>
                  <a:gd name="T72" fmla="*/ 592513203 w 332"/>
                  <a:gd name="T73" fmla="*/ 199962725 h 588"/>
                  <a:gd name="T74" fmla="*/ 780815179 w 332"/>
                  <a:gd name="T75" fmla="*/ 135105031 h 588"/>
                  <a:gd name="T76" fmla="*/ 996755390 w 332"/>
                  <a:gd name="T77" fmla="*/ 140525209 h 588"/>
                  <a:gd name="T78" fmla="*/ 1190597752 w 332"/>
                  <a:gd name="T79" fmla="*/ 210772370 h 588"/>
                  <a:gd name="T80" fmla="*/ 1323498352 w 332"/>
                  <a:gd name="T81" fmla="*/ 345877402 h 588"/>
                  <a:gd name="T82" fmla="*/ 1400997755 w 332"/>
                  <a:gd name="T83" fmla="*/ 540450660 h 588"/>
                  <a:gd name="T84" fmla="*/ 1400997755 w 332"/>
                  <a:gd name="T85" fmla="*/ 756643383 h 588"/>
                  <a:gd name="T86" fmla="*/ 1356707934 w 332"/>
                  <a:gd name="T87" fmla="*/ 934986819 h 588"/>
                  <a:gd name="T88" fmla="*/ 1251507844 w 332"/>
                  <a:gd name="T89" fmla="*/ 1091711140 h 588"/>
                  <a:gd name="T90" fmla="*/ 974626226 w 332"/>
                  <a:gd name="T91" fmla="*/ 1313293155 h 588"/>
                  <a:gd name="T92" fmla="*/ 1129656168 w 332"/>
                  <a:gd name="T93" fmla="*/ 1956419911 h 588"/>
                  <a:gd name="T94" fmla="*/ 1334547454 w 332"/>
                  <a:gd name="T95" fmla="*/ 2145573167 h 588"/>
                  <a:gd name="T96" fmla="*/ 1445318890 w 332"/>
                  <a:gd name="T97" fmla="*/ 2147483647 h 588"/>
                  <a:gd name="T98" fmla="*/ 1472988263 w 332"/>
                  <a:gd name="T99" fmla="*/ 2147483647 h 588"/>
                  <a:gd name="T100" fmla="*/ 1439778682 w 332"/>
                  <a:gd name="T101" fmla="*/ 2147483647 h 588"/>
                  <a:gd name="T102" fmla="*/ 1334547454 w 332"/>
                  <a:gd name="T103" fmla="*/ 2147483647 h 588"/>
                  <a:gd name="T104" fmla="*/ 1168437095 w 332"/>
                  <a:gd name="T105" fmla="*/ 2147483647 h 588"/>
                  <a:gd name="T106" fmla="*/ 958005778 w 332"/>
                  <a:gd name="T107" fmla="*/ 2147483647 h 588"/>
                  <a:gd name="T108" fmla="*/ 714364878 w 332"/>
                  <a:gd name="T109" fmla="*/ 2147483647 h 588"/>
                  <a:gd name="T110" fmla="*/ 526062725 w 332"/>
                  <a:gd name="T111" fmla="*/ 2147483647 h 588"/>
                  <a:gd name="T112" fmla="*/ 409782396 w 332"/>
                  <a:gd name="T113" fmla="*/ 2147483647 h 588"/>
                  <a:gd name="T114" fmla="*/ 365492575 w 332"/>
                  <a:gd name="T115" fmla="*/ 2147483647 h 588"/>
                  <a:gd name="T116" fmla="*/ 409782396 w 332"/>
                  <a:gd name="T117" fmla="*/ 2086135475 h 588"/>
                  <a:gd name="T118" fmla="*/ 492853144 w 332"/>
                  <a:gd name="T119" fmla="*/ 1918601685 h 588"/>
                  <a:gd name="T120" fmla="*/ 736494043 w 332"/>
                  <a:gd name="T121" fmla="*/ 1680789847 h 588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332"/>
                  <a:gd name="T184" fmla="*/ 0 h 588"/>
                  <a:gd name="T185" fmla="*/ 332 w 332"/>
                  <a:gd name="T186" fmla="*/ 588 h 588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332" h="588">
                    <a:moveTo>
                      <a:pt x="200" y="260"/>
                    </a:moveTo>
                    <a:lnTo>
                      <a:pt x="215" y="252"/>
                    </a:lnTo>
                    <a:lnTo>
                      <a:pt x="227" y="244"/>
                    </a:lnTo>
                    <a:lnTo>
                      <a:pt x="241" y="237"/>
                    </a:lnTo>
                    <a:lnTo>
                      <a:pt x="252" y="229"/>
                    </a:lnTo>
                    <a:lnTo>
                      <a:pt x="262" y="221"/>
                    </a:lnTo>
                    <a:lnTo>
                      <a:pt x="271" y="213"/>
                    </a:lnTo>
                    <a:lnTo>
                      <a:pt x="280" y="205"/>
                    </a:lnTo>
                    <a:lnTo>
                      <a:pt x="286" y="196"/>
                    </a:lnTo>
                    <a:lnTo>
                      <a:pt x="293" y="188"/>
                    </a:lnTo>
                    <a:lnTo>
                      <a:pt x="299" y="179"/>
                    </a:lnTo>
                    <a:lnTo>
                      <a:pt x="303" y="171"/>
                    </a:lnTo>
                    <a:lnTo>
                      <a:pt x="308" y="162"/>
                    </a:lnTo>
                    <a:lnTo>
                      <a:pt x="310" y="151"/>
                    </a:lnTo>
                    <a:lnTo>
                      <a:pt x="312" y="143"/>
                    </a:lnTo>
                    <a:lnTo>
                      <a:pt x="313" y="132"/>
                    </a:lnTo>
                    <a:lnTo>
                      <a:pt x="313" y="122"/>
                    </a:lnTo>
                    <a:lnTo>
                      <a:pt x="313" y="109"/>
                    </a:lnTo>
                    <a:lnTo>
                      <a:pt x="311" y="97"/>
                    </a:lnTo>
                    <a:lnTo>
                      <a:pt x="308" y="84"/>
                    </a:lnTo>
                    <a:lnTo>
                      <a:pt x="303" y="73"/>
                    </a:lnTo>
                    <a:lnTo>
                      <a:pt x="298" y="62"/>
                    </a:lnTo>
                    <a:lnTo>
                      <a:pt x="290" y="52"/>
                    </a:lnTo>
                    <a:lnTo>
                      <a:pt x="282" y="43"/>
                    </a:lnTo>
                    <a:lnTo>
                      <a:pt x="273" y="34"/>
                    </a:lnTo>
                    <a:lnTo>
                      <a:pt x="263" y="26"/>
                    </a:lnTo>
                    <a:lnTo>
                      <a:pt x="252" y="19"/>
                    </a:lnTo>
                    <a:lnTo>
                      <a:pt x="239" y="14"/>
                    </a:lnTo>
                    <a:lnTo>
                      <a:pt x="226" y="9"/>
                    </a:lnTo>
                    <a:lnTo>
                      <a:pt x="213" y="5"/>
                    </a:lnTo>
                    <a:lnTo>
                      <a:pt x="198" y="2"/>
                    </a:lnTo>
                    <a:lnTo>
                      <a:pt x="182" y="0"/>
                    </a:lnTo>
                    <a:lnTo>
                      <a:pt x="167" y="0"/>
                    </a:lnTo>
                    <a:lnTo>
                      <a:pt x="150" y="0"/>
                    </a:lnTo>
                    <a:lnTo>
                      <a:pt x="133" y="2"/>
                    </a:lnTo>
                    <a:lnTo>
                      <a:pt x="117" y="6"/>
                    </a:lnTo>
                    <a:lnTo>
                      <a:pt x="102" y="10"/>
                    </a:lnTo>
                    <a:lnTo>
                      <a:pt x="88" y="16"/>
                    </a:lnTo>
                    <a:lnTo>
                      <a:pt x="75" y="23"/>
                    </a:lnTo>
                    <a:lnTo>
                      <a:pt x="62" y="30"/>
                    </a:lnTo>
                    <a:lnTo>
                      <a:pt x="51" y="38"/>
                    </a:lnTo>
                    <a:lnTo>
                      <a:pt x="40" y="48"/>
                    </a:lnTo>
                    <a:lnTo>
                      <a:pt x="31" y="58"/>
                    </a:lnTo>
                    <a:lnTo>
                      <a:pt x="23" y="70"/>
                    </a:lnTo>
                    <a:lnTo>
                      <a:pt x="17" y="82"/>
                    </a:lnTo>
                    <a:lnTo>
                      <a:pt x="12" y="94"/>
                    </a:lnTo>
                    <a:lnTo>
                      <a:pt x="8" y="108"/>
                    </a:lnTo>
                    <a:lnTo>
                      <a:pt x="5" y="121"/>
                    </a:lnTo>
                    <a:lnTo>
                      <a:pt x="4" y="136"/>
                    </a:lnTo>
                    <a:lnTo>
                      <a:pt x="5" y="150"/>
                    </a:lnTo>
                    <a:lnTo>
                      <a:pt x="8" y="164"/>
                    </a:lnTo>
                    <a:lnTo>
                      <a:pt x="11" y="177"/>
                    </a:lnTo>
                    <a:lnTo>
                      <a:pt x="17" y="191"/>
                    </a:lnTo>
                    <a:lnTo>
                      <a:pt x="23" y="204"/>
                    </a:lnTo>
                    <a:lnTo>
                      <a:pt x="32" y="218"/>
                    </a:lnTo>
                    <a:lnTo>
                      <a:pt x="42" y="230"/>
                    </a:lnTo>
                    <a:lnTo>
                      <a:pt x="55" y="242"/>
                    </a:lnTo>
                    <a:lnTo>
                      <a:pt x="61" y="249"/>
                    </a:lnTo>
                    <a:lnTo>
                      <a:pt x="73" y="259"/>
                    </a:lnTo>
                    <a:lnTo>
                      <a:pt x="86" y="271"/>
                    </a:lnTo>
                    <a:lnTo>
                      <a:pt x="101" y="285"/>
                    </a:lnTo>
                    <a:lnTo>
                      <a:pt x="105" y="288"/>
                    </a:lnTo>
                    <a:lnTo>
                      <a:pt x="111" y="293"/>
                    </a:lnTo>
                    <a:lnTo>
                      <a:pt x="102" y="299"/>
                    </a:lnTo>
                    <a:lnTo>
                      <a:pt x="79" y="317"/>
                    </a:lnTo>
                    <a:lnTo>
                      <a:pt x="59" y="334"/>
                    </a:lnTo>
                    <a:lnTo>
                      <a:pt x="43" y="349"/>
                    </a:lnTo>
                    <a:lnTo>
                      <a:pt x="30" y="362"/>
                    </a:lnTo>
                    <a:lnTo>
                      <a:pt x="23" y="370"/>
                    </a:lnTo>
                    <a:lnTo>
                      <a:pt x="18" y="379"/>
                    </a:lnTo>
                    <a:lnTo>
                      <a:pt x="12" y="389"/>
                    </a:lnTo>
                    <a:lnTo>
                      <a:pt x="8" y="399"/>
                    </a:lnTo>
                    <a:lnTo>
                      <a:pt x="4" y="410"/>
                    </a:lnTo>
                    <a:lnTo>
                      <a:pt x="2" y="423"/>
                    </a:lnTo>
                    <a:lnTo>
                      <a:pt x="0" y="434"/>
                    </a:lnTo>
                    <a:lnTo>
                      <a:pt x="0" y="446"/>
                    </a:lnTo>
                    <a:lnTo>
                      <a:pt x="1" y="462"/>
                    </a:lnTo>
                    <a:lnTo>
                      <a:pt x="3" y="476"/>
                    </a:lnTo>
                    <a:lnTo>
                      <a:pt x="6" y="491"/>
                    </a:lnTo>
                    <a:lnTo>
                      <a:pt x="11" y="504"/>
                    </a:lnTo>
                    <a:lnTo>
                      <a:pt x="18" y="517"/>
                    </a:lnTo>
                    <a:lnTo>
                      <a:pt x="25" y="528"/>
                    </a:lnTo>
                    <a:lnTo>
                      <a:pt x="34" y="539"/>
                    </a:lnTo>
                    <a:lnTo>
                      <a:pt x="46" y="549"/>
                    </a:lnTo>
                    <a:lnTo>
                      <a:pt x="57" y="558"/>
                    </a:lnTo>
                    <a:lnTo>
                      <a:pt x="69" y="565"/>
                    </a:lnTo>
                    <a:lnTo>
                      <a:pt x="83" y="572"/>
                    </a:lnTo>
                    <a:lnTo>
                      <a:pt x="97" y="577"/>
                    </a:lnTo>
                    <a:lnTo>
                      <a:pt x="113" y="582"/>
                    </a:lnTo>
                    <a:lnTo>
                      <a:pt x="130" y="585"/>
                    </a:lnTo>
                    <a:lnTo>
                      <a:pt x="146" y="587"/>
                    </a:lnTo>
                    <a:lnTo>
                      <a:pt x="164" y="588"/>
                    </a:lnTo>
                    <a:lnTo>
                      <a:pt x="183" y="587"/>
                    </a:lnTo>
                    <a:lnTo>
                      <a:pt x="201" y="585"/>
                    </a:lnTo>
                    <a:lnTo>
                      <a:pt x="218" y="582"/>
                    </a:lnTo>
                    <a:lnTo>
                      <a:pt x="234" y="577"/>
                    </a:lnTo>
                    <a:lnTo>
                      <a:pt x="248" y="572"/>
                    </a:lnTo>
                    <a:lnTo>
                      <a:pt x="262" y="565"/>
                    </a:lnTo>
                    <a:lnTo>
                      <a:pt x="275" y="557"/>
                    </a:lnTo>
                    <a:lnTo>
                      <a:pt x="286" y="548"/>
                    </a:lnTo>
                    <a:lnTo>
                      <a:pt x="297" y="538"/>
                    </a:lnTo>
                    <a:lnTo>
                      <a:pt x="306" y="528"/>
                    </a:lnTo>
                    <a:lnTo>
                      <a:pt x="314" y="516"/>
                    </a:lnTo>
                    <a:lnTo>
                      <a:pt x="320" y="503"/>
                    </a:lnTo>
                    <a:lnTo>
                      <a:pt x="326" y="489"/>
                    </a:lnTo>
                    <a:lnTo>
                      <a:pt x="329" y="474"/>
                    </a:lnTo>
                    <a:lnTo>
                      <a:pt x="332" y="460"/>
                    </a:lnTo>
                    <a:lnTo>
                      <a:pt x="332" y="443"/>
                    </a:lnTo>
                    <a:lnTo>
                      <a:pt x="332" y="432"/>
                    </a:lnTo>
                    <a:lnTo>
                      <a:pt x="331" y="420"/>
                    </a:lnTo>
                    <a:lnTo>
                      <a:pt x="329" y="409"/>
                    </a:lnTo>
                    <a:lnTo>
                      <a:pt x="327" y="399"/>
                    </a:lnTo>
                    <a:lnTo>
                      <a:pt x="322" y="389"/>
                    </a:lnTo>
                    <a:lnTo>
                      <a:pt x="318" y="379"/>
                    </a:lnTo>
                    <a:lnTo>
                      <a:pt x="312" y="368"/>
                    </a:lnTo>
                    <a:lnTo>
                      <a:pt x="306" y="358"/>
                    </a:lnTo>
                    <a:lnTo>
                      <a:pt x="298" y="348"/>
                    </a:lnTo>
                    <a:lnTo>
                      <a:pt x="289" y="337"/>
                    </a:lnTo>
                    <a:lnTo>
                      <a:pt x="279" y="326"/>
                    </a:lnTo>
                    <a:lnTo>
                      <a:pt x="267" y="315"/>
                    </a:lnTo>
                    <a:lnTo>
                      <a:pt x="241" y="293"/>
                    </a:lnTo>
                    <a:lnTo>
                      <a:pt x="208" y="267"/>
                    </a:lnTo>
                    <a:lnTo>
                      <a:pt x="200" y="260"/>
                    </a:lnTo>
                    <a:close/>
                    <a:moveTo>
                      <a:pt x="176" y="243"/>
                    </a:moveTo>
                    <a:lnTo>
                      <a:pt x="150" y="228"/>
                    </a:lnTo>
                    <a:lnTo>
                      <a:pt x="129" y="211"/>
                    </a:lnTo>
                    <a:lnTo>
                      <a:pt x="118" y="203"/>
                    </a:lnTo>
                    <a:lnTo>
                      <a:pt x="109" y="195"/>
                    </a:lnTo>
                    <a:lnTo>
                      <a:pt x="102" y="186"/>
                    </a:lnTo>
                    <a:lnTo>
                      <a:pt x="95" y="178"/>
                    </a:lnTo>
                    <a:lnTo>
                      <a:pt x="88" y="169"/>
                    </a:lnTo>
                    <a:lnTo>
                      <a:pt x="84" y="160"/>
                    </a:lnTo>
                    <a:lnTo>
                      <a:pt x="79" y="153"/>
                    </a:lnTo>
                    <a:lnTo>
                      <a:pt x="75" y="144"/>
                    </a:lnTo>
                    <a:lnTo>
                      <a:pt x="73" y="135"/>
                    </a:lnTo>
                    <a:lnTo>
                      <a:pt x="70" y="127"/>
                    </a:lnTo>
                    <a:lnTo>
                      <a:pt x="69" y="118"/>
                    </a:lnTo>
                    <a:lnTo>
                      <a:pt x="68" y="109"/>
                    </a:lnTo>
                    <a:lnTo>
                      <a:pt x="69" y="100"/>
                    </a:lnTo>
                    <a:lnTo>
                      <a:pt x="70" y="91"/>
                    </a:lnTo>
                    <a:lnTo>
                      <a:pt x="73" y="82"/>
                    </a:lnTo>
                    <a:lnTo>
                      <a:pt x="75" y="74"/>
                    </a:lnTo>
                    <a:lnTo>
                      <a:pt x="79" y="67"/>
                    </a:lnTo>
                    <a:lnTo>
                      <a:pt x="84" y="60"/>
                    </a:lnTo>
                    <a:lnTo>
                      <a:pt x="88" y="54"/>
                    </a:lnTo>
                    <a:lnTo>
                      <a:pt x="94" y="47"/>
                    </a:lnTo>
                    <a:lnTo>
                      <a:pt x="101" y="43"/>
                    </a:lnTo>
                    <a:lnTo>
                      <a:pt x="107" y="37"/>
                    </a:lnTo>
                    <a:lnTo>
                      <a:pt x="115" y="34"/>
                    </a:lnTo>
                    <a:lnTo>
                      <a:pt x="123" y="30"/>
                    </a:lnTo>
                    <a:lnTo>
                      <a:pt x="132" y="27"/>
                    </a:lnTo>
                    <a:lnTo>
                      <a:pt x="141" y="25"/>
                    </a:lnTo>
                    <a:lnTo>
                      <a:pt x="150" y="24"/>
                    </a:lnTo>
                    <a:lnTo>
                      <a:pt x="160" y="24"/>
                    </a:lnTo>
                    <a:lnTo>
                      <a:pt x="170" y="24"/>
                    </a:lnTo>
                    <a:lnTo>
                      <a:pt x="180" y="26"/>
                    </a:lnTo>
                    <a:lnTo>
                      <a:pt x="190" y="28"/>
                    </a:lnTo>
                    <a:lnTo>
                      <a:pt x="199" y="30"/>
                    </a:lnTo>
                    <a:lnTo>
                      <a:pt x="207" y="35"/>
                    </a:lnTo>
                    <a:lnTo>
                      <a:pt x="215" y="39"/>
                    </a:lnTo>
                    <a:lnTo>
                      <a:pt x="223" y="44"/>
                    </a:lnTo>
                    <a:lnTo>
                      <a:pt x="228" y="51"/>
                    </a:lnTo>
                    <a:lnTo>
                      <a:pt x="235" y="57"/>
                    </a:lnTo>
                    <a:lnTo>
                      <a:pt x="239" y="64"/>
                    </a:lnTo>
                    <a:lnTo>
                      <a:pt x="244" y="73"/>
                    </a:lnTo>
                    <a:lnTo>
                      <a:pt x="247" y="81"/>
                    </a:lnTo>
                    <a:lnTo>
                      <a:pt x="251" y="91"/>
                    </a:lnTo>
                    <a:lnTo>
                      <a:pt x="253" y="100"/>
                    </a:lnTo>
                    <a:lnTo>
                      <a:pt x="254" y="111"/>
                    </a:lnTo>
                    <a:lnTo>
                      <a:pt x="254" y="122"/>
                    </a:lnTo>
                    <a:lnTo>
                      <a:pt x="254" y="131"/>
                    </a:lnTo>
                    <a:lnTo>
                      <a:pt x="253" y="140"/>
                    </a:lnTo>
                    <a:lnTo>
                      <a:pt x="252" y="149"/>
                    </a:lnTo>
                    <a:lnTo>
                      <a:pt x="250" y="157"/>
                    </a:lnTo>
                    <a:lnTo>
                      <a:pt x="247" y="165"/>
                    </a:lnTo>
                    <a:lnTo>
                      <a:pt x="245" y="173"/>
                    </a:lnTo>
                    <a:lnTo>
                      <a:pt x="241" y="181"/>
                    </a:lnTo>
                    <a:lnTo>
                      <a:pt x="236" y="187"/>
                    </a:lnTo>
                    <a:lnTo>
                      <a:pt x="232" y="195"/>
                    </a:lnTo>
                    <a:lnTo>
                      <a:pt x="226" y="202"/>
                    </a:lnTo>
                    <a:lnTo>
                      <a:pt x="219" y="209"/>
                    </a:lnTo>
                    <a:lnTo>
                      <a:pt x="211" y="216"/>
                    </a:lnTo>
                    <a:lnTo>
                      <a:pt x="195" y="230"/>
                    </a:lnTo>
                    <a:lnTo>
                      <a:pt x="176" y="243"/>
                    </a:lnTo>
                    <a:close/>
                    <a:moveTo>
                      <a:pt x="133" y="311"/>
                    </a:moveTo>
                    <a:lnTo>
                      <a:pt x="146" y="321"/>
                    </a:lnTo>
                    <a:lnTo>
                      <a:pt x="178" y="342"/>
                    </a:lnTo>
                    <a:lnTo>
                      <a:pt x="204" y="362"/>
                    </a:lnTo>
                    <a:lnTo>
                      <a:pt x="215" y="371"/>
                    </a:lnTo>
                    <a:lnTo>
                      <a:pt x="225" y="380"/>
                    </a:lnTo>
                    <a:lnTo>
                      <a:pt x="233" y="389"/>
                    </a:lnTo>
                    <a:lnTo>
                      <a:pt x="241" y="397"/>
                    </a:lnTo>
                    <a:lnTo>
                      <a:pt x="247" y="406"/>
                    </a:lnTo>
                    <a:lnTo>
                      <a:pt x="253" y="414"/>
                    </a:lnTo>
                    <a:lnTo>
                      <a:pt x="257" y="423"/>
                    </a:lnTo>
                    <a:lnTo>
                      <a:pt x="261" y="430"/>
                    </a:lnTo>
                    <a:lnTo>
                      <a:pt x="263" y="439"/>
                    </a:lnTo>
                    <a:lnTo>
                      <a:pt x="265" y="448"/>
                    </a:lnTo>
                    <a:lnTo>
                      <a:pt x="266" y="457"/>
                    </a:lnTo>
                    <a:lnTo>
                      <a:pt x="266" y="466"/>
                    </a:lnTo>
                    <a:lnTo>
                      <a:pt x="266" y="478"/>
                    </a:lnTo>
                    <a:lnTo>
                      <a:pt x="264" y="488"/>
                    </a:lnTo>
                    <a:lnTo>
                      <a:pt x="263" y="498"/>
                    </a:lnTo>
                    <a:lnTo>
                      <a:pt x="260" y="507"/>
                    </a:lnTo>
                    <a:lnTo>
                      <a:pt x="256" y="516"/>
                    </a:lnTo>
                    <a:lnTo>
                      <a:pt x="252" y="523"/>
                    </a:lnTo>
                    <a:lnTo>
                      <a:pt x="246" y="530"/>
                    </a:lnTo>
                    <a:lnTo>
                      <a:pt x="241" y="537"/>
                    </a:lnTo>
                    <a:lnTo>
                      <a:pt x="235" y="544"/>
                    </a:lnTo>
                    <a:lnTo>
                      <a:pt x="227" y="549"/>
                    </a:lnTo>
                    <a:lnTo>
                      <a:pt x="219" y="554"/>
                    </a:lnTo>
                    <a:lnTo>
                      <a:pt x="211" y="557"/>
                    </a:lnTo>
                    <a:lnTo>
                      <a:pt x="202" y="560"/>
                    </a:lnTo>
                    <a:lnTo>
                      <a:pt x="194" y="563"/>
                    </a:lnTo>
                    <a:lnTo>
                      <a:pt x="183" y="564"/>
                    </a:lnTo>
                    <a:lnTo>
                      <a:pt x="173" y="564"/>
                    </a:lnTo>
                    <a:lnTo>
                      <a:pt x="161" y="564"/>
                    </a:lnTo>
                    <a:lnTo>
                      <a:pt x="150" y="562"/>
                    </a:lnTo>
                    <a:lnTo>
                      <a:pt x="139" y="559"/>
                    </a:lnTo>
                    <a:lnTo>
                      <a:pt x="129" y="555"/>
                    </a:lnTo>
                    <a:lnTo>
                      <a:pt x="120" y="550"/>
                    </a:lnTo>
                    <a:lnTo>
                      <a:pt x="111" y="545"/>
                    </a:lnTo>
                    <a:lnTo>
                      <a:pt x="103" y="538"/>
                    </a:lnTo>
                    <a:lnTo>
                      <a:pt x="95" y="530"/>
                    </a:lnTo>
                    <a:lnTo>
                      <a:pt x="88" y="522"/>
                    </a:lnTo>
                    <a:lnTo>
                      <a:pt x="83" y="512"/>
                    </a:lnTo>
                    <a:lnTo>
                      <a:pt x="78" y="502"/>
                    </a:lnTo>
                    <a:lnTo>
                      <a:pt x="74" y="491"/>
                    </a:lnTo>
                    <a:lnTo>
                      <a:pt x="70" y="480"/>
                    </a:lnTo>
                    <a:lnTo>
                      <a:pt x="68" y="467"/>
                    </a:lnTo>
                    <a:lnTo>
                      <a:pt x="67" y="454"/>
                    </a:lnTo>
                    <a:lnTo>
                      <a:pt x="66" y="441"/>
                    </a:lnTo>
                    <a:lnTo>
                      <a:pt x="67" y="420"/>
                    </a:lnTo>
                    <a:lnTo>
                      <a:pt x="69" y="402"/>
                    </a:lnTo>
                    <a:lnTo>
                      <a:pt x="71" y="394"/>
                    </a:lnTo>
                    <a:lnTo>
                      <a:pt x="74" y="386"/>
                    </a:lnTo>
                    <a:lnTo>
                      <a:pt x="77" y="378"/>
                    </a:lnTo>
                    <a:lnTo>
                      <a:pt x="80" y="370"/>
                    </a:lnTo>
                    <a:lnTo>
                      <a:pt x="85" y="362"/>
                    </a:lnTo>
                    <a:lnTo>
                      <a:pt x="89" y="355"/>
                    </a:lnTo>
                    <a:lnTo>
                      <a:pt x="95" y="348"/>
                    </a:lnTo>
                    <a:lnTo>
                      <a:pt x="102" y="341"/>
                    </a:lnTo>
                    <a:lnTo>
                      <a:pt x="116" y="326"/>
                    </a:lnTo>
                    <a:lnTo>
                      <a:pt x="133" y="311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98" name="Freeform 307"/>
              <p:cNvSpPr>
                <a:spLocks/>
              </p:cNvSpPr>
              <p:nvPr/>
            </p:nvSpPr>
            <p:spPr bwMode="auto">
              <a:xfrm>
                <a:off x="7686675" y="5792788"/>
                <a:ext cx="61912" cy="69850"/>
              </a:xfrm>
              <a:custGeom>
                <a:avLst/>
                <a:gdLst>
                  <a:gd name="T0" fmla="*/ 624148152 w 345"/>
                  <a:gd name="T1" fmla="*/ 0 h 392"/>
                  <a:gd name="T2" fmla="*/ 300528923 w 345"/>
                  <a:gd name="T3" fmla="*/ 73535835 h 392"/>
                  <a:gd name="T4" fmla="*/ 0 w 345"/>
                  <a:gd name="T5" fmla="*/ 124464860 h 392"/>
                  <a:gd name="T6" fmla="*/ 52009669 w 345"/>
                  <a:gd name="T7" fmla="*/ 181045498 h 392"/>
                  <a:gd name="T8" fmla="*/ 173386979 w 345"/>
                  <a:gd name="T9" fmla="*/ 186697290 h 392"/>
                  <a:gd name="T10" fmla="*/ 265845103 w 345"/>
                  <a:gd name="T11" fmla="*/ 209335995 h 392"/>
                  <a:gd name="T12" fmla="*/ 312090137 w 345"/>
                  <a:gd name="T13" fmla="*/ 231974523 h 392"/>
                  <a:gd name="T14" fmla="*/ 352538593 w 345"/>
                  <a:gd name="T15" fmla="*/ 277220039 h 392"/>
                  <a:gd name="T16" fmla="*/ 381425655 w 345"/>
                  <a:gd name="T17" fmla="*/ 328149063 h 392"/>
                  <a:gd name="T18" fmla="*/ 416109475 w 345"/>
                  <a:gd name="T19" fmla="*/ 446962132 h 392"/>
                  <a:gd name="T20" fmla="*/ 444996538 w 345"/>
                  <a:gd name="T21" fmla="*/ 650646335 h 392"/>
                  <a:gd name="T22" fmla="*/ 473883600 w 345"/>
                  <a:gd name="T23" fmla="*/ 820356711 h 392"/>
                  <a:gd name="T24" fmla="*/ 491241751 w 345"/>
                  <a:gd name="T25" fmla="*/ 961808484 h 392"/>
                  <a:gd name="T26" fmla="*/ 525893269 w 345"/>
                  <a:gd name="T27" fmla="*/ 1312596254 h 392"/>
                  <a:gd name="T28" fmla="*/ 549015876 w 345"/>
                  <a:gd name="T29" fmla="*/ 1697325955 h 392"/>
                  <a:gd name="T30" fmla="*/ 554812634 w 345"/>
                  <a:gd name="T31" fmla="*/ 1855732926 h 392"/>
                  <a:gd name="T32" fmla="*/ 554812634 w 345"/>
                  <a:gd name="T33" fmla="*/ 1957559258 h 392"/>
                  <a:gd name="T34" fmla="*/ 566373847 w 345"/>
                  <a:gd name="T35" fmla="*/ 2132952964 h 392"/>
                  <a:gd name="T36" fmla="*/ 577935240 w 345"/>
                  <a:gd name="T37" fmla="*/ 2147483647 h 392"/>
                  <a:gd name="T38" fmla="*/ 595261089 w 345"/>
                  <a:gd name="T39" fmla="*/ 2147483647 h 392"/>
                  <a:gd name="T40" fmla="*/ 635709365 w 345"/>
                  <a:gd name="T41" fmla="*/ 2147483647 h 392"/>
                  <a:gd name="T42" fmla="*/ 693515792 w 345"/>
                  <a:gd name="T43" fmla="*/ 2147483647 h 392"/>
                  <a:gd name="T44" fmla="*/ 820657737 w 345"/>
                  <a:gd name="T45" fmla="*/ 2065068921 h 392"/>
                  <a:gd name="T46" fmla="*/ 1277215488 w 345"/>
                  <a:gd name="T47" fmla="*/ 1578512887 h 392"/>
                  <a:gd name="T48" fmla="*/ 1439008951 w 345"/>
                  <a:gd name="T49" fmla="*/ 1380480475 h 392"/>
                  <a:gd name="T50" fmla="*/ 1629721779 w 345"/>
                  <a:gd name="T51" fmla="*/ 1120215455 h 392"/>
                  <a:gd name="T52" fmla="*/ 1803108937 w 345"/>
                  <a:gd name="T53" fmla="*/ 854330539 h 392"/>
                  <a:gd name="T54" fmla="*/ 1912924854 w 345"/>
                  <a:gd name="T55" fmla="*/ 639311213 h 392"/>
                  <a:gd name="T56" fmla="*/ 1976495916 w 345"/>
                  <a:gd name="T57" fmla="*/ 452613923 h 392"/>
                  <a:gd name="T58" fmla="*/ 1993821585 w 345"/>
                  <a:gd name="T59" fmla="*/ 288555339 h 392"/>
                  <a:gd name="T60" fmla="*/ 1976495916 w 345"/>
                  <a:gd name="T61" fmla="*/ 175393885 h 392"/>
                  <a:gd name="T62" fmla="*/ 1918689489 w 345"/>
                  <a:gd name="T63" fmla="*/ 84871136 h 392"/>
                  <a:gd name="T64" fmla="*/ 1826231364 w 345"/>
                  <a:gd name="T65" fmla="*/ 22638706 h 392"/>
                  <a:gd name="T66" fmla="*/ 1716415268 w 345"/>
                  <a:gd name="T67" fmla="*/ 0 h 392"/>
                  <a:gd name="T68" fmla="*/ 1641283172 w 345"/>
                  <a:gd name="T69" fmla="*/ 11303405 h 392"/>
                  <a:gd name="T70" fmla="*/ 1589273503 w 345"/>
                  <a:gd name="T71" fmla="*/ 45277233 h 392"/>
                  <a:gd name="T72" fmla="*/ 1548825047 w 345"/>
                  <a:gd name="T73" fmla="*/ 90522749 h 392"/>
                  <a:gd name="T74" fmla="*/ 1537263834 w 345"/>
                  <a:gd name="T75" fmla="*/ 158406970 h 392"/>
                  <a:gd name="T76" fmla="*/ 1554589683 w 345"/>
                  <a:gd name="T77" fmla="*/ 248929719 h 392"/>
                  <a:gd name="T78" fmla="*/ 1589273503 w 345"/>
                  <a:gd name="T79" fmla="*/ 322497272 h 392"/>
                  <a:gd name="T80" fmla="*/ 1716415268 w 345"/>
                  <a:gd name="T81" fmla="*/ 441310518 h 392"/>
                  <a:gd name="T82" fmla="*/ 1733773419 w 345"/>
                  <a:gd name="T83" fmla="*/ 497891156 h 392"/>
                  <a:gd name="T84" fmla="*/ 1733773419 w 345"/>
                  <a:gd name="T85" fmla="*/ 582730574 h 392"/>
                  <a:gd name="T86" fmla="*/ 1704854055 w 345"/>
                  <a:gd name="T87" fmla="*/ 701543642 h 392"/>
                  <a:gd name="T88" fmla="*/ 1641283172 w 345"/>
                  <a:gd name="T89" fmla="*/ 842995416 h 392"/>
                  <a:gd name="T90" fmla="*/ 1554589683 w 345"/>
                  <a:gd name="T91" fmla="*/ 995750595 h 392"/>
                  <a:gd name="T92" fmla="*/ 1381234826 w 345"/>
                  <a:gd name="T93" fmla="*/ 1256015615 h 392"/>
                  <a:gd name="T94" fmla="*/ 1086502661 w 345"/>
                  <a:gd name="T95" fmla="*/ 1606803206 h 392"/>
                  <a:gd name="T96" fmla="*/ 918880317 w 345"/>
                  <a:gd name="T97" fmla="*/ 1708629538 h 392"/>
                  <a:gd name="T98" fmla="*/ 889993075 w 345"/>
                  <a:gd name="T99" fmla="*/ 1239028701 h 392"/>
                  <a:gd name="T100" fmla="*/ 843748042 w 345"/>
                  <a:gd name="T101" fmla="*/ 792066391 h 392"/>
                  <a:gd name="T102" fmla="*/ 768648068 w 345"/>
                  <a:gd name="T103" fmla="*/ 379078088 h 392"/>
                  <a:gd name="T104" fmla="*/ 687719034 w 345"/>
                  <a:gd name="T105" fmla="*/ 16986914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3"/>
                    </a:moveTo>
                    <a:lnTo>
                      <a:pt x="108" y="0"/>
                    </a:lnTo>
                    <a:lnTo>
                      <a:pt x="82" y="6"/>
                    </a:lnTo>
                    <a:lnTo>
                      <a:pt x="52" y="13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2"/>
                    </a:lnTo>
                    <a:lnTo>
                      <a:pt x="9" y="32"/>
                    </a:lnTo>
                    <a:lnTo>
                      <a:pt x="16" y="32"/>
                    </a:lnTo>
                    <a:lnTo>
                      <a:pt x="30" y="33"/>
                    </a:lnTo>
                    <a:lnTo>
                      <a:pt x="42" y="36"/>
                    </a:lnTo>
                    <a:lnTo>
                      <a:pt x="46" y="37"/>
                    </a:lnTo>
                    <a:lnTo>
                      <a:pt x="51" y="39"/>
                    </a:lnTo>
                    <a:lnTo>
                      <a:pt x="54" y="41"/>
                    </a:lnTo>
                    <a:lnTo>
                      <a:pt x="57" y="44"/>
                    </a:lnTo>
                    <a:lnTo>
                      <a:pt x="61" y="49"/>
                    </a:lnTo>
                    <a:lnTo>
                      <a:pt x="63" y="53"/>
                    </a:lnTo>
                    <a:lnTo>
                      <a:pt x="66" y="58"/>
                    </a:lnTo>
                    <a:lnTo>
                      <a:pt x="67" y="65"/>
                    </a:lnTo>
                    <a:lnTo>
                      <a:pt x="72" y="79"/>
                    </a:lnTo>
                    <a:lnTo>
                      <a:pt x="75" y="98"/>
                    </a:lnTo>
                    <a:lnTo>
                      <a:pt x="77" y="115"/>
                    </a:lnTo>
                    <a:lnTo>
                      <a:pt x="80" y="131"/>
                    </a:lnTo>
                    <a:lnTo>
                      <a:pt x="82" y="145"/>
                    </a:lnTo>
                    <a:lnTo>
                      <a:pt x="84" y="159"/>
                    </a:lnTo>
                    <a:lnTo>
                      <a:pt x="85" y="170"/>
                    </a:lnTo>
                    <a:lnTo>
                      <a:pt x="87" y="195"/>
                    </a:lnTo>
                    <a:lnTo>
                      <a:pt x="91" y="232"/>
                    </a:lnTo>
                    <a:lnTo>
                      <a:pt x="94" y="282"/>
                    </a:lnTo>
                    <a:lnTo>
                      <a:pt x="95" y="300"/>
                    </a:lnTo>
                    <a:lnTo>
                      <a:pt x="96" y="315"/>
                    </a:lnTo>
                    <a:lnTo>
                      <a:pt x="96" y="328"/>
                    </a:lnTo>
                    <a:lnTo>
                      <a:pt x="96" y="338"/>
                    </a:lnTo>
                    <a:lnTo>
                      <a:pt x="96" y="346"/>
                    </a:lnTo>
                    <a:lnTo>
                      <a:pt x="96" y="364"/>
                    </a:lnTo>
                    <a:lnTo>
                      <a:pt x="98" y="377"/>
                    </a:lnTo>
                    <a:lnTo>
                      <a:pt x="99" y="385"/>
                    </a:lnTo>
                    <a:lnTo>
                      <a:pt x="100" y="388"/>
                    </a:lnTo>
                    <a:lnTo>
                      <a:pt x="102" y="390"/>
                    </a:lnTo>
                    <a:lnTo>
                      <a:pt x="103" y="391"/>
                    </a:lnTo>
                    <a:lnTo>
                      <a:pt x="105" y="392"/>
                    </a:lnTo>
                    <a:lnTo>
                      <a:pt x="110" y="391"/>
                    </a:lnTo>
                    <a:lnTo>
                      <a:pt x="114" y="388"/>
                    </a:lnTo>
                    <a:lnTo>
                      <a:pt x="120" y="385"/>
                    </a:lnTo>
                    <a:lnTo>
                      <a:pt x="127" y="381"/>
                    </a:lnTo>
                    <a:lnTo>
                      <a:pt x="142" y="365"/>
                    </a:lnTo>
                    <a:lnTo>
                      <a:pt x="161" y="345"/>
                    </a:lnTo>
                    <a:lnTo>
                      <a:pt x="221" y="279"/>
                    </a:lnTo>
                    <a:lnTo>
                      <a:pt x="234" y="263"/>
                    </a:lnTo>
                    <a:lnTo>
                      <a:pt x="249" y="244"/>
                    </a:lnTo>
                    <a:lnTo>
                      <a:pt x="264" y="223"/>
                    </a:lnTo>
                    <a:lnTo>
                      <a:pt x="282" y="198"/>
                    </a:lnTo>
                    <a:lnTo>
                      <a:pt x="298" y="173"/>
                    </a:lnTo>
                    <a:lnTo>
                      <a:pt x="312" y="151"/>
                    </a:lnTo>
                    <a:lnTo>
                      <a:pt x="322" y="131"/>
                    </a:lnTo>
                    <a:lnTo>
                      <a:pt x="331" y="113"/>
                    </a:lnTo>
                    <a:lnTo>
                      <a:pt x="337" y="96"/>
                    </a:lnTo>
                    <a:lnTo>
                      <a:pt x="342" y="80"/>
                    </a:lnTo>
                    <a:lnTo>
                      <a:pt x="344" y="66"/>
                    </a:lnTo>
                    <a:lnTo>
                      <a:pt x="345" y="51"/>
                    </a:lnTo>
                    <a:lnTo>
                      <a:pt x="344" y="41"/>
                    </a:lnTo>
                    <a:lnTo>
                      <a:pt x="342" y="31"/>
                    </a:lnTo>
                    <a:lnTo>
                      <a:pt x="337" y="22"/>
                    </a:lnTo>
                    <a:lnTo>
                      <a:pt x="332" y="15"/>
                    </a:lnTo>
                    <a:lnTo>
                      <a:pt x="324" y="9"/>
                    </a:lnTo>
                    <a:lnTo>
                      <a:pt x="316" y="4"/>
                    </a:lnTo>
                    <a:lnTo>
                      <a:pt x="307" y="1"/>
                    </a:lnTo>
                    <a:lnTo>
                      <a:pt x="297" y="0"/>
                    </a:lnTo>
                    <a:lnTo>
                      <a:pt x="290" y="1"/>
                    </a:lnTo>
                    <a:lnTo>
                      <a:pt x="284" y="2"/>
                    </a:lnTo>
                    <a:lnTo>
                      <a:pt x="279" y="4"/>
                    </a:lnTo>
                    <a:lnTo>
                      <a:pt x="275" y="8"/>
                    </a:lnTo>
                    <a:lnTo>
                      <a:pt x="270" y="12"/>
                    </a:lnTo>
                    <a:lnTo>
                      <a:pt x="268" y="16"/>
                    </a:lnTo>
                    <a:lnTo>
                      <a:pt x="267" y="22"/>
                    </a:lnTo>
                    <a:lnTo>
                      <a:pt x="266" y="28"/>
                    </a:lnTo>
                    <a:lnTo>
                      <a:pt x="267" y="37"/>
                    </a:lnTo>
                    <a:lnTo>
                      <a:pt x="269" y="44"/>
                    </a:lnTo>
                    <a:lnTo>
                      <a:pt x="271" y="51"/>
                    </a:lnTo>
                    <a:lnTo>
                      <a:pt x="275" y="57"/>
                    </a:lnTo>
                    <a:lnTo>
                      <a:pt x="295" y="75"/>
                    </a:lnTo>
                    <a:lnTo>
                      <a:pt x="297" y="78"/>
                    </a:lnTo>
                    <a:lnTo>
                      <a:pt x="299" y="84"/>
                    </a:lnTo>
                    <a:lnTo>
                      <a:pt x="300" y="88"/>
                    </a:lnTo>
                    <a:lnTo>
                      <a:pt x="300" y="94"/>
                    </a:lnTo>
                    <a:lnTo>
                      <a:pt x="300" y="103"/>
                    </a:lnTo>
                    <a:lnTo>
                      <a:pt x="298" y="113"/>
                    </a:lnTo>
                    <a:lnTo>
                      <a:pt x="295" y="124"/>
                    </a:lnTo>
                    <a:lnTo>
                      <a:pt x="289" y="135"/>
                    </a:lnTo>
                    <a:lnTo>
                      <a:pt x="284" y="149"/>
                    </a:lnTo>
                    <a:lnTo>
                      <a:pt x="277" y="162"/>
                    </a:lnTo>
                    <a:lnTo>
                      <a:pt x="269" y="176"/>
                    </a:lnTo>
                    <a:lnTo>
                      <a:pt x="260" y="190"/>
                    </a:lnTo>
                    <a:lnTo>
                      <a:pt x="239" y="222"/>
                    </a:lnTo>
                    <a:lnTo>
                      <a:pt x="215" y="253"/>
                    </a:lnTo>
                    <a:lnTo>
                      <a:pt x="188" y="284"/>
                    </a:lnTo>
                    <a:lnTo>
                      <a:pt x="159" y="315"/>
                    </a:lnTo>
                    <a:lnTo>
                      <a:pt x="159" y="302"/>
                    </a:lnTo>
                    <a:lnTo>
                      <a:pt x="157" y="261"/>
                    </a:lnTo>
                    <a:lnTo>
                      <a:pt x="154" y="219"/>
                    </a:lnTo>
                    <a:lnTo>
                      <a:pt x="150" y="179"/>
                    </a:lnTo>
                    <a:lnTo>
                      <a:pt x="146" y="140"/>
                    </a:lnTo>
                    <a:lnTo>
                      <a:pt x="140" y="102"/>
                    </a:lnTo>
                    <a:lnTo>
                      <a:pt x="133" y="67"/>
                    </a:lnTo>
                    <a:lnTo>
                      <a:pt x="127" y="33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99" name="Freeform 308"/>
              <p:cNvSpPr>
                <a:spLocks/>
              </p:cNvSpPr>
              <p:nvPr/>
            </p:nvSpPr>
            <p:spPr bwMode="auto">
              <a:xfrm>
                <a:off x="7762875" y="5808663"/>
                <a:ext cx="30162" cy="73025"/>
              </a:xfrm>
              <a:custGeom>
                <a:avLst/>
                <a:gdLst>
                  <a:gd name="T0" fmla="*/ 568738271 w 176"/>
                  <a:gd name="T1" fmla="*/ 0 h 421"/>
                  <a:gd name="T2" fmla="*/ 0 w 176"/>
                  <a:gd name="T3" fmla="*/ 297470200 h 421"/>
                  <a:gd name="T4" fmla="*/ 0 w 176"/>
                  <a:gd name="T5" fmla="*/ 344436029 h 421"/>
                  <a:gd name="T6" fmla="*/ 45287558 w 176"/>
                  <a:gd name="T7" fmla="*/ 333995882 h 421"/>
                  <a:gd name="T8" fmla="*/ 186231327 w 176"/>
                  <a:gd name="T9" fmla="*/ 276589906 h 421"/>
                  <a:gd name="T10" fmla="*/ 196305093 w 176"/>
                  <a:gd name="T11" fmla="*/ 276589906 h 421"/>
                  <a:gd name="T12" fmla="*/ 206349381 w 176"/>
                  <a:gd name="T13" fmla="*/ 276589906 h 421"/>
                  <a:gd name="T14" fmla="*/ 231518885 w 176"/>
                  <a:gd name="T15" fmla="*/ 276589906 h 421"/>
                  <a:gd name="T16" fmla="*/ 251666244 w 176"/>
                  <a:gd name="T17" fmla="*/ 281824984 h 421"/>
                  <a:gd name="T18" fmla="*/ 276835919 w 176"/>
                  <a:gd name="T19" fmla="*/ 292265130 h 421"/>
                  <a:gd name="T20" fmla="*/ 291931829 w 176"/>
                  <a:gd name="T21" fmla="*/ 302675269 h 421"/>
                  <a:gd name="T22" fmla="*/ 301976117 w 176"/>
                  <a:gd name="T23" fmla="*/ 323555562 h 421"/>
                  <a:gd name="T24" fmla="*/ 307027567 w 176"/>
                  <a:gd name="T25" fmla="*/ 339230959 h 421"/>
                  <a:gd name="T26" fmla="*/ 317101332 w 176"/>
                  <a:gd name="T27" fmla="*/ 370521391 h 421"/>
                  <a:gd name="T28" fmla="*/ 322123476 w 176"/>
                  <a:gd name="T29" fmla="*/ 396636935 h 421"/>
                  <a:gd name="T30" fmla="*/ 322123476 w 176"/>
                  <a:gd name="T31" fmla="*/ 1925718685 h 421"/>
                  <a:gd name="T32" fmla="*/ 317101332 w 176"/>
                  <a:gd name="T33" fmla="*/ 1983124661 h 421"/>
                  <a:gd name="T34" fmla="*/ 301976117 w 176"/>
                  <a:gd name="T35" fmla="*/ 2030090490 h 421"/>
                  <a:gd name="T36" fmla="*/ 296953973 w 176"/>
                  <a:gd name="T37" fmla="*/ 2050970783 h 421"/>
                  <a:gd name="T38" fmla="*/ 286880208 w 176"/>
                  <a:gd name="T39" fmla="*/ 2071851250 h 421"/>
                  <a:gd name="T40" fmla="*/ 271784298 w 176"/>
                  <a:gd name="T41" fmla="*/ 2082291397 h 421"/>
                  <a:gd name="T42" fmla="*/ 251666244 w 176"/>
                  <a:gd name="T43" fmla="*/ 2097936613 h 421"/>
                  <a:gd name="T44" fmla="*/ 211400831 w 176"/>
                  <a:gd name="T45" fmla="*/ 2118817079 h 421"/>
                  <a:gd name="T46" fmla="*/ 161061824 w 176"/>
                  <a:gd name="T47" fmla="*/ 2134492477 h 421"/>
                  <a:gd name="T48" fmla="*/ 95626736 w 176"/>
                  <a:gd name="T49" fmla="*/ 2144902442 h 421"/>
                  <a:gd name="T50" fmla="*/ 15095910 w 176"/>
                  <a:gd name="T51" fmla="*/ 2144902442 h 421"/>
                  <a:gd name="T52" fmla="*/ 15095910 w 176"/>
                  <a:gd name="T53" fmla="*/ 2147483647 h 421"/>
                  <a:gd name="T54" fmla="*/ 885839603 w 176"/>
                  <a:gd name="T55" fmla="*/ 2147483647 h 421"/>
                  <a:gd name="T56" fmla="*/ 885839603 w 176"/>
                  <a:gd name="T57" fmla="*/ 2144902442 h 421"/>
                  <a:gd name="T58" fmla="*/ 805308777 w 176"/>
                  <a:gd name="T59" fmla="*/ 2144902442 h 421"/>
                  <a:gd name="T60" fmla="*/ 744925310 w 176"/>
                  <a:gd name="T61" fmla="*/ 2139697373 h 421"/>
                  <a:gd name="T62" fmla="*/ 694586131 w 176"/>
                  <a:gd name="T63" fmla="*/ 2129257226 h 421"/>
                  <a:gd name="T64" fmla="*/ 654320718 w 176"/>
                  <a:gd name="T65" fmla="*/ 2108376933 h 421"/>
                  <a:gd name="T66" fmla="*/ 624099594 w 176"/>
                  <a:gd name="T67" fmla="*/ 2092731717 h 421"/>
                  <a:gd name="T68" fmla="*/ 609003684 w 176"/>
                  <a:gd name="T69" fmla="*/ 2061411103 h 421"/>
                  <a:gd name="T70" fmla="*/ 598959395 w 176"/>
                  <a:gd name="T71" fmla="*/ 2030090490 h 421"/>
                  <a:gd name="T72" fmla="*/ 588885630 w 176"/>
                  <a:gd name="T73" fmla="*/ 1983124661 h 421"/>
                  <a:gd name="T74" fmla="*/ 588885630 w 176"/>
                  <a:gd name="T75" fmla="*/ 10440147 h 421"/>
                  <a:gd name="T76" fmla="*/ 568738271 w 176"/>
                  <a:gd name="T77" fmla="*/ 0 h 42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1"/>
                  <a:gd name="T119" fmla="*/ 176 w 176"/>
                  <a:gd name="T120" fmla="*/ 421 h 42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1">
                    <a:moveTo>
                      <a:pt x="113" y="0"/>
                    </a:moveTo>
                    <a:lnTo>
                      <a:pt x="0" y="57"/>
                    </a:lnTo>
                    <a:lnTo>
                      <a:pt x="0" y="66"/>
                    </a:lnTo>
                    <a:lnTo>
                      <a:pt x="9" y="64"/>
                    </a:lnTo>
                    <a:lnTo>
                      <a:pt x="37" y="53"/>
                    </a:lnTo>
                    <a:lnTo>
                      <a:pt x="39" y="53"/>
                    </a:lnTo>
                    <a:lnTo>
                      <a:pt x="41" y="53"/>
                    </a:lnTo>
                    <a:lnTo>
                      <a:pt x="46" y="53"/>
                    </a:lnTo>
                    <a:lnTo>
                      <a:pt x="50" y="54"/>
                    </a:lnTo>
                    <a:lnTo>
                      <a:pt x="55" y="56"/>
                    </a:lnTo>
                    <a:lnTo>
                      <a:pt x="58" y="58"/>
                    </a:lnTo>
                    <a:lnTo>
                      <a:pt x="60" y="62"/>
                    </a:lnTo>
                    <a:lnTo>
                      <a:pt x="61" y="65"/>
                    </a:lnTo>
                    <a:lnTo>
                      <a:pt x="63" y="71"/>
                    </a:lnTo>
                    <a:lnTo>
                      <a:pt x="64" y="76"/>
                    </a:lnTo>
                    <a:lnTo>
                      <a:pt x="64" y="369"/>
                    </a:lnTo>
                    <a:lnTo>
                      <a:pt x="63" y="380"/>
                    </a:lnTo>
                    <a:lnTo>
                      <a:pt x="60" y="389"/>
                    </a:lnTo>
                    <a:lnTo>
                      <a:pt x="59" y="393"/>
                    </a:lnTo>
                    <a:lnTo>
                      <a:pt x="57" y="397"/>
                    </a:lnTo>
                    <a:lnTo>
                      <a:pt x="54" y="399"/>
                    </a:lnTo>
                    <a:lnTo>
                      <a:pt x="50" y="402"/>
                    </a:lnTo>
                    <a:lnTo>
                      <a:pt x="42" y="406"/>
                    </a:lnTo>
                    <a:lnTo>
                      <a:pt x="32" y="409"/>
                    </a:lnTo>
                    <a:lnTo>
                      <a:pt x="19" y="411"/>
                    </a:lnTo>
                    <a:lnTo>
                      <a:pt x="3" y="411"/>
                    </a:lnTo>
                    <a:lnTo>
                      <a:pt x="3" y="421"/>
                    </a:lnTo>
                    <a:lnTo>
                      <a:pt x="176" y="421"/>
                    </a:lnTo>
                    <a:lnTo>
                      <a:pt x="176" y="411"/>
                    </a:lnTo>
                    <a:lnTo>
                      <a:pt x="160" y="411"/>
                    </a:lnTo>
                    <a:lnTo>
                      <a:pt x="148" y="410"/>
                    </a:lnTo>
                    <a:lnTo>
                      <a:pt x="138" y="408"/>
                    </a:lnTo>
                    <a:lnTo>
                      <a:pt x="130" y="404"/>
                    </a:lnTo>
                    <a:lnTo>
                      <a:pt x="124" y="401"/>
                    </a:lnTo>
                    <a:lnTo>
                      <a:pt x="121" y="395"/>
                    </a:lnTo>
                    <a:lnTo>
                      <a:pt x="119" y="389"/>
                    </a:lnTo>
                    <a:lnTo>
                      <a:pt x="117" y="380"/>
                    </a:lnTo>
                    <a:lnTo>
                      <a:pt x="117" y="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00" name="Freeform 309"/>
              <p:cNvSpPr>
                <a:spLocks/>
              </p:cNvSpPr>
              <p:nvPr/>
            </p:nvSpPr>
            <p:spPr bwMode="auto">
              <a:xfrm>
                <a:off x="7854950" y="5794375"/>
                <a:ext cx="133350" cy="53975"/>
              </a:xfrm>
              <a:custGeom>
                <a:avLst/>
                <a:gdLst>
                  <a:gd name="T0" fmla="*/ 2147483647 w 755"/>
                  <a:gd name="T1" fmla="*/ 996277119 h 304"/>
                  <a:gd name="T2" fmla="*/ 2147483647 w 755"/>
                  <a:gd name="T3" fmla="*/ 1102606804 h 304"/>
                  <a:gd name="T4" fmla="*/ 2147483647 w 755"/>
                  <a:gd name="T5" fmla="*/ 1270534037 h 304"/>
                  <a:gd name="T6" fmla="*/ 2147483647 w 755"/>
                  <a:gd name="T7" fmla="*/ 1472002471 h 304"/>
                  <a:gd name="T8" fmla="*/ 2147483647 w 755"/>
                  <a:gd name="T9" fmla="*/ 1611936388 h 304"/>
                  <a:gd name="T10" fmla="*/ 2147483647 w 755"/>
                  <a:gd name="T11" fmla="*/ 1656731731 h 304"/>
                  <a:gd name="T12" fmla="*/ 2147483647 w 755"/>
                  <a:gd name="T13" fmla="*/ 1679113601 h 304"/>
                  <a:gd name="T14" fmla="*/ 2147483647 w 755"/>
                  <a:gd name="T15" fmla="*/ 1701495472 h 304"/>
                  <a:gd name="T16" fmla="*/ 2147483647 w 755"/>
                  <a:gd name="T17" fmla="*/ 1690304537 h 304"/>
                  <a:gd name="T18" fmla="*/ 2147483647 w 755"/>
                  <a:gd name="T19" fmla="*/ 1667922666 h 304"/>
                  <a:gd name="T20" fmla="*/ 2147483647 w 755"/>
                  <a:gd name="T21" fmla="*/ 1583943248 h 304"/>
                  <a:gd name="T22" fmla="*/ 2147483647 w 755"/>
                  <a:gd name="T23" fmla="*/ 1410436527 h 304"/>
                  <a:gd name="T24" fmla="*/ 2147483647 w 755"/>
                  <a:gd name="T25" fmla="*/ 1259343102 h 304"/>
                  <a:gd name="T26" fmla="*/ 2147483647 w 755"/>
                  <a:gd name="T27" fmla="*/ 1152981814 h 304"/>
                  <a:gd name="T28" fmla="*/ 2147483647 w 755"/>
                  <a:gd name="T29" fmla="*/ 1052231794 h 304"/>
                  <a:gd name="T30" fmla="*/ 2147483647 w 755"/>
                  <a:gd name="T31" fmla="*/ 957093222 h 304"/>
                  <a:gd name="T32" fmla="*/ 2147483647 w 755"/>
                  <a:gd name="T33" fmla="*/ 901106943 h 304"/>
                  <a:gd name="T34" fmla="*/ 2147483647 w 755"/>
                  <a:gd name="T35" fmla="*/ 873145408 h 304"/>
                  <a:gd name="T36" fmla="*/ 2147483647 w 755"/>
                  <a:gd name="T37" fmla="*/ 828350064 h 304"/>
                  <a:gd name="T38" fmla="*/ 2147483647 w 755"/>
                  <a:gd name="T39" fmla="*/ 805968194 h 304"/>
                  <a:gd name="T40" fmla="*/ 2147483647 w 755"/>
                  <a:gd name="T41" fmla="*/ 755593184 h 304"/>
                  <a:gd name="T42" fmla="*/ 2147483647 w 755"/>
                  <a:gd name="T43" fmla="*/ 632461295 h 304"/>
                  <a:gd name="T44" fmla="*/ 2147483647 w 755"/>
                  <a:gd name="T45" fmla="*/ 514940853 h 304"/>
                  <a:gd name="T46" fmla="*/ 2147483647 w 755"/>
                  <a:gd name="T47" fmla="*/ 408579564 h 304"/>
                  <a:gd name="T48" fmla="*/ 2147483647 w 755"/>
                  <a:gd name="T49" fmla="*/ 285447675 h 304"/>
                  <a:gd name="T50" fmla="*/ 2147483647 w 755"/>
                  <a:gd name="T51" fmla="*/ 151125029 h 304"/>
                  <a:gd name="T52" fmla="*/ 2147483647 w 755"/>
                  <a:gd name="T53" fmla="*/ 39184075 h 304"/>
                  <a:gd name="T54" fmla="*/ 2147483647 w 755"/>
                  <a:gd name="T55" fmla="*/ 5611269 h 304"/>
                  <a:gd name="T56" fmla="*/ 2147483647 w 755"/>
                  <a:gd name="T57" fmla="*/ 5611269 h 304"/>
                  <a:gd name="T58" fmla="*/ 2147483647 w 755"/>
                  <a:gd name="T59" fmla="*/ 22381870 h 304"/>
                  <a:gd name="T60" fmla="*/ 2147483647 w 755"/>
                  <a:gd name="T61" fmla="*/ 44763740 h 304"/>
                  <a:gd name="T62" fmla="*/ 2147483647 w 755"/>
                  <a:gd name="T63" fmla="*/ 89559084 h 304"/>
                  <a:gd name="T64" fmla="*/ 2147483647 w 755"/>
                  <a:gd name="T65" fmla="*/ 223881731 h 304"/>
                  <a:gd name="T66" fmla="*/ 2147483647 w 755"/>
                  <a:gd name="T67" fmla="*/ 430961434 h 304"/>
                  <a:gd name="T68" fmla="*/ 2147483647 w 755"/>
                  <a:gd name="T69" fmla="*/ 593277398 h 304"/>
                  <a:gd name="T70" fmla="*/ 2147483647 w 755"/>
                  <a:gd name="T71" fmla="*/ 699638509 h 304"/>
                  <a:gd name="T72" fmla="*/ 154261753 w 755"/>
                  <a:gd name="T73" fmla="*/ 755593184 h 304"/>
                  <a:gd name="T74" fmla="*/ 55091212 w 755"/>
                  <a:gd name="T75" fmla="*/ 766784119 h 304"/>
                  <a:gd name="T76" fmla="*/ 16533634 w 755"/>
                  <a:gd name="T77" fmla="*/ 794777259 h 304"/>
                  <a:gd name="T78" fmla="*/ 0 w 755"/>
                  <a:gd name="T79" fmla="*/ 850763538 h 304"/>
                  <a:gd name="T80" fmla="*/ 16533634 w 755"/>
                  <a:gd name="T81" fmla="*/ 906718213 h 304"/>
                  <a:gd name="T82" fmla="*/ 55091212 w 755"/>
                  <a:gd name="T83" fmla="*/ 934711352 h 304"/>
                  <a:gd name="T84" fmla="*/ 154261753 w 755"/>
                  <a:gd name="T85" fmla="*/ 945902287 h 3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4"/>
                  <a:gd name="T131" fmla="*/ 755 w 755"/>
                  <a:gd name="T132" fmla="*/ 304 h 30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4">
                    <a:moveTo>
                      <a:pt x="683" y="169"/>
                    </a:moveTo>
                    <a:lnTo>
                      <a:pt x="672" y="178"/>
                    </a:lnTo>
                    <a:lnTo>
                      <a:pt x="661" y="188"/>
                    </a:lnTo>
                    <a:lnTo>
                      <a:pt x="652" y="197"/>
                    </a:lnTo>
                    <a:lnTo>
                      <a:pt x="642" y="207"/>
                    </a:lnTo>
                    <a:lnTo>
                      <a:pt x="626" y="227"/>
                    </a:lnTo>
                    <a:lnTo>
                      <a:pt x="614" y="246"/>
                    </a:lnTo>
                    <a:lnTo>
                      <a:pt x="604" y="263"/>
                    </a:lnTo>
                    <a:lnTo>
                      <a:pt x="597" y="278"/>
                    </a:lnTo>
                    <a:lnTo>
                      <a:pt x="592" y="288"/>
                    </a:lnTo>
                    <a:lnTo>
                      <a:pt x="591" y="293"/>
                    </a:lnTo>
                    <a:lnTo>
                      <a:pt x="591" y="296"/>
                    </a:lnTo>
                    <a:lnTo>
                      <a:pt x="592" y="298"/>
                    </a:lnTo>
                    <a:lnTo>
                      <a:pt x="593" y="300"/>
                    </a:lnTo>
                    <a:lnTo>
                      <a:pt x="596" y="301"/>
                    </a:lnTo>
                    <a:lnTo>
                      <a:pt x="599" y="304"/>
                    </a:lnTo>
                    <a:lnTo>
                      <a:pt x="605" y="304"/>
                    </a:lnTo>
                    <a:lnTo>
                      <a:pt x="610" y="302"/>
                    </a:lnTo>
                    <a:lnTo>
                      <a:pt x="614" y="300"/>
                    </a:lnTo>
                    <a:lnTo>
                      <a:pt x="616" y="298"/>
                    </a:lnTo>
                    <a:lnTo>
                      <a:pt x="618" y="296"/>
                    </a:lnTo>
                    <a:lnTo>
                      <a:pt x="624" y="283"/>
                    </a:lnTo>
                    <a:lnTo>
                      <a:pt x="630" y="268"/>
                    </a:lnTo>
                    <a:lnTo>
                      <a:pt x="641" y="252"/>
                    </a:lnTo>
                    <a:lnTo>
                      <a:pt x="653" y="234"/>
                    </a:lnTo>
                    <a:lnTo>
                      <a:pt x="661" y="225"/>
                    </a:lnTo>
                    <a:lnTo>
                      <a:pt x="670" y="215"/>
                    </a:lnTo>
                    <a:lnTo>
                      <a:pt x="679" y="206"/>
                    </a:lnTo>
                    <a:lnTo>
                      <a:pt x="690" y="197"/>
                    </a:lnTo>
                    <a:lnTo>
                      <a:pt x="701" y="188"/>
                    </a:lnTo>
                    <a:lnTo>
                      <a:pt x="713" y="180"/>
                    </a:lnTo>
                    <a:lnTo>
                      <a:pt x="728" y="171"/>
                    </a:lnTo>
                    <a:lnTo>
                      <a:pt x="744" y="163"/>
                    </a:lnTo>
                    <a:lnTo>
                      <a:pt x="749" y="161"/>
                    </a:lnTo>
                    <a:lnTo>
                      <a:pt x="753" y="158"/>
                    </a:lnTo>
                    <a:lnTo>
                      <a:pt x="755" y="156"/>
                    </a:lnTo>
                    <a:lnTo>
                      <a:pt x="755" y="152"/>
                    </a:lnTo>
                    <a:lnTo>
                      <a:pt x="754" y="148"/>
                    </a:lnTo>
                    <a:lnTo>
                      <a:pt x="753" y="146"/>
                    </a:lnTo>
                    <a:lnTo>
                      <a:pt x="750" y="144"/>
                    </a:lnTo>
                    <a:lnTo>
                      <a:pt x="749" y="143"/>
                    </a:lnTo>
                    <a:lnTo>
                      <a:pt x="731" y="135"/>
                    </a:lnTo>
                    <a:lnTo>
                      <a:pt x="714" y="125"/>
                    </a:lnTo>
                    <a:lnTo>
                      <a:pt x="697" y="113"/>
                    </a:lnTo>
                    <a:lnTo>
                      <a:pt x="680" y="100"/>
                    </a:lnTo>
                    <a:lnTo>
                      <a:pt x="671" y="92"/>
                    </a:lnTo>
                    <a:lnTo>
                      <a:pt x="663" y="83"/>
                    </a:lnTo>
                    <a:lnTo>
                      <a:pt x="655" y="73"/>
                    </a:lnTo>
                    <a:lnTo>
                      <a:pt x="647" y="63"/>
                    </a:lnTo>
                    <a:lnTo>
                      <a:pt x="639" y="51"/>
                    </a:lnTo>
                    <a:lnTo>
                      <a:pt x="633" y="39"/>
                    </a:lnTo>
                    <a:lnTo>
                      <a:pt x="625" y="27"/>
                    </a:lnTo>
                    <a:lnTo>
                      <a:pt x="618" y="12"/>
                    </a:lnTo>
                    <a:lnTo>
                      <a:pt x="616" y="7"/>
                    </a:lnTo>
                    <a:lnTo>
                      <a:pt x="614" y="3"/>
                    </a:lnTo>
                    <a:lnTo>
                      <a:pt x="610" y="1"/>
                    </a:lnTo>
                    <a:lnTo>
                      <a:pt x="605" y="0"/>
                    </a:lnTo>
                    <a:lnTo>
                      <a:pt x="599" y="1"/>
                    </a:lnTo>
                    <a:lnTo>
                      <a:pt x="596" y="2"/>
                    </a:lnTo>
                    <a:lnTo>
                      <a:pt x="593" y="4"/>
                    </a:lnTo>
                    <a:lnTo>
                      <a:pt x="592" y="5"/>
                    </a:lnTo>
                    <a:lnTo>
                      <a:pt x="591" y="8"/>
                    </a:lnTo>
                    <a:lnTo>
                      <a:pt x="591" y="11"/>
                    </a:lnTo>
                    <a:lnTo>
                      <a:pt x="592" y="16"/>
                    </a:lnTo>
                    <a:lnTo>
                      <a:pt x="597" y="27"/>
                    </a:lnTo>
                    <a:lnTo>
                      <a:pt x="604" y="40"/>
                    </a:lnTo>
                    <a:lnTo>
                      <a:pt x="614" y="58"/>
                    </a:lnTo>
                    <a:lnTo>
                      <a:pt x="626" y="77"/>
                    </a:lnTo>
                    <a:lnTo>
                      <a:pt x="642" y="96"/>
                    </a:lnTo>
                    <a:lnTo>
                      <a:pt x="651" y="106"/>
                    </a:lnTo>
                    <a:lnTo>
                      <a:pt x="661" y="116"/>
                    </a:lnTo>
                    <a:lnTo>
                      <a:pt x="672" y="125"/>
                    </a:lnTo>
                    <a:lnTo>
                      <a:pt x="683" y="135"/>
                    </a:lnTo>
                    <a:lnTo>
                      <a:pt x="28" y="135"/>
                    </a:lnTo>
                    <a:lnTo>
                      <a:pt x="19" y="135"/>
                    </a:lnTo>
                    <a:lnTo>
                      <a:pt x="10" y="137"/>
                    </a:lnTo>
                    <a:lnTo>
                      <a:pt x="5" y="139"/>
                    </a:lnTo>
                    <a:lnTo>
                      <a:pt x="3" y="142"/>
                    </a:lnTo>
                    <a:lnTo>
                      <a:pt x="1" y="147"/>
                    </a:lnTo>
                    <a:lnTo>
                      <a:pt x="0" y="152"/>
                    </a:lnTo>
                    <a:lnTo>
                      <a:pt x="1" y="158"/>
                    </a:lnTo>
                    <a:lnTo>
                      <a:pt x="3" y="162"/>
                    </a:lnTo>
                    <a:lnTo>
                      <a:pt x="5" y="165"/>
                    </a:lnTo>
                    <a:lnTo>
                      <a:pt x="10" y="167"/>
                    </a:lnTo>
                    <a:lnTo>
                      <a:pt x="19" y="169"/>
                    </a:lnTo>
                    <a:lnTo>
                      <a:pt x="28" y="169"/>
                    </a:lnTo>
                    <a:lnTo>
                      <a:pt x="683" y="16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01" name="Freeform 310"/>
              <p:cNvSpPr>
                <a:spLocks/>
              </p:cNvSpPr>
              <p:nvPr/>
            </p:nvSpPr>
            <p:spPr bwMode="auto">
              <a:xfrm>
                <a:off x="8032750" y="5792788"/>
                <a:ext cx="60325" cy="69850"/>
              </a:xfrm>
              <a:custGeom>
                <a:avLst/>
                <a:gdLst>
                  <a:gd name="T0" fmla="*/ 582715545 w 345"/>
                  <a:gd name="T1" fmla="*/ 0 h 392"/>
                  <a:gd name="T2" fmla="*/ 283332012 w 345"/>
                  <a:gd name="T3" fmla="*/ 73535835 h 392"/>
                  <a:gd name="T4" fmla="*/ 0 w 345"/>
                  <a:gd name="T5" fmla="*/ 124464860 h 392"/>
                  <a:gd name="T6" fmla="*/ 48123963 w 345"/>
                  <a:gd name="T7" fmla="*/ 181045498 h 392"/>
                  <a:gd name="T8" fmla="*/ 160392809 w 345"/>
                  <a:gd name="T9" fmla="*/ 186697290 h 392"/>
                  <a:gd name="T10" fmla="*/ 251259570 w 345"/>
                  <a:gd name="T11" fmla="*/ 209335995 h 392"/>
                  <a:gd name="T12" fmla="*/ 294032968 w 345"/>
                  <a:gd name="T13" fmla="*/ 231974523 h 392"/>
                  <a:gd name="T14" fmla="*/ 331455975 w 345"/>
                  <a:gd name="T15" fmla="*/ 277220039 h 392"/>
                  <a:gd name="T16" fmla="*/ 352827461 w 345"/>
                  <a:gd name="T17" fmla="*/ 328149063 h 392"/>
                  <a:gd name="T18" fmla="*/ 384930328 w 345"/>
                  <a:gd name="T19" fmla="*/ 446962132 h 392"/>
                  <a:gd name="T20" fmla="*/ 422353335 w 345"/>
                  <a:gd name="T21" fmla="*/ 650646335 h 392"/>
                  <a:gd name="T22" fmla="*/ 443724821 w 345"/>
                  <a:gd name="T23" fmla="*/ 820356711 h 392"/>
                  <a:gd name="T24" fmla="*/ 459776342 w 345"/>
                  <a:gd name="T25" fmla="*/ 961808484 h 392"/>
                  <a:gd name="T26" fmla="*/ 486498219 w 345"/>
                  <a:gd name="T27" fmla="*/ 1312596254 h 392"/>
                  <a:gd name="T28" fmla="*/ 518570661 w 345"/>
                  <a:gd name="T29" fmla="*/ 1697325955 h 392"/>
                  <a:gd name="T30" fmla="*/ 523921226 w 345"/>
                  <a:gd name="T31" fmla="*/ 1855732926 h 392"/>
                  <a:gd name="T32" fmla="*/ 523921226 w 345"/>
                  <a:gd name="T33" fmla="*/ 1957559258 h 392"/>
                  <a:gd name="T34" fmla="*/ 523921226 w 345"/>
                  <a:gd name="T35" fmla="*/ 2132952964 h 392"/>
                  <a:gd name="T36" fmla="*/ 539942147 w 345"/>
                  <a:gd name="T37" fmla="*/ 2147483647 h 392"/>
                  <a:gd name="T38" fmla="*/ 555993493 w 345"/>
                  <a:gd name="T39" fmla="*/ 2147483647 h 392"/>
                  <a:gd name="T40" fmla="*/ 588065935 w 345"/>
                  <a:gd name="T41" fmla="*/ 2147483647 h 392"/>
                  <a:gd name="T42" fmla="*/ 641540463 w 345"/>
                  <a:gd name="T43" fmla="*/ 2147483647 h 392"/>
                  <a:gd name="T44" fmla="*/ 759129275 w 345"/>
                  <a:gd name="T45" fmla="*/ 2065068921 h 392"/>
                  <a:gd name="T46" fmla="*/ 1181482611 w 345"/>
                  <a:gd name="T47" fmla="*/ 1578512887 h 392"/>
                  <a:gd name="T48" fmla="*/ 1331174289 w 345"/>
                  <a:gd name="T49" fmla="*/ 1380480475 h 392"/>
                  <a:gd name="T50" fmla="*/ 1507588020 w 345"/>
                  <a:gd name="T51" fmla="*/ 1120215455 h 392"/>
                  <a:gd name="T52" fmla="*/ 1667980655 w 345"/>
                  <a:gd name="T53" fmla="*/ 854330539 h 392"/>
                  <a:gd name="T54" fmla="*/ 1774899111 w 345"/>
                  <a:gd name="T55" fmla="*/ 639311213 h 392"/>
                  <a:gd name="T56" fmla="*/ 1828342864 w 345"/>
                  <a:gd name="T57" fmla="*/ 452613923 h 392"/>
                  <a:gd name="T58" fmla="*/ 1844394385 w 345"/>
                  <a:gd name="T59" fmla="*/ 288555339 h 392"/>
                  <a:gd name="T60" fmla="*/ 1828342864 w 345"/>
                  <a:gd name="T61" fmla="*/ 175393885 h 392"/>
                  <a:gd name="T62" fmla="*/ 1774899111 w 345"/>
                  <a:gd name="T63" fmla="*/ 84871136 h 392"/>
                  <a:gd name="T64" fmla="*/ 1694702706 w 345"/>
                  <a:gd name="T65" fmla="*/ 22638706 h 392"/>
                  <a:gd name="T66" fmla="*/ 1593134815 w 345"/>
                  <a:gd name="T67" fmla="*/ 0 h 392"/>
                  <a:gd name="T68" fmla="*/ 1523639541 w 345"/>
                  <a:gd name="T69" fmla="*/ 11303405 h 392"/>
                  <a:gd name="T70" fmla="*/ 1470165013 w 345"/>
                  <a:gd name="T71" fmla="*/ 45277233 h 392"/>
                  <a:gd name="T72" fmla="*/ 1438092571 w 345"/>
                  <a:gd name="T73" fmla="*/ 90522749 h 392"/>
                  <a:gd name="T74" fmla="*/ 1427391615 w 345"/>
                  <a:gd name="T75" fmla="*/ 158406970 h 392"/>
                  <a:gd name="T76" fmla="*/ 1438092571 w 345"/>
                  <a:gd name="T77" fmla="*/ 248929719 h 392"/>
                  <a:gd name="T78" fmla="*/ 1475515578 w 345"/>
                  <a:gd name="T79" fmla="*/ 322497272 h 392"/>
                  <a:gd name="T80" fmla="*/ 1593134815 w 345"/>
                  <a:gd name="T81" fmla="*/ 441310518 h 392"/>
                  <a:gd name="T82" fmla="*/ 1603835946 w 345"/>
                  <a:gd name="T83" fmla="*/ 497891156 h 392"/>
                  <a:gd name="T84" fmla="*/ 1603835946 w 345"/>
                  <a:gd name="T85" fmla="*/ 582730574 h 392"/>
                  <a:gd name="T86" fmla="*/ 1577083294 w 345"/>
                  <a:gd name="T87" fmla="*/ 701543642 h 392"/>
                  <a:gd name="T88" fmla="*/ 1523639541 w 345"/>
                  <a:gd name="T89" fmla="*/ 842995416 h 392"/>
                  <a:gd name="T90" fmla="*/ 1438092571 w 345"/>
                  <a:gd name="T91" fmla="*/ 995750595 h 392"/>
                  <a:gd name="T92" fmla="*/ 1283050327 w 345"/>
                  <a:gd name="T93" fmla="*/ 1256015615 h 392"/>
                  <a:gd name="T94" fmla="*/ 1005068880 w 345"/>
                  <a:gd name="T95" fmla="*/ 1606803206 h 392"/>
                  <a:gd name="T96" fmla="*/ 855377026 w 345"/>
                  <a:gd name="T97" fmla="*/ 1708629538 h 392"/>
                  <a:gd name="T98" fmla="*/ 828655149 w 345"/>
                  <a:gd name="T99" fmla="*/ 1239028701 h 392"/>
                  <a:gd name="T100" fmla="*/ 780531187 w 345"/>
                  <a:gd name="T101" fmla="*/ 792066391 h 392"/>
                  <a:gd name="T102" fmla="*/ 721706268 w 345"/>
                  <a:gd name="T103" fmla="*/ 379078088 h 392"/>
                  <a:gd name="T104" fmla="*/ 636189898 w 345"/>
                  <a:gd name="T105" fmla="*/ 16986914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3"/>
                    </a:moveTo>
                    <a:lnTo>
                      <a:pt x="109" y="0"/>
                    </a:lnTo>
                    <a:lnTo>
                      <a:pt x="82" y="6"/>
                    </a:lnTo>
                    <a:lnTo>
                      <a:pt x="53" y="13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2"/>
                    </a:lnTo>
                    <a:lnTo>
                      <a:pt x="9" y="32"/>
                    </a:lnTo>
                    <a:lnTo>
                      <a:pt x="17" y="32"/>
                    </a:lnTo>
                    <a:lnTo>
                      <a:pt x="30" y="33"/>
                    </a:lnTo>
                    <a:lnTo>
                      <a:pt x="42" y="36"/>
                    </a:lnTo>
                    <a:lnTo>
                      <a:pt x="47" y="37"/>
                    </a:lnTo>
                    <a:lnTo>
                      <a:pt x="51" y="39"/>
                    </a:lnTo>
                    <a:lnTo>
                      <a:pt x="55" y="41"/>
                    </a:lnTo>
                    <a:lnTo>
                      <a:pt x="58" y="44"/>
                    </a:lnTo>
                    <a:lnTo>
                      <a:pt x="62" y="49"/>
                    </a:lnTo>
                    <a:lnTo>
                      <a:pt x="64" y="53"/>
                    </a:lnTo>
                    <a:lnTo>
                      <a:pt x="66" y="58"/>
                    </a:lnTo>
                    <a:lnTo>
                      <a:pt x="69" y="65"/>
                    </a:lnTo>
                    <a:lnTo>
                      <a:pt x="72" y="79"/>
                    </a:lnTo>
                    <a:lnTo>
                      <a:pt x="75" y="98"/>
                    </a:lnTo>
                    <a:lnTo>
                      <a:pt x="79" y="115"/>
                    </a:lnTo>
                    <a:lnTo>
                      <a:pt x="81" y="131"/>
                    </a:lnTo>
                    <a:lnTo>
                      <a:pt x="83" y="145"/>
                    </a:lnTo>
                    <a:lnTo>
                      <a:pt x="85" y="159"/>
                    </a:lnTo>
                    <a:lnTo>
                      <a:pt x="86" y="170"/>
                    </a:lnTo>
                    <a:lnTo>
                      <a:pt x="88" y="195"/>
                    </a:lnTo>
                    <a:lnTo>
                      <a:pt x="91" y="232"/>
                    </a:lnTo>
                    <a:lnTo>
                      <a:pt x="95" y="282"/>
                    </a:lnTo>
                    <a:lnTo>
                      <a:pt x="97" y="300"/>
                    </a:lnTo>
                    <a:lnTo>
                      <a:pt x="97" y="315"/>
                    </a:lnTo>
                    <a:lnTo>
                      <a:pt x="98" y="328"/>
                    </a:lnTo>
                    <a:lnTo>
                      <a:pt x="98" y="338"/>
                    </a:lnTo>
                    <a:lnTo>
                      <a:pt x="98" y="346"/>
                    </a:lnTo>
                    <a:lnTo>
                      <a:pt x="98" y="364"/>
                    </a:lnTo>
                    <a:lnTo>
                      <a:pt x="98" y="377"/>
                    </a:lnTo>
                    <a:lnTo>
                      <a:pt x="100" y="385"/>
                    </a:lnTo>
                    <a:lnTo>
                      <a:pt x="101" y="388"/>
                    </a:lnTo>
                    <a:lnTo>
                      <a:pt x="102" y="390"/>
                    </a:lnTo>
                    <a:lnTo>
                      <a:pt x="104" y="391"/>
                    </a:lnTo>
                    <a:lnTo>
                      <a:pt x="107" y="392"/>
                    </a:lnTo>
                    <a:lnTo>
                      <a:pt x="110" y="391"/>
                    </a:lnTo>
                    <a:lnTo>
                      <a:pt x="114" y="388"/>
                    </a:lnTo>
                    <a:lnTo>
                      <a:pt x="120" y="385"/>
                    </a:lnTo>
                    <a:lnTo>
                      <a:pt x="127" y="381"/>
                    </a:lnTo>
                    <a:lnTo>
                      <a:pt x="142" y="365"/>
                    </a:lnTo>
                    <a:lnTo>
                      <a:pt x="163" y="345"/>
                    </a:lnTo>
                    <a:lnTo>
                      <a:pt x="221" y="279"/>
                    </a:lnTo>
                    <a:lnTo>
                      <a:pt x="234" y="263"/>
                    </a:lnTo>
                    <a:lnTo>
                      <a:pt x="249" y="244"/>
                    </a:lnTo>
                    <a:lnTo>
                      <a:pt x="266" y="223"/>
                    </a:lnTo>
                    <a:lnTo>
                      <a:pt x="282" y="198"/>
                    </a:lnTo>
                    <a:lnTo>
                      <a:pt x="298" y="173"/>
                    </a:lnTo>
                    <a:lnTo>
                      <a:pt x="312" y="151"/>
                    </a:lnTo>
                    <a:lnTo>
                      <a:pt x="323" y="131"/>
                    </a:lnTo>
                    <a:lnTo>
                      <a:pt x="332" y="113"/>
                    </a:lnTo>
                    <a:lnTo>
                      <a:pt x="337" y="96"/>
                    </a:lnTo>
                    <a:lnTo>
                      <a:pt x="342" y="80"/>
                    </a:lnTo>
                    <a:lnTo>
                      <a:pt x="345" y="66"/>
                    </a:lnTo>
                    <a:lnTo>
                      <a:pt x="345" y="51"/>
                    </a:lnTo>
                    <a:lnTo>
                      <a:pt x="345" y="41"/>
                    </a:lnTo>
                    <a:lnTo>
                      <a:pt x="342" y="31"/>
                    </a:lnTo>
                    <a:lnTo>
                      <a:pt x="337" y="22"/>
                    </a:lnTo>
                    <a:lnTo>
                      <a:pt x="332" y="15"/>
                    </a:lnTo>
                    <a:lnTo>
                      <a:pt x="325" y="9"/>
                    </a:lnTo>
                    <a:lnTo>
                      <a:pt x="317" y="4"/>
                    </a:lnTo>
                    <a:lnTo>
                      <a:pt x="308" y="1"/>
                    </a:lnTo>
                    <a:lnTo>
                      <a:pt x="298" y="0"/>
                    </a:lnTo>
                    <a:lnTo>
                      <a:pt x="291" y="1"/>
                    </a:lnTo>
                    <a:lnTo>
                      <a:pt x="285" y="2"/>
                    </a:lnTo>
                    <a:lnTo>
                      <a:pt x="279" y="4"/>
                    </a:lnTo>
                    <a:lnTo>
                      <a:pt x="275" y="8"/>
                    </a:lnTo>
                    <a:lnTo>
                      <a:pt x="271" y="12"/>
                    </a:lnTo>
                    <a:lnTo>
                      <a:pt x="269" y="16"/>
                    </a:lnTo>
                    <a:lnTo>
                      <a:pt x="267" y="22"/>
                    </a:lnTo>
                    <a:lnTo>
                      <a:pt x="267" y="28"/>
                    </a:lnTo>
                    <a:lnTo>
                      <a:pt x="267" y="37"/>
                    </a:lnTo>
                    <a:lnTo>
                      <a:pt x="269" y="44"/>
                    </a:lnTo>
                    <a:lnTo>
                      <a:pt x="272" y="51"/>
                    </a:lnTo>
                    <a:lnTo>
                      <a:pt x="276" y="57"/>
                    </a:lnTo>
                    <a:lnTo>
                      <a:pt x="295" y="75"/>
                    </a:lnTo>
                    <a:lnTo>
                      <a:pt x="298" y="78"/>
                    </a:lnTo>
                    <a:lnTo>
                      <a:pt x="299" y="84"/>
                    </a:lnTo>
                    <a:lnTo>
                      <a:pt x="300" y="88"/>
                    </a:lnTo>
                    <a:lnTo>
                      <a:pt x="302" y="94"/>
                    </a:lnTo>
                    <a:lnTo>
                      <a:pt x="300" y="103"/>
                    </a:lnTo>
                    <a:lnTo>
                      <a:pt x="298" y="113"/>
                    </a:lnTo>
                    <a:lnTo>
                      <a:pt x="295" y="124"/>
                    </a:lnTo>
                    <a:lnTo>
                      <a:pt x="290" y="135"/>
                    </a:lnTo>
                    <a:lnTo>
                      <a:pt x="285" y="149"/>
                    </a:lnTo>
                    <a:lnTo>
                      <a:pt x="277" y="162"/>
                    </a:lnTo>
                    <a:lnTo>
                      <a:pt x="269" y="176"/>
                    </a:lnTo>
                    <a:lnTo>
                      <a:pt x="260" y="190"/>
                    </a:lnTo>
                    <a:lnTo>
                      <a:pt x="240" y="222"/>
                    </a:lnTo>
                    <a:lnTo>
                      <a:pt x="215" y="253"/>
                    </a:lnTo>
                    <a:lnTo>
                      <a:pt x="188" y="284"/>
                    </a:lnTo>
                    <a:lnTo>
                      <a:pt x="160" y="315"/>
                    </a:lnTo>
                    <a:lnTo>
                      <a:pt x="160" y="302"/>
                    </a:lnTo>
                    <a:lnTo>
                      <a:pt x="158" y="261"/>
                    </a:lnTo>
                    <a:lnTo>
                      <a:pt x="155" y="219"/>
                    </a:lnTo>
                    <a:lnTo>
                      <a:pt x="151" y="179"/>
                    </a:lnTo>
                    <a:lnTo>
                      <a:pt x="146" y="140"/>
                    </a:lnTo>
                    <a:lnTo>
                      <a:pt x="140" y="102"/>
                    </a:lnTo>
                    <a:lnTo>
                      <a:pt x="135" y="67"/>
                    </a:lnTo>
                    <a:lnTo>
                      <a:pt x="127" y="33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02" name="Freeform 311"/>
              <p:cNvSpPr>
                <a:spLocks noEditPoints="1"/>
              </p:cNvSpPr>
              <p:nvPr/>
            </p:nvSpPr>
            <p:spPr bwMode="auto">
              <a:xfrm>
                <a:off x="8099425" y="5807075"/>
                <a:ext cx="47625" cy="76200"/>
              </a:xfrm>
              <a:custGeom>
                <a:avLst/>
                <a:gdLst>
                  <a:gd name="T0" fmla="*/ 1374177353 w 272"/>
                  <a:gd name="T1" fmla="*/ 0 h 435"/>
                  <a:gd name="T2" fmla="*/ 1331226607 w 272"/>
                  <a:gd name="T3" fmla="*/ 10739821 h 435"/>
                  <a:gd name="T4" fmla="*/ 1143359464 w 272"/>
                  <a:gd name="T5" fmla="*/ 26880382 h 435"/>
                  <a:gd name="T6" fmla="*/ 810545108 w 272"/>
                  <a:gd name="T7" fmla="*/ 129001345 h 435"/>
                  <a:gd name="T8" fmla="*/ 552871621 w 272"/>
                  <a:gd name="T9" fmla="*/ 274143076 h 435"/>
                  <a:gd name="T10" fmla="*/ 332814356 w 272"/>
                  <a:gd name="T11" fmla="*/ 467645181 h 435"/>
                  <a:gd name="T12" fmla="*/ 166407178 w 272"/>
                  <a:gd name="T13" fmla="*/ 693397403 h 435"/>
                  <a:gd name="T14" fmla="*/ 59045720 w 272"/>
                  <a:gd name="T15" fmla="*/ 956800658 h 435"/>
                  <a:gd name="T16" fmla="*/ 5364991 w 272"/>
                  <a:gd name="T17" fmla="*/ 1236313819 h 435"/>
                  <a:gd name="T18" fmla="*/ 16094974 w 272"/>
                  <a:gd name="T19" fmla="*/ 1548077098 h 435"/>
                  <a:gd name="T20" fmla="*/ 80505685 w 272"/>
                  <a:gd name="T21" fmla="*/ 1838330080 h 435"/>
                  <a:gd name="T22" fmla="*/ 203962117 w 272"/>
                  <a:gd name="T23" fmla="*/ 2064082477 h 435"/>
                  <a:gd name="T24" fmla="*/ 365004303 w 272"/>
                  <a:gd name="T25" fmla="*/ 2147483647 h 435"/>
                  <a:gd name="T26" fmla="*/ 574362227 w 272"/>
                  <a:gd name="T27" fmla="*/ 2147483647 h 435"/>
                  <a:gd name="T28" fmla="*/ 837370064 w 272"/>
                  <a:gd name="T29" fmla="*/ 2147483647 h 435"/>
                  <a:gd name="T30" fmla="*/ 1025268023 w 272"/>
                  <a:gd name="T31" fmla="*/ 2147483647 h 435"/>
                  <a:gd name="T32" fmla="*/ 1148724455 w 272"/>
                  <a:gd name="T33" fmla="*/ 2147483647 h 435"/>
                  <a:gd name="T34" fmla="*/ 1250690280 w 272"/>
                  <a:gd name="T35" fmla="*/ 2133952972 h 435"/>
                  <a:gd name="T36" fmla="*/ 1331226607 w 272"/>
                  <a:gd name="T37" fmla="*/ 2015722279 h 435"/>
                  <a:gd name="T38" fmla="*/ 1427827441 w 272"/>
                  <a:gd name="T39" fmla="*/ 1768459585 h 435"/>
                  <a:gd name="T40" fmla="*/ 1454683038 w 272"/>
                  <a:gd name="T41" fmla="*/ 1607207948 h 435"/>
                  <a:gd name="T42" fmla="*/ 1449318047 w 272"/>
                  <a:gd name="T43" fmla="*/ 1397565457 h 435"/>
                  <a:gd name="T44" fmla="*/ 1384907335 w 272"/>
                  <a:gd name="T45" fmla="*/ 1209433437 h 435"/>
                  <a:gd name="T46" fmla="*/ 1282910869 w 272"/>
                  <a:gd name="T47" fmla="*/ 1042781059 h 435"/>
                  <a:gd name="T48" fmla="*/ 1143359464 w 272"/>
                  <a:gd name="T49" fmla="*/ 935290186 h 435"/>
                  <a:gd name="T50" fmla="*/ 960826671 w 272"/>
                  <a:gd name="T51" fmla="*/ 870789601 h 435"/>
                  <a:gd name="T52" fmla="*/ 772959353 w 272"/>
                  <a:gd name="T53" fmla="*/ 860049606 h 435"/>
                  <a:gd name="T54" fmla="*/ 649502921 w 272"/>
                  <a:gd name="T55" fmla="*/ 881529422 h 435"/>
                  <a:gd name="T56" fmla="*/ 504586525 w 272"/>
                  <a:gd name="T57" fmla="*/ 946030182 h 435"/>
                  <a:gd name="T58" fmla="*/ 418685032 w 272"/>
                  <a:gd name="T59" fmla="*/ 919149625 h 435"/>
                  <a:gd name="T60" fmla="*/ 515316507 w 272"/>
                  <a:gd name="T61" fmla="*/ 666517021 h 435"/>
                  <a:gd name="T62" fmla="*/ 670963062 w 272"/>
                  <a:gd name="T63" fmla="*/ 440764799 h 435"/>
                  <a:gd name="T64" fmla="*/ 869590828 w 272"/>
                  <a:gd name="T65" fmla="*/ 263372600 h 435"/>
                  <a:gd name="T66" fmla="*/ 1111138700 w 272"/>
                  <a:gd name="T67" fmla="*/ 134371255 h 435"/>
                  <a:gd name="T68" fmla="*/ 1384907335 w 272"/>
                  <a:gd name="T69" fmla="*/ 59130674 h 435"/>
                  <a:gd name="T70" fmla="*/ 681723685 w 272"/>
                  <a:gd name="T71" fmla="*/ 1015931332 h 435"/>
                  <a:gd name="T72" fmla="*/ 799815125 w 272"/>
                  <a:gd name="T73" fmla="*/ 1026671328 h 435"/>
                  <a:gd name="T74" fmla="*/ 928636548 w 272"/>
                  <a:gd name="T75" fmla="*/ 1080432092 h 435"/>
                  <a:gd name="T76" fmla="*/ 1030633015 w 272"/>
                  <a:gd name="T77" fmla="*/ 1182552880 h 435"/>
                  <a:gd name="T78" fmla="*/ 1105773709 w 272"/>
                  <a:gd name="T79" fmla="*/ 1333064697 h 435"/>
                  <a:gd name="T80" fmla="*/ 1143359464 w 272"/>
                  <a:gd name="T81" fmla="*/ 1526566626 h 435"/>
                  <a:gd name="T82" fmla="*/ 1148724455 w 272"/>
                  <a:gd name="T83" fmla="*/ 1741579203 h 435"/>
                  <a:gd name="T84" fmla="*/ 1127233849 w 272"/>
                  <a:gd name="T85" fmla="*/ 1924341137 h 435"/>
                  <a:gd name="T86" fmla="*/ 1078918111 w 272"/>
                  <a:gd name="T87" fmla="*/ 2064082477 h 435"/>
                  <a:gd name="T88" fmla="*/ 1009142233 w 272"/>
                  <a:gd name="T89" fmla="*/ 2147483647 h 435"/>
                  <a:gd name="T90" fmla="*/ 907176583 w 272"/>
                  <a:gd name="T91" fmla="*/ 2147483647 h 435"/>
                  <a:gd name="T92" fmla="*/ 783689511 w 272"/>
                  <a:gd name="T93" fmla="*/ 2147483647 h 435"/>
                  <a:gd name="T94" fmla="*/ 633407948 w 272"/>
                  <a:gd name="T95" fmla="*/ 2147483647 h 435"/>
                  <a:gd name="T96" fmla="*/ 509951516 w 272"/>
                  <a:gd name="T97" fmla="*/ 2117843241 h 435"/>
                  <a:gd name="T98" fmla="*/ 413320041 w 272"/>
                  <a:gd name="T99" fmla="*/ 1972701335 h 435"/>
                  <a:gd name="T100" fmla="*/ 348909330 w 272"/>
                  <a:gd name="T101" fmla="*/ 1768459585 h 435"/>
                  <a:gd name="T102" fmla="*/ 316688566 w 272"/>
                  <a:gd name="T103" fmla="*/ 1521196716 h 435"/>
                  <a:gd name="T104" fmla="*/ 332814356 w 272"/>
                  <a:gd name="T105" fmla="*/ 1241683730 h 435"/>
                  <a:gd name="T106" fmla="*/ 370369295 w 272"/>
                  <a:gd name="T107" fmla="*/ 1139562767 h 435"/>
                  <a:gd name="T108" fmla="*/ 434780006 w 272"/>
                  <a:gd name="T109" fmla="*/ 1075031352 h 435"/>
                  <a:gd name="T110" fmla="*/ 574362227 w 272"/>
                  <a:gd name="T111" fmla="*/ 1026671328 h 435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272"/>
                  <a:gd name="T169" fmla="*/ 0 h 435"/>
                  <a:gd name="T170" fmla="*/ 272 w 272"/>
                  <a:gd name="T171" fmla="*/ 435 h 435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272" h="435">
                    <a:moveTo>
                      <a:pt x="257" y="0"/>
                    </a:moveTo>
                    <a:lnTo>
                      <a:pt x="256" y="0"/>
                    </a:lnTo>
                    <a:lnTo>
                      <a:pt x="255" y="0"/>
                    </a:lnTo>
                    <a:lnTo>
                      <a:pt x="253" y="0"/>
                    </a:lnTo>
                    <a:lnTo>
                      <a:pt x="248" y="2"/>
                    </a:lnTo>
                    <a:lnTo>
                      <a:pt x="243" y="2"/>
                    </a:lnTo>
                    <a:lnTo>
                      <a:pt x="229" y="3"/>
                    </a:lnTo>
                    <a:lnTo>
                      <a:pt x="213" y="5"/>
                    </a:lnTo>
                    <a:lnTo>
                      <a:pt x="191" y="11"/>
                    </a:lnTo>
                    <a:lnTo>
                      <a:pt x="170" y="17"/>
                    </a:lnTo>
                    <a:lnTo>
                      <a:pt x="151" y="24"/>
                    </a:lnTo>
                    <a:lnTo>
                      <a:pt x="134" y="32"/>
                    </a:lnTo>
                    <a:lnTo>
                      <a:pt x="117" y="41"/>
                    </a:lnTo>
                    <a:lnTo>
                      <a:pt x="103" y="51"/>
                    </a:lnTo>
                    <a:lnTo>
                      <a:pt x="88" y="62"/>
                    </a:lnTo>
                    <a:lnTo>
                      <a:pt x="75" y="74"/>
                    </a:lnTo>
                    <a:lnTo>
                      <a:pt x="62" y="87"/>
                    </a:lnTo>
                    <a:lnTo>
                      <a:pt x="51" y="100"/>
                    </a:lnTo>
                    <a:lnTo>
                      <a:pt x="41" y="115"/>
                    </a:lnTo>
                    <a:lnTo>
                      <a:pt x="31" y="129"/>
                    </a:lnTo>
                    <a:lnTo>
                      <a:pt x="23" y="145"/>
                    </a:lnTo>
                    <a:lnTo>
                      <a:pt x="16" y="161"/>
                    </a:lnTo>
                    <a:lnTo>
                      <a:pt x="11" y="178"/>
                    </a:lnTo>
                    <a:lnTo>
                      <a:pt x="6" y="194"/>
                    </a:lnTo>
                    <a:lnTo>
                      <a:pt x="3" y="212"/>
                    </a:lnTo>
                    <a:lnTo>
                      <a:pt x="1" y="230"/>
                    </a:lnTo>
                    <a:lnTo>
                      <a:pt x="0" y="248"/>
                    </a:lnTo>
                    <a:lnTo>
                      <a:pt x="1" y="269"/>
                    </a:lnTo>
                    <a:lnTo>
                      <a:pt x="3" y="288"/>
                    </a:lnTo>
                    <a:lnTo>
                      <a:pt x="5" y="307"/>
                    </a:lnTo>
                    <a:lnTo>
                      <a:pt x="10" y="325"/>
                    </a:lnTo>
                    <a:lnTo>
                      <a:pt x="15" y="342"/>
                    </a:lnTo>
                    <a:lnTo>
                      <a:pt x="22" y="357"/>
                    </a:lnTo>
                    <a:lnTo>
                      <a:pt x="29" y="371"/>
                    </a:lnTo>
                    <a:lnTo>
                      <a:pt x="38" y="384"/>
                    </a:lnTo>
                    <a:lnTo>
                      <a:pt x="47" y="396"/>
                    </a:lnTo>
                    <a:lnTo>
                      <a:pt x="57" y="406"/>
                    </a:lnTo>
                    <a:lnTo>
                      <a:pt x="68" y="414"/>
                    </a:lnTo>
                    <a:lnTo>
                      <a:pt x="80" y="422"/>
                    </a:lnTo>
                    <a:lnTo>
                      <a:pt x="94" y="427"/>
                    </a:lnTo>
                    <a:lnTo>
                      <a:pt x="107" y="432"/>
                    </a:lnTo>
                    <a:lnTo>
                      <a:pt x="122" y="434"/>
                    </a:lnTo>
                    <a:lnTo>
                      <a:pt x="137" y="435"/>
                    </a:lnTo>
                    <a:lnTo>
                      <a:pt x="156" y="434"/>
                    </a:lnTo>
                    <a:lnTo>
                      <a:pt x="174" y="431"/>
                    </a:lnTo>
                    <a:lnTo>
                      <a:pt x="183" y="428"/>
                    </a:lnTo>
                    <a:lnTo>
                      <a:pt x="191" y="425"/>
                    </a:lnTo>
                    <a:lnTo>
                      <a:pt x="199" y="422"/>
                    </a:lnTo>
                    <a:lnTo>
                      <a:pt x="207" y="418"/>
                    </a:lnTo>
                    <a:lnTo>
                      <a:pt x="214" y="414"/>
                    </a:lnTo>
                    <a:lnTo>
                      <a:pt x="220" y="408"/>
                    </a:lnTo>
                    <a:lnTo>
                      <a:pt x="227" y="403"/>
                    </a:lnTo>
                    <a:lnTo>
                      <a:pt x="233" y="397"/>
                    </a:lnTo>
                    <a:lnTo>
                      <a:pt x="238" y="389"/>
                    </a:lnTo>
                    <a:lnTo>
                      <a:pt x="244" y="383"/>
                    </a:lnTo>
                    <a:lnTo>
                      <a:pt x="248" y="375"/>
                    </a:lnTo>
                    <a:lnTo>
                      <a:pt x="253" y="366"/>
                    </a:lnTo>
                    <a:lnTo>
                      <a:pt x="261" y="348"/>
                    </a:lnTo>
                    <a:lnTo>
                      <a:pt x="266" y="329"/>
                    </a:lnTo>
                    <a:lnTo>
                      <a:pt x="269" y="319"/>
                    </a:lnTo>
                    <a:lnTo>
                      <a:pt x="271" y="309"/>
                    </a:lnTo>
                    <a:lnTo>
                      <a:pt x="271" y="299"/>
                    </a:lnTo>
                    <a:lnTo>
                      <a:pt x="272" y="288"/>
                    </a:lnTo>
                    <a:lnTo>
                      <a:pt x="271" y="274"/>
                    </a:lnTo>
                    <a:lnTo>
                      <a:pt x="270" y="260"/>
                    </a:lnTo>
                    <a:lnTo>
                      <a:pt x="266" y="248"/>
                    </a:lnTo>
                    <a:lnTo>
                      <a:pt x="263" y="236"/>
                    </a:lnTo>
                    <a:lnTo>
                      <a:pt x="258" y="225"/>
                    </a:lnTo>
                    <a:lnTo>
                      <a:pt x="253" y="213"/>
                    </a:lnTo>
                    <a:lnTo>
                      <a:pt x="246" y="203"/>
                    </a:lnTo>
                    <a:lnTo>
                      <a:pt x="239" y="194"/>
                    </a:lnTo>
                    <a:lnTo>
                      <a:pt x="232" y="186"/>
                    </a:lnTo>
                    <a:lnTo>
                      <a:pt x="223" y="180"/>
                    </a:lnTo>
                    <a:lnTo>
                      <a:pt x="213" y="174"/>
                    </a:lnTo>
                    <a:lnTo>
                      <a:pt x="202" y="169"/>
                    </a:lnTo>
                    <a:lnTo>
                      <a:pt x="191" y="165"/>
                    </a:lnTo>
                    <a:lnTo>
                      <a:pt x="179" y="162"/>
                    </a:lnTo>
                    <a:lnTo>
                      <a:pt x="167" y="161"/>
                    </a:lnTo>
                    <a:lnTo>
                      <a:pt x="154" y="160"/>
                    </a:lnTo>
                    <a:lnTo>
                      <a:pt x="144" y="160"/>
                    </a:lnTo>
                    <a:lnTo>
                      <a:pt x="136" y="161"/>
                    </a:lnTo>
                    <a:lnTo>
                      <a:pt x="128" y="162"/>
                    </a:lnTo>
                    <a:lnTo>
                      <a:pt x="121" y="164"/>
                    </a:lnTo>
                    <a:lnTo>
                      <a:pt x="113" y="167"/>
                    </a:lnTo>
                    <a:lnTo>
                      <a:pt x="104" y="172"/>
                    </a:lnTo>
                    <a:lnTo>
                      <a:pt x="94" y="176"/>
                    </a:lnTo>
                    <a:lnTo>
                      <a:pt x="81" y="183"/>
                    </a:lnTo>
                    <a:lnTo>
                      <a:pt x="75" y="188"/>
                    </a:lnTo>
                    <a:lnTo>
                      <a:pt x="78" y="171"/>
                    </a:lnTo>
                    <a:lnTo>
                      <a:pt x="83" y="154"/>
                    </a:lnTo>
                    <a:lnTo>
                      <a:pt x="89" y="138"/>
                    </a:lnTo>
                    <a:lnTo>
                      <a:pt x="96" y="124"/>
                    </a:lnTo>
                    <a:lnTo>
                      <a:pt x="105" y="109"/>
                    </a:lnTo>
                    <a:lnTo>
                      <a:pt x="114" y="96"/>
                    </a:lnTo>
                    <a:lnTo>
                      <a:pt x="125" y="82"/>
                    </a:lnTo>
                    <a:lnTo>
                      <a:pt x="136" y="70"/>
                    </a:lnTo>
                    <a:lnTo>
                      <a:pt x="149" y="59"/>
                    </a:lnTo>
                    <a:lnTo>
                      <a:pt x="162" y="49"/>
                    </a:lnTo>
                    <a:lnTo>
                      <a:pt x="177" y="40"/>
                    </a:lnTo>
                    <a:lnTo>
                      <a:pt x="191" y="32"/>
                    </a:lnTo>
                    <a:lnTo>
                      <a:pt x="207" y="25"/>
                    </a:lnTo>
                    <a:lnTo>
                      <a:pt x="224" y="18"/>
                    </a:lnTo>
                    <a:lnTo>
                      <a:pt x="241" y="14"/>
                    </a:lnTo>
                    <a:lnTo>
                      <a:pt x="258" y="11"/>
                    </a:lnTo>
                    <a:lnTo>
                      <a:pt x="257" y="0"/>
                    </a:lnTo>
                    <a:close/>
                    <a:moveTo>
                      <a:pt x="124" y="189"/>
                    </a:moveTo>
                    <a:lnTo>
                      <a:pt x="127" y="189"/>
                    </a:lnTo>
                    <a:lnTo>
                      <a:pt x="130" y="189"/>
                    </a:lnTo>
                    <a:lnTo>
                      <a:pt x="140" y="190"/>
                    </a:lnTo>
                    <a:lnTo>
                      <a:pt x="149" y="191"/>
                    </a:lnTo>
                    <a:lnTo>
                      <a:pt x="158" y="193"/>
                    </a:lnTo>
                    <a:lnTo>
                      <a:pt x="167" y="197"/>
                    </a:lnTo>
                    <a:lnTo>
                      <a:pt x="173" y="201"/>
                    </a:lnTo>
                    <a:lnTo>
                      <a:pt x="181" y="207"/>
                    </a:lnTo>
                    <a:lnTo>
                      <a:pt x="187" y="213"/>
                    </a:lnTo>
                    <a:lnTo>
                      <a:pt x="192" y="220"/>
                    </a:lnTo>
                    <a:lnTo>
                      <a:pt x="198" y="229"/>
                    </a:lnTo>
                    <a:lnTo>
                      <a:pt x="202" y="238"/>
                    </a:lnTo>
                    <a:lnTo>
                      <a:pt x="206" y="248"/>
                    </a:lnTo>
                    <a:lnTo>
                      <a:pt x="209" y="259"/>
                    </a:lnTo>
                    <a:lnTo>
                      <a:pt x="211" y="271"/>
                    </a:lnTo>
                    <a:lnTo>
                      <a:pt x="213" y="284"/>
                    </a:lnTo>
                    <a:lnTo>
                      <a:pt x="214" y="297"/>
                    </a:lnTo>
                    <a:lnTo>
                      <a:pt x="214" y="312"/>
                    </a:lnTo>
                    <a:lnTo>
                      <a:pt x="214" y="324"/>
                    </a:lnTo>
                    <a:lnTo>
                      <a:pt x="213" y="337"/>
                    </a:lnTo>
                    <a:lnTo>
                      <a:pt x="211" y="347"/>
                    </a:lnTo>
                    <a:lnTo>
                      <a:pt x="210" y="358"/>
                    </a:lnTo>
                    <a:lnTo>
                      <a:pt x="207" y="367"/>
                    </a:lnTo>
                    <a:lnTo>
                      <a:pt x="205" y="376"/>
                    </a:lnTo>
                    <a:lnTo>
                      <a:pt x="201" y="384"/>
                    </a:lnTo>
                    <a:lnTo>
                      <a:pt x="197" y="390"/>
                    </a:lnTo>
                    <a:lnTo>
                      <a:pt x="192" y="397"/>
                    </a:lnTo>
                    <a:lnTo>
                      <a:pt x="188" y="403"/>
                    </a:lnTo>
                    <a:lnTo>
                      <a:pt x="182" y="407"/>
                    </a:lnTo>
                    <a:lnTo>
                      <a:pt x="176" y="411"/>
                    </a:lnTo>
                    <a:lnTo>
                      <a:pt x="169" y="414"/>
                    </a:lnTo>
                    <a:lnTo>
                      <a:pt x="162" y="416"/>
                    </a:lnTo>
                    <a:lnTo>
                      <a:pt x="155" y="417"/>
                    </a:lnTo>
                    <a:lnTo>
                      <a:pt x="146" y="417"/>
                    </a:lnTo>
                    <a:lnTo>
                      <a:pt x="137" y="417"/>
                    </a:lnTo>
                    <a:lnTo>
                      <a:pt x="127" y="415"/>
                    </a:lnTo>
                    <a:lnTo>
                      <a:pt x="118" y="412"/>
                    </a:lnTo>
                    <a:lnTo>
                      <a:pt x="111" y="407"/>
                    </a:lnTo>
                    <a:lnTo>
                      <a:pt x="103" y="402"/>
                    </a:lnTo>
                    <a:lnTo>
                      <a:pt x="95" y="394"/>
                    </a:lnTo>
                    <a:lnTo>
                      <a:pt x="88" y="386"/>
                    </a:lnTo>
                    <a:lnTo>
                      <a:pt x="83" y="377"/>
                    </a:lnTo>
                    <a:lnTo>
                      <a:pt x="77" y="367"/>
                    </a:lnTo>
                    <a:lnTo>
                      <a:pt x="72" y="355"/>
                    </a:lnTo>
                    <a:lnTo>
                      <a:pt x="68" y="342"/>
                    </a:lnTo>
                    <a:lnTo>
                      <a:pt x="65" y="329"/>
                    </a:lnTo>
                    <a:lnTo>
                      <a:pt x="62" y="314"/>
                    </a:lnTo>
                    <a:lnTo>
                      <a:pt x="60" y="300"/>
                    </a:lnTo>
                    <a:lnTo>
                      <a:pt x="59" y="283"/>
                    </a:lnTo>
                    <a:lnTo>
                      <a:pt x="59" y="266"/>
                    </a:lnTo>
                    <a:lnTo>
                      <a:pt x="59" y="247"/>
                    </a:lnTo>
                    <a:lnTo>
                      <a:pt x="62" y="231"/>
                    </a:lnTo>
                    <a:lnTo>
                      <a:pt x="64" y="225"/>
                    </a:lnTo>
                    <a:lnTo>
                      <a:pt x="66" y="218"/>
                    </a:lnTo>
                    <a:lnTo>
                      <a:pt x="69" y="212"/>
                    </a:lnTo>
                    <a:lnTo>
                      <a:pt x="72" y="208"/>
                    </a:lnTo>
                    <a:lnTo>
                      <a:pt x="77" y="203"/>
                    </a:lnTo>
                    <a:lnTo>
                      <a:pt x="81" y="200"/>
                    </a:lnTo>
                    <a:lnTo>
                      <a:pt x="87" y="197"/>
                    </a:lnTo>
                    <a:lnTo>
                      <a:pt x="94" y="194"/>
                    </a:lnTo>
                    <a:lnTo>
                      <a:pt x="107" y="191"/>
                    </a:lnTo>
                    <a:lnTo>
                      <a:pt x="124" y="18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03" name="Freeform 312"/>
              <p:cNvSpPr>
                <a:spLocks/>
              </p:cNvSpPr>
              <p:nvPr/>
            </p:nvSpPr>
            <p:spPr bwMode="auto">
              <a:xfrm>
                <a:off x="8199438" y="5794375"/>
                <a:ext cx="133350" cy="53975"/>
              </a:xfrm>
              <a:custGeom>
                <a:avLst/>
                <a:gdLst>
                  <a:gd name="T0" fmla="*/ 2147483647 w 755"/>
                  <a:gd name="T1" fmla="*/ 996277119 h 304"/>
                  <a:gd name="T2" fmla="*/ 2147483647 w 755"/>
                  <a:gd name="T3" fmla="*/ 1102606804 h 304"/>
                  <a:gd name="T4" fmla="*/ 2147483647 w 755"/>
                  <a:gd name="T5" fmla="*/ 1270534037 h 304"/>
                  <a:gd name="T6" fmla="*/ 2147483647 w 755"/>
                  <a:gd name="T7" fmla="*/ 1472002471 h 304"/>
                  <a:gd name="T8" fmla="*/ 2147483647 w 755"/>
                  <a:gd name="T9" fmla="*/ 1611936388 h 304"/>
                  <a:gd name="T10" fmla="*/ 2147483647 w 755"/>
                  <a:gd name="T11" fmla="*/ 1656731731 h 304"/>
                  <a:gd name="T12" fmla="*/ 2147483647 w 755"/>
                  <a:gd name="T13" fmla="*/ 1679113601 h 304"/>
                  <a:gd name="T14" fmla="*/ 2147483647 w 755"/>
                  <a:gd name="T15" fmla="*/ 1701495472 h 304"/>
                  <a:gd name="T16" fmla="*/ 2147483647 w 755"/>
                  <a:gd name="T17" fmla="*/ 1690304537 h 304"/>
                  <a:gd name="T18" fmla="*/ 2147483647 w 755"/>
                  <a:gd name="T19" fmla="*/ 1667922666 h 304"/>
                  <a:gd name="T20" fmla="*/ 2147483647 w 755"/>
                  <a:gd name="T21" fmla="*/ 1583943248 h 304"/>
                  <a:gd name="T22" fmla="*/ 2147483647 w 755"/>
                  <a:gd name="T23" fmla="*/ 1410436527 h 304"/>
                  <a:gd name="T24" fmla="*/ 2147483647 w 755"/>
                  <a:gd name="T25" fmla="*/ 1259343102 h 304"/>
                  <a:gd name="T26" fmla="*/ 2147483647 w 755"/>
                  <a:gd name="T27" fmla="*/ 1152981814 h 304"/>
                  <a:gd name="T28" fmla="*/ 2147483647 w 755"/>
                  <a:gd name="T29" fmla="*/ 1052231794 h 304"/>
                  <a:gd name="T30" fmla="*/ 2147483647 w 755"/>
                  <a:gd name="T31" fmla="*/ 957093222 h 304"/>
                  <a:gd name="T32" fmla="*/ 2147483647 w 755"/>
                  <a:gd name="T33" fmla="*/ 901106943 h 304"/>
                  <a:gd name="T34" fmla="*/ 2147483647 w 755"/>
                  <a:gd name="T35" fmla="*/ 873145408 h 304"/>
                  <a:gd name="T36" fmla="*/ 2147483647 w 755"/>
                  <a:gd name="T37" fmla="*/ 828350064 h 304"/>
                  <a:gd name="T38" fmla="*/ 2147483647 w 755"/>
                  <a:gd name="T39" fmla="*/ 805968194 h 304"/>
                  <a:gd name="T40" fmla="*/ 2147483647 w 755"/>
                  <a:gd name="T41" fmla="*/ 755593184 h 304"/>
                  <a:gd name="T42" fmla="*/ 2147483647 w 755"/>
                  <a:gd name="T43" fmla="*/ 632461295 h 304"/>
                  <a:gd name="T44" fmla="*/ 2147483647 w 755"/>
                  <a:gd name="T45" fmla="*/ 514940853 h 304"/>
                  <a:gd name="T46" fmla="*/ 2147483647 w 755"/>
                  <a:gd name="T47" fmla="*/ 408579564 h 304"/>
                  <a:gd name="T48" fmla="*/ 2147483647 w 755"/>
                  <a:gd name="T49" fmla="*/ 285447675 h 304"/>
                  <a:gd name="T50" fmla="*/ 2147483647 w 755"/>
                  <a:gd name="T51" fmla="*/ 151125029 h 304"/>
                  <a:gd name="T52" fmla="*/ 2147483647 w 755"/>
                  <a:gd name="T53" fmla="*/ 39184075 h 304"/>
                  <a:gd name="T54" fmla="*/ 2147483647 w 755"/>
                  <a:gd name="T55" fmla="*/ 5611269 h 304"/>
                  <a:gd name="T56" fmla="*/ 2147483647 w 755"/>
                  <a:gd name="T57" fmla="*/ 5611269 h 304"/>
                  <a:gd name="T58" fmla="*/ 2147483647 w 755"/>
                  <a:gd name="T59" fmla="*/ 22381870 h 304"/>
                  <a:gd name="T60" fmla="*/ 2147483647 w 755"/>
                  <a:gd name="T61" fmla="*/ 44763740 h 304"/>
                  <a:gd name="T62" fmla="*/ 2147483647 w 755"/>
                  <a:gd name="T63" fmla="*/ 89559084 h 304"/>
                  <a:gd name="T64" fmla="*/ 2147483647 w 755"/>
                  <a:gd name="T65" fmla="*/ 223881731 h 304"/>
                  <a:gd name="T66" fmla="*/ 2147483647 w 755"/>
                  <a:gd name="T67" fmla="*/ 430961434 h 304"/>
                  <a:gd name="T68" fmla="*/ 2147483647 w 755"/>
                  <a:gd name="T69" fmla="*/ 593277398 h 304"/>
                  <a:gd name="T70" fmla="*/ 2147483647 w 755"/>
                  <a:gd name="T71" fmla="*/ 699638509 h 304"/>
                  <a:gd name="T72" fmla="*/ 154261753 w 755"/>
                  <a:gd name="T73" fmla="*/ 755593184 h 304"/>
                  <a:gd name="T74" fmla="*/ 49600901 w 755"/>
                  <a:gd name="T75" fmla="*/ 766784119 h 304"/>
                  <a:gd name="T76" fmla="*/ 11012061 w 755"/>
                  <a:gd name="T77" fmla="*/ 794777259 h 304"/>
                  <a:gd name="T78" fmla="*/ 0 w 755"/>
                  <a:gd name="T79" fmla="*/ 850763538 h 304"/>
                  <a:gd name="T80" fmla="*/ 11012061 w 755"/>
                  <a:gd name="T81" fmla="*/ 906718213 h 304"/>
                  <a:gd name="T82" fmla="*/ 49600901 w 755"/>
                  <a:gd name="T83" fmla="*/ 934711352 h 304"/>
                  <a:gd name="T84" fmla="*/ 154261753 w 755"/>
                  <a:gd name="T85" fmla="*/ 945902287 h 3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4"/>
                  <a:gd name="T131" fmla="*/ 755 w 755"/>
                  <a:gd name="T132" fmla="*/ 304 h 30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4">
                    <a:moveTo>
                      <a:pt x="683" y="169"/>
                    </a:moveTo>
                    <a:lnTo>
                      <a:pt x="671" y="178"/>
                    </a:lnTo>
                    <a:lnTo>
                      <a:pt x="661" y="188"/>
                    </a:lnTo>
                    <a:lnTo>
                      <a:pt x="651" y="197"/>
                    </a:lnTo>
                    <a:lnTo>
                      <a:pt x="642" y="207"/>
                    </a:lnTo>
                    <a:lnTo>
                      <a:pt x="626" y="227"/>
                    </a:lnTo>
                    <a:lnTo>
                      <a:pt x="613" y="246"/>
                    </a:lnTo>
                    <a:lnTo>
                      <a:pt x="604" y="263"/>
                    </a:lnTo>
                    <a:lnTo>
                      <a:pt x="596" y="278"/>
                    </a:lnTo>
                    <a:lnTo>
                      <a:pt x="593" y="288"/>
                    </a:lnTo>
                    <a:lnTo>
                      <a:pt x="591" y="293"/>
                    </a:lnTo>
                    <a:lnTo>
                      <a:pt x="591" y="296"/>
                    </a:lnTo>
                    <a:lnTo>
                      <a:pt x="593" y="298"/>
                    </a:lnTo>
                    <a:lnTo>
                      <a:pt x="594" y="300"/>
                    </a:lnTo>
                    <a:lnTo>
                      <a:pt x="595" y="301"/>
                    </a:lnTo>
                    <a:lnTo>
                      <a:pt x="599" y="304"/>
                    </a:lnTo>
                    <a:lnTo>
                      <a:pt x="604" y="304"/>
                    </a:lnTo>
                    <a:lnTo>
                      <a:pt x="610" y="302"/>
                    </a:lnTo>
                    <a:lnTo>
                      <a:pt x="614" y="300"/>
                    </a:lnTo>
                    <a:lnTo>
                      <a:pt x="616" y="298"/>
                    </a:lnTo>
                    <a:lnTo>
                      <a:pt x="617" y="296"/>
                    </a:lnTo>
                    <a:lnTo>
                      <a:pt x="623" y="283"/>
                    </a:lnTo>
                    <a:lnTo>
                      <a:pt x="631" y="268"/>
                    </a:lnTo>
                    <a:lnTo>
                      <a:pt x="641" y="252"/>
                    </a:lnTo>
                    <a:lnTo>
                      <a:pt x="653" y="234"/>
                    </a:lnTo>
                    <a:lnTo>
                      <a:pt x="661" y="225"/>
                    </a:lnTo>
                    <a:lnTo>
                      <a:pt x="669" y="215"/>
                    </a:lnTo>
                    <a:lnTo>
                      <a:pt x="679" y="206"/>
                    </a:lnTo>
                    <a:lnTo>
                      <a:pt x="689" y="197"/>
                    </a:lnTo>
                    <a:lnTo>
                      <a:pt x="700" y="188"/>
                    </a:lnTo>
                    <a:lnTo>
                      <a:pt x="714" y="180"/>
                    </a:lnTo>
                    <a:lnTo>
                      <a:pt x="727" y="171"/>
                    </a:lnTo>
                    <a:lnTo>
                      <a:pt x="743" y="163"/>
                    </a:lnTo>
                    <a:lnTo>
                      <a:pt x="749" y="161"/>
                    </a:lnTo>
                    <a:lnTo>
                      <a:pt x="753" y="158"/>
                    </a:lnTo>
                    <a:lnTo>
                      <a:pt x="754" y="156"/>
                    </a:lnTo>
                    <a:lnTo>
                      <a:pt x="755" y="152"/>
                    </a:lnTo>
                    <a:lnTo>
                      <a:pt x="754" y="148"/>
                    </a:lnTo>
                    <a:lnTo>
                      <a:pt x="752" y="146"/>
                    </a:lnTo>
                    <a:lnTo>
                      <a:pt x="750" y="144"/>
                    </a:lnTo>
                    <a:lnTo>
                      <a:pt x="748" y="143"/>
                    </a:lnTo>
                    <a:lnTo>
                      <a:pt x="731" y="135"/>
                    </a:lnTo>
                    <a:lnTo>
                      <a:pt x="714" y="125"/>
                    </a:lnTo>
                    <a:lnTo>
                      <a:pt x="697" y="113"/>
                    </a:lnTo>
                    <a:lnTo>
                      <a:pt x="679" y="100"/>
                    </a:lnTo>
                    <a:lnTo>
                      <a:pt x="671" y="92"/>
                    </a:lnTo>
                    <a:lnTo>
                      <a:pt x="663" y="83"/>
                    </a:lnTo>
                    <a:lnTo>
                      <a:pt x="655" y="73"/>
                    </a:lnTo>
                    <a:lnTo>
                      <a:pt x="647" y="63"/>
                    </a:lnTo>
                    <a:lnTo>
                      <a:pt x="640" y="51"/>
                    </a:lnTo>
                    <a:lnTo>
                      <a:pt x="632" y="39"/>
                    </a:lnTo>
                    <a:lnTo>
                      <a:pt x="625" y="27"/>
                    </a:lnTo>
                    <a:lnTo>
                      <a:pt x="618" y="12"/>
                    </a:lnTo>
                    <a:lnTo>
                      <a:pt x="616" y="7"/>
                    </a:lnTo>
                    <a:lnTo>
                      <a:pt x="614" y="3"/>
                    </a:lnTo>
                    <a:lnTo>
                      <a:pt x="609" y="1"/>
                    </a:lnTo>
                    <a:lnTo>
                      <a:pt x="604" y="0"/>
                    </a:lnTo>
                    <a:lnTo>
                      <a:pt x="599" y="1"/>
                    </a:lnTo>
                    <a:lnTo>
                      <a:pt x="595" y="2"/>
                    </a:lnTo>
                    <a:lnTo>
                      <a:pt x="594" y="4"/>
                    </a:lnTo>
                    <a:lnTo>
                      <a:pt x="593" y="5"/>
                    </a:lnTo>
                    <a:lnTo>
                      <a:pt x="591" y="8"/>
                    </a:lnTo>
                    <a:lnTo>
                      <a:pt x="591" y="11"/>
                    </a:lnTo>
                    <a:lnTo>
                      <a:pt x="593" y="16"/>
                    </a:lnTo>
                    <a:lnTo>
                      <a:pt x="596" y="27"/>
                    </a:lnTo>
                    <a:lnTo>
                      <a:pt x="604" y="40"/>
                    </a:lnTo>
                    <a:lnTo>
                      <a:pt x="613" y="58"/>
                    </a:lnTo>
                    <a:lnTo>
                      <a:pt x="626" y="77"/>
                    </a:lnTo>
                    <a:lnTo>
                      <a:pt x="642" y="96"/>
                    </a:lnTo>
                    <a:lnTo>
                      <a:pt x="651" y="106"/>
                    </a:lnTo>
                    <a:lnTo>
                      <a:pt x="661" y="116"/>
                    </a:lnTo>
                    <a:lnTo>
                      <a:pt x="671" y="125"/>
                    </a:lnTo>
                    <a:lnTo>
                      <a:pt x="683" y="135"/>
                    </a:lnTo>
                    <a:lnTo>
                      <a:pt x="28" y="135"/>
                    </a:lnTo>
                    <a:lnTo>
                      <a:pt x="18" y="135"/>
                    </a:lnTo>
                    <a:lnTo>
                      <a:pt x="9" y="137"/>
                    </a:lnTo>
                    <a:lnTo>
                      <a:pt x="6" y="139"/>
                    </a:lnTo>
                    <a:lnTo>
                      <a:pt x="2" y="142"/>
                    </a:lnTo>
                    <a:lnTo>
                      <a:pt x="0" y="147"/>
                    </a:lnTo>
                    <a:lnTo>
                      <a:pt x="0" y="152"/>
                    </a:lnTo>
                    <a:lnTo>
                      <a:pt x="0" y="158"/>
                    </a:lnTo>
                    <a:lnTo>
                      <a:pt x="2" y="162"/>
                    </a:lnTo>
                    <a:lnTo>
                      <a:pt x="6" y="165"/>
                    </a:lnTo>
                    <a:lnTo>
                      <a:pt x="9" y="167"/>
                    </a:lnTo>
                    <a:lnTo>
                      <a:pt x="18" y="169"/>
                    </a:lnTo>
                    <a:lnTo>
                      <a:pt x="28" y="169"/>
                    </a:lnTo>
                    <a:lnTo>
                      <a:pt x="683" y="16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04" name="Freeform 313"/>
              <p:cNvSpPr>
                <a:spLocks/>
              </p:cNvSpPr>
              <p:nvPr/>
            </p:nvSpPr>
            <p:spPr bwMode="auto">
              <a:xfrm>
                <a:off x="8378825" y="5792788"/>
                <a:ext cx="60325" cy="69850"/>
              </a:xfrm>
              <a:custGeom>
                <a:avLst/>
                <a:gdLst>
                  <a:gd name="T0" fmla="*/ 577364980 w 345"/>
                  <a:gd name="T1" fmla="*/ 0 h 392"/>
                  <a:gd name="T2" fmla="*/ 277981447 w 345"/>
                  <a:gd name="T3" fmla="*/ 73535835 h 392"/>
                  <a:gd name="T4" fmla="*/ 0 w 345"/>
                  <a:gd name="T5" fmla="*/ 124464860 h 392"/>
                  <a:gd name="T6" fmla="*/ 48123963 w 345"/>
                  <a:gd name="T7" fmla="*/ 181045498 h 392"/>
                  <a:gd name="T8" fmla="*/ 165743200 w 345"/>
                  <a:gd name="T9" fmla="*/ 186697290 h 392"/>
                  <a:gd name="T10" fmla="*/ 245909005 w 345"/>
                  <a:gd name="T11" fmla="*/ 209335995 h 392"/>
                  <a:gd name="T12" fmla="*/ 288682577 w 345"/>
                  <a:gd name="T13" fmla="*/ 231974523 h 392"/>
                  <a:gd name="T14" fmla="*/ 326105410 w 345"/>
                  <a:gd name="T15" fmla="*/ 277220039 h 392"/>
                  <a:gd name="T16" fmla="*/ 352827461 w 345"/>
                  <a:gd name="T17" fmla="*/ 328149063 h 392"/>
                  <a:gd name="T18" fmla="*/ 384930328 w 345"/>
                  <a:gd name="T19" fmla="*/ 446962132 h 392"/>
                  <a:gd name="T20" fmla="*/ 417002770 w 345"/>
                  <a:gd name="T21" fmla="*/ 650646335 h 392"/>
                  <a:gd name="T22" fmla="*/ 438374256 w 345"/>
                  <a:gd name="T23" fmla="*/ 820356711 h 392"/>
                  <a:gd name="T24" fmla="*/ 454425777 w 345"/>
                  <a:gd name="T25" fmla="*/ 961808484 h 392"/>
                  <a:gd name="T26" fmla="*/ 486498219 w 345"/>
                  <a:gd name="T27" fmla="*/ 1312596254 h 392"/>
                  <a:gd name="T28" fmla="*/ 513220096 w 345"/>
                  <a:gd name="T29" fmla="*/ 1697325955 h 392"/>
                  <a:gd name="T30" fmla="*/ 518570661 w 345"/>
                  <a:gd name="T31" fmla="*/ 1855732926 h 392"/>
                  <a:gd name="T32" fmla="*/ 523921226 w 345"/>
                  <a:gd name="T33" fmla="*/ 1957559258 h 392"/>
                  <a:gd name="T34" fmla="*/ 523921226 w 345"/>
                  <a:gd name="T35" fmla="*/ 2132952964 h 392"/>
                  <a:gd name="T36" fmla="*/ 534622182 w 345"/>
                  <a:gd name="T37" fmla="*/ 2147483647 h 392"/>
                  <a:gd name="T38" fmla="*/ 550643103 w 345"/>
                  <a:gd name="T39" fmla="*/ 2147483647 h 392"/>
                  <a:gd name="T40" fmla="*/ 588065935 w 345"/>
                  <a:gd name="T41" fmla="*/ 2147483647 h 392"/>
                  <a:gd name="T42" fmla="*/ 641540463 w 345"/>
                  <a:gd name="T43" fmla="*/ 2147483647 h 392"/>
                  <a:gd name="T44" fmla="*/ 764479666 w 345"/>
                  <a:gd name="T45" fmla="*/ 2065068921 h 392"/>
                  <a:gd name="T46" fmla="*/ 1181482611 w 345"/>
                  <a:gd name="T47" fmla="*/ 1578512887 h 392"/>
                  <a:gd name="T48" fmla="*/ 1331174289 w 345"/>
                  <a:gd name="T49" fmla="*/ 1380480475 h 392"/>
                  <a:gd name="T50" fmla="*/ 1512938410 w 345"/>
                  <a:gd name="T51" fmla="*/ 1120215455 h 392"/>
                  <a:gd name="T52" fmla="*/ 1667980655 w 345"/>
                  <a:gd name="T53" fmla="*/ 854330539 h 392"/>
                  <a:gd name="T54" fmla="*/ 1769548546 w 345"/>
                  <a:gd name="T55" fmla="*/ 639311213 h 392"/>
                  <a:gd name="T56" fmla="*/ 1828342864 w 345"/>
                  <a:gd name="T57" fmla="*/ 452613923 h 392"/>
                  <a:gd name="T58" fmla="*/ 1844394385 w 345"/>
                  <a:gd name="T59" fmla="*/ 288555339 h 392"/>
                  <a:gd name="T60" fmla="*/ 1828342864 w 345"/>
                  <a:gd name="T61" fmla="*/ 175393885 h 392"/>
                  <a:gd name="T62" fmla="*/ 1774899111 w 345"/>
                  <a:gd name="T63" fmla="*/ 84871136 h 392"/>
                  <a:gd name="T64" fmla="*/ 1689352141 w 345"/>
                  <a:gd name="T65" fmla="*/ 22638706 h 392"/>
                  <a:gd name="T66" fmla="*/ 1587784425 w 345"/>
                  <a:gd name="T67" fmla="*/ 0 h 392"/>
                  <a:gd name="T68" fmla="*/ 1523639541 w 345"/>
                  <a:gd name="T69" fmla="*/ 11303405 h 392"/>
                  <a:gd name="T70" fmla="*/ 1470165013 w 345"/>
                  <a:gd name="T71" fmla="*/ 45277233 h 392"/>
                  <a:gd name="T72" fmla="*/ 1432742181 w 345"/>
                  <a:gd name="T73" fmla="*/ 90522749 h 392"/>
                  <a:gd name="T74" fmla="*/ 1422041050 w 345"/>
                  <a:gd name="T75" fmla="*/ 158406970 h 392"/>
                  <a:gd name="T76" fmla="*/ 1438092571 w 345"/>
                  <a:gd name="T77" fmla="*/ 248929719 h 392"/>
                  <a:gd name="T78" fmla="*/ 1475515578 w 345"/>
                  <a:gd name="T79" fmla="*/ 322497272 h 392"/>
                  <a:gd name="T80" fmla="*/ 1587784425 w 345"/>
                  <a:gd name="T81" fmla="*/ 441310518 h 392"/>
                  <a:gd name="T82" fmla="*/ 1609155736 w 345"/>
                  <a:gd name="T83" fmla="*/ 497891156 h 392"/>
                  <a:gd name="T84" fmla="*/ 1609155736 w 345"/>
                  <a:gd name="T85" fmla="*/ 582730574 h 392"/>
                  <a:gd name="T86" fmla="*/ 1577083294 w 345"/>
                  <a:gd name="T87" fmla="*/ 701543642 h 392"/>
                  <a:gd name="T88" fmla="*/ 1518288976 w 345"/>
                  <a:gd name="T89" fmla="*/ 842995416 h 392"/>
                  <a:gd name="T90" fmla="*/ 1438092571 w 345"/>
                  <a:gd name="T91" fmla="*/ 995750595 h 392"/>
                  <a:gd name="T92" fmla="*/ 1277699762 w 345"/>
                  <a:gd name="T93" fmla="*/ 1256015615 h 392"/>
                  <a:gd name="T94" fmla="*/ 1010419270 w 345"/>
                  <a:gd name="T95" fmla="*/ 1606803206 h 392"/>
                  <a:gd name="T96" fmla="*/ 850026636 w 345"/>
                  <a:gd name="T97" fmla="*/ 1708629538 h 392"/>
                  <a:gd name="T98" fmla="*/ 828655149 w 345"/>
                  <a:gd name="T99" fmla="*/ 1239028701 h 392"/>
                  <a:gd name="T100" fmla="*/ 780531187 w 345"/>
                  <a:gd name="T101" fmla="*/ 792066391 h 392"/>
                  <a:gd name="T102" fmla="*/ 716386303 w 345"/>
                  <a:gd name="T103" fmla="*/ 379078088 h 392"/>
                  <a:gd name="T104" fmla="*/ 636189898 w 345"/>
                  <a:gd name="T105" fmla="*/ 16986914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3"/>
                    </a:moveTo>
                    <a:lnTo>
                      <a:pt x="108" y="0"/>
                    </a:lnTo>
                    <a:lnTo>
                      <a:pt x="82" y="6"/>
                    </a:lnTo>
                    <a:lnTo>
                      <a:pt x="52" y="13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2"/>
                    </a:lnTo>
                    <a:lnTo>
                      <a:pt x="9" y="32"/>
                    </a:lnTo>
                    <a:lnTo>
                      <a:pt x="16" y="32"/>
                    </a:lnTo>
                    <a:lnTo>
                      <a:pt x="31" y="33"/>
                    </a:lnTo>
                    <a:lnTo>
                      <a:pt x="42" y="36"/>
                    </a:lnTo>
                    <a:lnTo>
                      <a:pt x="46" y="37"/>
                    </a:lnTo>
                    <a:lnTo>
                      <a:pt x="51" y="39"/>
                    </a:lnTo>
                    <a:lnTo>
                      <a:pt x="54" y="41"/>
                    </a:lnTo>
                    <a:lnTo>
                      <a:pt x="57" y="44"/>
                    </a:lnTo>
                    <a:lnTo>
                      <a:pt x="61" y="49"/>
                    </a:lnTo>
                    <a:lnTo>
                      <a:pt x="63" y="53"/>
                    </a:lnTo>
                    <a:lnTo>
                      <a:pt x="66" y="58"/>
                    </a:lnTo>
                    <a:lnTo>
                      <a:pt x="69" y="65"/>
                    </a:lnTo>
                    <a:lnTo>
                      <a:pt x="72" y="79"/>
                    </a:lnTo>
                    <a:lnTo>
                      <a:pt x="75" y="98"/>
                    </a:lnTo>
                    <a:lnTo>
                      <a:pt x="78" y="115"/>
                    </a:lnTo>
                    <a:lnTo>
                      <a:pt x="81" y="131"/>
                    </a:lnTo>
                    <a:lnTo>
                      <a:pt x="82" y="145"/>
                    </a:lnTo>
                    <a:lnTo>
                      <a:pt x="84" y="159"/>
                    </a:lnTo>
                    <a:lnTo>
                      <a:pt x="85" y="170"/>
                    </a:lnTo>
                    <a:lnTo>
                      <a:pt x="88" y="195"/>
                    </a:lnTo>
                    <a:lnTo>
                      <a:pt x="91" y="232"/>
                    </a:lnTo>
                    <a:lnTo>
                      <a:pt x="94" y="282"/>
                    </a:lnTo>
                    <a:lnTo>
                      <a:pt x="96" y="300"/>
                    </a:lnTo>
                    <a:lnTo>
                      <a:pt x="97" y="315"/>
                    </a:lnTo>
                    <a:lnTo>
                      <a:pt x="97" y="328"/>
                    </a:lnTo>
                    <a:lnTo>
                      <a:pt x="98" y="338"/>
                    </a:lnTo>
                    <a:lnTo>
                      <a:pt x="98" y="346"/>
                    </a:lnTo>
                    <a:lnTo>
                      <a:pt x="98" y="364"/>
                    </a:lnTo>
                    <a:lnTo>
                      <a:pt x="98" y="377"/>
                    </a:lnTo>
                    <a:lnTo>
                      <a:pt x="99" y="385"/>
                    </a:lnTo>
                    <a:lnTo>
                      <a:pt x="100" y="388"/>
                    </a:lnTo>
                    <a:lnTo>
                      <a:pt x="102" y="390"/>
                    </a:lnTo>
                    <a:lnTo>
                      <a:pt x="103" y="391"/>
                    </a:lnTo>
                    <a:lnTo>
                      <a:pt x="106" y="392"/>
                    </a:lnTo>
                    <a:lnTo>
                      <a:pt x="110" y="391"/>
                    </a:lnTo>
                    <a:lnTo>
                      <a:pt x="115" y="388"/>
                    </a:lnTo>
                    <a:lnTo>
                      <a:pt x="120" y="385"/>
                    </a:lnTo>
                    <a:lnTo>
                      <a:pt x="127" y="381"/>
                    </a:lnTo>
                    <a:lnTo>
                      <a:pt x="143" y="365"/>
                    </a:lnTo>
                    <a:lnTo>
                      <a:pt x="162" y="345"/>
                    </a:lnTo>
                    <a:lnTo>
                      <a:pt x="221" y="279"/>
                    </a:lnTo>
                    <a:lnTo>
                      <a:pt x="234" y="263"/>
                    </a:lnTo>
                    <a:lnTo>
                      <a:pt x="249" y="244"/>
                    </a:lnTo>
                    <a:lnTo>
                      <a:pt x="265" y="223"/>
                    </a:lnTo>
                    <a:lnTo>
                      <a:pt x="283" y="198"/>
                    </a:lnTo>
                    <a:lnTo>
                      <a:pt x="298" y="173"/>
                    </a:lnTo>
                    <a:lnTo>
                      <a:pt x="312" y="151"/>
                    </a:lnTo>
                    <a:lnTo>
                      <a:pt x="322" y="131"/>
                    </a:lnTo>
                    <a:lnTo>
                      <a:pt x="331" y="113"/>
                    </a:lnTo>
                    <a:lnTo>
                      <a:pt x="338" y="96"/>
                    </a:lnTo>
                    <a:lnTo>
                      <a:pt x="342" y="80"/>
                    </a:lnTo>
                    <a:lnTo>
                      <a:pt x="344" y="66"/>
                    </a:lnTo>
                    <a:lnTo>
                      <a:pt x="345" y="51"/>
                    </a:lnTo>
                    <a:lnTo>
                      <a:pt x="344" y="41"/>
                    </a:lnTo>
                    <a:lnTo>
                      <a:pt x="342" y="31"/>
                    </a:lnTo>
                    <a:lnTo>
                      <a:pt x="338" y="22"/>
                    </a:lnTo>
                    <a:lnTo>
                      <a:pt x="332" y="15"/>
                    </a:lnTo>
                    <a:lnTo>
                      <a:pt x="324" y="9"/>
                    </a:lnTo>
                    <a:lnTo>
                      <a:pt x="316" y="4"/>
                    </a:lnTo>
                    <a:lnTo>
                      <a:pt x="307" y="1"/>
                    </a:lnTo>
                    <a:lnTo>
                      <a:pt x="297" y="0"/>
                    </a:lnTo>
                    <a:lnTo>
                      <a:pt x="290" y="1"/>
                    </a:lnTo>
                    <a:lnTo>
                      <a:pt x="285" y="2"/>
                    </a:lnTo>
                    <a:lnTo>
                      <a:pt x="279" y="4"/>
                    </a:lnTo>
                    <a:lnTo>
                      <a:pt x="275" y="8"/>
                    </a:lnTo>
                    <a:lnTo>
                      <a:pt x="270" y="12"/>
                    </a:lnTo>
                    <a:lnTo>
                      <a:pt x="268" y="16"/>
                    </a:lnTo>
                    <a:lnTo>
                      <a:pt x="267" y="22"/>
                    </a:lnTo>
                    <a:lnTo>
                      <a:pt x="266" y="28"/>
                    </a:lnTo>
                    <a:lnTo>
                      <a:pt x="267" y="37"/>
                    </a:lnTo>
                    <a:lnTo>
                      <a:pt x="269" y="44"/>
                    </a:lnTo>
                    <a:lnTo>
                      <a:pt x="271" y="51"/>
                    </a:lnTo>
                    <a:lnTo>
                      <a:pt x="276" y="57"/>
                    </a:lnTo>
                    <a:lnTo>
                      <a:pt x="295" y="75"/>
                    </a:lnTo>
                    <a:lnTo>
                      <a:pt x="297" y="78"/>
                    </a:lnTo>
                    <a:lnTo>
                      <a:pt x="299" y="84"/>
                    </a:lnTo>
                    <a:lnTo>
                      <a:pt x="301" y="88"/>
                    </a:lnTo>
                    <a:lnTo>
                      <a:pt x="301" y="94"/>
                    </a:lnTo>
                    <a:lnTo>
                      <a:pt x="301" y="103"/>
                    </a:lnTo>
                    <a:lnTo>
                      <a:pt x="298" y="113"/>
                    </a:lnTo>
                    <a:lnTo>
                      <a:pt x="295" y="124"/>
                    </a:lnTo>
                    <a:lnTo>
                      <a:pt x="290" y="135"/>
                    </a:lnTo>
                    <a:lnTo>
                      <a:pt x="284" y="149"/>
                    </a:lnTo>
                    <a:lnTo>
                      <a:pt x="277" y="162"/>
                    </a:lnTo>
                    <a:lnTo>
                      <a:pt x="269" y="176"/>
                    </a:lnTo>
                    <a:lnTo>
                      <a:pt x="260" y="190"/>
                    </a:lnTo>
                    <a:lnTo>
                      <a:pt x="239" y="222"/>
                    </a:lnTo>
                    <a:lnTo>
                      <a:pt x="215" y="253"/>
                    </a:lnTo>
                    <a:lnTo>
                      <a:pt x="189" y="284"/>
                    </a:lnTo>
                    <a:lnTo>
                      <a:pt x="159" y="315"/>
                    </a:lnTo>
                    <a:lnTo>
                      <a:pt x="159" y="302"/>
                    </a:lnTo>
                    <a:lnTo>
                      <a:pt x="157" y="261"/>
                    </a:lnTo>
                    <a:lnTo>
                      <a:pt x="155" y="219"/>
                    </a:lnTo>
                    <a:lnTo>
                      <a:pt x="150" y="179"/>
                    </a:lnTo>
                    <a:lnTo>
                      <a:pt x="146" y="140"/>
                    </a:lnTo>
                    <a:lnTo>
                      <a:pt x="140" y="102"/>
                    </a:lnTo>
                    <a:lnTo>
                      <a:pt x="134" y="67"/>
                    </a:lnTo>
                    <a:lnTo>
                      <a:pt x="127" y="33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05" name="Freeform 314"/>
              <p:cNvSpPr>
                <a:spLocks/>
              </p:cNvSpPr>
              <p:nvPr/>
            </p:nvSpPr>
            <p:spPr bwMode="auto">
              <a:xfrm>
                <a:off x="8453438" y="5808663"/>
                <a:ext cx="31750" cy="73025"/>
              </a:xfrm>
              <a:custGeom>
                <a:avLst/>
                <a:gdLst>
                  <a:gd name="T0" fmla="*/ 663396045 w 176"/>
                  <a:gd name="T1" fmla="*/ 0 h 421"/>
                  <a:gd name="T2" fmla="*/ 0 w 176"/>
                  <a:gd name="T3" fmla="*/ 297470200 h 421"/>
                  <a:gd name="T4" fmla="*/ 0 w 176"/>
                  <a:gd name="T5" fmla="*/ 344436029 h 421"/>
                  <a:gd name="T6" fmla="*/ 52850401 w 176"/>
                  <a:gd name="T7" fmla="*/ 333995882 h 421"/>
                  <a:gd name="T8" fmla="*/ 217226825 w 176"/>
                  <a:gd name="T9" fmla="*/ 276589906 h 421"/>
                  <a:gd name="T10" fmla="*/ 228974866 w 176"/>
                  <a:gd name="T11" fmla="*/ 276589906 h 421"/>
                  <a:gd name="T12" fmla="*/ 240690616 w 176"/>
                  <a:gd name="T13" fmla="*/ 276589906 h 421"/>
                  <a:gd name="T14" fmla="*/ 270044574 w 176"/>
                  <a:gd name="T15" fmla="*/ 276589906 h 421"/>
                  <a:gd name="T16" fmla="*/ 293541017 w 176"/>
                  <a:gd name="T17" fmla="*/ 281824984 h 421"/>
                  <a:gd name="T18" fmla="*/ 322894974 w 176"/>
                  <a:gd name="T19" fmla="*/ 292265130 h 421"/>
                  <a:gd name="T20" fmla="*/ 340500891 w 176"/>
                  <a:gd name="T21" fmla="*/ 302675269 h 421"/>
                  <a:gd name="T22" fmla="*/ 358106987 w 176"/>
                  <a:gd name="T23" fmla="*/ 323555562 h 421"/>
                  <a:gd name="T24" fmla="*/ 369855028 w 176"/>
                  <a:gd name="T25" fmla="*/ 339230959 h 421"/>
                  <a:gd name="T26" fmla="*/ 375712903 w 176"/>
                  <a:gd name="T27" fmla="*/ 370521391 h 421"/>
                  <a:gd name="T28" fmla="*/ 375712903 w 176"/>
                  <a:gd name="T29" fmla="*/ 396636935 h 421"/>
                  <a:gd name="T30" fmla="*/ 375712903 w 176"/>
                  <a:gd name="T31" fmla="*/ 1925718685 h 421"/>
                  <a:gd name="T32" fmla="*/ 369855028 w 176"/>
                  <a:gd name="T33" fmla="*/ 1983124661 h 421"/>
                  <a:gd name="T34" fmla="*/ 358106987 w 176"/>
                  <a:gd name="T35" fmla="*/ 2030090490 h 421"/>
                  <a:gd name="T36" fmla="*/ 346358766 w 176"/>
                  <a:gd name="T37" fmla="*/ 2050970783 h 421"/>
                  <a:gd name="T38" fmla="*/ 334643196 w 176"/>
                  <a:gd name="T39" fmla="*/ 2071851250 h 421"/>
                  <a:gd name="T40" fmla="*/ 317004628 w 176"/>
                  <a:gd name="T41" fmla="*/ 2082291397 h 421"/>
                  <a:gd name="T42" fmla="*/ 293541017 w 176"/>
                  <a:gd name="T43" fmla="*/ 2097936613 h 421"/>
                  <a:gd name="T44" fmla="*/ 252438658 w 176"/>
                  <a:gd name="T45" fmla="*/ 2118817079 h 421"/>
                  <a:gd name="T46" fmla="*/ 187872688 w 176"/>
                  <a:gd name="T47" fmla="*/ 2134492477 h 421"/>
                  <a:gd name="T48" fmla="*/ 111558496 w 176"/>
                  <a:gd name="T49" fmla="*/ 2144902442 h 421"/>
                  <a:gd name="T50" fmla="*/ 23496263 w 176"/>
                  <a:gd name="T51" fmla="*/ 2144902442 h 421"/>
                  <a:gd name="T52" fmla="*/ 23496263 w 176"/>
                  <a:gd name="T53" fmla="*/ 2147483647 h 421"/>
                  <a:gd name="T54" fmla="*/ 1033251074 w 176"/>
                  <a:gd name="T55" fmla="*/ 2147483647 h 421"/>
                  <a:gd name="T56" fmla="*/ 1033251074 w 176"/>
                  <a:gd name="T57" fmla="*/ 2144902442 h 421"/>
                  <a:gd name="T58" fmla="*/ 939330966 w 176"/>
                  <a:gd name="T59" fmla="*/ 2144902442 h 421"/>
                  <a:gd name="T60" fmla="*/ 868874649 w 176"/>
                  <a:gd name="T61" fmla="*/ 2139697373 h 421"/>
                  <a:gd name="T62" fmla="*/ 810166374 w 176"/>
                  <a:gd name="T63" fmla="*/ 2129257226 h 421"/>
                  <a:gd name="T64" fmla="*/ 763206500 w 176"/>
                  <a:gd name="T65" fmla="*/ 2108376933 h 421"/>
                  <a:gd name="T66" fmla="*/ 727962016 w 176"/>
                  <a:gd name="T67" fmla="*/ 2092731717 h 421"/>
                  <a:gd name="T68" fmla="*/ 710356099 w 176"/>
                  <a:gd name="T69" fmla="*/ 2061411103 h 421"/>
                  <a:gd name="T70" fmla="*/ 698607878 w 176"/>
                  <a:gd name="T71" fmla="*/ 2030090490 h 421"/>
                  <a:gd name="T72" fmla="*/ 692750003 w 176"/>
                  <a:gd name="T73" fmla="*/ 1983124661 h 421"/>
                  <a:gd name="T74" fmla="*/ 692750003 w 176"/>
                  <a:gd name="T75" fmla="*/ 10440147 h 421"/>
                  <a:gd name="T76" fmla="*/ 663396045 w 176"/>
                  <a:gd name="T77" fmla="*/ 0 h 42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1"/>
                  <a:gd name="T119" fmla="*/ 176 w 176"/>
                  <a:gd name="T120" fmla="*/ 421 h 42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1">
                    <a:moveTo>
                      <a:pt x="113" y="0"/>
                    </a:moveTo>
                    <a:lnTo>
                      <a:pt x="0" y="57"/>
                    </a:lnTo>
                    <a:lnTo>
                      <a:pt x="0" y="66"/>
                    </a:lnTo>
                    <a:lnTo>
                      <a:pt x="9" y="64"/>
                    </a:lnTo>
                    <a:lnTo>
                      <a:pt x="37" y="53"/>
                    </a:lnTo>
                    <a:lnTo>
                      <a:pt x="39" y="53"/>
                    </a:lnTo>
                    <a:lnTo>
                      <a:pt x="41" y="53"/>
                    </a:lnTo>
                    <a:lnTo>
                      <a:pt x="46" y="53"/>
                    </a:lnTo>
                    <a:lnTo>
                      <a:pt x="50" y="54"/>
                    </a:lnTo>
                    <a:lnTo>
                      <a:pt x="55" y="56"/>
                    </a:lnTo>
                    <a:lnTo>
                      <a:pt x="58" y="58"/>
                    </a:lnTo>
                    <a:lnTo>
                      <a:pt x="61" y="62"/>
                    </a:lnTo>
                    <a:lnTo>
                      <a:pt x="63" y="65"/>
                    </a:lnTo>
                    <a:lnTo>
                      <a:pt x="64" y="71"/>
                    </a:lnTo>
                    <a:lnTo>
                      <a:pt x="64" y="76"/>
                    </a:lnTo>
                    <a:lnTo>
                      <a:pt x="64" y="369"/>
                    </a:lnTo>
                    <a:lnTo>
                      <a:pt x="63" y="380"/>
                    </a:lnTo>
                    <a:lnTo>
                      <a:pt x="61" y="389"/>
                    </a:lnTo>
                    <a:lnTo>
                      <a:pt x="59" y="393"/>
                    </a:lnTo>
                    <a:lnTo>
                      <a:pt x="57" y="397"/>
                    </a:lnTo>
                    <a:lnTo>
                      <a:pt x="54" y="399"/>
                    </a:lnTo>
                    <a:lnTo>
                      <a:pt x="50" y="402"/>
                    </a:lnTo>
                    <a:lnTo>
                      <a:pt x="43" y="406"/>
                    </a:lnTo>
                    <a:lnTo>
                      <a:pt x="32" y="409"/>
                    </a:lnTo>
                    <a:lnTo>
                      <a:pt x="19" y="411"/>
                    </a:lnTo>
                    <a:lnTo>
                      <a:pt x="4" y="411"/>
                    </a:lnTo>
                    <a:lnTo>
                      <a:pt x="4" y="421"/>
                    </a:lnTo>
                    <a:lnTo>
                      <a:pt x="176" y="421"/>
                    </a:lnTo>
                    <a:lnTo>
                      <a:pt x="176" y="411"/>
                    </a:lnTo>
                    <a:lnTo>
                      <a:pt x="160" y="411"/>
                    </a:lnTo>
                    <a:lnTo>
                      <a:pt x="148" y="410"/>
                    </a:lnTo>
                    <a:lnTo>
                      <a:pt x="138" y="408"/>
                    </a:lnTo>
                    <a:lnTo>
                      <a:pt x="130" y="404"/>
                    </a:lnTo>
                    <a:lnTo>
                      <a:pt x="124" y="401"/>
                    </a:lnTo>
                    <a:lnTo>
                      <a:pt x="121" y="395"/>
                    </a:lnTo>
                    <a:lnTo>
                      <a:pt x="119" y="389"/>
                    </a:lnTo>
                    <a:lnTo>
                      <a:pt x="118" y="380"/>
                    </a:lnTo>
                    <a:lnTo>
                      <a:pt x="118" y="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06" name="Freeform 315"/>
              <p:cNvSpPr>
                <a:spLocks/>
              </p:cNvSpPr>
              <p:nvPr/>
            </p:nvSpPr>
            <p:spPr bwMode="auto">
              <a:xfrm>
                <a:off x="8499475" y="5808663"/>
                <a:ext cx="49212" cy="73025"/>
              </a:xfrm>
              <a:custGeom>
                <a:avLst/>
                <a:gdLst>
                  <a:gd name="T0" fmla="*/ 388323572 w 278"/>
                  <a:gd name="T1" fmla="*/ 1904838218 h 421"/>
                  <a:gd name="T2" fmla="*/ 793255663 w 278"/>
                  <a:gd name="T3" fmla="*/ 1508231464 h 421"/>
                  <a:gd name="T4" fmla="*/ 992964155 w 278"/>
                  <a:gd name="T5" fmla="*/ 1309897819 h 421"/>
                  <a:gd name="T6" fmla="*/ 1148268553 w 278"/>
                  <a:gd name="T7" fmla="*/ 1127269753 h 421"/>
                  <a:gd name="T8" fmla="*/ 1270324757 w 278"/>
                  <a:gd name="T9" fmla="*/ 923731212 h 421"/>
                  <a:gd name="T10" fmla="*/ 1336883810 w 278"/>
                  <a:gd name="T11" fmla="*/ 751513111 h 421"/>
                  <a:gd name="T12" fmla="*/ 1364616719 w 278"/>
                  <a:gd name="T13" fmla="*/ 574060106 h 421"/>
                  <a:gd name="T14" fmla="*/ 1353523485 w 278"/>
                  <a:gd name="T15" fmla="*/ 454042911 h 421"/>
                  <a:gd name="T16" fmla="*/ 1314697341 w 278"/>
                  <a:gd name="T17" fmla="*/ 349671106 h 421"/>
                  <a:gd name="T18" fmla="*/ 1253684905 w 278"/>
                  <a:gd name="T19" fmla="*/ 250504370 h 421"/>
                  <a:gd name="T20" fmla="*/ 1181579412 w 278"/>
                  <a:gd name="T21" fmla="*/ 167013032 h 421"/>
                  <a:gd name="T22" fmla="*/ 1087256117 w 278"/>
                  <a:gd name="T23" fmla="*/ 99166736 h 421"/>
                  <a:gd name="T24" fmla="*/ 976324303 w 278"/>
                  <a:gd name="T25" fmla="*/ 46965829 h 421"/>
                  <a:gd name="T26" fmla="*/ 854268099 w 278"/>
                  <a:gd name="T27" fmla="*/ 10440147 h 421"/>
                  <a:gd name="T28" fmla="*/ 726696787 w 278"/>
                  <a:gd name="T29" fmla="*/ 0 h 421"/>
                  <a:gd name="T30" fmla="*/ 593547348 w 278"/>
                  <a:gd name="T31" fmla="*/ 10440147 h 421"/>
                  <a:gd name="T32" fmla="*/ 471522477 w 278"/>
                  <a:gd name="T33" fmla="*/ 46965829 h 421"/>
                  <a:gd name="T34" fmla="*/ 360559330 w 278"/>
                  <a:gd name="T35" fmla="*/ 93931659 h 421"/>
                  <a:gd name="T36" fmla="*/ 260720927 w 278"/>
                  <a:gd name="T37" fmla="*/ 167013032 h 421"/>
                  <a:gd name="T38" fmla="*/ 177522023 w 278"/>
                  <a:gd name="T39" fmla="*/ 255709440 h 421"/>
                  <a:gd name="T40" fmla="*/ 105385197 w 278"/>
                  <a:gd name="T41" fmla="*/ 370521391 h 421"/>
                  <a:gd name="T42" fmla="*/ 49919201 w 278"/>
                  <a:gd name="T43" fmla="*/ 501008740 h 421"/>
                  <a:gd name="T44" fmla="*/ 5546617 w 278"/>
                  <a:gd name="T45" fmla="*/ 647141306 h 421"/>
                  <a:gd name="T46" fmla="*/ 127571489 w 278"/>
                  <a:gd name="T47" fmla="*/ 553179639 h 421"/>
                  <a:gd name="T48" fmla="*/ 205254932 w 278"/>
                  <a:gd name="T49" fmla="*/ 427927367 h 421"/>
                  <a:gd name="T50" fmla="*/ 260720927 w 278"/>
                  <a:gd name="T51" fmla="*/ 360081245 h 421"/>
                  <a:gd name="T52" fmla="*/ 316186746 w 278"/>
                  <a:gd name="T53" fmla="*/ 313115415 h 421"/>
                  <a:gd name="T54" fmla="*/ 382745799 w 278"/>
                  <a:gd name="T55" fmla="*/ 281824984 h 421"/>
                  <a:gd name="T56" fmla="*/ 454882625 w 278"/>
                  <a:gd name="T57" fmla="*/ 255709440 h 421"/>
                  <a:gd name="T58" fmla="*/ 532534912 w 278"/>
                  <a:gd name="T59" fmla="*/ 245269293 h 421"/>
                  <a:gd name="T60" fmla="*/ 632373492 w 278"/>
                  <a:gd name="T61" fmla="*/ 245269293 h 421"/>
                  <a:gd name="T62" fmla="*/ 732243227 w 278"/>
                  <a:gd name="T63" fmla="*/ 260944517 h 421"/>
                  <a:gd name="T64" fmla="*/ 826535189 w 278"/>
                  <a:gd name="T65" fmla="*/ 297470200 h 421"/>
                  <a:gd name="T66" fmla="*/ 898640860 w 278"/>
                  <a:gd name="T67" fmla="*/ 344436029 h 421"/>
                  <a:gd name="T68" fmla="*/ 959684628 w 278"/>
                  <a:gd name="T69" fmla="*/ 401842005 h 421"/>
                  <a:gd name="T70" fmla="*/ 1009603829 w 278"/>
                  <a:gd name="T71" fmla="*/ 480128447 h 421"/>
                  <a:gd name="T72" fmla="*/ 1042883356 w 278"/>
                  <a:gd name="T73" fmla="*/ 568855036 h 421"/>
                  <a:gd name="T74" fmla="*/ 1059523208 w 278"/>
                  <a:gd name="T75" fmla="*/ 662786522 h 421"/>
                  <a:gd name="T76" fmla="*/ 1059523208 w 278"/>
                  <a:gd name="T77" fmla="*/ 761953431 h 421"/>
                  <a:gd name="T78" fmla="*/ 1048429973 w 278"/>
                  <a:gd name="T79" fmla="*/ 855884916 h 421"/>
                  <a:gd name="T80" fmla="*/ 998510772 w 278"/>
                  <a:gd name="T81" fmla="*/ 1007222550 h 421"/>
                  <a:gd name="T82" fmla="*/ 887547625 w 278"/>
                  <a:gd name="T83" fmla="*/ 1210761265 h 421"/>
                  <a:gd name="T84" fmla="*/ 732243227 w 278"/>
                  <a:gd name="T85" fmla="*/ 1419504875 h 421"/>
                  <a:gd name="T86" fmla="*/ 0 w 278"/>
                  <a:gd name="T87" fmla="*/ 2147483647 h 421"/>
                  <a:gd name="T88" fmla="*/ 1353523485 w 278"/>
                  <a:gd name="T89" fmla="*/ 2147483647 h 421"/>
                  <a:gd name="T90" fmla="*/ 1492219541 w 278"/>
                  <a:gd name="T91" fmla="*/ 1737855368 h 421"/>
                  <a:gd name="T92" fmla="*/ 1425660488 w 278"/>
                  <a:gd name="T93" fmla="*/ 1826581957 h 421"/>
                  <a:gd name="T94" fmla="*/ 1359070102 w 278"/>
                  <a:gd name="T95" fmla="*/ 1894428253 h 421"/>
                  <a:gd name="T96" fmla="*/ 1292511049 w 278"/>
                  <a:gd name="T97" fmla="*/ 1936158832 h 421"/>
                  <a:gd name="T98" fmla="*/ 1231498613 w 278"/>
                  <a:gd name="T99" fmla="*/ 1946598978 h 421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78"/>
                  <a:gd name="T151" fmla="*/ 0 h 421"/>
                  <a:gd name="T152" fmla="*/ 278 w 278"/>
                  <a:gd name="T153" fmla="*/ 421 h 421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78" h="421">
                    <a:moveTo>
                      <a:pt x="61" y="373"/>
                    </a:moveTo>
                    <a:lnTo>
                      <a:pt x="70" y="365"/>
                    </a:lnTo>
                    <a:lnTo>
                      <a:pt x="112" y="322"/>
                    </a:lnTo>
                    <a:lnTo>
                      <a:pt x="143" y="289"/>
                    </a:lnTo>
                    <a:lnTo>
                      <a:pt x="167" y="264"/>
                    </a:lnTo>
                    <a:lnTo>
                      <a:pt x="179" y="251"/>
                    </a:lnTo>
                    <a:lnTo>
                      <a:pt x="194" y="234"/>
                    </a:lnTo>
                    <a:lnTo>
                      <a:pt x="207" y="216"/>
                    </a:lnTo>
                    <a:lnTo>
                      <a:pt x="219" y="197"/>
                    </a:lnTo>
                    <a:lnTo>
                      <a:pt x="229" y="177"/>
                    </a:lnTo>
                    <a:lnTo>
                      <a:pt x="236" y="162"/>
                    </a:lnTo>
                    <a:lnTo>
                      <a:pt x="241" y="144"/>
                    </a:lnTo>
                    <a:lnTo>
                      <a:pt x="245" y="127"/>
                    </a:lnTo>
                    <a:lnTo>
                      <a:pt x="246" y="110"/>
                    </a:lnTo>
                    <a:lnTo>
                      <a:pt x="245" y="99"/>
                    </a:lnTo>
                    <a:lnTo>
                      <a:pt x="244" y="87"/>
                    </a:lnTo>
                    <a:lnTo>
                      <a:pt x="241" y="77"/>
                    </a:lnTo>
                    <a:lnTo>
                      <a:pt x="237" y="67"/>
                    </a:lnTo>
                    <a:lnTo>
                      <a:pt x="233" y="57"/>
                    </a:lnTo>
                    <a:lnTo>
                      <a:pt x="226" y="48"/>
                    </a:lnTo>
                    <a:lnTo>
                      <a:pt x="220" y="40"/>
                    </a:lnTo>
                    <a:lnTo>
                      <a:pt x="213" y="32"/>
                    </a:lnTo>
                    <a:lnTo>
                      <a:pt x="205" y="26"/>
                    </a:lnTo>
                    <a:lnTo>
                      <a:pt x="196" y="19"/>
                    </a:lnTo>
                    <a:lnTo>
                      <a:pt x="186" y="13"/>
                    </a:lnTo>
                    <a:lnTo>
                      <a:pt x="176" y="9"/>
                    </a:lnTo>
                    <a:lnTo>
                      <a:pt x="166" y="6"/>
                    </a:lnTo>
                    <a:lnTo>
                      <a:pt x="154" y="2"/>
                    </a:lnTo>
                    <a:lnTo>
                      <a:pt x="143" y="1"/>
                    </a:lnTo>
                    <a:lnTo>
                      <a:pt x="131" y="0"/>
                    </a:lnTo>
                    <a:lnTo>
                      <a:pt x="119" y="1"/>
                    </a:lnTo>
                    <a:lnTo>
                      <a:pt x="107" y="2"/>
                    </a:lnTo>
                    <a:lnTo>
                      <a:pt x="96" y="4"/>
                    </a:lnTo>
                    <a:lnTo>
                      <a:pt x="85" y="9"/>
                    </a:lnTo>
                    <a:lnTo>
                      <a:pt x="75" y="13"/>
                    </a:lnTo>
                    <a:lnTo>
                      <a:pt x="65" y="18"/>
                    </a:lnTo>
                    <a:lnTo>
                      <a:pt x="56" y="25"/>
                    </a:lnTo>
                    <a:lnTo>
                      <a:pt x="47" y="32"/>
                    </a:lnTo>
                    <a:lnTo>
                      <a:pt x="39" y="40"/>
                    </a:lnTo>
                    <a:lnTo>
                      <a:pt x="32" y="49"/>
                    </a:lnTo>
                    <a:lnTo>
                      <a:pt x="26" y="60"/>
                    </a:lnTo>
                    <a:lnTo>
                      <a:pt x="19" y="71"/>
                    </a:lnTo>
                    <a:lnTo>
                      <a:pt x="13" y="83"/>
                    </a:lnTo>
                    <a:lnTo>
                      <a:pt x="9" y="96"/>
                    </a:lnTo>
                    <a:lnTo>
                      <a:pt x="4" y="110"/>
                    </a:lnTo>
                    <a:lnTo>
                      <a:pt x="1" y="124"/>
                    </a:lnTo>
                    <a:lnTo>
                      <a:pt x="14" y="128"/>
                    </a:lnTo>
                    <a:lnTo>
                      <a:pt x="23" y="106"/>
                    </a:lnTo>
                    <a:lnTo>
                      <a:pt x="32" y="90"/>
                    </a:lnTo>
                    <a:lnTo>
                      <a:pt x="37" y="82"/>
                    </a:lnTo>
                    <a:lnTo>
                      <a:pt x="42" y="75"/>
                    </a:lnTo>
                    <a:lnTo>
                      <a:pt x="47" y="69"/>
                    </a:lnTo>
                    <a:lnTo>
                      <a:pt x="52" y="65"/>
                    </a:lnTo>
                    <a:lnTo>
                      <a:pt x="57" y="60"/>
                    </a:lnTo>
                    <a:lnTo>
                      <a:pt x="64" y="56"/>
                    </a:lnTo>
                    <a:lnTo>
                      <a:pt x="69" y="54"/>
                    </a:lnTo>
                    <a:lnTo>
                      <a:pt x="75" y="51"/>
                    </a:lnTo>
                    <a:lnTo>
                      <a:pt x="82" y="49"/>
                    </a:lnTo>
                    <a:lnTo>
                      <a:pt x="89" y="48"/>
                    </a:lnTo>
                    <a:lnTo>
                      <a:pt x="96" y="47"/>
                    </a:lnTo>
                    <a:lnTo>
                      <a:pt x="105" y="47"/>
                    </a:lnTo>
                    <a:lnTo>
                      <a:pt x="114" y="47"/>
                    </a:lnTo>
                    <a:lnTo>
                      <a:pt x="124" y="49"/>
                    </a:lnTo>
                    <a:lnTo>
                      <a:pt x="132" y="50"/>
                    </a:lnTo>
                    <a:lnTo>
                      <a:pt x="141" y="54"/>
                    </a:lnTo>
                    <a:lnTo>
                      <a:pt x="149" y="57"/>
                    </a:lnTo>
                    <a:lnTo>
                      <a:pt x="155" y="62"/>
                    </a:lnTo>
                    <a:lnTo>
                      <a:pt x="162" y="66"/>
                    </a:lnTo>
                    <a:lnTo>
                      <a:pt x="168" y="72"/>
                    </a:lnTo>
                    <a:lnTo>
                      <a:pt x="173" y="77"/>
                    </a:lnTo>
                    <a:lnTo>
                      <a:pt x="178" y="85"/>
                    </a:lnTo>
                    <a:lnTo>
                      <a:pt x="182" y="92"/>
                    </a:lnTo>
                    <a:lnTo>
                      <a:pt x="186" y="100"/>
                    </a:lnTo>
                    <a:lnTo>
                      <a:pt x="188" y="109"/>
                    </a:lnTo>
                    <a:lnTo>
                      <a:pt x="190" y="118"/>
                    </a:lnTo>
                    <a:lnTo>
                      <a:pt x="191" y="127"/>
                    </a:lnTo>
                    <a:lnTo>
                      <a:pt x="191" y="137"/>
                    </a:lnTo>
                    <a:lnTo>
                      <a:pt x="191" y="146"/>
                    </a:lnTo>
                    <a:lnTo>
                      <a:pt x="190" y="155"/>
                    </a:lnTo>
                    <a:lnTo>
                      <a:pt x="189" y="164"/>
                    </a:lnTo>
                    <a:lnTo>
                      <a:pt x="187" y="173"/>
                    </a:lnTo>
                    <a:lnTo>
                      <a:pt x="180" y="193"/>
                    </a:lnTo>
                    <a:lnTo>
                      <a:pt x="171" y="212"/>
                    </a:lnTo>
                    <a:lnTo>
                      <a:pt x="160" y="232"/>
                    </a:lnTo>
                    <a:lnTo>
                      <a:pt x="148" y="252"/>
                    </a:lnTo>
                    <a:lnTo>
                      <a:pt x="132" y="272"/>
                    </a:lnTo>
                    <a:lnTo>
                      <a:pt x="115" y="291"/>
                    </a:lnTo>
                    <a:lnTo>
                      <a:pt x="0" y="413"/>
                    </a:lnTo>
                    <a:lnTo>
                      <a:pt x="0" y="421"/>
                    </a:lnTo>
                    <a:lnTo>
                      <a:pt x="244" y="421"/>
                    </a:lnTo>
                    <a:lnTo>
                      <a:pt x="278" y="336"/>
                    </a:lnTo>
                    <a:lnTo>
                      <a:pt x="269" y="333"/>
                    </a:lnTo>
                    <a:lnTo>
                      <a:pt x="263" y="342"/>
                    </a:lnTo>
                    <a:lnTo>
                      <a:pt x="257" y="350"/>
                    </a:lnTo>
                    <a:lnTo>
                      <a:pt x="251" y="357"/>
                    </a:lnTo>
                    <a:lnTo>
                      <a:pt x="245" y="363"/>
                    </a:lnTo>
                    <a:lnTo>
                      <a:pt x="238" y="367"/>
                    </a:lnTo>
                    <a:lnTo>
                      <a:pt x="233" y="371"/>
                    </a:lnTo>
                    <a:lnTo>
                      <a:pt x="227" y="373"/>
                    </a:lnTo>
                    <a:lnTo>
                      <a:pt x="222" y="373"/>
                    </a:lnTo>
                    <a:lnTo>
                      <a:pt x="61" y="37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07" name="Freeform 316"/>
              <p:cNvSpPr>
                <a:spLocks/>
              </p:cNvSpPr>
              <p:nvPr/>
            </p:nvSpPr>
            <p:spPr bwMode="auto">
              <a:xfrm>
                <a:off x="8599488" y="5794375"/>
                <a:ext cx="133350" cy="53975"/>
              </a:xfrm>
              <a:custGeom>
                <a:avLst/>
                <a:gdLst>
                  <a:gd name="T0" fmla="*/ 2147483647 w 755"/>
                  <a:gd name="T1" fmla="*/ 996277119 h 304"/>
                  <a:gd name="T2" fmla="*/ 2147483647 w 755"/>
                  <a:gd name="T3" fmla="*/ 1102606804 h 304"/>
                  <a:gd name="T4" fmla="*/ 2147483647 w 755"/>
                  <a:gd name="T5" fmla="*/ 1270534037 h 304"/>
                  <a:gd name="T6" fmla="*/ 2147483647 w 755"/>
                  <a:gd name="T7" fmla="*/ 1472002471 h 304"/>
                  <a:gd name="T8" fmla="*/ 2147483647 w 755"/>
                  <a:gd name="T9" fmla="*/ 1611936388 h 304"/>
                  <a:gd name="T10" fmla="*/ 2147483647 w 755"/>
                  <a:gd name="T11" fmla="*/ 1656731731 h 304"/>
                  <a:gd name="T12" fmla="*/ 2147483647 w 755"/>
                  <a:gd name="T13" fmla="*/ 1679113601 h 304"/>
                  <a:gd name="T14" fmla="*/ 2147483647 w 755"/>
                  <a:gd name="T15" fmla="*/ 1701495472 h 304"/>
                  <a:gd name="T16" fmla="*/ 2147483647 w 755"/>
                  <a:gd name="T17" fmla="*/ 1690304537 h 304"/>
                  <a:gd name="T18" fmla="*/ 2147483647 w 755"/>
                  <a:gd name="T19" fmla="*/ 1667922666 h 304"/>
                  <a:gd name="T20" fmla="*/ 2147483647 w 755"/>
                  <a:gd name="T21" fmla="*/ 1583943248 h 304"/>
                  <a:gd name="T22" fmla="*/ 2147483647 w 755"/>
                  <a:gd name="T23" fmla="*/ 1410436527 h 304"/>
                  <a:gd name="T24" fmla="*/ 2147483647 w 755"/>
                  <a:gd name="T25" fmla="*/ 1259343102 h 304"/>
                  <a:gd name="T26" fmla="*/ 2147483647 w 755"/>
                  <a:gd name="T27" fmla="*/ 1152981814 h 304"/>
                  <a:gd name="T28" fmla="*/ 2147483647 w 755"/>
                  <a:gd name="T29" fmla="*/ 1052231794 h 304"/>
                  <a:gd name="T30" fmla="*/ 2147483647 w 755"/>
                  <a:gd name="T31" fmla="*/ 957093222 h 304"/>
                  <a:gd name="T32" fmla="*/ 2147483647 w 755"/>
                  <a:gd name="T33" fmla="*/ 901106943 h 304"/>
                  <a:gd name="T34" fmla="*/ 2147483647 w 755"/>
                  <a:gd name="T35" fmla="*/ 873145408 h 304"/>
                  <a:gd name="T36" fmla="*/ 2147483647 w 755"/>
                  <a:gd name="T37" fmla="*/ 828350064 h 304"/>
                  <a:gd name="T38" fmla="*/ 2147483647 w 755"/>
                  <a:gd name="T39" fmla="*/ 805968194 h 304"/>
                  <a:gd name="T40" fmla="*/ 2147483647 w 755"/>
                  <a:gd name="T41" fmla="*/ 755593184 h 304"/>
                  <a:gd name="T42" fmla="*/ 2147483647 w 755"/>
                  <a:gd name="T43" fmla="*/ 632461295 h 304"/>
                  <a:gd name="T44" fmla="*/ 2147483647 w 755"/>
                  <a:gd name="T45" fmla="*/ 514940853 h 304"/>
                  <a:gd name="T46" fmla="*/ 2147483647 w 755"/>
                  <a:gd name="T47" fmla="*/ 408579564 h 304"/>
                  <a:gd name="T48" fmla="*/ 2147483647 w 755"/>
                  <a:gd name="T49" fmla="*/ 285447675 h 304"/>
                  <a:gd name="T50" fmla="*/ 2147483647 w 755"/>
                  <a:gd name="T51" fmla="*/ 151125029 h 304"/>
                  <a:gd name="T52" fmla="*/ 2147483647 w 755"/>
                  <a:gd name="T53" fmla="*/ 39184075 h 304"/>
                  <a:gd name="T54" fmla="*/ 2147483647 w 755"/>
                  <a:gd name="T55" fmla="*/ 5611269 h 304"/>
                  <a:gd name="T56" fmla="*/ 2147483647 w 755"/>
                  <a:gd name="T57" fmla="*/ 5611269 h 304"/>
                  <a:gd name="T58" fmla="*/ 2147483647 w 755"/>
                  <a:gd name="T59" fmla="*/ 22381870 h 304"/>
                  <a:gd name="T60" fmla="*/ 2147483647 w 755"/>
                  <a:gd name="T61" fmla="*/ 44763740 h 304"/>
                  <a:gd name="T62" fmla="*/ 2147483647 w 755"/>
                  <a:gd name="T63" fmla="*/ 89559084 h 304"/>
                  <a:gd name="T64" fmla="*/ 2147483647 w 755"/>
                  <a:gd name="T65" fmla="*/ 223881731 h 304"/>
                  <a:gd name="T66" fmla="*/ 2147483647 w 755"/>
                  <a:gd name="T67" fmla="*/ 430961434 h 304"/>
                  <a:gd name="T68" fmla="*/ 2147483647 w 755"/>
                  <a:gd name="T69" fmla="*/ 593277398 h 304"/>
                  <a:gd name="T70" fmla="*/ 2147483647 w 755"/>
                  <a:gd name="T71" fmla="*/ 699638509 h 304"/>
                  <a:gd name="T72" fmla="*/ 159783502 w 755"/>
                  <a:gd name="T73" fmla="*/ 755593184 h 304"/>
                  <a:gd name="T74" fmla="*/ 55091212 w 755"/>
                  <a:gd name="T75" fmla="*/ 766784119 h 304"/>
                  <a:gd name="T76" fmla="*/ 22023945 w 755"/>
                  <a:gd name="T77" fmla="*/ 794777259 h 304"/>
                  <a:gd name="T78" fmla="*/ 0 w 755"/>
                  <a:gd name="T79" fmla="*/ 850763538 h 304"/>
                  <a:gd name="T80" fmla="*/ 22023945 w 755"/>
                  <a:gd name="T81" fmla="*/ 906718213 h 304"/>
                  <a:gd name="T82" fmla="*/ 55091212 w 755"/>
                  <a:gd name="T83" fmla="*/ 934711352 h 304"/>
                  <a:gd name="T84" fmla="*/ 159783502 w 755"/>
                  <a:gd name="T85" fmla="*/ 945902287 h 3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4"/>
                  <a:gd name="T131" fmla="*/ 755 w 755"/>
                  <a:gd name="T132" fmla="*/ 304 h 30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4">
                    <a:moveTo>
                      <a:pt x="683" y="169"/>
                    </a:moveTo>
                    <a:lnTo>
                      <a:pt x="672" y="178"/>
                    </a:lnTo>
                    <a:lnTo>
                      <a:pt x="662" y="188"/>
                    </a:lnTo>
                    <a:lnTo>
                      <a:pt x="652" y="197"/>
                    </a:lnTo>
                    <a:lnTo>
                      <a:pt x="643" y="207"/>
                    </a:lnTo>
                    <a:lnTo>
                      <a:pt x="626" y="227"/>
                    </a:lnTo>
                    <a:lnTo>
                      <a:pt x="614" y="246"/>
                    </a:lnTo>
                    <a:lnTo>
                      <a:pt x="604" y="263"/>
                    </a:lnTo>
                    <a:lnTo>
                      <a:pt x="597" y="278"/>
                    </a:lnTo>
                    <a:lnTo>
                      <a:pt x="593" y="288"/>
                    </a:lnTo>
                    <a:lnTo>
                      <a:pt x="592" y="293"/>
                    </a:lnTo>
                    <a:lnTo>
                      <a:pt x="593" y="296"/>
                    </a:lnTo>
                    <a:lnTo>
                      <a:pt x="593" y="298"/>
                    </a:lnTo>
                    <a:lnTo>
                      <a:pt x="594" y="300"/>
                    </a:lnTo>
                    <a:lnTo>
                      <a:pt x="596" y="301"/>
                    </a:lnTo>
                    <a:lnTo>
                      <a:pt x="601" y="304"/>
                    </a:lnTo>
                    <a:lnTo>
                      <a:pt x="605" y="304"/>
                    </a:lnTo>
                    <a:lnTo>
                      <a:pt x="611" y="302"/>
                    </a:lnTo>
                    <a:lnTo>
                      <a:pt x="615" y="300"/>
                    </a:lnTo>
                    <a:lnTo>
                      <a:pt x="617" y="298"/>
                    </a:lnTo>
                    <a:lnTo>
                      <a:pt x="619" y="296"/>
                    </a:lnTo>
                    <a:lnTo>
                      <a:pt x="624" y="283"/>
                    </a:lnTo>
                    <a:lnTo>
                      <a:pt x="631" y="268"/>
                    </a:lnTo>
                    <a:lnTo>
                      <a:pt x="641" y="252"/>
                    </a:lnTo>
                    <a:lnTo>
                      <a:pt x="653" y="234"/>
                    </a:lnTo>
                    <a:lnTo>
                      <a:pt x="661" y="225"/>
                    </a:lnTo>
                    <a:lnTo>
                      <a:pt x="670" y="215"/>
                    </a:lnTo>
                    <a:lnTo>
                      <a:pt x="679" y="206"/>
                    </a:lnTo>
                    <a:lnTo>
                      <a:pt x="690" y="197"/>
                    </a:lnTo>
                    <a:lnTo>
                      <a:pt x="701" y="188"/>
                    </a:lnTo>
                    <a:lnTo>
                      <a:pt x="714" y="180"/>
                    </a:lnTo>
                    <a:lnTo>
                      <a:pt x="728" y="171"/>
                    </a:lnTo>
                    <a:lnTo>
                      <a:pt x="744" y="163"/>
                    </a:lnTo>
                    <a:lnTo>
                      <a:pt x="750" y="161"/>
                    </a:lnTo>
                    <a:lnTo>
                      <a:pt x="753" y="158"/>
                    </a:lnTo>
                    <a:lnTo>
                      <a:pt x="755" y="156"/>
                    </a:lnTo>
                    <a:lnTo>
                      <a:pt x="755" y="152"/>
                    </a:lnTo>
                    <a:lnTo>
                      <a:pt x="755" y="148"/>
                    </a:lnTo>
                    <a:lnTo>
                      <a:pt x="753" y="146"/>
                    </a:lnTo>
                    <a:lnTo>
                      <a:pt x="751" y="144"/>
                    </a:lnTo>
                    <a:lnTo>
                      <a:pt x="750" y="143"/>
                    </a:lnTo>
                    <a:lnTo>
                      <a:pt x="732" y="135"/>
                    </a:lnTo>
                    <a:lnTo>
                      <a:pt x="715" y="125"/>
                    </a:lnTo>
                    <a:lnTo>
                      <a:pt x="697" y="113"/>
                    </a:lnTo>
                    <a:lnTo>
                      <a:pt x="680" y="100"/>
                    </a:lnTo>
                    <a:lnTo>
                      <a:pt x="672" y="92"/>
                    </a:lnTo>
                    <a:lnTo>
                      <a:pt x="663" y="83"/>
                    </a:lnTo>
                    <a:lnTo>
                      <a:pt x="655" y="73"/>
                    </a:lnTo>
                    <a:lnTo>
                      <a:pt x="648" y="63"/>
                    </a:lnTo>
                    <a:lnTo>
                      <a:pt x="640" y="51"/>
                    </a:lnTo>
                    <a:lnTo>
                      <a:pt x="633" y="39"/>
                    </a:lnTo>
                    <a:lnTo>
                      <a:pt x="626" y="27"/>
                    </a:lnTo>
                    <a:lnTo>
                      <a:pt x="620" y="12"/>
                    </a:lnTo>
                    <a:lnTo>
                      <a:pt x="616" y="7"/>
                    </a:lnTo>
                    <a:lnTo>
                      <a:pt x="614" y="3"/>
                    </a:lnTo>
                    <a:lnTo>
                      <a:pt x="611" y="1"/>
                    </a:lnTo>
                    <a:lnTo>
                      <a:pt x="605" y="0"/>
                    </a:lnTo>
                    <a:lnTo>
                      <a:pt x="601" y="1"/>
                    </a:lnTo>
                    <a:lnTo>
                      <a:pt x="596" y="2"/>
                    </a:lnTo>
                    <a:lnTo>
                      <a:pt x="594" y="4"/>
                    </a:lnTo>
                    <a:lnTo>
                      <a:pt x="593" y="5"/>
                    </a:lnTo>
                    <a:lnTo>
                      <a:pt x="593" y="8"/>
                    </a:lnTo>
                    <a:lnTo>
                      <a:pt x="592" y="11"/>
                    </a:lnTo>
                    <a:lnTo>
                      <a:pt x="593" y="16"/>
                    </a:lnTo>
                    <a:lnTo>
                      <a:pt x="597" y="27"/>
                    </a:lnTo>
                    <a:lnTo>
                      <a:pt x="604" y="40"/>
                    </a:lnTo>
                    <a:lnTo>
                      <a:pt x="614" y="58"/>
                    </a:lnTo>
                    <a:lnTo>
                      <a:pt x="626" y="77"/>
                    </a:lnTo>
                    <a:lnTo>
                      <a:pt x="643" y="96"/>
                    </a:lnTo>
                    <a:lnTo>
                      <a:pt x="652" y="106"/>
                    </a:lnTo>
                    <a:lnTo>
                      <a:pt x="662" y="116"/>
                    </a:lnTo>
                    <a:lnTo>
                      <a:pt x="672" y="125"/>
                    </a:lnTo>
                    <a:lnTo>
                      <a:pt x="683" y="135"/>
                    </a:lnTo>
                    <a:lnTo>
                      <a:pt x="29" y="135"/>
                    </a:lnTo>
                    <a:lnTo>
                      <a:pt x="19" y="135"/>
                    </a:lnTo>
                    <a:lnTo>
                      <a:pt x="10" y="137"/>
                    </a:lnTo>
                    <a:lnTo>
                      <a:pt x="6" y="139"/>
                    </a:lnTo>
                    <a:lnTo>
                      <a:pt x="4" y="142"/>
                    </a:lnTo>
                    <a:lnTo>
                      <a:pt x="1" y="147"/>
                    </a:lnTo>
                    <a:lnTo>
                      <a:pt x="0" y="152"/>
                    </a:lnTo>
                    <a:lnTo>
                      <a:pt x="1" y="158"/>
                    </a:lnTo>
                    <a:lnTo>
                      <a:pt x="4" y="162"/>
                    </a:lnTo>
                    <a:lnTo>
                      <a:pt x="6" y="165"/>
                    </a:lnTo>
                    <a:lnTo>
                      <a:pt x="10" y="167"/>
                    </a:lnTo>
                    <a:lnTo>
                      <a:pt x="19" y="169"/>
                    </a:lnTo>
                    <a:lnTo>
                      <a:pt x="29" y="169"/>
                    </a:lnTo>
                    <a:lnTo>
                      <a:pt x="683" y="16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08" name="Freeform 317"/>
              <p:cNvSpPr>
                <a:spLocks/>
              </p:cNvSpPr>
              <p:nvPr/>
            </p:nvSpPr>
            <p:spPr bwMode="auto">
              <a:xfrm>
                <a:off x="8778875" y="5792788"/>
                <a:ext cx="60325" cy="69850"/>
              </a:xfrm>
              <a:custGeom>
                <a:avLst/>
                <a:gdLst>
                  <a:gd name="T0" fmla="*/ 572390973 w 346"/>
                  <a:gd name="T1" fmla="*/ 0 h 392"/>
                  <a:gd name="T2" fmla="*/ 275586568 w 346"/>
                  <a:gd name="T3" fmla="*/ 73535835 h 392"/>
                  <a:gd name="T4" fmla="*/ 0 w 346"/>
                  <a:gd name="T5" fmla="*/ 124464860 h 392"/>
                  <a:gd name="T6" fmla="*/ 52983482 w 346"/>
                  <a:gd name="T7" fmla="*/ 181045498 h 392"/>
                  <a:gd name="T8" fmla="*/ 158980610 w 346"/>
                  <a:gd name="T9" fmla="*/ 186697290 h 392"/>
                  <a:gd name="T10" fmla="*/ 249079833 w 346"/>
                  <a:gd name="T11" fmla="*/ 209335995 h 392"/>
                  <a:gd name="T12" fmla="*/ 286195574 w 346"/>
                  <a:gd name="T13" fmla="*/ 231974523 h 392"/>
                  <a:gd name="T14" fmla="*/ 323280803 w 346"/>
                  <a:gd name="T15" fmla="*/ 277220039 h 392"/>
                  <a:gd name="T16" fmla="*/ 349787713 w 346"/>
                  <a:gd name="T17" fmla="*/ 328149063 h 392"/>
                  <a:gd name="T18" fmla="*/ 376294622 w 346"/>
                  <a:gd name="T19" fmla="*/ 446962132 h 392"/>
                  <a:gd name="T20" fmla="*/ 413380026 w 346"/>
                  <a:gd name="T21" fmla="*/ 650646335 h 392"/>
                  <a:gd name="T22" fmla="*/ 434597689 w 346"/>
                  <a:gd name="T23" fmla="*/ 820356711 h 392"/>
                  <a:gd name="T24" fmla="*/ 455785014 w 346"/>
                  <a:gd name="T25" fmla="*/ 961808484 h 392"/>
                  <a:gd name="T26" fmla="*/ 476972166 w 346"/>
                  <a:gd name="T27" fmla="*/ 1312596254 h 392"/>
                  <a:gd name="T28" fmla="*/ 508798659 w 346"/>
                  <a:gd name="T29" fmla="*/ 1697325955 h 392"/>
                  <a:gd name="T30" fmla="*/ 514087907 w 346"/>
                  <a:gd name="T31" fmla="*/ 1855732926 h 392"/>
                  <a:gd name="T32" fmla="*/ 514087907 w 346"/>
                  <a:gd name="T33" fmla="*/ 1957559258 h 392"/>
                  <a:gd name="T34" fmla="*/ 519377154 w 346"/>
                  <a:gd name="T35" fmla="*/ 2132952964 h 392"/>
                  <a:gd name="T36" fmla="*/ 529985985 w 346"/>
                  <a:gd name="T37" fmla="*/ 2147483647 h 392"/>
                  <a:gd name="T38" fmla="*/ 551173310 w 346"/>
                  <a:gd name="T39" fmla="*/ 2147483647 h 392"/>
                  <a:gd name="T40" fmla="*/ 577680220 w 346"/>
                  <a:gd name="T41" fmla="*/ 2147483647 h 392"/>
                  <a:gd name="T42" fmla="*/ 641272534 w 346"/>
                  <a:gd name="T43" fmla="*/ 2147483647 h 392"/>
                  <a:gd name="T44" fmla="*/ 752589245 w 346"/>
                  <a:gd name="T45" fmla="*/ 2065068921 h 392"/>
                  <a:gd name="T46" fmla="*/ 1165969271 w 346"/>
                  <a:gd name="T47" fmla="*/ 1578512887 h 392"/>
                  <a:gd name="T48" fmla="*/ 1319660634 w 346"/>
                  <a:gd name="T49" fmla="*/ 1380480475 h 392"/>
                  <a:gd name="T50" fmla="*/ 1494569659 w 346"/>
                  <a:gd name="T51" fmla="*/ 1120215455 h 392"/>
                  <a:gd name="T52" fmla="*/ 1648261021 w 346"/>
                  <a:gd name="T53" fmla="*/ 854330539 h 392"/>
                  <a:gd name="T54" fmla="*/ 1754258323 w 346"/>
                  <a:gd name="T55" fmla="*/ 639311213 h 392"/>
                  <a:gd name="T56" fmla="*/ 1807241631 w 346"/>
                  <a:gd name="T57" fmla="*/ 452613923 h 392"/>
                  <a:gd name="T58" fmla="*/ 1833748540 w 346"/>
                  <a:gd name="T59" fmla="*/ 288555339 h 392"/>
                  <a:gd name="T60" fmla="*/ 1807241631 w 346"/>
                  <a:gd name="T61" fmla="*/ 175393885 h 392"/>
                  <a:gd name="T62" fmla="*/ 1754258323 w 346"/>
                  <a:gd name="T63" fmla="*/ 84871136 h 392"/>
                  <a:gd name="T64" fmla="*/ 1680057178 w 346"/>
                  <a:gd name="T65" fmla="*/ 22638706 h 392"/>
                  <a:gd name="T66" fmla="*/ 1579349298 w 346"/>
                  <a:gd name="T67" fmla="*/ 0 h 392"/>
                  <a:gd name="T68" fmla="*/ 1505148153 w 346"/>
                  <a:gd name="T69" fmla="*/ 11303405 h 392"/>
                  <a:gd name="T70" fmla="*/ 1452164671 w 346"/>
                  <a:gd name="T71" fmla="*/ 45277233 h 392"/>
                  <a:gd name="T72" fmla="*/ 1420368688 w 346"/>
                  <a:gd name="T73" fmla="*/ 90522749 h 392"/>
                  <a:gd name="T74" fmla="*/ 1409759857 w 346"/>
                  <a:gd name="T75" fmla="*/ 158406970 h 392"/>
                  <a:gd name="T76" fmla="*/ 1420368688 w 346"/>
                  <a:gd name="T77" fmla="*/ 248929719 h 392"/>
                  <a:gd name="T78" fmla="*/ 1457453918 w 346"/>
                  <a:gd name="T79" fmla="*/ 322497272 h 392"/>
                  <a:gd name="T80" fmla="*/ 1579349298 w 346"/>
                  <a:gd name="T81" fmla="*/ 441310518 h 392"/>
                  <a:gd name="T82" fmla="*/ 1595247202 w 346"/>
                  <a:gd name="T83" fmla="*/ 497891156 h 392"/>
                  <a:gd name="T84" fmla="*/ 1589958129 w 346"/>
                  <a:gd name="T85" fmla="*/ 582730574 h 392"/>
                  <a:gd name="T86" fmla="*/ 1558161972 w 346"/>
                  <a:gd name="T87" fmla="*/ 701543642 h 392"/>
                  <a:gd name="T88" fmla="*/ 1505148153 w 346"/>
                  <a:gd name="T89" fmla="*/ 842995416 h 392"/>
                  <a:gd name="T90" fmla="*/ 1420368688 w 346"/>
                  <a:gd name="T91" fmla="*/ 995750595 h 392"/>
                  <a:gd name="T92" fmla="*/ 1266677151 w 346"/>
                  <a:gd name="T93" fmla="*/ 1256015615 h 392"/>
                  <a:gd name="T94" fmla="*/ 996379831 w 346"/>
                  <a:gd name="T95" fmla="*/ 1606803206 h 392"/>
                  <a:gd name="T96" fmla="*/ 847977715 w 346"/>
                  <a:gd name="T97" fmla="*/ 1708629538 h 392"/>
                  <a:gd name="T98" fmla="*/ 816181559 w 346"/>
                  <a:gd name="T99" fmla="*/ 1239028701 h 392"/>
                  <a:gd name="T100" fmla="*/ 768487323 w 346"/>
                  <a:gd name="T101" fmla="*/ 792066391 h 392"/>
                  <a:gd name="T102" fmla="*/ 710184257 w 346"/>
                  <a:gd name="T103" fmla="*/ 379078088 h 392"/>
                  <a:gd name="T104" fmla="*/ 625374455 w 346"/>
                  <a:gd name="T105" fmla="*/ 16986914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6"/>
                  <a:gd name="T160" fmla="*/ 0 h 392"/>
                  <a:gd name="T161" fmla="*/ 346 w 346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6" h="392">
                    <a:moveTo>
                      <a:pt x="118" y="3"/>
                    </a:moveTo>
                    <a:lnTo>
                      <a:pt x="108" y="0"/>
                    </a:lnTo>
                    <a:lnTo>
                      <a:pt x="82" y="6"/>
                    </a:lnTo>
                    <a:lnTo>
                      <a:pt x="52" y="13"/>
                    </a:lnTo>
                    <a:lnTo>
                      <a:pt x="23" y="19"/>
                    </a:lnTo>
                    <a:lnTo>
                      <a:pt x="0" y="22"/>
                    </a:lnTo>
                    <a:lnTo>
                      <a:pt x="0" y="32"/>
                    </a:lnTo>
                    <a:lnTo>
                      <a:pt x="10" y="32"/>
                    </a:lnTo>
                    <a:lnTo>
                      <a:pt x="16" y="32"/>
                    </a:lnTo>
                    <a:lnTo>
                      <a:pt x="30" y="33"/>
                    </a:lnTo>
                    <a:lnTo>
                      <a:pt x="41" y="36"/>
                    </a:lnTo>
                    <a:lnTo>
                      <a:pt x="47" y="37"/>
                    </a:lnTo>
                    <a:lnTo>
                      <a:pt x="51" y="39"/>
                    </a:lnTo>
                    <a:lnTo>
                      <a:pt x="54" y="41"/>
                    </a:lnTo>
                    <a:lnTo>
                      <a:pt x="58" y="44"/>
                    </a:lnTo>
                    <a:lnTo>
                      <a:pt x="61" y="49"/>
                    </a:lnTo>
                    <a:lnTo>
                      <a:pt x="63" y="53"/>
                    </a:lnTo>
                    <a:lnTo>
                      <a:pt x="66" y="58"/>
                    </a:lnTo>
                    <a:lnTo>
                      <a:pt x="68" y="65"/>
                    </a:lnTo>
                    <a:lnTo>
                      <a:pt x="71" y="79"/>
                    </a:lnTo>
                    <a:lnTo>
                      <a:pt x="75" y="98"/>
                    </a:lnTo>
                    <a:lnTo>
                      <a:pt x="78" y="115"/>
                    </a:lnTo>
                    <a:lnTo>
                      <a:pt x="80" y="131"/>
                    </a:lnTo>
                    <a:lnTo>
                      <a:pt x="82" y="145"/>
                    </a:lnTo>
                    <a:lnTo>
                      <a:pt x="85" y="159"/>
                    </a:lnTo>
                    <a:lnTo>
                      <a:pt x="86" y="170"/>
                    </a:lnTo>
                    <a:lnTo>
                      <a:pt x="88" y="195"/>
                    </a:lnTo>
                    <a:lnTo>
                      <a:pt x="90" y="232"/>
                    </a:lnTo>
                    <a:lnTo>
                      <a:pt x="95" y="282"/>
                    </a:lnTo>
                    <a:lnTo>
                      <a:pt x="96" y="300"/>
                    </a:lnTo>
                    <a:lnTo>
                      <a:pt x="97" y="315"/>
                    </a:lnTo>
                    <a:lnTo>
                      <a:pt x="97" y="328"/>
                    </a:lnTo>
                    <a:lnTo>
                      <a:pt x="97" y="338"/>
                    </a:lnTo>
                    <a:lnTo>
                      <a:pt x="97" y="346"/>
                    </a:lnTo>
                    <a:lnTo>
                      <a:pt x="97" y="364"/>
                    </a:lnTo>
                    <a:lnTo>
                      <a:pt x="98" y="377"/>
                    </a:lnTo>
                    <a:lnTo>
                      <a:pt x="99" y="385"/>
                    </a:lnTo>
                    <a:lnTo>
                      <a:pt x="100" y="388"/>
                    </a:lnTo>
                    <a:lnTo>
                      <a:pt x="102" y="390"/>
                    </a:lnTo>
                    <a:lnTo>
                      <a:pt x="104" y="391"/>
                    </a:lnTo>
                    <a:lnTo>
                      <a:pt x="106" y="392"/>
                    </a:lnTo>
                    <a:lnTo>
                      <a:pt x="109" y="391"/>
                    </a:lnTo>
                    <a:lnTo>
                      <a:pt x="115" y="388"/>
                    </a:lnTo>
                    <a:lnTo>
                      <a:pt x="121" y="385"/>
                    </a:lnTo>
                    <a:lnTo>
                      <a:pt x="126" y="381"/>
                    </a:lnTo>
                    <a:lnTo>
                      <a:pt x="142" y="365"/>
                    </a:lnTo>
                    <a:lnTo>
                      <a:pt x="162" y="345"/>
                    </a:lnTo>
                    <a:lnTo>
                      <a:pt x="220" y="279"/>
                    </a:lnTo>
                    <a:lnTo>
                      <a:pt x="234" y="263"/>
                    </a:lnTo>
                    <a:lnTo>
                      <a:pt x="249" y="244"/>
                    </a:lnTo>
                    <a:lnTo>
                      <a:pt x="265" y="223"/>
                    </a:lnTo>
                    <a:lnTo>
                      <a:pt x="282" y="198"/>
                    </a:lnTo>
                    <a:lnTo>
                      <a:pt x="298" y="173"/>
                    </a:lnTo>
                    <a:lnTo>
                      <a:pt x="311" y="151"/>
                    </a:lnTo>
                    <a:lnTo>
                      <a:pt x="322" y="131"/>
                    </a:lnTo>
                    <a:lnTo>
                      <a:pt x="331" y="113"/>
                    </a:lnTo>
                    <a:lnTo>
                      <a:pt x="338" y="96"/>
                    </a:lnTo>
                    <a:lnTo>
                      <a:pt x="341" y="80"/>
                    </a:lnTo>
                    <a:lnTo>
                      <a:pt x="345" y="66"/>
                    </a:lnTo>
                    <a:lnTo>
                      <a:pt x="346" y="51"/>
                    </a:lnTo>
                    <a:lnTo>
                      <a:pt x="345" y="41"/>
                    </a:lnTo>
                    <a:lnTo>
                      <a:pt x="341" y="31"/>
                    </a:lnTo>
                    <a:lnTo>
                      <a:pt x="337" y="22"/>
                    </a:lnTo>
                    <a:lnTo>
                      <a:pt x="331" y="15"/>
                    </a:lnTo>
                    <a:lnTo>
                      <a:pt x="324" y="9"/>
                    </a:lnTo>
                    <a:lnTo>
                      <a:pt x="317" y="4"/>
                    </a:lnTo>
                    <a:lnTo>
                      <a:pt x="308" y="1"/>
                    </a:lnTo>
                    <a:lnTo>
                      <a:pt x="298" y="0"/>
                    </a:lnTo>
                    <a:lnTo>
                      <a:pt x="291" y="1"/>
                    </a:lnTo>
                    <a:lnTo>
                      <a:pt x="284" y="2"/>
                    </a:lnTo>
                    <a:lnTo>
                      <a:pt x="278" y="4"/>
                    </a:lnTo>
                    <a:lnTo>
                      <a:pt x="274" y="8"/>
                    </a:lnTo>
                    <a:lnTo>
                      <a:pt x="271" y="12"/>
                    </a:lnTo>
                    <a:lnTo>
                      <a:pt x="268" y="16"/>
                    </a:lnTo>
                    <a:lnTo>
                      <a:pt x="266" y="22"/>
                    </a:lnTo>
                    <a:lnTo>
                      <a:pt x="266" y="28"/>
                    </a:lnTo>
                    <a:lnTo>
                      <a:pt x="266" y="37"/>
                    </a:lnTo>
                    <a:lnTo>
                      <a:pt x="268" y="44"/>
                    </a:lnTo>
                    <a:lnTo>
                      <a:pt x="272" y="51"/>
                    </a:lnTo>
                    <a:lnTo>
                      <a:pt x="275" y="57"/>
                    </a:lnTo>
                    <a:lnTo>
                      <a:pt x="295" y="75"/>
                    </a:lnTo>
                    <a:lnTo>
                      <a:pt x="298" y="78"/>
                    </a:lnTo>
                    <a:lnTo>
                      <a:pt x="299" y="84"/>
                    </a:lnTo>
                    <a:lnTo>
                      <a:pt x="301" y="88"/>
                    </a:lnTo>
                    <a:lnTo>
                      <a:pt x="301" y="94"/>
                    </a:lnTo>
                    <a:lnTo>
                      <a:pt x="300" y="103"/>
                    </a:lnTo>
                    <a:lnTo>
                      <a:pt x="298" y="113"/>
                    </a:lnTo>
                    <a:lnTo>
                      <a:pt x="294" y="124"/>
                    </a:lnTo>
                    <a:lnTo>
                      <a:pt x="290" y="135"/>
                    </a:lnTo>
                    <a:lnTo>
                      <a:pt x="284" y="149"/>
                    </a:lnTo>
                    <a:lnTo>
                      <a:pt x="277" y="162"/>
                    </a:lnTo>
                    <a:lnTo>
                      <a:pt x="268" y="176"/>
                    </a:lnTo>
                    <a:lnTo>
                      <a:pt x="259" y="190"/>
                    </a:lnTo>
                    <a:lnTo>
                      <a:pt x="239" y="222"/>
                    </a:lnTo>
                    <a:lnTo>
                      <a:pt x="215" y="253"/>
                    </a:lnTo>
                    <a:lnTo>
                      <a:pt x="188" y="284"/>
                    </a:lnTo>
                    <a:lnTo>
                      <a:pt x="160" y="315"/>
                    </a:lnTo>
                    <a:lnTo>
                      <a:pt x="160" y="302"/>
                    </a:lnTo>
                    <a:lnTo>
                      <a:pt x="158" y="261"/>
                    </a:lnTo>
                    <a:lnTo>
                      <a:pt x="154" y="219"/>
                    </a:lnTo>
                    <a:lnTo>
                      <a:pt x="151" y="179"/>
                    </a:lnTo>
                    <a:lnTo>
                      <a:pt x="145" y="140"/>
                    </a:lnTo>
                    <a:lnTo>
                      <a:pt x="140" y="102"/>
                    </a:lnTo>
                    <a:lnTo>
                      <a:pt x="134" y="67"/>
                    </a:lnTo>
                    <a:lnTo>
                      <a:pt x="126" y="33"/>
                    </a:lnTo>
                    <a:lnTo>
                      <a:pt x="118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09" name="Freeform 318"/>
              <p:cNvSpPr>
                <a:spLocks/>
              </p:cNvSpPr>
              <p:nvPr/>
            </p:nvSpPr>
            <p:spPr bwMode="auto">
              <a:xfrm>
                <a:off x="8853488" y="5808663"/>
                <a:ext cx="31750" cy="73025"/>
              </a:xfrm>
              <a:custGeom>
                <a:avLst/>
                <a:gdLst>
                  <a:gd name="T0" fmla="*/ 657538170 w 176"/>
                  <a:gd name="T1" fmla="*/ 0 h 421"/>
                  <a:gd name="T2" fmla="*/ 0 w 176"/>
                  <a:gd name="T3" fmla="*/ 297470200 h 421"/>
                  <a:gd name="T4" fmla="*/ 0 w 176"/>
                  <a:gd name="T5" fmla="*/ 344436029 h 421"/>
                  <a:gd name="T6" fmla="*/ 52850401 w 176"/>
                  <a:gd name="T7" fmla="*/ 333995882 h 421"/>
                  <a:gd name="T8" fmla="*/ 217226825 w 176"/>
                  <a:gd name="T9" fmla="*/ 276589906 h 421"/>
                  <a:gd name="T10" fmla="*/ 223084520 w 176"/>
                  <a:gd name="T11" fmla="*/ 276589906 h 421"/>
                  <a:gd name="T12" fmla="*/ 240690616 w 176"/>
                  <a:gd name="T13" fmla="*/ 276589906 h 421"/>
                  <a:gd name="T14" fmla="*/ 270044574 w 176"/>
                  <a:gd name="T15" fmla="*/ 276589906 h 421"/>
                  <a:gd name="T16" fmla="*/ 299398712 w 176"/>
                  <a:gd name="T17" fmla="*/ 281824984 h 421"/>
                  <a:gd name="T18" fmla="*/ 317004628 w 176"/>
                  <a:gd name="T19" fmla="*/ 292265130 h 421"/>
                  <a:gd name="T20" fmla="*/ 334643196 w 176"/>
                  <a:gd name="T21" fmla="*/ 302675269 h 421"/>
                  <a:gd name="T22" fmla="*/ 358106987 w 176"/>
                  <a:gd name="T23" fmla="*/ 323555562 h 421"/>
                  <a:gd name="T24" fmla="*/ 363997334 w 176"/>
                  <a:gd name="T25" fmla="*/ 339230959 h 421"/>
                  <a:gd name="T26" fmla="*/ 369855028 w 176"/>
                  <a:gd name="T27" fmla="*/ 370521391 h 421"/>
                  <a:gd name="T28" fmla="*/ 375712903 w 176"/>
                  <a:gd name="T29" fmla="*/ 396636935 h 421"/>
                  <a:gd name="T30" fmla="*/ 375712903 w 176"/>
                  <a:gd name="T31" fmla="*/ 1925718685 h 421"/>
                  <a:gd name="T32" fmla="*/ 369855028 w 176"/>
                  <a:gd name="T33" fmla="*/ 1983124661 h 421"/>
                  <a:gd name="T34" fmla="*/ 358106987 w 176"/>
                  <a:gd name="T35" fmla="*/ 2030090490 h 421"/>
                  <a:gd name="T36" fmla="*/ 346358766 w 176"/>
                  <a:gd name="T37" fmla="*/ 2050970783 h 421"/>
                  <a:gd name="T38" fmla="*/ 328752849 w 176"/>
                  <a:gd name="T39" fmla="*/ 2071851250 h 421"/>
                  <a:gd name="T40" fmla="*/ 317004628 w 176"/>
                  <a:gd name="T41" fmla="*/ 2082291397 h 421"/>
                  <a:gd name="T42" fmla="*/ 299398712 w 176"/>
                  <a:gd name="T43" fmla="*/ 2097936613 h 421"/>
                  <a:gd name="T44" fmla="*/ 252438658 w 176"/>
                  <a:gd name="T45" fmla="*/ 2118817079 h 421"/>
                  <a:gd name="T46" fmla="*/ 193730563 w 176"/>
                  <a:gd name="T47" fmla="*/ 2134492477 h 421"/>
                  <a:gd name="T48" fmla="*/ 111558496 w 176"/>
                  <a:gd name="T49" fmla="*/ 2144902442 h 421"/>
                  <a:gd name="T50" fmla="*/ 23496263 w 176"/>
                  <a:gd name="T51" fmla="*/ 2144902442 h 421"/>
                  <a:gd name="T52" fmla="*/ 23496263 w 176"/>
                  <a:gd name="T53" fmla="*/ 2147483647 h 421"/>
                  <a:gd name="T54" fmla="*/ 1033251074 w 176"/>
                  <a:gd name="T55" fmla="*/ 2147483647 h 421"/>
                  <a:gd name="T56" fmla="*/ 1033251074 w 176"/>
                  <a:gd name="T57" fmla="*/ 2144902442 h 421"/>
                  <a:gd name="T58" fmla="*/ 945188841 w 176"/>
                  <a:gd name="T59" fmla="*/ 2144902442 h 421"/>
                  <a:gd name="T60" fmla="*/ 868874649 w 176"/>
                  <a:gd name="T61" fmla="*/ 2139697373 h 421"/>
                  <a:gd name="T62" fmla="*/ 804276027 w 176"/>
                  <a:gd name="T63" fmla="*/ 2129257226 h 421"/>
                  <a:gd name="T64" fmla="*/ 763206500 w 176"/>
                  <a:gd name="T65" fmla="*/ 2108376933 h 421"/>
                  <a:gd name="T66" fmla="*/ 733852362 w 176"/>
                  <a:gd name="T67" fmla="*/ 2092731717 h 421"/>
                  <a:gd name="T68" fmla="*/ 704498224 w 176"/>
                  <a:gd name="T69" fmla="*/ 2061411103 h 421"/>
                  <a:gd name="T70" fmla="*/ 692750003 w 176"/>
                  <a:gd name="T71" fmla="*/ 2030090490 h 421"/>
                  <a:gd name="T72" fmla="*/ 692750003 w 176"/>
                  <a:gd name="T73" fmla="*/ 1983124661 h 421"/>
                  <a:gd name="T74" fmla="*/ 692750003 w 176"/>
                  <a:gd name="T75" fmla="*/ 10440147 h 421"/>
                  <a:gd name="T76" fmla="*/ 657538170 w 176"/>
                  <a:gd name="T77" fmla="*/ 0 h 42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1"/>
                  <a:gd name="T119" fmla="*/ 176 w 176"/>
                  <a:gd name="T120" fmla="*/ 421 h 42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1">
                    <a:moveTo>
                      <a:pt x="112" y="0"/>
                    </a:moveTo>
                    <a:lnTo>
                      <a:pt x="0" y="57"/>
                    </a:lnTo>
                    <a:lnTo>
                      <a:pt x="0" y="66"/>
                    </a:lnTo>
                    <a:lnTo>
                      <a:pt x="9" y="64"/>
                    </a:lnTo>
                    <a:lnTo>
                      <a:pt x="37" y="53"/>
                    </a:lnTo>
                    <a:lnTo>
                      <a:pt x="38" y="53"/>
                    </a:lnTo>
                    <a:lnTo>
                      <a:pt x="41" y="53"/>
                    </a:lnTo>
                    <a:lnTo>
                      <a:pt x="46" y="53"/>
                    </a:lnTo>
                    <a:lnTo>
                      <a:pt x="51" y="54"/>
                    </a:lnTo>
                    <a:lnTo>
                      <a:pt x="54" y="56"/>
                    </a:lnTo>
                    <a:lnTo>
                      <a:pt x="57" y="58"/>
                    </a:lnTo>
                    <a:lnTo>
                      <a:pt x="61" y="62"/>
                    </a:lnTo>
                    <a:lnTo>
                      <a:pt x="62" y="65"/>
                    </a:lnTo>
                    <a:lnTo>
                      <a:pt x="63" y="71"/>
                    </a:lnTo>
                    <a:lnTo>
                      <a:pt x="64" y="76"/>
                    </a:lnTo>
                    <a:lnTo>
                      <a:pt x="64" y="369"/>
                    </a:lnTo>
                    <a:lnTo>
                      <a:pt x="63" y="380"/>
                    </a:lnTo>
                    <a:lnTo>
                      <a:pt x="61" y="389"/>
                    </a:lnTo>
                    <a:lnTo>
                      <a:pt x="59" y="393"/>
                    </a:lnTo>
                    <a:lnTo>
                      <a:pt x="56" y="397"/>
                    </a:lnTo>
                    <a:lnTo>
                      <a:pt x="54" y="399"/>
                    </a:lnTo>
                    <a:lnTo>
                      <a:pt x="51" y="402"/>
                    </a:lnTo>
                    <a:lnTo>
                      <a:pt x="43" y="406"/>
                    </a:lnTo>
                    <a:lnTo>
                      <a:pt x="33" y="409"/>
                    </a:lnTo>
                    <a:lnTo>
                      <a:pt x="19" y="411"/>
                    </a:lnTo>
                    <a:lnTo>
                      <a:pt x="4" y="411"/>
                    </a:lnTo>
                    <a:lnTo>
                      <a:pt x="4" y="421"/>
                    </a:lnTo>
                    <a:lnTo>
                      <a:pt x="176" y="421"/>
                    </a:lnTo>
                    <a:lnTo>
                      <a:pt x="176" y="411"/>
                    </a:lnTo>
                    <a:lnTo>
                      <a:pt x="161" y="411"/>
                    </a:lnTo>
                    <a:lnTo>
                      <a:pt x="148" y="410"/>
                    </a:lnTo>
                    <a:lnTo>
                      <a:pt x="137" y="408"/>
                    </a:lnTo>
                    <a:lnTo>
                      <a:pt x="130" y="404"/>
                    </a:lnTo>
                    <a:lnTo>
                      <a:pt x="125" y="401"/>
                    </a:lnTo>
                    <a:lnTo>
                      <a:pt x="120" y="395"/>
                    </a:lnTo>
                    <a:lnTo>
                      <a:pt x="118" y="389"/>
                    </a:lnTo>
                    <a:lnTo>
                      <a:pt x="118" y="380"/>
                    </a:lnTo>
                    <a:lnTo>
                      <a:pt x="118" y="2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10" name="Freeform 319"/>
              <p:cNvSpPr>
                <a:spLocks/>
              </p:cNvSpPr>
              <p:nvPr/>
            </p:nvSpPr>
            <p:spPr bwMode="auto">
              <a:xfrm>
                <a:off x="8901113" y="5808663"/>
                <a:ext cx="42862" cy="74613"/>
              </a:xfrm>
              <a:custGeom>
                <a:avLst/>
                <a:gdLst>
                  <a:gd name="T0" fmla="*/ 1050109790 w 242"/>
                  <a:gd name="T1" fmla="*/ 788878217 h 430"/>
                  <a:gd name="T2" fmla="*/ 1189015968 w 242"/>
                  <a:gd name="T3" fmla="*/ 632162460 h 430"/>
                  <a:gd name="T4" fmla="*/ 1227914827 w 242"/>
                  <a:gd name="T5" fmla="*/ 444073325 h 430"/>
                  <a:gd name="T6" fmla="*/ 1205673522 w 242"/>
                  <a:gd name="T7" fmla="*/ 303013978 h 430"/>
                  <a:gd name="T8" fmla="*/ 1144564886 w 242"/>
                  <a:gd name="T9" fmla="*/ 193297817 h 430"/>
                  <a:gd name="T10" fmla="*/ 1044557390 w 242"/>
                  <a:gd name="T11" fmla="*/ 99268432 h 430"/>
                  <a:gd name="T12" fmla="*/ 916756012 w 242"/>
                  <a:gd name="T13" fmla="*/ 36582060 h 430"/>
                  <a:gd name="T14" fmla="*/ 750087480 w 242"/>
                  <a:gd name="T15" fmla="*/ 5238874 h 430"/>
                  <a:gd name="T16" fmla="*/ 572282443 w 242"/>
                  <a:gd name="T17" fmla="*/ 10447729 h 430"/>
                  <a:gd name="T18" fmla="*/ 411166310 w 242"/>
                  <a:gd name="T19" fmla="*/ 52238644 h 430"/>
                  <a:gd name="T20" fmla="*/ 266707555 w 242"/>
                  <a:gd name="T21" fmla="*/ 135820300 h 430"/>
                  <a:gd name="T22" fmla="*/ 150011155 w 242"/>
                  <a:gd name="T23" fmla="*/ 250775334 h 430"/>
                  <a:gd name="T24" fmla="*/ 55556237 w 242"/>
                  <a:gd name="T25" fmla="*/ 402282410 h 430"/>
                  <a:gd name="T26" fmla="*/ 61108637 w 242"/>
                  <a:gd name="T27" fmla="*/ 543341757 h 430"/>
                  <a:gd name="T28" fmla="*/ 227808696 w 242"/>
                  <a:gd name="T29" fmla="*/ 329148309 h 430"/>
                  <a:gd name="T30" fmla="*/ 422271111 w 242"/>
                  <a:gd name="T31" fmla="*/ 214193274 h 430"/>
                  <a:gd name="T32" fmla="*/ 616733702 w 242"/>
                  <a:gd name="T33" fmla="*/ 198536864 h 430"/>
                  <a:gd name="T34" fmla="*/ 727846175 w 242"/>
                  <a:gd name="T35" fmla="*/ 224641003 h 430"/>
                  <a:gd name="T36" fmla="*/ 822301094 w 242"/>
                  <a:gd name="T37" fmla="*/ 276879647 h 430"/>
                  <a:gd name="T38" fmla="*/ 888993657 w 242"/>
                  <a:gd name="T39" fmla="*/ 344804892 h 430"/>
                  <a:gd name="T40" fmla="*/ 933413567 w 242"/>
                  <a:gd name="T41" fmla="*/ 438864470 h 430"/>
                  <a:gd name="T42" fmla="*/ 944549894 w 242"/>
                  <a:gd name="T43" fmla="*/ 543341757 h 430"/>
                  <a:gd name="T44" fmla="*/ 927860990 w 242"/>
                  <a:gd name="T45" fmla="*/ 679162056 h 430"/>
                  <a:gd name="T46" fmla="*/ 866752353 w 242"/>
                  <a:gd name="T47" fmla="*/ 799325946 h 430"/>
                  <a:gd name="T48" fmla="*/ 761192457 w 242"/>
                  <a:gd name="T49" fmla="*/ 909042106 h 430"/>
                  <a:gd name="T50" fmla="*/ 616733702 w 242"/>
                  <a:gd name="T51" fmla="*/ 992653955 h 430"/>
                  <a:gd name="T52" fmla="*/ 438928665 w 242"/>
                  <a:gd name="T53" fmla="*/ 1065788056 h 430"/>
                  <a:gd name="T54" fmla="*/ 411166310 w 242"/>
                  <a:gd name="T55" fmla="*/ 1128474254 h 430"/>
                  <a:gd name="T56" fmla="*/ 577834843 w 242"/>
                  <a:gd name="T57" fmla="*/ 1128474254 h 430"/>
                  <a:gd name="T58" fmla="*/ 733398575 w 242"/>
                  <a:gd name="T59" fmla="*/ 1159817441 h 430"/>
                  <a:gd name="T60" fmla="*/ 872304753 w 242"/>
                  <a:gd name="T61" fmla="*/ 1222503813 h 430"/>
                  <a:gd name="T62" fmla="*/ 994553553 w 242"/>
                  <a:gd name="T63" fmla="*/ 1347906576 h 430"/>
                  <a:gd name="T64" fmla="*/ 1077872322 w 242"/>
                  <a:gd name="T65" fmla="*/ 1520308935 h 430"/>
                  <a:gd name="T66" fmla="*/ 1089008649 w 242"/>
                  <a:gd name="T67" fmla="*/ 1692711468 h 430"/>
                  <a:gd name="T68" fmla="*/ 1055662367 w 242"/>
                  <a:gd name="T69" fmla="*/ 1833770815 h 430"/>
                  <a:gd name="T70" fmla="*/ 989001153 w 242"/>
                  <a:gd name="T71" fmla="*/ 1953934531 h 430"/>
                  <a:gd name="T72" fmla="*/ 894546058 w 242"/>
                  <a:gd name="T73" fmla="*/ 2047964090 h 430"/>
                  <a:gd name="T74" fmla="*/ 777849835 w 242"/>
                  <a:gd name="T75" fmla="*/ 2105441607 h 430"/>
                  <a:gd name="T76" fmla="*/ 638943657 w 242"/>
                  <a:gd name="T77" fmla="*/ 2131575938 h 430"/>
                  <a:gd name="T78" fmla="*/ 488932325 w 242"/>
                  <a:gd name="T79" fmla="*/ 2100202733 h 430"/>
                  <a:gd name="T80" fmla="*/ 194462414 w 242"/>
                  <a:gd name="T81" fmla="*/ 1953934531 h 430"/>
                  <a:gd name="T82" fmla="*/ 83349941 w 242"/>
                  <a:gd name="T83" fmla="*/ 1953934531 h 430"/>
                  <a:gd name="T84" fmla="*/ 16657378 w 242"/>
                  <a:gd name="T85" fmla="*/ 1995725446 h 430"/>
                  <a:gd name="T86" fmla="*/ 0 w 242"/>
                  <a:gd name="T87" fmla="*/ 2058411818 h 430"/>
                  <a:gd name="T88" fmla="*/ 11104977 w 242"/>
                  <a:gd name="T89" fmla="*/ 2121128209 h 430"/>
                  <a:gd name="T90" fmla="*/ 105559896 w 242"/>
                  <a:gd name="T91" fmla="*/ 2147483647 h 430"/>
                  <a:gd name="T92" fmla="*/ 316711215 w 242"/>
                  <a:gd name="T93" fmla="*/ 2147483647 h 430"/>
                  <a:gd name="T94" fmla="*/ 638943657 w 242"/>
                  <a:gd name="T95" fmla="*/ 2147483647 h 430"/>
                  <a:gd name="T96" fmla="*/ 922308590 w 242"/>
                  <a:gd name="T97" fmla="*/ 2136784793 h 430"/>
                  <a:gd name="T98" fmla="*/ 1072319745 w 242"/>
                  <a:gd name="T99" fmla="*/ 2047964090 h 430"/>
                  <a:gd name="T100" fmla="*/ 1189015968 w 242"/>
                  <a:gd name="T101" fmla="*/ 1938247929 h 430"/>
                  <a:gd name="T102" fmla="*/ 1277918486 w 242"/>
                  <a:gd name="T103" fmla="*/ 1802427629 h 430"/>
                  <a:gd name="T104" fmla="*/ 1327922323 w 242"/>
                  <a:gd name="T105" fmla="*/ 1650920554 h 430"/>
                  <a:gd name="T106" fmla="*/ 1344579700 w 242"/>
                  <a:gd name="T107" fmla="*/ 1478518194 h 430"/>
                  <a:gd name="T108" fmla="*/ 1333474723 w 242"/>
                  <a:gd name="T109" fmla="*/ 1327011119 h 430"/>
                  <a:gd name="T110" fmla="*/ 1289023464 w 242"/>
                  <a:gd name="T111" fmla="*/ 1206847229 h 430"/>
                  <a:gd name="T112" fmla="*/ 1211225923 w 242"/>
                  <a:gd name="T113" fmla="*/ 1091892195 h 430"/>
                  <a:gd name="T114" fmla="*/ 1105666027 w 242"/>
                  <a:gd name="T115" fmla="*/ 1003101683 h 430"/>
                  <a:gd name="T116" fmla="*/ 900098635 w 242"/>
                  <a:gd name="T117" fmla="*/ 893385523 h 43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42"/>
                  <a:gd name="T178" fmla="*/ 0 h 430"/>
                  <a:gd name="T179" fmla="*/ 242 w 242"/>
                  <a:gd name="T180" fmla="*/ 430 h 430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42" h="430">
                    <a:moveTo>
                      <a:pt x="162" y="171"/>
                    </a:moveTo>
                    <a:lnTo>
                      <a:pt x="177" y="161"/>
                    </a:lnTo>
                    <a:lnTo>
                      <a:pt x="189" y="151"/>
                    </a:lnTo>
                    <a:lnTo>
                      <a:pt x="199" y="141"/>
                    </a:lnTo>
                    <a:lnTo>
                      <a:pt x="207" y="131"/>
                    </a:lnTo>
                    <a:lnTo>
                      <a:pt x="214" y="121"/>
                    </a:lnTo>
                    <a:lnTo>
                      <a:pt x="217" y="110"/>
                    </a:lnTo>
                    <a:lnTo>
                      <a:pt x="221" y="97"/>
                    </a:lnTo>
                    <a:lnTo>
                      <a:pt x="221" y="85"/>
                    </a:lnTo>
                    <a:lnTo>
                      <a:pt x="221" y="76"/>
                    </a:lnTo>
                    <a:lnTo>
                      <a:pt x="220" y="67"/>
                    </a:lnTo>
                    <a:lnTo>
                      <a:pt x="217" y="58"/>
                    </a:lnTo>
                    <a:lnTo>
                      <a:pt x="214" y="50"/>
                    </a:lnTo>
                    <a:lnTo>
                      <a:pt x="211" y="44"/>
                    </a:lnTo>
                    <a:lnTo>
                      <a:pt x="206" y="37"/>
                    </a:lnTo>
                    <a:lnTo>
                      <a:pt x="200" y="30"/>
                    </a:lnTo>
                    <a:lnTo>
                      <a:pt x="195" y="25"/>
                    </a:lnTo>
                    <a:lnTo>
                      <a:pt x="188" y="19"/>
                    </a:lnTo>
                    <a:lnTo>
                      <a:pt x="180" y="15"/>
                    </a:lnTo>
                    <a:lnTo>
                      <a:pt x="172" y="10"/>
                    </a:lnTo>
                    <a:lnTo>
                      <a:pt x="165" y="7"/>
                    </a:lnTo>
                    <a:lnTo>
                      <a:pt x="155" y="4"/>
                    </a:lnTo>
                    <a:lnTo>
                      <a:pt x="146" y="2"/>
                    </a:lnTo>
                    <a:lnTo>
                      <a:pt x="135" y="1"/>
                    </a:lnTo>
                    <a:lnTo>
                      <a:pt x="125" y="0"/>
                    </a:lnTo>
                    <a:lnTo>
                      <a:pt x="114" y="1"/>
                    </a:lnTo>
                    <a:lnTo>
                      <a:pt x="103" y="2"/>
                    </a:lnTo>
                    <a:lnTo>
                      <a:pt x="93" y="4"/>
                    </a:lnTo>
                    <a:lnTo>
                      <a:pt x="83" y="7"/>
                    </a:lnTo>
                    <a:lnTo>
                      <a:pt x="74" y="10"/>
                    </a:lnTo>
                    <a:lnTo>
                      <a:pt x="65" y="15"/>
                    </a:lnTo>
                    <a:lnTo>
                      <a:pt x="56" y="20"/>
                    </a:lnTo>
                    <a:lnTo>
                      <a:pt x="48" y="26"/>
                    </a:lnTo>
                    <a:lnTo>
                      <a:pt x="40" y="32"/>
                    </a:lnTo>
                    <a:lnTo>
                      <a:pt x="34" y="40"/>
                    </a:lnTo>
                    <a:lnTo>
                      <a:pt x="27" y="48"/>
                    </a:lnTo>
                    <a:lnTo>
                      <a:pt x="21" y="57"/>
                    </a:lnTo>
                    <a:lnTo>
                      <a:pt x="16" y="67"/>
                    </a:lnTo>
                    <a:lnTo>
                      <a:pt x="10" y="77"/>
                    </a:lnTo>
                    <a:lnTo>
                      <a:pt x="6" y="90"/>
                    </a:lnTo>
                    <a:lnTo>
                      <a:pt x="1" y="101"/>
                    </a:lnTo>
                    <a:lnTo>
                      <a:pt x="11" y="104"/>
                    </a:lnTo>
                    <a:lnTo>
                      <a:pt x="21" y="88"/>
                    </a:lnTo>
                    <a:lnTo>
                      <a:pt x="31" y="74"/>
                    </a:lnTo>
                    <a:lnTo>
                      <a:pt x="41" y="63"/>
                    </a:lnTo>
                    <a:lnTo>
                      <a:pt x="53" y="54"/>
                    </a:lnTo>
                    <a:lnTo>
                      <a:pt x="64" y="47"/>
                    </a:lnTo>
                    <a:lnTo>
                      <a:pt x="76" y="41"/>
                    </a:lnTo>
                    <a:lnTo>
                      <a:pt x="90" y="39"/>
                    </a:lnTo>
                    <a:lnTo>
                      <a:pt x="103" y="38"/>
                    </a:lnTo>
                    <a:lnTo>
                      <a:pt x="111" y="38"/>
                    </a:lnTo>
                    <a:lnTo>
                      <a:pt x="118" y="39"/>
                    </a:lnTo>
                    <a:lnTo>
                      <a:pt x="124" y="40"/>
                    </a:lnTo>
                    <a:lnTo>
                      <a:pt x="131" y="43"/>
                    </a:lnTo>
                    <a:lnTo>
                      <a:pt x="137" y="45"/>
                    </a:lnTo>
                    <a:lnTo>
                      <a:pt x="142" y="48"/>
                    </a:lnTo>
                    <a:lnTo>
                      <a:pt x="148" y="53"/>
                    </a:lnTo>
                    <a:lnTo>
                      <a:pt x="152" y="56"/>
                    </a:lnTo>
                    <a:lnTo>
                      <a:pt x="157" y="60"/>
                    </a:lnTo>
                    <a:lnTo>
                      <a:pt x="160" y="66"/>
                    </a:lnTo>
                    <a:lnTo>
                      <a:pt x="163" y="72"/>
                    </a:lnTo>
                    <a:lnTo>
                      <a:pt x="166" y="77"/>
                    </a:lnTo>
                    <a:lnTo>
                      <a:pt x="168" y="84"/>
                    </a:lnTo>
                    <a:lnTo>
                      <a:pt x="169" y="91"/>
                    </a:lnTo>
                    <a:lnTo>
                      <a:pt x="170" y="97"/>
                    </a:lnTo>
                    <a:lnTo>
                      <a:pt x="170" y="104"/>
                    </a:lnTo>
                    <a:lnTo>
                      <a:pt x="170" y="113"/>
                    </a:lnTo>
                    <a:lnTo>
                      <a:pt x="169" y="122"/>
                    </a:lnTo>
                    <a:lnTo>
                      <a:pt x="167" y="130"/>
                    </a:lnTo>
                    <a:lnTo>
                      <a:pt x="163" y="138"/>
                    </a:lnTo>
                    <a:lnTo>
                      <a:pt x="160" y="146"/>
                    </a:lnTo>
                    <a:lnTo>
                      <a:pt x="156" y="153"/>
                    </a:lnTo>
                    <a:lnTo>
                      <a:pt x="150" y="160"/>
                    </a:lnTo>
                    <a:lnTo>
                      <a:pt x="143" y="167"/>
                    </a:lnTo>
                    <a:lnTo>
                      <a:pt x="137" y="174"/>
                    </a:lnTo>
                    <a:lnTo>
                      <a:pt x="129" y="179"/>
                    </a:lnTo>
                    <a:lnTo>
                      <a:pt x="121" y="185"/>
                    </a:lnTo>
                    <a:lnTo>
                      <a:pt x="111" y="190"/>
                    </a:lnTo>
                    <a:lnTo>
                      <a:pt x="102" y="196"/>
                    </a:lnTo>
                    <a:lnTo>
                      <a:pt x="91" y="201"/>
                    </a:lnTo>
                    <a:lnTo>
                      <a:pt x="79" y="204"/>
                    </a:lnTo>
                    <a:lnTo>
                      <a:pt x="68" y="207"/>
                    </a:lnTo>
                    <a:lnTo>
                      <a:pt x="68" y="216"/>
                    </a:lnTo>
                    <a:lnTo>
                      <a:pt x="74" y="216"/>
                    </a:lnTo>
                    <a:lnTo>
                      <a:pt x="79" y="216"/>
                    </a:lnTo>
                    <a:lnTo>
                      <a:pt x="93" y="216"/>
                    </a:lnTo>
                    <a:lnTo>
                      <a:pt x="104" y="216"/>
                    </a:lnTo>
                    <a:lnTo>
                      <a:pt x="115" y="217"/>
                    </a:lnTo>
                    <a:lnTo>
                      <a:pt x="124" y="220"/>
                    </a:lnTo>
                    <a:lnTo>
                      <a:pt x="132" y="222"/>
                    </a:lnTo>
                    <a:lnTo>
                      <a:pt x="141" y="225"/>
                    </a:lnTo>
                    <a:lnTo>
                      <a:pt x="149" y="230"/>
                    </a:lnTo>
                    <a:lnTo>
                      <a:pt x="157" y="234"/>
                    </a:lnTo>
                    <a:lnTo>
                      <a:pt x="166" y="241"/>
                    </a:lnTo>
                    <a:lnTo>
                      <a:pt x="172" y="249"/>
                    </a:lnTo>
                    <a:lnTo>
                      <a:pt x="179" y="258"/>
                    </a:lnTo>
                    <a:lnTo>
                      <a:pt x="186" y="268"/>
                    </a:lnTo>
                    <a:lnTo>
                      <a:pt x="190" y="279"/>
                    </a:lnTo>
                    <a:lnTo>
                      <a:pt x="194" y="291"/>
                    </a:lnTo>
                    <a:lnTo>
                      <a:pt x="196" y="302"/>
                    </a:lnTo>
                    <a:lnTo>
                      <a:pt x="197" y="315"/>
                    </a:lnTo>
                    <a:lnTo>
                      <a:pt x="196" y="324"/>
                    </a:lnTo>
                    <a:lnTo>
                      <a:pt x="195" y="334"/>
                    </a:lnTo>
                    <a:lnTo>
                      <a:pt x="193" y="343"/>
                    </a:lnTo>
                    <a:lnTo>
                      <a:pt x="190" y="351"/>
                    </a:lnTo>
                    <a:lnTo>
                      <a:pt x="187" y="359"/>
                    </a:lnTo>
                    <a:lnTo>
                      <a:pt x="183" y="366"/>
                    </a:lnTo>
                    <a:lnTo>
                      <a:pt x="178" y="374"/>
                    </a:lnTo>
                    <a:lnTo>
                      <a:pt x="174" y="380"/>
                    </a:lnTo>
                    <a:lnTo>
                      <a:pt x="167" y="387"/>
                    </a:lnTo>
                    <a:lnTo>
                      <a:pt x="161" y="392"/>
                    </a:lnTo>
                    <a:lnTo>
                      <a:pt x="155" y="397"/>
                    </a:lnTo>
                    <a:lnTo>
                      <a:pt x="148" y="400"/>
                    </a:lnTo>
                    <a:lnTo>
                      <a:pt x="140" y="403"/>
                    </a:lnTo>
                    <a:lnTo>
                      <a:pt x="132" y="406"/>
                    </a:lnTo>
                    <a:lnTo>
                      <a:pt x="124" y="407"/>
                    </a:lnTo>
                    <a:lnTo>
                      <a:pt x="115" y="408"/>
                    </a:lnTo>
                    <a:lnTo>
                      <a:pt x="106" y="407"/>
                    </a:lnTo>
                    <a:lnTo>
                      <a:pt x="97" y="406"/>
                    </a:lnTo>
                    <a:lnTo>
                      <a:pt x="88" y="402"/>
                    </a:lnTo>
                    <a:lnTo>
                      <a:pt x="81" y="398"/>
                    </a:lnTo>
                    <a:lnTo>
                      <a:pt x="45" y="378"/>
                    </a:lnTo>
                    <a:lnTo>
                      <a:pt x="35" y="374"/>
                    </a:lnTo>
                    <a:lnTo>
                      <a:pt x="25" y="372"/>
                    </a:lnTo>
                    <a:lnTo>
                      <a:pt x="20" y="373"/>
                    </a:lnTo>
                    <a:lnTo>
                      <a:pt x="15" y="374"/>
                    </a:lnTo>
                    <a:lnTo>
                      <a:pt x="11" y="375"/>
                    </a:lnTo>
                    <a:lnTo>
                      <a:pt x="7" y="379"/>
                    </a:lnTo>
                    <a:lnTo>
                      <a:pt x="3" y="382"/>
                    </a:lnTo>
                    <a:lnTo>
                      <a:pt x="1" y="385"/>
                    </a:lnTo>
                    <a:lnTo>
                      <a:pt x="0" y="390"/>
                    </a:lnTo>
                    <a:lnTo>
                      <a:pt x="0" y="394"/>
                    </a:lnTo>
                    <a:lnTo>
                      <a:pt x="0" y="398"/>
                    </a:lnTo>
                    <a:lnTo>
                      <a:pt x="1" y="402"/>
                    </a:lnTo>
                    <a:lnTo>
                      <a:pt x="2" y="406"/>
                    </a:lnTo>
                    <a:lnTo>
                      <a:pt x="4" y="409"/>
                    </a:lnTo>
                    <a:lnTo>
                      <a:pt x="11" y="416"/>
                    </a:lnTo>
                    <a:lnTo>
                      <a:pt x="19" y="420"/>
                    </a:lnTo>
                    <a:lnTo>
                      <a:pt x="30" y="425"/>
                    </a:lnTo>
                    <a:lnTo>
                      <a:pt x="43" y="428"/>
                    </a:lnTo>
                    <a:lnTo>
                      <a:pt x="57" y="429"/>
                    </a:lnTo>
                    <a:lnTo>
                      <a:pt x="74" y="430"/>
                    </a:lnTo>
                    <a:lnTo>
                      <a:pt x="94" y="429"/>
                    </a:lnTo>
                    <a:lnTo>
                      <a:pt x="115" y="426"/>
                    </a:lnTo>
                    <a:lnTo>
                      <a:pt x="137" y="420"/>
                    </a:lnTo>
                    <a:lnTo>
                      <a:pt x="156" y="413"/>
                    </a:lnTo>
                    <a:lnTo>
                      <a:pt x="166" y="409"/>
                    </a:lnTo>
                    <a:lnTo>
                      <a:pt x="176" y="403"/>
                    </a:lnTo>
                    <a:lnTo>
                      <a:pt x="185" y="398"/>
                    </a:lnTo>
                    <a:lnTo>
                      <a:pt x="193" y="392"/>
                    </a:lnTo>
                    <a:lnTo>
                      <a:pt x="200" y="385"/>
                    </a:lnTo>
                    <a:lnTo>
                      <a:pt x="207" y="378"/>
                    </a:lnTo>
                    <a:lnTo>
                      <a:pt x="214" y="371"/>
                    </a:lnTo>
                    <a:lnTo>
                      <a:pt x="220" y="362"/>
                    </a:lnTo>
                    <a:lnTo>
                      <a:pt x="225" y="354"/>
                    </a:lnTo>
                    <a:lnTo>
                      <a:pt x="230" y="345"/>
                    </a:lnTo>
                    <a:lnTo>
                      <a:pt x="233" y="335"/>
                    </a:lnTo>
                    <a:lnTo>
                      <a:pt x="236" y="326"/>
                    </a:lnTo>
                    <a:lnTo>
                      <a:pt x="239" y="316"/>
                    </a:lnTo>
                    <a:lnTo>
                      <a:pt x="241" y="305"/>
                    </a:lnTo>
                    <a:lnTo>
                      <a:pt x="242" y="295"/>
                    </a:lnTo>
                    <a:lnTo>
                      <a:pt x="242" y="283"/>
                    </a:lnTo>
                    <a:lnTo>
                      <a:pt x="242" y="273"/>
                    </a:lnTo>
                    <a:lnTo>
                      <a:pt x="241" y="263"/>
                    </a:lnTo>
                    <a:lnTo>
                      <a:pt x="240" y="254"/>
                    </a:lnTo>
                    <a:lnTo>
                      <a:pt x="237" y="246"/>
                    </a:lnTo>
                    <a:lnTo>
                      <a:pt x="235" y="239"/>
                    </a:lnTo>
                    <a:lnTo>
                      <a:pt x="232" y="231"/>
                    </a:lnTo>
                    <a:lnTo>
                      <a:pt x="228" y="223"/>
                    </a:lnTo>
                    <a:lnTo>
                      <a:pt x="224" y="216"/>
                    </a:lnTo>
                    <a:lnTo>
                      <a:pt x="218" y="209"/>
                    </a:lnTo>
                    <a:lnTo>
                      <a:pt x="213" y="204"/>
                    </a:lnTo>
                    <a:lnTo>
                      <a:pt x="206" y="197"/>
                    </a:lnTo>
                    <a:lnTo>
                      <a:pt x="199" y="192"/>
                    </a:lnTo>
                    <a:lnTo>
                      <a:pt x="183" y="181"/>
                    </a:lnTo>
                    <a:lnTo>
                      <a:pt x="162" y="171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54" name="Group 245100"/>
            <p:cNvGrpSpPr>
              <a:grpSpLocks/>
            </p:cNvGrpSpPr>
            <p:nvPr/>
          </p:nvGrpSpPr>
          <p:grpSpPr bwMode="auto">
            <a:xfrm>
              <a:off x="7531100" y="6053138"/>
              <a:ext cx="1357313" cy="127000"/>
              <a:chOff x="7531100" y="6053138"/>
              <a:chExt cx="1357312" cy="127000"/>
            </a:xfrm>
          </p:grpSpPr>
          <p:sp>
            <p:nvSpPr>
              <p:cNvPr id="35884" name="Freeform 320"/>
              <p:cNvSpPr>
                <a:spLocks noEditPoints="1"/>
              </p:cNvSpPr>
              <p:nvPr/>
            </p:nvSpPr>
            <p:spPr bwMode="auto">
              <a:xfrm>
                <a:off x="7531100" y="6053138"/>
                <a:ext cx="65087" cy="104775"/>
              </a:xfrm>
              <a:custGeom>
                <a:avLst/>
                <a:gdLst>
                  <a:gd name="T0" fmla="*/ 343037142 w 368"/>
                  <a:gd name="T1" fmla="*/ 2147483647 h 595"/>
                  <a:gd name="T2" fmla="*/ 636273533 w 368"/>
                  <a:gd name="T3" fmla="*/ 2147483647 h 595"/>
                  <a:gd name="T4" fmla="*/ 901825309 w 368"/>
                  <a:gd name="T5" fmla="*/ 2147483647 h 595"/>
                  <a:gd name="T6" fmla="*/ 1150797941 w 368"/>
                  <a:gd name="T7" fmla="*/ 2147483647 h 595"/>
                  <a:gd name="T8" fmla="*/ 1366580271 w 368"/>
                  <a:gd name="T9" fmla="*/ 2147483647 h 595"/>
                  <a:gd name="T10" fmla="*/ 1565751974 w 368"/>
                  <a:gd name="T11" fmla="*/ 2147483647 h 595"/>
                  <a:gd name="T12" fmla="*/ 1726196735 w 368"/>
                  <a:gd name="T13" fmla="*/ 2147483647 h 595"/>
                  <a:gd name="T14" fmla="*/ 1853451547 w 368"/>
                  <a:gd name="T15" fmla="*/ 2140457984 h 595"/>
                  <a:gd name="T16" fmla="*/ 1953053051 w 368"/>
                  <a:gd name="T17" fmla="*/ 1878373623 h 595"/>
                  <a:gd name="T18" fmla="*/ 2013927614 w 368"/>
                  <a:gd name="T19" fmla="*/ 1599885899 h 595"/>
                  <a:gd name="T20" fmla="*/ 2036043929 w 368"/>
                  <a:gd name="T21" fmla="*/ 1305025629 h 595"/>
                  <a:gd name="T22" fmla="*/ 1991779993 w 368"/>
                  <a:gd name="T23" fmla="*/ 900953357 h 595"/>
                  <a:gd name="T24" fmla="*/ 1858988364 w 368"/>
                  <a:gd name="T25" fmla="*/ 562433080 h 595"/>
                  <a:gd name="T26" fmla="*/ 1665353478 w 368"/>
                  <a:gd name="T27" fmla="*/ 283945181 h 595"/>
                  <a:gd name="T28" fmla="*/ 1410844206 w 368"/>
                  <a:gd name="T29" fmla="*/ 98297088 h 595"/>
                  <a:gd name="T30" fmla="*/ 1261473255 w 368"/>
                  <a:gd name="T31" fmla="*/ 38233542 h 595"/>
                  <a:gd name="T32" fmla="*/ 1101028317 w 368"/>
                  <a:gd name="T33" fmla="*/ 5457457 h 595"/>
                  <a:gd name="T34" fmla="*/ 879708994 w 368"/>
                  <a:gd name="T35" fmla="*/ 5457457 h 595"/>
                  <a:gd name="T36" fmla="*/ 597546591 w 368"/>
                  <a:gd name="T37" fmla="*/ 81893549 h 595"/>
                  <a:gd name="T38" fmla="*/ 348573959 w 368"/>
                  <a:gd name="T39" fmla="*/ 240254182 h 595"/>
                  <a:gd name="T40" fmla="*/ 160444761 w 368"/>
                  <a:gd name="T41" fmla="*/ 475050907 h 595"/>
                  <a:gd name="T42" fmla="*/ 44263935 w 368"/>
                  <a:gd name="T43" fmla="*/ 764453720 h 595"/>
                  <a:gd name="T44" fmla="*/ 0 w 368"/>
                  <a:gd name="T45" fmla="*/ 1097547532 h 595"/>
                  <a:gd name="T46" fmla="*/ 38726942 w 368"/>
                  <a:gd name="T47" fmla="*/ 1392407803 h 595"/>
                  <a:gd name="T48" fmla="*/ 138328446 w 368"/>
                  <a:gd name="T49" fmla="*/ 1643577074 h 595"/>
                  <a:gd name="T50" fmla="*/ 293236390 w 368"/>
                  <a:gd name="T51" fmla="*/ 1840140081 h 595"/>
                  <a:gd name="T52" fmla="*/ 497944910 w 368"/>
                  <a:gd name="T53" fmla="*/ 1976639718 h 595"/>
                  <a:gd name="T54" fmla="*/ 752454358 w 368"/>
                  <a:gd name="T55" fmla="*/ 2036703264 h 595"/>
                  <a:gd name="T56" fmla="*/ 1018037617 w 368"/>
                  <a:gd name="T57" fmla="*/ 2031245807 h 595"/>
                  <a:gd name="T58" fmla="*/ 1261473255 w 368"/>
                  <a:gd name="T59" fmla="*/ 1965724805 h 595"/>
                  <a:gd name="T60" fmla="*/ 1499371900 w 368"/>
                  <a:gd name="T61" fmla="*/ 1823767710 h 595"/>
                  <a:gd name="T62" fmla="*/ 1515982527 w 368"/>
                  <a:gd name="T63" fmla="*/ 1927522255 h 595"/>
                  <a:gd name="T64" fmla="*/ 1416381023 w 368"/>
                  <a:gd name="T65" fmla="*/ 2147483647 h 595"/>
                  <a:gd name="T66" fmla="*/ 1272515760 w 368"/>
                  <a:gd name="T67" fmla="*/ 2147483647 h 595"/>
                  <a:gd name="T68" fmla="*/ 1106534006 w 368"/>
                  <a:gd name="T69" fmla="*/ 2147483647 h 595"/>
                  <a:gd name="T70" fmla="*/ 918436113 w 368"/>
                  <a:gd name="T71" fmla="*/ 2147483647 h 595"/>
                  <a:gd name="T72" fmla="*/ 702653606 w 368"/>
                  <a:gd name="T73" fmla="*/ 2147483647 h 595"/>
                  <a:gd name="T74" fmla="*/ 470291778 w 368"/>
                  <a:gd name="T75" fmla="*/ 2147483647 h 595"/>
                  <a:gd name="T76" fmla="*/ 210245513 w 368"/>
                  <a:gd name="T77" fmla="*/ 2147483647 h 595"/>
                  <a:gd name="T78" fmla="*/ 918436113 w 368"/>
                  <a:gd name="T79" fmla="*/ 131042181 h 595"/>
                  <a:gd name="T80" fmla="*/ 1029080122 w 368"/>
                  <a:gd name="T81" fmla="*/ 136499637 h 595"/>
                  <a:gd name="T82" fmla="*/ 1228251825 w 368"/>
                  <a:gd name="T83" fmla="*/ 212966722 h 595"/>
                  <a:gd name="T84" fmla="*/ 1377654081 w 368"/>
                  <a:gd name="T85" fmla="*/ 371296362 h 595"/>
                  <a:gd name="T86" fmla="*/ 1482761273 w 368"/>
                  <a:gd name="T87" fmla="*/ 622496626 h 595"/>
                  <a:gd name="T88" fmla="*/ 1549172652 w 368"/>
                  <a:gd name="T89" fmla="*/ 961016903 h 595"/>
                  <a:gd name="T90" fmla="*/ 1571288967 w 368"/>
                  <a:gd name="T91" fmla="*/ 1386919178 h 595"/>
                  <a:gd name="T92" fmla="*/ 1554709469 w 368"/>
                  <a:gd name="T93" fmla="*/ 1550737443 h 595"/>
                  <a:gd name="T94" fmla="*/ 1499371900 w 368"/>
                  <a:gd name="T95" fmla="*/ 1676321991 h 595"/>
                  <a:gd name="T96" fmla="*/ 1410844206 w 368"/>
                  <a:gd name="T97" fmla="*/ 1758246532 h 595"/>
                  <a:gd name="T98" fmla="*/ 1272515760 w 368"/>
                  <a:gd name="T99" fmla="*/ 1812852621 h 595"/>
                  <a:gd name="T100" fmla="*/ 1084417691 w 368"/>
                  <a:gd name="T101" fmla="*/ 1834682624 h 595"/>
                  <a:gd name="T102" fmla="*/ 885245988 w 368"/>
                  <a:gd name="T103" fmla="*/ 1823767710 h 595"/>
                  <a:gd name="T104" fmla="*/ 724801227 w 368"/>
                  <a:gd name="T105" fmla="*/ 1741842993 h 595"/>
                  <a:gd name="T106" fmla="*/ 597546591 w 368"/>
                  <a:gd name="T107" fmla="*/ 1594428442 h 595"/>
                  <a:gd name="T108" fmla="*/ 503481903 w 368"/>
                  <a:gd name="T109" fmla="*/ 1386919178 h 595"/>
                  <a:gd name="T110" fmla="*/ 448144158 w 368"/>
                  <a:gd name="T111" fmla="*/ 1124834993 h 595"/>
                  <a:gd name="T112" fmla="*/ 442607341 w 368"/>
                  <a:gd name="T113" fmla="*/ 835432179 h 595"/>
                  <a:gd name="T114" fmla="*/ 470291778 w 368"/>
                  <a:gd name="T115" fmla="*/ 595177997 h 595"/>
                  <a:gd name="T116" fmla="*/ 536672029 w 368"/>
                  <a:gd name="T117" fmla="*/ 409529904 h 595"/>
                  <a:gd name="T118" fmla="*/ 625199723 w 368"/>
                  <a:gd name="T119" fmla="*/ 267572810 h 595"/>
                  <a:gd name="T120" fmla="*/ 757991352 w 368"/>
                  <a:gd name="T121" fmla="*/ 174733179 h 595"/>
                  <a:gd name="T122" fmla="*/ 918436113 w 368"/>
                  <a:gd name="T123" fmla="*/ 131042181 h 595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368"/>
                  <a:gd name="T187" fmla="*/ 0 h 595"/>
                  <a:gd name="T188" fmla="*/ 368 w 368"/>
                  <a:gd name="T189" fmla="*/ 595 h 595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368" h="595">
                    <a:moveTo>
                      <a:pt x="25" y="595"/>
                    </a:moveTo>
                    <a:lnTo>
                      <a:pt x="44" y="593"/>
                    </a:lnTo>
                    <a:lnTo>
                      <a:pt x="62" y="591"/>
                    </a:lnTo>
                    <a:lnTo>
                      <a:pt x="80" y="588"/>
                    </a:lnTo>
                    <a:lnTo>
                      <a:pt x="97" y="585"/>
                    </a:lnTo>
                    <a:lnTo>
                      <a:pt x="115" y="580"/>
                    </a:lnTo>
                    <a:lnTo>
                      <a:pt x="130" y="574"/>
                    </a:lnTo>
                    <a:lnTo>
                      <a:pt x="147" y="569"/>
                    </a:lnTo>
                    <a:lnTo>
                      <a:pt x="163" y="562"/>
                    </a:lnTo>
                    <a:lnTo>
                      <a:pt x="178" y="555"/>
                    </a:lnTo>
                    <a:lnTo>
                      <a:pt x="193" y="546"/>
                    </a:lnTo>
                    <a:lnTo>
                      <a:pt x="208" y="539"/>
                    </a:lnTo>
                    <a:lnTo>
                      <a:pt x="221" y="530"/>
                    </a:lnTo>
                    <a:lnTo>
                      <a:pt x="234" y="520"/>
                    </a:lnTo>
                    <a:lnTo>
                      <a:pt x="247" y="509"/>
                    </a:lnTo>
                    <a:lnTo>
                      <a:pt x="259" y="498"/>
                    </a:lnTo>
                    <a:lnTo>
                      <a:pt x="271" y="486"/>
                    </a:lnTo>
                    <a:lnTo>
                      <a:pt x="283" y="475"/>
                    </a:lnTo>
                    <a:lnTo>
                      <a:pt x="293" y="461"/>
                    </a:lnTo>
                    <a:lnTo>
                      <a:pt x="303" y="449"/>
                    </a:lnTo>
                    <a:lnTo>
                      <a:pt x="312" y="435"/>
                    </a:lnTo>
                    <a:lnTo>
                      <a:pt x="321" y="421"/>
                    </a:lnTo>
                    <a:lnTo>
                      <a:pt x="329" y="406"/>
                    </a:lnTo>
                    <a:lnTo>
                      <a:pt x="335" y="392"/>
                    </a:lnTo>
                    <a:lnTo>
                      <a:pt x="342" y="376"/>
                    </a:lnTo>
                    <a:lnTo>
                      <a:pt x="348" y="360"/>
                    </a:lnTo>
                    <a:lnTo>
                      <a:pt x="353" y="344"/>
                    </a:lnTo>
                    <a:lnTo>
                      <a:pt x="358" y="328"/>
                    </a:lnTo>
                    <a:lnTo>
                      <a:pt x="361" y="310"/>
                    </a:lnTo>
                    <a:lnTo>
                      <a:pt x="364" y="293"/>
                    </a:lnTo>
                    <a:lnTo>
                      <a:pt x="365" y="275"/>
                    </a:lnTo>
                    <a:lnTo>
                      <a:pt x="367" y="257"/>
                    </a:lnTo>
                    <a:lnTo>
                      <a:pt x="368" y="239"/>
                    </a:lnTo>
                    <a:lnTo>
                      <a:pt x="367" y="214"/>
                    </a:lnTo>
                    <a:lnTo>
                      <a:pt x="364" y="189"/>
                    </a:lnTo>
                    <a:lnTo>
                      <a:pt x="360" y="165"/>
                    </a:lnTo>
                    <a:lnTo>
                      <a:pt x="353" y="143"/>
                    </a:lnTo>
                    <a:lnTo>
                      <a:pt x="345" y="122"/>
                    </a:lnTo>
                    <a:lnTo>
                      <a:pt x="336" y="103"/>
                    </a:lnTo>
                    <a:lnTo>
                      <a:pt x="326" y="84"/>
                    </a:lnTo>
                    <a:lnTo>
                      <a:pt x="314" y="67"/>
                    </a:lnTo>
                    <a:lnTo>
                      <a:pt x="301" y="52"/>
                    </a:lnTo>
                    <a:lnTo>
                      <a:pt x="287" y="39"/>
                    </a:lnTo>
                    <a:lnTo>
                      <a:pt x="271" y="28"/>
                    </a:lnTo>
                    <a:lnTo>
                      <a:pt x="255" y="18"/>
                    </a:lnTo>
                    <a:lnTo>
                      <a:pt x="246" y="13"/>
                    </a:lnTo>
                    <a:lnTo>
                      <a:pt x="237" y="10"/>
                    </a:lnTo>
                    <a:lnTo>
                      <a:pt x="228" y="7"/>
                    </a:lnTo>
                    <a:lnTo>
                      <a:pt x="218" y="4"/>
                    </a:lnTo>
                    <a:lnTo>
                      <a:pt x="209" y="3"/>
                    </a:lnTo>
                    <a:lnTo>
                      <a:pt x="199" y="1"/>
                    </a:lnTo>
                    <a:lnTo>
                      <a:pt x="188" y="1"/>
                    </a:lnTo>
                    <a:lnTo>
                      <a:pt x="178" y="0"/>
                    </a:lnTo>
                    <a:lnTo>
                      <a:pt x="159" y="1"/>
                    </a:lnTo>
                    <a:lnTo>
                      <a:pt x="141" y="4"/>
                    </a:lnTo>
                    <a:lnTo>
                      <a:pt x="124" y="9"/>
                    </a:lnTo>
                    <a:lnTo>
                      <a:pt x="108" y="15"/>
                    </a:lnTo>
                    <a:lnTo>
                      <a:pt x="92" y="23"/>
                    </a:lnTo>
                    <a:lnTo>
                      <a:pt x="78" y="33"/>
                    </a:lnTo>
                    <a:lnTo>
                      <a:pt x="63" y="44"/>
                    </a:lnTo>
                    <a:lnTo>
                      <a:pt x="51" y="58"/>
                    </a:lnTo>
                    <a:lnTo>
                      <a:pt x="40" y="71"/>
                    </a:lnTo>
                    <a:lnTo>
                      <a:pt x="29" y="87"/>
                    </a:lnTo>
                    <a:lnTo>
                      <a:pt x="22" y="104"/>
                    </a:lnTo>
                    <a:lnTo>
                      <a:pt x="14" y="121"/>
                    </a:lnTo>
                    <a:lnTo>
                      <a:pt x="8" y="140"/>
                    </a:lnTo>
                    <a:lnTo>
                      <a:pt x="4" y="160"/>
                    </a:lnTo>
                    <a:lnTo>
                      <a:pt x="1" y="180"/>
                    </a:lnTo>
                    <a:lnTo>
                      <a:pt x="0" y="201"/>
                    </a:lnTo>
                    <a:lnTo>
                      <a:pt x="1" y="220"/>
                    </a:lnTo>
                    <a:lnTo>
                      <a:pt x="4" y="238"/>
                    </a:lnTo>
                    <a:lnTo>
                      <a:pt x="7" y="255"/>
                    </a:lnTo>
                    <a:lnTo>
                      <a:pt x="12" y="272"/>
                    </a:lnTo>
                    <a:lnTo>
                      <a:pt x="17" y="288"/>
                    </a:lnTo>
                    <a:lnTo>
                      <a:pt x="25" y="301"/>
                    </a:lnTo>
                    <a:lnTo>
                      <a:pt x="33" y="314"/>
                    </a:lnTo>
                    <a:lnTo>
                      <a:pt x="43" y="327"/>
                    </a:lnTo>
                    <a:lnTo>
                      <a:pt x="53" y="337"/>
                    </a:lnTo>
                    <a:lnTo>
                      <a:pt x="64" y="347"/>
                    </a:lnTo>
                    <a:lnTo>
                      <a:pt x="76" y="355"/>
                    </a:lnTo>
                    <a:lnTo>
                      <a:pt x="90" y="362"/>
                    </a:lnTo>
                    <a:lnTo>
                      <a:pt x="104" y="367"/>
                    </a:lnTo>
                    <a:lnTo>
                      <a:pt x="119" y="370"/>
                    </a:lnTo>
                    <a:lnTo>
                      <a:pt x="136" y="373"/>
                    </a:lnTo>
                    <a:lnTo>
                      <a:pt x="152" y="374"/>
                    </a:lnTo>
                    <a:lnTo>
                      <a:pt x="168" y="374"/>
                    </a:lnTo>
                    <a:lnTo>
                      <a:pt x="184" y="372"/>
                    </a:lnTo>
                    <a:lnTo>
                      <a:pt x="200" y="369"/>
                    </a:lnTo>
                    <a:lnTo>
                      <a:pt x="213" y="366"/>
                    </a:lnTo>
                    <a:lnTo>
                      <a:pt x="228" y="360"/>
                    </a:lnTo>
                    <a:lnTo>
                      <a:pt x="241" y="354"/>
                    </a:lnTo>
                    <a:lnTo>
                      <a:pt x="256" y="345"/>
                    </a:lnTo>
                    <a:lnTo>
                      <a:pt x="271" y="334"/>
                    </a:lnTo>
                    <a:lnTo>
                      <a:pt x="280" y="328"/>
                    </a:lnTo>
                    <a:lnTo>
                      <a:pt x="278" y="339"/>
                    </a:lnTo>
                    <a:lnTo>
                      <a:pt x="274" y="353"/>
                    </a:lnTo>
                    <a:lnTo>
                      <a:pt x="269" y="367"/>
                    </a:lnTo>
                    <a:lnTo>
                      <a:pt x="262" y="383"/>
                    </a:lnTo>
                    <a:lnTo>
                      <a:pt x="256" y="399"/>
                    </a:lnTo>
                    <a:lnTo>
                      <a:pt x="248" y="414"/>
                    </a:lnTo>
                    <a:lnTo>
                      <a:pt x="239" y="430"/>
                    </a:lnTo>
                    <a:lnTo>
                      <a:pt x="230" y="444"/>
                    </a:lnTo>
                    <a:lnTo>
                      <a:pt x="221" y="458"/>
                    </a:lnTo>
                    <a:lnTo>
                      <a:pt x="211" y="470"/>
                    </a:lnTo>
                    <a:lnTo>
                      <a:pt x="200" y="483"/>
                    </a:lnTo>
                    <a:lnTo>
                      <a:pt x="188" y="495"/>
                    </a:lnTo>
                    <a:lnTo>
                      <a:pt x="177" y="505"/>
                    </a:lnTo>
                    <a:lnTo>
                      <a:pt x="166" y="515"/>
                    </a:lnTo>
                    <a:lnTo>
                      <a:pt x="154" y="525"/>
                    </a:lnTo>
                    <a:lnTo>
                      <a:pt x="140" y="533"/>
                    </a:lnTo>
                    <a:lnTo>
                      <a:pt x="127" y="542"/>
                    </a:lnTo>
                    <a:lnTo>
                      <a:pt x="113" y="549"/>
                    </a:lnTo>
                    <a:lnTo>
                      <a:pt x="100" y="555"/>
                    </a:lnTo>
                    <a:lnTo>
                      <a:pt x="85" y="561"/>
                    </a:lnTo>
                    <a:lnTo>
                      <a:pt x="70" y="567"/>
                    </a:lnTo>
                    <a:lnTo>
                      <a:pt x="55" y="571"/>
                    </a:lnTo>
                    <a:lnTo>
                      <a:pt x="38" y="574"/>
                    </a:lnTo>
                    <a:lnTo>
                      <a:pt x="23" y="578"/>
                    </a:lnTo>
                    <a:lnTo>
                      <a:pt x="25" y="595"/>
                    </a:lnTo>
                    <a:close/>
                    <a:moveTo>
                      <a:pt x="166" y="24"/>
                    </a:moveTo>
                    <a:lnTo>
                      <a:pt x="169" y="24"/>
                    </a:lnTo>
                    <a:lnTo>
                      <a:pt x="173" y="24"/>
                    </a:lnTo>
                    <a:lnTo>
                      <a:pt x="186" y="25"/>
                    </a:lnTo>
                    <a:lnTo>
                      <a:pt x="199" y="28"/>
                    </a:lnTo>
                    <a:lnTo>
                      <a:pt x="211" y="32"/>
                    </a:lnTo>
                    <a:lnTo>
                      <a:pt x="222" y="39"/>
                    </a:lnTo>
                    <a:lnTo>
                      <a:pt x="231" y="47"/>
                    </a:lnTo>
                    <a:lnTo>
                      <a:pt x="241" y="57"/>
                    </a:lnTo>
                    <a:lnTo>
                      <a:pt x="249" y="68"/>
                    </a:lnTo>
                    <a:lnTo>
                      <a:pt x="257" y="81"/>
                    </a:lnTo>
                    <a:lnTo>
                      <a:pt x="262" y="97"/>
                    </a:lnTo>
                    <a:lnTo>
                      <a:pt x="268" y="114"/>
                    </a:lnTo>
                    <a:lnTo>
                      <a:pt x="274" y="132"/>
                    </a:lnTo>
                    <a:lnTo>
                      <a:pt x="277" y="153"/>
                    </a:lnTo>
                    <a:lnTo>
                      <a:pt x="280" y="176"/>
                    </a:lnTo>
                    <a:lnTo>
                      <a:pt x="283" y="200"/>
                    </a:lnTo>
                    <a:lnTo>
                      <a:pt x="284" y="226"/>
                    </a:lnTo>
                    <a:lnTo>
                      <a:pt x="284" y="254"/>
                    </a:lnTo>
                    <a:lnTo>
                      <a:pt x="284" y="265"/>
                    </a:lnTo>
                    <a:lnTo>
                      <a:pt x="283" y="275"/>
                    </a:lnTo>
                    <a:lnTo>
                      <a:pt x="281" y="284"/>
                    </a:lnTo>
                    <a:lnTo>
                      <a:pt x="278" y="292"/>
                    </a:lnTo>
                    <a:lnTo>
                      <a:pt x="276" y="300"/>
                    </a:lnTo>
                    <a:lnTo>
                      <a:pt x="271" y="307"/>
                    </a:lnTo>
                    <a:lnTo>
                      <a:pt x="267" y="312"/>
                    </a:lnTo>
                    <a:lnTo>
                      <a:pt x="261" y="318"/>
                    </a:lnTo>
                    <a:lnTo>
                      <a:pt x="255" y="322"/>
                    </a:lnTo>
                    <a:lnTo>
                      <a:pt x="247" y="327"/>
                    </a:lnTo>
                    <a:lnTo>
                      <a:pt x="239" y="329"/>
                    </a:lnTo>
                    <a:lnTo>
                      <a:pt x="230" y="332"/>
                    </a:lnTo>
                    <a:lnTo>
                      <a:pt x="219" y="335"/>
                    </a:lnTo>
                    <a:lnTo>
                      <a:pt x="208" y="336"/>
                    </a:lnTo>
                    <a:lnTo>
                      <a:pt x="196" y="336"/>
                    </a:lnTo>
                    <a:lnTo>
                      <a:pt x="183" y="337"/>
                    </a:lnTo>
                    <a:lnTo>
                      <a:pt x="172" y="336"/>
                    </a:lnTo>
                    <a:lnTo>
                      <a:pt x="160" y="334"/>
                    </a:lnTo>
                    <a:lnTo>
                      <a:pt x="149" y="330"/>
                    </a:lnTo>
                    <a:lnTo>
                      <a:pt x="140" y="325"/>
                    </a:lnTo>
                    <a:lnTo>
                      <a:pt x="131" y="319"/>
                    </a:lnTo>
                    <a:lnTo>
                      <a:pt x="122" y="311"/>
                    </a:lnTo>
                    <a:lnTo>
                      <a:pt x="115" y="302"/>
                    </a:lnTo>
                    <a:lnTo>
                      <a:pt x="108" y="292"/>
                    </a:lnTo>
                    <a:lnTo>
                      <a:pt x="101" y="280"/>
                    </a:lnTo>
                    <a:lnTo>
                      <a:pt x="96" y="267"/>
                    </a:lnTo>
                    <a:lnTo>
                      <a:pt x="91" y="254"/>
                    </a:lnTo>
                    <a:lnTo>
                      <a:pt x="87" y="239"/>
                    </a:lnTo>
                    <a:lnTo>
                      <a:pt x="83" y="224"/>
                    </a:lnTo>
                    <a:lnTo>
                      <a:pt x="81" y="206"/>
                    </a:lnTo>
                    <a:lnTo>
                      <a:pt x="80" y="188"/>
                    </a:lnTo>
                    <a:lnTo>
                      <a:pt x="80" y="170"/>
                    </a:lnTo>
                    <a:lnTo>
                      <a:pt x="80" y="153"/>
                    </a:lnTo>
                    <a:lnTo>
                      <a:pt x="81" y="137"/>
                    </a:lnTo>
                    <a:lnTo>
                      <a:pt x="83" y="123"/>
                    </a:lnTo>
                    <a:lnTo>
                      <a:pt x="85" y="109"/>
                    </a:lnTo>
                    <a:lnTo>
                      <a:pt x="89" y="97"/>
                    </a:lnTo>
                    <a:lnTo>
                      <a:pt x="92" y="85"/>
                    </a:lnTo>
                    <a:lnTo>
                      <a:pt x="97" y="75"/>
                    </a:lnTo>
                    <a:lnTo>
                      <a:pt x="101" y="65"/>
                    </a:lnTo>
                    <a:lnTo>
                      <a:pt x="108" y="57"/>
                    </a:lnTo>
                    <a:lnTo>
                      <a:pt x="113" y="49"/>
                    </a:lnTo>
                    <a:lnTo>
                      <a:pt x="121" y="42"/>
                    </a:lnTo>
                    <a:lnTo>
                      <a:pt x="129" y="37"/>
                    </a:lnTo>
                    <a:lnTo>
                      <a:pt x="137" y="32"/>
                    </a:lnTo>
                    <a:lnTo>
                      <a:pt x="146" y="29"/>
                    </a:lnTo>
                    <a:lnTo>
                      <a:pt x="156" y="26"/>
                    </a:lnTo>
                    <a:lnTo>
                      <a:pt x="166" y="24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85" name="Freeform 321"/>
              <p:cNvSpPr>
                <a:spLocks/>
              </p:cNvSpPr>
              <p:nvPr/>
            </p:nvSpPr>
            <p:spPr bwMode="auto">
              <a:xfrm>
                <a:off x="7686675" y="6088063"/>
                <a:ext cx="61912" cy="69850"/>
              </a:xfrm>
              <a:custGeom>
                <a:avLst/>
                <a:gdLst>
                  <a:gd name="T0" fmla="*/ 624148152 w 345"/>
                  <a:gd name="T1" fmla="*/ 0 h 392"/>
                  <a:gd name="T2" fmla="*/ 300528923 w 345"/>
                  <a:gd name="T3" fmla="*/ 79219344 h 392"/>
                  <a:gd name="T4" fmla="*/ 0 w 345"/>
                  <a:gd name="T5" fmla="*/ 124464860 h 392"/>
                  <a:gd name="T6" fmla="*/ 52009669 w 345"/>
                  <a:gd name="T7" fmla="*/ 192349081 h 392"/>
                  <a:gd name="T8" fmla="*/ 173386979 w 345"/>
                  <a:gd name="T9" fmla="*/ 192349081 h 392"/>
                  <a:gd name="T10" fmla="*/ 265845103 w 345"/>
                  <a:gd name="T11" fmla="*/ 214987609 h 392"/>
                  <a:gd name="T12" fmla="*/ 312090137 w 345"/>
                  <a:gd name="T13" fmla="*/ 243277928 h 392"/>
                  <a:gd name="T14" fmla="*/ 352538593 w 345"/>
                  <a:gd name="T15" fmla="*/ 277220039 h 392"/>
                  <a:gd name="T16" fmla="*/ 381425655 w 345"/>
                  <a:gd name="T17" fmla="*/ 333800855 h 392"/>
                  <a:gd name="T18" fmla="*/ 416109475 w 345"/>
                  <a:gd name="T19" fmla="*/ 458265715 h 392"/>
                  <a:gd name="T20" fmla="*/ 444996538 w 345"/>
                  <a:gd name="T21" fmla="*/ 650646335 h 392"/>
                  <a:gd name="T22" fmla="*/ 473883600 w 345"/>
                  <a:gd name="T23" fmla="*/ 826040220 h 392"/>
                  <a:gd name="T24" fmla="*/ 491241751 w 345"/>
                  <a:gd name="T25" fmla="*/ 961808484 h 392"/>
                  <a:gd name="T26" fmla="*/ 525893269 w 345"/>
                  <a:gd name="T27" fmla="*/ 1318248045 h 392"/>
                  <a:gd name="T28" fmla="*/ 549015876 w 345"/>
                  <a:gd name="T29" fmla="*/ 1697325955 h 392"/>
                  <a:gd name="T30" fmla="*/ 554812634 w 345"/>
                  <a:gd name="T31" fmla="*/ 1855732926 h 392"/>
                  <a:gd name="T32" fmla="*/ 554812634 w 345"/>
                  <a:gd name="T33" fmla="*/ 1957559258 h 392"/>
                  <a:gd name="T34" fmla="*/ 566373847 w 345"/>
                  <a:gd name="T35" fmla="*/ 2138604756 h 392"/>
                  <a:gd name="T36" fmla="*/ 577935240 w 345"/>
                  <a:gd name="T37" fmla="*/ 2147483647 h 392"/>
                  <a:gd name="T38" fmla="*/ 595261089 w 345"/>
                  <a:gd name="T39" fmla="*/ 2147483647 h 392"/>
                  <a:gd name="T40" fmla="*/ 635709365 w 345"/>
                  <a:gd name="T41" fmla="*/ 2147483647 h 392"/>
                  <a:gd name="T42" fmla="*/ 693515792 w 345"/>
                  <a:gd name="T43" fmla="*/ 2147483647 h 392"/>
                  <a:gd name="T44" fmla="*/ 820657737 w 345"/>
                  <a:gd name="T45" fmla="*/ 2070720534 h 392"/>
                  <a:gd name="T46" fmla="*/ 1277215488 w 345"/>
                  <a:gd name="T47" fmla="*/ 1584164679 h 392"/>
                  <a:gd name="T48" fmla="*/ 1439008951 w 345"/>
                  <a:gd name="T49" fmla="*/ 1386132088 h 392"/>
                  <a:gd name="T50" fmla="*/ 1629721779 w 345"/>
                  <a:gd name="T51" fmla="*/ 1120215455 h 392"/>
                  <a:gd name="T52" fmla="*/ 1803108937 w 345"/>
                  <a:gd name="T53" fmla="*/ 859982330 h 392"/>
                  <a:gd name="T54" fmla="*/ 1912924854 w 345"/>
                  <a:gd name="T55" fmla="*/ 644994722 h 392"/>
                  <a:gd name="T56" fmla="*/ 1976495916 w 345"/>
                  <a:gd name="T57" fmla="*/ 463917328 h 392"/>
                  <a:gd name="T58" fmla="*/ 1993821585 w 345"/>
                  <a:gd name="T59" fmla="*/ 299858744 h 392"/>
                  <a:gd name="T60" fmla="*/ 1976495916 w 345"/>
                  <a:gd name="T61" fmla="*/ 186697290 h 392"/>
                  <a:gd name="T62" fmla="*/ 1918689489 w 345"/>
                  <a:gd name="T63" fmla="*/ 90522749 h 392"/>
                  <a:gd name="T64" fmla="*/ 1826231364 w 345"/>
                  <a:gd name="T65" fmla="*/ 33942111 h 392"/>
                  <a:gd name="T66" fmla="*/ 1716415268 w 345"/>
                  <a:gd name="T67" fmla="*/ 5651792 h 392"/>
                  <a:gd name="T68" fmla="*/ 1641283172 w 345"/>
                  <a:gd name="T69" fmla="*/ 16986914 h 392"/>
                  <a:gd name="T70" fmla="*/ 1589273503 w 345"/>
                  <a:gd name="T71" fmla="*/ 50929025 h 392"/>
                  <a:gd name="T72" fmla="*/ 1548825047 w 345"/>
                  <a:gd name="T73" fmla="*/ 96174541 h 392"/>
                  <a:gd name="T74" fmla="*/ 1537263834 w 345"/>
                  <a:gd name="T75" fmla="*/ 158406970 h 392"/>
                  <a:gd name="T76" fmla="*/ 1554589683 w 345"/>
                  <a:gd name="T77" fmla="*/ 260264842 h 392"/>
                  <a:gd name="T78" fmla="*/ 1589273503 w 345"/>
                  <a:gd name="T79" fmla="*/ 322497272 h 392"/>
                  <a:gd name="T80" fmla="*/ 1716415268 w 345"/>
                  <a:gd name="T81" fmla="*/ 452613923 h 392"/>
                  <a:gd name="T82" fmla="*/ 1733773419 w 345"/>
                  <a:gd name="T83" fmla="*/ 509194561 h 392"/>
                  <a:gd name="T84" fmla="*/ 1733773419 w 345"/>
                  <a:gd name="T85" fmla="*/ 582730574 h 392"/>
                  <a:gd name="T86" fmla="*/ 1704854055 w 345"/>
                  <a:gd name="T87" fmla="*/ 701543642 h 392"/>
                  <a:gd name="T88" fmla="*/ 1641283172 w 345"/>
                  <a:gd name="T89" fmla="*/ 842995416 h 392"/>
                  <a:gd name="T90" fmla="*/ 1554589683 w 345"/>
                  <a:gd name="T91" fmla="*/ 1001402387 h 392"/>
                  <a:gd name="T92" fmla="*/ 1381234826 w 345"/>
                  <a:gd name="T93" fmla="*/ 1256015615 h 392"/>
                  <a:gd name="T94" fmla="*/ 1086502661 w 345"/>
                  <a:gd name="T95" fmla="*/ 1612454998 h 392"/>
                  <a:gd name="T96" fmla="*/ 918880317 w 345"/>
                  <a:gd name="T97" fmla="*/ 1719932943 h 392"/>
                  <a:gd name="T98" fmla="*/ 889993075 w 345"/>
                  <a:gd name="T99" fmla="*/ 1244712032 h 392"/>
                  <a:gd name="T100" fmla="*/ 843748042 w 345"/>
                  <a:gd name="T101" fmla="*/ 792066391 h 392"/>
                  <a:gd name="T102" fmla="*/ 768648068 w 345"/>
                  <a:gd name="T103" fmla="*/ 379078088 h 392"/>
                  <a:gd name="T104" fmla="*/ 687719034 w 345"/>
                  <a:gd name="T105" fmla="*/ 16986914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3"/>
                    </a:moveTo>
                    <a:lnTo>
                      <a:pt x="108" y="0"/>
                    </a:lnTo>
                    <a:lnTo>
                      <a:pt x="82" y="8"/>
                    </a:lnTo>
                    <a:lnTo>
                      <a:pt x="52" y="14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4"/>
                    </a:lnTo>
                    <a:lnTo>
                      <a:pt x="9" y="34"/>
                    </a:lnTo>
                    <a:lnTo>
                      <a:pt x="16" y="34"/>
                    </a:lnTo>
                    <a:lnTo>
                      <a:pt x="30" y="34"/>
                    </a:lnTo>
                    <a:lnTo>
                      <a:pt x="42" y="36"/>
                    </a:lnTo>
                    <a:lnTo>
                      <a:pt x="46" y="38"/>
                    </a:lnTo>
                    <a:lnTo>
                      <a:pt x="51" y="39"/>
                    </a:lnTo>
                    <a:lnTo>
                      <a:pt x="54" y="43"/>
                    </a:lnTo>
                    <a:lnTo>
                      <a:pt x="57" y="46"/>
                    </a:lnTo>
                    <a:lnTo>
                      <a:pt x="61" y="49"/>
                    </a:lnTo>
                    <a:lnTo>
                      <a:pt x="63" y="54"/>
                    </a:lnTo>
                    <a:lnTo>
                      <a:pt x="66" y="59"/>
                    </a:lnTo>
                    <a:lnTo>
                      <a:pt x="67" y="65"/>
                    </a:lnTo>
                    <a:lnTo>
                      <a:pt x="72" y="81"/>
                    </a:lnTo>
                    <a:lnTo>
                      <a:pt x="75" y="99"/>
                    </a:lnTo>
                    <a:lnTo>
                      <a:pt x="77" y="115"/>
                    </a:lnTo>
                    <a:lnTo>
                      <a:pt x="80" y="131"/>
                    </a:lnTo>
                    <a:lnTo>
                      <a:pt x="82" y="146"/>
                    </a:lnTo>
                    <a:lnTo>
                      <a:pt x="84" y="159"/>
                    </a:lnTo>
                    <a:lnTo>
                      <a:pt x="85" y="170"/>
                    </a:lnTo>
                    <a:lnTo>
                      <a:pt x="87" y="195"/>
                    </a:lnTo>
                    <a:lnTo>
                      <a:pt x="91" y="233"/>
                    </a:lnTo>
                    <a:lnTo>
                      <a:pt x="94" y="284"/>
                    </a:lnTo>
                    <a:lnTo>
                      <a:pt x="95" y="300"/>
                    </a:lnTo>
                    <a:lnTo>
                      <a:pt x="96" y="316"/>
                    </a:lnTo>
                    <a:lnTo>
                      <a:pt x="96" y="328"/>
                    </a:lnTo>
                    <a:lnTo>
                      <a:pt x="96" y="338"/>
                    </a:lnTo>
                    <a:lnTo>
                      <a:pt x="96" y="346"/>
                    </a:lnTo>
                    <a:lnTo>
                      <a:pt x="96" y="365"/>
                    </a:lnTo>
                    <a:lnTo>
                      <a:pt x="98" y="378"/>
                    </a:lnTo>
                    <a:lnTo>
                      <a:pt x="99" y="387"/>
                    </a:lnTo>
                    <a:lnTo>
                      <a:pt x="100" y="389"/>
                    </a:lnTo>
                    <a:lnTo>
                      <a:pt x="102" y="391"/>
                    </a:lnTo>
                    <a:lnTo>
                      <a:pt x="103" y="392"/>
                    </a:lnTo>
                    <a:lnTo>
                      <a:pt x="105" y="392"/>
                    </a:lnTo>
                    <a:lnTo>
                      <a:pt x="110" y="391"/>
                    </a:lnTo>
                    <a:lnTo>
                      <a:pt x="114" y="390"/>
                    </a:lnTo>
                    <a:lnTo>
                      <a:pt x="120" y="386"/>
                    </a:lnTo>
                    <a:lnTo>
                      <a:pt x="127" y="381"/>
                    </a:lnTo>
                    <a:lnTo>
                      <a:pt x="142" y="366"/>
                    </a:lnTo>
                    <a:lnTo>
                      <a:pt x="161" y="345"/>
                    </a:lnTo>
                    <a:lnTo>
                      <a:pt x="221" y="280"/>
                    </a:lnTo>
                    <a:lnTo>
                      <a:pt x="234" y="264"/>
                    </a:lnTo>
                    <a:lnTo>
                      <a:pt x="249" y="245"/>
                    </a:lnTo>
                    <a:lnTo>
                      <a:pt x="264" y="224"/>
                    </a:lnTo>
                    <a:lnTo>
                      <a:pt x="282" y="198"/>
                    </a:lnTo>
                    <a:lnTo>
                      <a:pt x="298" y="175"/>
                    </a:lnTo>
                    <a:lnTo>
                      <a:pt x="312" y="152"/>
                    </a:lnTo>
                    <a:lnTo>
                      <a:pt x="322" y="132"/>
                    </a:lnTo>
                    <a:lnTo>
                      <a:pt x="331" y="114"/>
                    </a:lnTo>
                    <a:lnTo>
                      <a:pt x="337" y="96"/>
                    </a:lnTo>
                    <a:lnTo>
                      <a:pt x="342" y="82"/>
                    </a:lnTo>
                    <a:lnTo>
                      <a:pt x="344" y="66"/>
                    </a:lnTo>
                    <a:lnTo>
                      <a:pt x="345" y="53"/>
                    </a:lnTo>
                    <a:lnTo>
                      <a:pt x="344" y="42"/>
                    </a:lnTo>
                    <a:lnTo>
                      <a:pt x="342" y="33"/>
                    </a:lnTo>
                    <a:lnTo>
                      <a:pt x="337" y="24"/>
                    </a:lnTo>
                    <a:lnTo>
                      <a:pt x="332" y="16"/>
                    </a:lnTo>
                    <a:lnTo>
                      <a:pt x="324" y="10"/>
                    </a:lnTo>
                    <a:lnTo>
                      <a:pt x="316" y="6"/>
                    </a:lnTo>
                    <a:lnTo>
                      <a:pt x="307" y="2"/>
                    </a:lnTo>
                    <a:lnTo>
                      <a:pt x="297" y="1"/>
                    </a:lnTo>
                    <a:lnTo>
                      <a:pt x="290" y="1"/>
                    </a:lnTo>
                    <a:lnTo>
                      <a:pt x="284" y="3"/>
                    </a:lnTo>
                    <a:lnTo>
                      <a:pt x="279" y="6"/>
                    </a:lnTo>
                    <a:lnTo>
                      <a:pt x="275" y="9"/>
                    </a:lnTo>
                    <a:lnTo>
                      <a:pt x="270" y="12"/>
                    </a:lnTo>
                    <a:lnTo>
                      <a:pt x="268" y="17"/>
                    </a:lnTo>
                    <a:lnTo>
                      <a:pt x="267" y="22"/>
                    </a:lnTo>
                    <a:lnTo>
                      <a:pt x="266" y="28"/>
                    </a:lnTo>
                    <a:lnTo>
                      <a:pt x="267" y="37"/>
                    </a:lnTo>
                    <a:lnTo>
                      <a:pt x="269" y="46"/>
                    </a:lnTo>
                    <a:lnTo>
                      <a:pt x="271" y="53"/>
                    </a:lnTo>
                    <a:lnTo>
                      <a:pt x="275" y="57"/>
                    </a:lnTo>
                    <a:lnTo>
                      <a:pt x="295" y="76"/>
                    </a:lnTo>
                    <a:lnTo>
                      <a:pt x="297" y="80"/>
                    </a:lnTo>
                    <a:lnTo>
                      <a:pt x="299" y="84"/>
                    </a:lnTo>
                    <a:lnTo>
                      <a:pt x="300" y="90"/>
                    </a:lnTo>
                    <a:lnTo>
                      <a:pt x="300" y="95"/>
                    </a:lnTo>
                    <a:lnTo>
                      <a:pt x="300" y="103"/>
                    </a:lnTo>
                    <a:lnTo>
                      <a:pt x="298" y="113"/>
                    </a:lnTo>
                    <a:lnTo>
                      <a:pt x="295" y="124"/>
                    </a:lnTo>
                    <a:lnTo>
                      <a:pt x="289" y="137"/>
                    </a:lnTo>
                    <a:lnTo>
                      <a:pt x="284" y="149"/>
                    </a:lnTo>
                    <a:lnTo>
                      <a:pt x="277" y="163"/>
                    </a:lnTo>
                    <a:lnTo>
                      <a:pt x="269" y="177"/>
                    </a:lnTo>
                    <a:lnTo>
                      <a:pt x="260" y="192"/>
                    </a:lnTo>
                    <a:lnTo>
                      <a:pt x="239" y="222"/>
                    </a:lnTo>
                    <a:lnTo>
                      <a:pt x="215" y="253"/>
                    </a:lnTo>
                    <a:lnTo>
                      <a:pt x="188" y="285"/>
                    </a:lnTo>
                    <a:lnTo>
                      <a:pt x="159" y="316"/>
                    </a:lnTo>
                    <a:lnTo>
                      <a:pt x="159" y="304"/>
                    </a:lnTo>
                    <a:lnTo>
                      <a:pt x="157" y="261"/>
                    </a:lnTo>
                    <a:lnTo>
                      <a:pt x="154" y="220"/>
                    </a:lnTo>
                    <a:lnTo>
                      <a:pt x="150" y="179"/>
                    </a:lnTo>
                    <a:lnTo>
                      <a:pt x="146" y="140"/>
                    </a:lnTo>
                    <a:lnTo>
                      <a:pt x="140" y="103"/>
                    </a:lnTo>
                    <a:lnTo>
                      <a:pt x="133" y="67"/>
                    </a:lnTo>
                    <a:lnTo>
                      <a:pt x="127" y="35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86" name="Freeform 322"/>
              <p:cNvSpPr>
                <a:spLocks/>
              </p:cNvSpPr>
              <p:nvPr/>
            </p:nvSpPr>
            <p:spPr bwMode="auto">
              <a:xfrm>
                <a:off x="7762875" y="6103938"/>
                <a:ext cx="30162" cy="74613"/>
              </a:xfrm>
              <a:custGeom>
                <a:avLst/>
                <a:gdLst>
                  <a:gd name="T0" fmla="*/ 568738271 w 176"/>
                  <a:gd name="T1" fmla="*/ 0 h 422"/>
                  <a:gd name="T2" fmla="*/ 0 w 176"/>
                  <a:gd name="T3" fmla="*/ 309516118 h 422"/>
                  <a:gd name="T4" fmla="*/ 0 w 176"/>
                  <a:gd name="T5" fmla="*/ 359283696 h 422"/>
                  <a:gd name="T6" fmla="*/ 45287558 w 176"/>
                  <a:gd name="T7" fmla="*/ 348217280 h 422"/>
                  <a:gd name="T8" fmla="*/ 186231327 w 176"/>
                  <a:gd name="T9" fmla="*/ 292947612 h 422"/>
                  <a:gd name="T10" fmla="*/ 196305093 w 176"/>
                  <a:gd name="T11" fmla="*/ 287414403 h 422"/>
                  <a:gd name="T12" fmla="*/ 206349381 w 176"/>
                  <a:gd name="T13" fmla="*/ 287414403 h 422"/>
                  <a:gd name="T14" fmla="*/ 231518885 w 176"/>
                  <a:gd name="T15" fmla="*/ 287414403 h 422"/>
                  <a:gd name="T16" fmla="*/ 251666244 w 176"/>
                  <a:gd name="T17" fmla="*/ 292947612 h 422"/>
                  <a:gd name="T18" fmla="*/ 276835919 w 176"/>
                  <a:gd name="T19" fmla="*/ 303982910 h 422"/>
                  <a:gd name="T20" fmla="*/ 291931829 w 176"/>
                  <a:gd name="T21" fmla="*/ 320582534 h 422"/>
                  <a:gd name="T22" fmla="*/ 301976117 w 176"/>
                  <a:gd name="T23" fmla="*/ 337150863 h 422"/>
                  <a:gd name="T24" fmla="*/ 307027567 w 176"/>
                  <a:gd name="T25" fmla="*/ 359283696 h 422"/>
                  <a:gd name="T26" fmla="*/ 317101332 w 176"/>
                  <a:gd name="T27" fmla="*/ 386918442 h 422"/>
                  <a:gd name="T28" fmla="*/ 322123476 w 176"/>
                  <a:gd name="T29" fmla="*/ 420055277 h 422"/>
                  <a:gd name="T30" fmla="*/ 322123476 w 176"/>
                  <a:gd name="T31" fmla="*/ 2039535923 h 422"/>
                  <a:gd name="T32" fmla="*/ 317101332 w 176"/>
                  <a:gd name="T33" fmla="*/ 2100338800 h 422"/>
                  <a:gd name="T34" fmla="*/ 301976117 w 176"/>
                  <a:gd name="T35" fmla="*/ 2147483647 h 422"/>
                  <a:gd name="T36" fmla="*/ 296953973 w 176"/>
                  <a:gd name="T37" fmla="*/ 2147483647 h 422"/>
                  <a:gd name="T38" fmla="*/ 286880208 w 176"/>
                  <a:gd name="T39" fmla="*/ 2147483647 h 422"/>
                  <a:gd name="T40" fmla="*/ 271784298 w 176"/>
                  <a:gd name="T41" fmla="*/ 2147483647 h 422"/>
                  <a:gd name="T42" fmla="*/ 251666244 w 176"/>
                  <a:gd name="T43" fmla="*/ 2147483647 h 422"/>
                  <a:gd name="T44" fmla="*/ 211400831 w 176"/>
                  <a:gd name="T45" fmla="*/ 2147483647 h 422"/>
                  <a:gd name="T46" fmla="*/ 161061824 w 176"/>
                  <a:gd name="T47" fmla="*/ 2147483647 h 422"/>
                  <a:gd name="T48" fmla="*/ 95626736 w 176"/>
                  <a:gd name="T49" fmla="*/ 2147483647 h 422"/>
                  <a:gd name="T50" fmla="*/ 15095910 w 176"/>
                  <a:gd name="T51" fmla="*/ 2147483647 h 422"/>
                  <a:gd name="T52" fmla="*/ 15095910 w 176"/>
                  <a:gd name="T53" fmla="*/ 2147483647 h 422"/>
                  <a:gd name="T54" fmla="*/ 885839603 w 176"/>
                  <a:gd name="T55" fmla="*/ 2147483647 h 422"/>
                  <a:gd name="T56" fmla="*/ 885839603 w 176"/>
                  <a:gd name="T57" fmla="*/ 2147483647 h 422"/>
                  <a:gd name="T58" fmla="*/ 805308777 w 176"/>
                  <a:gd name="T59" fmla="*/ 2147483647 h 422"/>
                  <a:gd name="T60" fmla="*/ 744925310 w 176"/>
                  <a:gd name="T61" fmla="*/ 2147483647 h 422"/>
                  <a:gd name="T62" fmla="*/ 694586131 w 176"/>
                  <a:gd name="T63" fmla="*/ 2147483647 h 422"/>
                  <a:gd name="T64" fmla="*/ 654320718 w 176"/>
                  <a:gd name="T65" fmla="*/ 2147483647 h 422"/>
                  <a:gd name="T66" fmla="*/ 624099594 w 176"/>
                  <a:gd name="T67" fmla="*/ 2147483647 h 422"/>
                  <a:gd name="T68" fmla="*/ 609003684 w 176"/>
                  <a:gd name="T69" fmla="*/ 2147483647 h 422"/>
                  <a:gd name="T70" fmla="*/ 598959395 w 176"/>
                  <a:gd name="T71" fmla="*/ 2144573170 h 422"/>
                  <a:gd name="T72" fmla="*/ 588885630 w 176"/>
                  <a:gd name="T73" fmla="*/ 2100338800 h 422"/>
                  <a:gd name="T74" fmla="*/ 588885630 w 176"/>
                  <a:gd name="T75" fmla="*/ 11066416 h 422"/>
                  <a:gd name="T76" fmla="*/ 568738271 w 176"/>
                  <a:gd name="T77" fmla="*/ 0 h 42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2"/>
                  <a:gd name="T119" fmla="*/ 176 w 176"/>
                  <a:gd name="T120" fmla="*/ 422 h 422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2">
                    <a:moveTo>
                      <a:pt x="113" y="0"/>
                    </a:moveTo>
                    <a:lnTo>
                      <a:pt x="0" y="56"/>
                    </a:lnTo>
                    <a:lnTo>
                      <a:pt x="0" y="65"/>
                    </a:lnTo>
                    <a:lnTo>
                      <a:pt x="9" y="63"/>
                    </a:lnTo>
                    <a:lnTo>
                      <a:pt x="37" y="53"/>
                    </a:lnTo>
                    <a:lnTo>
                      <a:pt x="39" y="52"/>
                    </a:lnTo>
                    <a:lnTo>
                      <a:pt x="41" y="52"/>
                    </a:lnTo>
                    <a:lnTo>
                      <a:pt x="46" y="52"/>
                    </a:lnTo>
                    <a:lnTo>
                      <a:pt x="50" y="53"/>
                    </a:lnTo>
                    <a:lnTo>
                      <a:pt x="55" y="55"/>
                    </a:lnTo>
                    <a:lnTo>
                      <a:pt x="58" y="58"/>
                    </a:lnTo>
                    <a:lnTo>
                      <a:pt x="60" y="61"/>
                    </a:lnTo>
                    <a:lnTo>
                      <a:pt x="61" y="65"/>
                    </a:lnTo>
                    <a:lnTo>
                      <a:pt x="63" y="70"/>
                    </a:lnTo>
                    <a:lnTo>
                      <a:pt x="64" y="76"/>
                    </a:lnTo>
                    <a:lnTo>
                      <a:pt x="64" y="369"/>
                    </a:lnTo>
                    <a:lnTo>
                      <a:pt x="63" y="380"/>
                    </a:lnTo>
                    <a:lnTo>
                      <a:pt x="60" y="389"/>
                    </a:lnTo>
                    <a:lnTo>
                      <a:pt x="59" y="393"/>
                    </a:lnTo>
                    <a:lnTo>
                      <a:pt x="57" y="396"/>
                    </a:lnTo>
                    <a:lnTo>
                      <a:pt x="54" y="399"/>
                    </a:lnTo>
                    <a:lnTo>
                      <a:pt x="50" y="402"/>
                    </a:lnTo>
                    <a:lnTo>
                      <a:pt x="42" y="406"/>
                    </a:lnTo>
                    <a:lnTo>
                      <a:pt x="32" y="408"/>
                    </a:lnTo>
                    <a:lnTo>
                      <a:pt x="19" y="411"/>
                    </a:lnTo>
                    <a:lnTo>
                      <a:pt x="3" y="412"/>
                    </a:lnTo>
                    <a:lnTo>
                      <a:pt x="3" y="422"/>
                    </a:lnTo>
                    <a:lnTo>
                      <a:pt x="176" y="422"/>
                    </a:lnTo>
                    <a:lnTo>
                      <a:pt x="176" y="412"/>
                    </a:lnTo>
                    <a:lnTo>
                      <a:pt x="160" y="411"/>
                    </a:lnTo>
                    <a:lnTo>
                      <a:pt x="148" y="409"/>
                    </a:lnTo>
                    <a:lnTo>
                      <a:pt x="138" y="408"/>
                    </a:lnTo>
                    <a:lnTo>
                      <a:pt x="130" y="405"/>
                    </a:lnTo>
                    <a:lnTo>
                      <a:pt x="124" y="400"/>
                    </a:lnTo>
                    <a:lnTo>
                      <a:pt x="121" y="395"/>
                    </a:lnTo>
                    <a:lnTo>
                      <a:pt x="119" y="388"/>
                    </a:lnTo>
                    <a:lnTo>
                      <a:pt x="117" y="380"/>
                    </a:lnTo>
                    <a:lnTo>
                      <a:pt x="117" y="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87" name="Freeform 323"/>
              <p:cNvSpPr>
                <a:spLocks/>
              </p:cNvSpPr>
              <p:nvPr/>
            </p:nvSpPr>
            <p:spPr bwMode="auto">
              <a:xfrm>
                <a:off x="7854950" y="6091238"/>
                <a:ext cx="133350" cy="52388"/>
              </a:xfrm>
              <a:custGeom>
                <a:avLst/>
                <a:gdLst>
                  <a:gd name="T0" fmla="*/ 2147483647 w 755"/>
                  <a:gd name="T1" fmla="*/ 916071561 h 304"/>
                  <a:gd name="T2" fmla="*/ 2147483647 w 755"/>
                  <a:gd name="T3" fmla="*/ 1013300414 h 304"/>
                  <a:gd name="T4" fmla="*/ 2147483647 w 755"/>
                  <a:gd name="T5" fmla="*/ 1161727337 h 304"/>
                  <a:gd name="T6" fmla="*/ 2147483647 w 755"/>
                  <a:gd name="T7" fmla="*/ 1351077042 h 304"/>
                  <a:gd name="T8" fmla="*/ 2147483647 w 755"/>
                  <a:gd name="T9" fmla="*/ 1473905016 h 304"/>
                  <a:gd name="T10" fmla="*/ 2147483647 w 755"/>
                  <a:gd name="T11" fmla="*/ 1514827799 h 304"/>
                  <a:gd name="T12" fmla="*/ 2147483647 w 755"/>
                  <a:gd name="T13" fmla="*/ 1535318917 h 304"/>
                  <a:gd name="T14" fmla="*/ 2147483647 w 755"/>
                  <a:gd name="T15" fmla="*/ 1550672392 h 304"/>
                  <a:gd name="T16" fmla="*/ 2147483647 w 755"/>
                  <a:gd name="T17" fmla="*/ 1550672392 h 304"/>
                  <a:gd name="T18" fmla="*/ 2147483647 w 755"/>
                  <a:gd name="T19" fmla="*/ 1525073444 h 304"/>
                  <a:gd name="T20" fmla="*/ 2147483647 w 755"/>
                  <a:gd name="T21" fmla="*/ 1448305896 h 304"/>
                  <a:gd name="T22" fmla="*/ 2147483647 w 755"/>
                  <a:gd name="T23" fmla="*/ 1284555311 h 304"/>
                  <a:gd name="T24" fmla="*/ 2147483647 w 755"/>
                  <a:gd name="T25" fmla="*/ 1146373862 h 304"/>
                  <a:gd name="T26" fmla="*/ 2147483647 w 755"/>
                  <a:gd name="T27" fmla="*/ 1059360840 h 304"/>
                  <a:gd name="T28" fmla="*/ 2147483647 w 755"/>
                  <a:gd name="T29" fmla="*/ 967239989 h 304"/>
                  <a:gd name="T30" fmla="*/ 2147483647 w 755"/>
                  <a:gd name="T31" fmla="*/ 880256608 h 304"/>
                  <a:gd name="T32" fmla="*/ 2147483647 w 755"/>
                  <a:gd name="T33" fmla="*/ 823950709 h 304"/>
                  <a:gd name="T34" fmla="*/ 2147483647 w 755"/>
                  <a:gd name="T35" fmla="*/ 798351589 h 304"/>
                  <a:gd name="T36" fmla="*/ 2147483647 w 755"/>
                  <a:gd name="T37" fmla="*/ 757428806 h 304"/>
                  <a:gd name="T38" fmla="*/ 2147483647 w 755"/>
                  <a:gd name="T39" fmla="*/ 736937688 h 304"/>
                  <a:gd name="T40" fmla="*/ 2147483647 w 755"/>
                  <a:gd name="T41" fmla="*/ 690877262 h 304"/>
                  <a:gd name="T42" fmla="*/ 2147483647 w 755"/>
                  <a:gd name="T43" fmla="*/ 583402763 h 304"/>
                  <a:gd name="T44" fmla="*/ 2147483647 w 755"/>
                  <a:gd name="T45" fmla="*/ 465712604 h 304"/>
                  <a:gd name="T46" fmla="*/ 2147483647 w 755"/>
                  <a:gd name="T47" fmla="*/ 373591580 h 304"/>
                  <a:gd name="T48" fmla="*/ 2147483647 w 755"/>
                  <a:gd name="T49" fmla="*/ 266117254 h 304"/>
                  <a:gd name="T50" fmla="*/ 2147483647 w 755"/>
                  <a:gd name="T51" fmla="*/ 133073447 h 304"/>
                  <a:gd name="T52" fmla="*/ 2147483647 w 755"/>
                  <a:gd name="T53" fmla="*/ 35814953 h 304"/>
                  <a:gd name="T54" fmla="*/ 2147483647 w 755"/>
                  <a:gd name="T55" fmla="*/ 10245473 h 304"/>
                  <a:gd name="T56" fmla="*/ 2147483647 w 755"/>
                  <a:gd name="T57" fmla="*/ 0 h 304"/>
                  <a:gd name="T58" fmla="*/ 2147483647 w 755"/>
                  <a:gd name="T59" fmla="*/ 20461478 h 304"/>
                  <a:gd name="T60" fmla="*/ 2147483647 w 755"/>
                  <a:gd name="T61" fmla="*/ 40952596 h 304"/>
                  <a:gd name="T62" fmla="*/ 2147483647 w 755"/>
                  <a:gd name="T63" fmla="*/ 81875379 h 304"/>
                  <a:gd name="T64" fmla="*/ 2147483647 w 755"/>
                  <a:gd name="T65" fmla="*/ 209811183 h 304"/>
                  <a:gd name="T66" fmla="*/ 2147483647 w 755"/>
                  <a:gd name="T67" fmla="*/ 394053058 h 304"/>
                  <a:gd name="T68" fmla="*/ 2147483647 w 755"/>
                  <a:gd name="T69" fmla="*/ 547587810 h 304"/>
                  <a:gd name="T70" fmla="*/ 2147483647 w 755"/>
                  <a:gd name="T71" fmla="*/ 644816664 h 304"/>
                  <a:gd name="T72" fmla="*/ 154261753 w 755"/>
                  <a:gd name="T73" fmla="*/ 690877262 h 304"/>
                  <a:gd name="T74" fmla="*/ 55091212 w 755"/>
                  <a:gd name="T75" fmla="*/ 701122735 h 304"/>
                  <a:gd name="T76" fmla="*/ 16533634 w 755"/>
                  <a:gd name="T77" fmla="*/ 726721855 h 304"/>
                  <a:gd name="T78" fmla="*/ 0 w 755"/>
                  <a:gd name="T79" fmla="*/ 777890111 h 304"/>
                  <a:gd name="T80" fmla="*/ 16533634 w 755"/>
                  <a:gd name="T81" fmla="*/ 829058539 h 304"/>
                  <a:gd name="T82" fmla="*/ 55091212 w 755"/>
                  <a:gd name="T83" fmla="*/ 854657660 h 304"/>
                  <a:gd name="T84" fmla="*/ 154261753 w 755"/>
                  <a:gd name="T85" fmla="*/ 859765490 h 3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4"/>
                  <a:gd name="T131" fmla="*/ 755 w 755"/>
                  <a:gd name="T132" fmla="*/ 304 h 30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4">
                    <a:moveTo>
                      <a:pt x="683" y="168"/>
                    </a:moveTo>
                    <a:lnTo>
                      <a:pt x="672" y="179"/>
                    </a:lnTo>
                    <a:lnTo>
                      <a:pt x="661" y="188"/>
                    </a:lnTo>
                    <a:lnTo>
                      <a:pt x="652" y="198"/>
                    </a:lnTo>
                    <a:lnTo>
                      <a:pt x="642" y="208"/>
                    </a:lnTo>
                    <a:lnTo>
                      <a:pt x="626" y="227"/>
                    </a:lnTo>
                    <a:lnTo>
                      <a:pt x="614" y="246"/>
                    </a:lnTo>
                    <a:lnTo>
                      <a:pt x="604" y="264"/>
                    </a:lnTo>
                    <a:lnTo>
                      <a:pt x="597" y="277"/>
                    </a:lnTo>
                    <a:lnTo>
                      <a:pt x="592" y="288"/>
                    </a:lnTo>
                    <a:lnTo>
                      <a:pt x="591" y="294"/>
                    </a:lnTo>
                    <a:lnTo>
                      <a:pt x="591" y="296"/>
                    </a:lnTo>
                    <a:lnTo>
                      <a:pt x="592" y="298"/>
                    </a:lnTo>
                    <a:lnTo>
                      <a:pt x="593" y="300"/>
                    </a:lnTo>
                    <a:lnTo>
                      <a:pt x="596" y="302"/>
                    </a:lnTo>
                    <a:lnTo>
                      <a:pt x="599" y="303"/>
                    </a:lnTo>
                    <a:lnTo>
                      <a:pt x="605" y="304"/>
                    </a:lnTo>
                    <a:lnTo>
                      <a:pt x="610" y="303"/>
                    </a:lnTo>
                    <a:lnTo>
                      <a:pt x="614" y="301"/>
                    </a:lnTo>
                    <a:lnTo>
                      <a:pt x="616" y="298"/>
                    </a:lnTo>
                    <a:lnTo>
                      <a:pt x="618" y="295"/>
                    </a:lnTo>
                    <a:lnTo>
                      <a:pt x="624" y="283"/>
                    </a:lnTo>
                    <a:lnTo>
                      <a:pt x="630" y="268"/>
                    </a:lnTo>
                    <a:lnTo>
                      <a:pt x="641" y="251"/>
                    </a:lnTo>
                    <a:lnTo>
                      <a:pt x="653" y="233"/>
                    </a:lnTo>
                    <a:lnTo>
                      <a:pt x="661" y="224"/>
                    </a:lnTo>
                    <a:lnTo>
                      <a:pt x="670" y="216"/>
                    </a:lnTo>
                    <a:lnTo>
                      <a:pt x="679" y="207"/>
                    </a:lnTo>
                    <a:lnTo>
                      <a:pt x="690" y="198"/>
                    </a:lnTo>
                    <a:lnTo>
                      <a:pt x="701" y="189"/>
                    </a:lnTo>
                    <a:lnTo>
                      <a:pt x="713" y="180"/>
                    </a:lnTo>
                    <a:lnTo>
                      <a:pt x="728" y="172"/>
                    </a:lnTo>
                    <a:lnTo>
                      <a:pt x="744" y="164"/>
                    </a:lnTo>
                    <a:lnTo>
                      <a:pt x="749" y="161"/>
                    </a:lnTo>
                    <a:lnTo>
                      <a:pt x="753" y="158"/>
                    </a:lnTo>
                    <a:lnTo>
                      <a:pt x="755" y="156"/>
                    </a:lnTo>
                    <a:lnTo>
                      <a:pt x="755" y="152"/>
                    </a:lnTo>
                    <a:lnTo>
                      <a:pt x="754" y="148"/>
                    </a:lnTo>
                    <a:lnTo>
                      <a:pt x="753" y="145"/>
                    </a:lnTo>
                    <a:lnTo>
                      <a:pt x="750" y="144"/>
                    </a:lnTo>
                    <a:lnTo>
                      <a:pt x="749" y="144"/>
                    </a:lnTo>
                    <a:lnTo>
                      <a:pt x="731" y="135"/>
                    </a:lnTo>
                    <a:lnTo>
                      <a:pt x="714" y="125"/>
                    </a:lnTo>
                    <a:lnTo>
                      <a:pt x="697" y="114"/>
                    </a:lnTo>
                    <a:lnTo>
                      <a:pt x="680" y="99"/>
                    </a:lnTo>
                    <a:lnTo>
                      <a:pt x="671" y="91"/>
                    </a:lnTo>
                    <a:lnTo>
                      <a:pt x="663" y="82"/>
                    </a:lnTo>
                    <a:lnTo>
                      <a:pt x="655" y="73"/>
                    </a:lnTo>
                    <a:lnTo>
                      <a:pt x="647" y="63"/>
                    </a:lnTo>
                    <a:lnTo>
                      <a:pt x="639" y="52"/>
                    </a:lnTo>
                    <a:lnTo>
                      <a:pt x="633" y="40"/>
                    </a:lnTo>
                    <a:lnTo>
                      <a:pt x="625" y="26"/>
                    </a:lnTo>
                    <a:lnTo>
                      <a:pt x="618" y="13"/>
                    </a:lnTo>
                    <a:lnTo>
                      <a:pt x="616" y="7"/>
                    </a:lnTo>
                    <a:lnTo>
                      <a:pt x="614" y="4"/>
                    </a:lnTo>
                    <a:lnTo>
                      <a:pt x="610" y="2"/>
                    </a:lnTo>
                    <a:lnTo>
                      <a:pt x="605" y="0"/>
                    </a:lnTo>
                    <a:lnTo>
                      <a:pt x="599" y="0"/>
                    </a:lnTo>
                    <a:lnTo>
                      <a:pt x="596" y="3"/>
                    </a:lnTo>
                    <a:lnTo>
                      <a:pt x="593" y="4"/>
                    </a:lnTo>
                    <a:lnTo>
                      <a:pt x="592" y="6"/>
                    </a:lnTo>
                    <a:lnTo>
                      <a:pt x="591" y="8"/>
                    </a:lnTo>
                    <a:lnTo>
                      <a:pt x="591" y="10"/>
                    </a:lnTo>
                    <a:lnTo>
                      <a:pt x="592" y="16"/>
                    </a:lnTo>
                    <a:lnTo>
                      <a:pt x="597" y="26"/>
                    </a:lnTo>
                    <a:lnTo>
                      <a:pt x="604" y="41"/>
                    </a:lnTo>
                    <a:lnTo>
                      <a:pt x="614" y="58"/>
                    </a:lnTo>
                    <a:lnTo>
                      <a:pt x="626" y="77"/>
                    </a:lnTo>
                    <a:lnTo>
                      <a:pt x="642" y="97"/>
                    </a:lnTo>
                    <a:lnTo>
                      <a:pt x="651" y="107"/>
                    </a:lnTo>
                    <a:lnTo>
                      <a:pt x="661" y="117"/>
                    </a:lnTo>
                    <a:lnTo>
                      <a:pt x="672" y="126"/>
                    </a:lnTo>
                    <a:lnTo>
                      <a:pt x="683" y="135"/>
                    </a:lnTo>
                    <a:lnTo>
                      <a:pt x="28" y="135"/>
                    </a:lnTo>
                    <a:lnTo>
                      <a:pt x="19" y="135"/>
                    </a:lnTo>
                    <a:lnTo>
                      <a:pt x="10" y="137"/>
                    </a:lnTo>
                    <a:lnTo>
                      <a:pt x="5" y="139"/>
                    </a:lnTo>
                    <a:lnTo>
                      <a:pt x="3" y="142"/>
                    </a:lnTo>
                    <a:lnTo>
                      <a:pt x="1" y="146"/>
                    </a:lnTo>
                    <a:lnTo>
                      <a:pt x="0" y="152"/>
                    </a:lnTo>
                    <a:lnTo>
                      <a:pt x="1" y="157"/>
                    </a:lnTo>
                    <a:lnTo>
                      <a:pt x="3" y="162"/>
                    </a:lnTo>
                    <a:lnTo>
                      <a:pt x="5" y="165"/>
                    </a:lnTo>
                    <a:lnTo>
                      <a:pt x="10" y="167"/>
                    </a:lnTo>
                    <a:lnTo>
                      <a:pt x="19" y="168"/>
                    </a:lnTo>
                    <a:lnTo>
                      <a:pt x="28" y="168"/>
                    </a:lnTo>
                    <a:lnTo>
                      <a:pt x="683" y="16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88" name="Freeform 324"/>
              <p:cNvSpPr>
                <a:spLocks/>
              </p:cNvSpPr>
              <p:nvPr/>
            </p:nvSpPr>
            <p:spPr bwMode="auto">
              <a:xfrm>
                <a:off x="8032750" y="6088063"/>
                <a:ext cx="60325" cy="69850"/>
              </a:xfrm>
              <a:custGeom>
                <a:avLst/>
                <a:gdLst>
                  <a:gd name="T0" fmla="*/ 582715545 w 345"/>
                  <a:gd name="T1" fmla="*/ 0 h 392"/>
                  <a:gd name="T2" fmla="*/ 283332012 w 345"/>
                  <a:gd name="T3" fmla="*/ 79219344 h 392"/>
                  <a:gd name="T4" fmla="*/ 0 w 345"/>
                  <a:gd name="T5" fmla="*/ 124464860 h 392"/>
                  <a:gd name="T6" fmla="*/ 48123963 w 345"/>
                  <a:gd name="T7" fmla="*/ 192349081 h 392"/>
                  <a:gd name="T8" fmla="*/ 160392809 w 345"/>
                  <a:gd name="T9" fmla="*/ 192349081 h 392"/>
                  <a:gd name="T10" fmla="*/ 251259570 w 345"/>
                  <a:gd name="T11" fmla="*/ 214987609 h 392"/>
                  <a:gd name="T12" fmla="*/ 294032968 w 345"/>
                  <a:gd name="T13" fmla="*/ 243277928 h 392"/>
                  <a:gd name="T14" fmla="*/ 331455975 w 345"/>
                  <a:gd name="T15" fmla="*/ 277220039 h 392"/>
                  <a:gd name="T16" fmla="*/ 352827461 w 345"/>
                  <a:gd name="T17" fmla="*/ 333800855 h 392"/>
                  <a:gd name="T18" fmla="*/ 384930328 w 345"/>
                  <a:gd name="T19" fmla="*/ 458265715 h 392"/>
                  <a:gd name="T20" fmla="*/ 422353335 w 345"/>
                  <a:gd name="T21" fmla="*/ 650646335 h 392"/>
                  <a:gd name="T22" fmla="*/ 443724821 w 345"/>
                  <a:gd name="T23" fmla="*/ 826040220 h 392"/>
                  <a:gd name="T24" fmla="*/ 459776342 w 345"/>
                  <a:gd name="T25" fmla="*/ 961808484 h 392"/>
                  <a:gd name="T26" fmla="*/ 486498219 w 345"/>
                  <a:gd name="T27" fmla="*/ 1318248045 h 392"/>
                  <a:gd name="T28" fmla="*/ 518570661 w 345"/>
                  <a:gd name="T29" fmla="*/ 1697325955 h 392"/>
                  <a:gd name="T30" fmla="*/ 523921226 w 345"/>
                  <a:gd name="T31" fmla="*/ 1855732926 h 392"/>
                  <a:gd name="T32" fmla="*/ 523921226 w 345"/>
                  <a:gd name="T33" fmla="*/ 1957559258 h 392"/>
                  <a:gd name="T34" fmla="*/ 523921226 w 345"/>
                  <a:gd name="T35" fmla="*/ 2138604756 h 392"/>
                  <a:gd name="T36" fmla="*/ 539942147 w 345"/>
                  <a:gd name="T37" fmla="*/ 2147483647 h 392"/>
                  <a:gd name="T38" fmla="*/ 555993493 w 345"/>
                  <a:gd name="T39" fmla="*/ 2147483647 h 392"/>
                  <a:gd name="T40" fmla="*/ 588065935 w 345"/>
                  <a:gd name="T41" fmla="*/ 2147483647 h 392"/>
                  <a:gd name="T42" fmla="*/ 641540463 w 345"/>
                  <a:gd name="T43" fmla="*/ 2147483647 h 392"/>
                  <a:gd name="T44" fmla="*/ 759129275 w 345"/>
                  <a:gd name="T45" fmla="*/ 2070720534 h 392"/>
                  <a:gd name="T46" fmla="*/ 1181482611 w 345"/>
                  <a:gd name="T47" fmla="*/ 1584164679 h 392"/>
                  <a:gd name="T48" fmla="*/ 1331174289 w 345"/>
                  <a:gd name="T49" fmla="*/ 1386132088 h 392"/>
                  <a:gd name="T50" fmla="*/ 1507588020 w 345"/>
                  <a:gd name="T51" fmla="*/ 1120215455 h 392"/>
                  <a:gd name="T52" fmla="*/ 1667980655 w 345"/>
                  <a:gd name="T53" fmla="*/ 859982330 h 392"/>
                  <a:gd name="T54" fmla="*/ 1774899111 w 345"/>
                  <a:gd name="T55" fmla="*/ 644994722 h 392"/>
                  <a:gd name="T56" fmla="*/ 1828342864 w 345"/>
                  <a:gd name="T57" fmla="*/ 463917328 h 392"/>
                  <a:gd name="T58" fmla="*/ 1844394385 w 345"/>
                  <a:gd name="T59" fmla="*/ 299858744 h 392"/>
                  <a:gd name="T60" fmla="*/ 1828342864 w 345"/>
                  <a:gd name="T61" fmla="*/ 186697290 h 392"/>
                  <a:gd name="T62" fmla="*/ 1774899111 w 345"/>
                  <a:gd name="T63" fmla="*/ 90522749 h 392"/>
                  <a:gd name="T64" fmla="*/ 1694702706 w 345"/>
                  <a:gd name="T65" fmla="*/ 33942111 h 392"/>
                  <a:gd name="T66" fmla="*/ 1593134815 w 345"/>
                  <a:gd name="T67" fmla="*/ 5651792 h 392"/>
                  <a:gd name="T68" fmla="*/ 1523639541 w 345"/>
                  <a:gd name="T69" fmla="*/ 16986914 h 392"/>
                  <a:gd name="T70" fmla="*/ 1470165013 w 345"/>
                  <a:gd name="T71" fmla="*/ 50929025 h 392"/>
                  <a:gd name="T72" fmla="*/ 1438092571 w 345"/>
                  <a:gd name="T73" fmla="*/ 96174541 h 392"/>
                  <a:gd name="T74" fmla="*/ 1427391615 w 345"/>
                  <a:gd name="T75" fmla="*/ 158406970 h 392"/>
                  <a:gd name="T76" fmla="*/ 1438092571 w 345"/>
                  <a:gd name="T77" fmla="*/ 260264842 h 392"/>
                  <a:gd name="T78" fmla="*/ 1475515578 w 345"/>
                  <a:gd name="T79" fmla="*/ 322497272 h 392"/>
                  <a:gd name="T80" fmla="*/ 1593134815 w 345"/>
                  <a:gd name="T81" fmla="*/ 452613923 h 392"/>
                  <a:gd name="T82" fmla="*/ 1603835946 w 345"/>
                  <a:gd name="T83" fmla="*/ 509194561 h 392"/>
                  <a:gd name="T84" fmla="*/ 1603835946 w 345"/>
                  <a:gd name="T85" fmla="*/ 582730574 h 392"/>
                  <a:gd name="T86" fmla="*/ 1577083294 w 345"/>
                  <a:gd name="T87" fmla="*/ 701543642 h 392"/>
                  <a:gd name="T88" fmla="*/ 1523639541 w 345"/>
                  <a:gd name="T89" fmla="*/ 842995416 h 392"/>
                  <a:gd name="T90" fmla="*/ 1438092571 w 345"/>
                  <a:gd name="T91" fmla="*/ 1001402387 h 392"/>
                  <a:gd name="T92" fmla="*/ 1283050327 w 345"/>
                  <a:gd name="T93" fmla="*/ 1256015615 h 392"/>
                  <a:gd name="T94" fmla="*/ 1005068880 w 345"/>
                  <a:gd name="T95" fmla="*/ 1612454998 h 392"/>
                  <a:gd name="T96" fmla="*/ 855377026 w 345"/>
                  <a:gd name="T97" fmla="*/ 1719932943 h 392"/>
                  <a:gd name="T98" fmla="*/ 828655149 w 345"/>
                  <a:gd name="T99" fmla="*/ 1244712032 h 392"/>
                  <a:gd name="T100" fmla="*/ 780531187 w 345"/>
                  <a:gd name="T101" fmla="*/ 792066391 h 392"/>
                  <a:gd name="T102" fmla="*/ 721706268 w 345"/>
                  <a:gd name="T103" fmla="*/ 379078088 h 392"/>
                  <a:gd name="T104" fmla="*/ 636189898 w 345"/>
                  <a:gd name="T105" fmla="*/ 16986914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3"/>
                    </a:moveTo>
                    <a:lnTo>
                      <a:pt x="109" y="0"/>
                    </a:lnTo>
                    <a:lnTo>
                      <a:pt x="82" y="8"/>
                    </a:lnTo>
                    <a:lnTo>
                      <a:pt x="53" y="14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4"/>
                    </a:lnTo>
                    <a:lnTo>
                      <a:pt x="9" y="34"/>
                    </a:lnTo>
                    <a:lnTo>
                      <a:pt x="17" y="34"/>
                    </a:lnTo>
                    <a:lnTo>
                      <a:pt x="30" y="34"/>
                    </a:lnTo>
                    <a:lnTo>
                      <a:pt x="42" y="36"/>
                    </a:lnTo>
                    <a:lnTo>
                      <a:pt x="47" y="38"/>
                    </a:lnTo>
                    <a:lnTo>
                      <a:pt x="51" y="39"/>
                    </a:lnTo>
                    <a:lnTo>
                      <a:pt x="55" y="43"/>
                    </a:lnTo>
                    <a:lnTo>
                      <a:pt x="58" y="46"/>
                    </a:lnTo>
                    <a:lnTo>
                      <a:pt x="62" y="49"/>
                    </a:lnTo>
                    <a:lnTo>
                      <a:pt x="64" y="54"/>
                    </a:lnTo>
                    <a:lnTo>
                      <a:pt x="66" y="59"/>
                    </a:lnTo>
                    <a:lnTo>
                      <a:pt x="69" y="65"/>
                    </a:lnTo>
                    <a:lnTo>
                      <a:pt x="72" y="81"/>
                    </a:lnTo>
                    <a:lnTo>
                      <a:pt x="75" y="99"/>
                    </a:lnTo>
                    <a:lnTo>
                      <a:pt x="79" y="115"/>
                    </a:lnTo>
                    <a:lnTo>
                      <a:pt x="81" y="131"/>
                    </a:lnTo>
                    <a:lnTo>
                      <a:pt x="83" y="146"/>
                    </a:lnTo>
                    <a:lnTo>
                      <a:pt x="85" y="159"/>
                    </a:lnTo>
                    <a:lnTo>
                      <a:pt x="86" y="170"/>
                    </a:lnTo>
                    <a:lnTo>
                      <a:pt x="88" y="195"/>
                    </a:lnTo>
                    <a:lnTo>
                      <a:pt x="91" y="233"/>
                    </a:lnTo>
                    <a:lnTo>
                      <a:pt x="95" y="284"/>
                    </a:lnTo>
                    <a:lnTo>
                      <a:pt x="97" y="300"/>
                    </a:lnTo>
                    <a:lnTo>
                      <a:pt x="97" y="316"/>
                    </a:lnTo>
                    <a:lnTo>
                      <a:pt x="98" y="328"/>
                    </a:lnTo>
                    <a:lnTo>
                      <a:pt x="98" y="338"/>
                    </a:lnTo>
                    <a:lnTo>
                      <a:pt x="98" y="346"/>
                    </a:lnTo>
                    <a:lnTo>
                      <a:pt x="98" y="365"/>
                    </a:lnTo>
                    <a:lnTo>
                      <a:pt x="98" y="378"/>
                    </a:lnTo>
                    <a:lnTo>
                      <a:pt x="100" y="387"/>
                    </a:lnTo>
                    <a:lnTo>
                      <a:pt x="101" y="389"/>
                    </a:lnTo>
                    <a:lnTo>
                      <a:pt x="102" y="391"/>
                    </a:lnTo>
                    <a:lnTo>
                      <a:pt x="104" y="392"/>
                    </a:lnTo>
                    <a:lnTo>
                      <a:pt x="107" y="392"/>
                    </a:lnTo>
                    <a:lnTo>
                      <a:pt x="110" y="391"/>
                    </a:lnTo>
                    <a:lnTo>
                      <a:pt x="114" y="390"/>
                    </a:lnTo>
                    <a:lnTo>
                      <a:pt x="120" y="386"/>
                    </a:lnTo>
                    <a:lnTo>
                      <a:pt x="127" y="381"/>
                    </a:lnTo>
                    <a:lnTo>
                      <a:pt x="142" y="366"/>
                    </a:lnTo>
                    <a:lnTo>
                      <a:pt x="163" y="345"/>
                    </a:lnTo>
                    <a:lnTo>
                      <a:pt x="221" y="280"/>
                    </a:lnTo>
                    <a:lnTo>
                      <a:pt x="234" y="264"/>
                    </a:lnTo>
                    <a:lnTo>
                      <a:pt x="249" y="245"/>
                    </a:lnTo>
                    <a:lnTo>
                      <a:pt x="266" y="224"/>
                    </a:lnTo>
                    <a:lnTo>
                      <a:pt x="282" y="198"/>
                    </a:lnTo>
                    <a:lnTo>
                      <a:pt x="298" y="175"/>
                    </a:lnTo>
                    <a:lnTo>
                      <a:pt x="312" y="152"/>
                    </a:lnTo>
                    <a:lnTo>
                      <a:pt x="323" y="132"/>
                    </a:lnTo>
                    <a:lnTo>
                      <a:pt x="332" y="114"/>
                    </a:lnTo>
                    <a:lnTo>
                      <a:pt x="337" y="96"/>
                    </a:lnTo>
                    <a:lnTo>
                      <a:pt x="342" y="82"/>
                    </a:lnTo>
                    <a:lnTo>
                      <a:pt x="345" y="66"/>
                    </a:lnTo>
                    <a:lnTo>
                      <a:pt x="345" y="53"/>
                    </a:lnTo>
                    <a:lnTo>
                      <a:pt x="345" y="42"/>
                    </a:lnTo>
                    <a:lnTo>
                      <a:pt x="342" y="33"/>
                    </a:lnTo>
                    <a:lnTo>
                      <a:pt x="337" y="24"/>
                    </a:lnTo>
                    <a:lnTo>
                      <a:pt x="332" y="16"/>
                    </a:lnTo>
                    <a:lnTo>
                      <a:pt x="325" y="10"/>
                    </a:lnTo>
                    <a:lnTo>
                      <a:pt x="317" y="6"/>
                    </a:lnTo>
                    <a:lnTo>
                      <a:pt x="308" y="2"/>
                    </a:lnTo>
                    <a:lnTo>
                      <a:pt x="298" y="1"/>
                    </a:lnTo>
                    <a:lnTo>
                      <a:pt x="291" y="1"/>
                    </a:lnTo>
                    <a:lnTo>
                      <a:pt x="285" y="3"/>
                    </a:lnTo>
                    <a:lnTo>
                      <a:pt x="279" y="6"/>
                    </a:lnTo>
                    <a:lnTo>
                      <a:pt x="275" y="9"/>
                    </a:lnTo>
                    <a:lnTo>
                      <a:pt x="271" y="12"/>
                    </a:lnTo>
                    <a:lnTo>
                      <a:pt x="269" y="17"/>
                    </a:lnTo>
                    <a:lnTo>
                      <a:pt x="267" y="22"/>
                    </a:lnTo>
                    <a:lnTo>
                      <a:pt x="267" y="28"/>
                    </a:lnTo>
                    <a:lnTo>
                      <a:pt x="267" y="37"/>
                    </a:lnTo>
                    <a:lnTo>
                      <a:pt x="269" y="46"/>
                    </a:lnTo>
                    <a:lnTo>
                      <a:pt x="272" y="53"/>
                    </a:lnTo>
                    <a:lnTo>
                      <a:pt x="276" y="57"/>
                    </a:lnTo>
                    <a:lnTo>
                      <a:pt x="295" y="76"/>
                    </a:lnTo>
                    <a:lnTo>
                      <a:pt x="298" y="80"/>
                    </a:lnTo>
                    <a:lnTo>
                      <a:pt x="299" y="84"/>
                    </a:lnTo>
                    <a:lnTo>
                      <a:pt x="300" y="90"/>
                    </a:lnTo>
                    <a:lnTo>
                      <a:pt x="302" y="95"/>
                    </a:lnTo>
                    <a:lnTo>
                      <a:pt x="300" y="103"/>
                    </a:lnTo>
                    <a:lnTo>
                      <a:pt x="298" y="113"/>
                    </a:lnTo>
                    <a:lnTo>
                      <a:pt x="295" y="124"/>
                    </a:lnTo>
                    <a:lnTo>
                      <a:pt x="290" y="137"/>
                    </a:lnTo>
                    <a:lnTo>
                      <a:pt x="285" y="149"/>
                    </a:lnTo>
                    <a:lnTo>
                      <a:pt x="277" y="163"/>
                    </a:lnTo>
                    <a:lnTo>
                      <a:pt x="269" y="177"/>
                    </a:lnTo>
                    <a:lnTo>
                      <a:pt x="260" y="192"/>
                    </a:lnTo>
                    <a:lnTo>
                      <a:pt x="240" y="222"/>
                    </a:lnTo>
                    <a:lnTo>
                      <a:pt x="215" y="253"/>
                    </a:lnTo>
                    <a:lnTo>
                      <a:pt x="188" y="285"/>
                    </a:lnTo>
                    <a:lnTo>
                      <a:pt x="160" y="316"/>
                    </a:lnTo>
                    <a:lnTo>
                      <a:pt x="160" y="304"/>
                    </a:lnTo>
                    <a:lnTo>
                      <a:pt x="158" y="261"/>
                    </a:lnTo>
                    <a:lnTo>
                      <a:pt x="155" y="220"/>
                    </a:lnTo>
                    <a:lnTo>
                      <a:pt x="151" y="179"/>
                    </a:lnTo>
                    <a:lnTo>
                      <a:pt x="146" y="140"/>
                    </a:lnTo>
                    <a:lnTo>
                      <a:pt x="140" y="103"/>
                    </a:lnTo>
                    <a:lnTo>
                      <a:pt x="135" y="67"/>
                    </a:lnTo>
                    <a:lnTo>
                      <a:pt x="127" y="35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89" name="Freeform 325"/>
              <p:cNvSpPr>
                <a:spLocks noEditPoints="1"/>
              </p:cNvSpPr>
              <p:nvPr/>
            </p:nvSpPr>
            <p:spPr bwMode="auto">
              <a:xfrm>
                <a:off x="8099425" y="6102350"/>
                <a:ext cx="47625" cy="77788"/>
              </a:xfrm>
              <a:custGeom>
                <a:avLst/>
                <a:gdLst>
                  <a:gd name="T0" fmla="*/ 1374177353 w 272"/>
                  <a:gd name="T1" fmla="*/ 0 h 435"/>
                  <a:gd name="T2" fmla="*/ 1331226607 w 272"/>
                  <a:gd name="T3" fmla="*/ 5723945 h 435"/>
                  <a:gd name="T4" fmla="*/ 1143359464 w 272"/>
                  <a:gd name="T5" fmla="*/ 28588074 h 435"/>
                  <a:gd name="T6" fmla="*/ 810545108 w 272"/>
                  <a:gd name="T7" fmla="*/ 142972198 h 435"/>
                  <a:gd name="T8" fmla="*/ 552871621 w 272"/>
                  <a:gd name="T9" fmla="*/ 291636332 h 435"/>
                  <a:gd name="T10" fmla="*/ 332814356 w 272"/>
                  <a:gd name="T11" fmla="*/ 491784498 h 435"/>
                  <a:gd name="T12" fmla="*/ 166407178 w 272"/>
                  <a:gd name="T13" fmla="*/ 743384688 h 435"/>
                  <a:gd name="T14" fmla="*/ 59045720 w 272"/>
                  <a:gd name="T15" fmla="*/ 1017849006 h 435"/>
                  <a:gd name="T16" fmla="*/ 5364991 w 272"/>
                  <a:gd name="T17" fmla="*/ 1315209283 h 435"/>
                  <a:gd name="T18" fmla="*/ 16094974 w 272"/>
                  <a:gd name="T19" fmla="*/ 1652605524 h 435"/>
                  <a:gd name="T20" fmla="*/ 80505685 w 272"/>
                  <a:gd name="T21" fmla="*/ 1955657915 h 435"/>
                  <a:gd name="T22" fmla="*/ 203962117 w 272"/>
                  <a:gd name="T23" fmla="*/ 2147483647 h 435"/>
                  <a:gd name="T24" fmla="*/ 365004303 w 272"/>
                  <a:gd name="T25" fmla="*/ 2147483647 h 435"/>
                  <a:gd name="T26" fmla="*/ 574362227 w 272"/>
                  <a:gd name="T27" fmla="*/ 2147483647 h 435"/>
                  <a:gd name="T28" fmla="*/ 837370064 w 272"/>
                  <a:gd name="T29" fmla="*/ 2147483647 h 435"/>
                  <a:gd name="T30" fmla="*/ 1025268023 w 272"/>
                  <a:gd name="T31" fmla="*/ 2147483647 h 435"/>
                  <a:gd name="T32" fmla="*/ 1148724455 w 272"/>
                  <a:gd name="T33" fmla="*/ 2147483647 h 435"/>
                  <a:gd name="T34" fmla="*/ 1250690280 w 272"/>
                  <a:gd name="T35" fmla="*/ 2147483647 h 435"/>
                  <a:gd name="T36" fmla="*/ 1331226607 w 272"/>
                  <a:gd name="T37" fmla="*/ 2138665898 h 435"/>
                  <a:gd name="T38" fmla="*/ 1427827441 w 272"/>
                  <a:gd name="T39" fmla="*/ 1881341763 h 435"/>
                  <a:gd name="T40" fmla="*/ 1454683038 w 272"/>
                  <a:gd name="T41" fmla="*/ 1709781671 h 435"/>
                  <a:gd name="T42" fmla="*/ 1449318047 w 272"/>
                  <a:gd name="T43" fmla="*/ 1492493321 h 435"/>
                  <a:gd name="T44" fmla="*/ 1384907335 w 272"/>
                  <a:gd name="T45" fmla="*/ 1280897264 h 435"/>
                  <a:gd name="T46" fmla="*/ 1282910869 w 272"/>
                  <a:gd name="T47" fmla="*/ 1115061117 h 435"/>
                  <a:gd name="T48" fmla="*/ 1143359464 w 272"/>
                  <a:gd name="T49" fmla="*/ 994984877 h 435"/>
                  <a:gd name="T50" fmla="*/ 960826671 w 272"/>
                  <a:gd name="T51" fmla="*/ 926360840 h 435"/>
                  <a:gd name="T52" fmla="*/ 772959353 w 272"/>
                  <a:gd name="T53" fmla="*/ 914944781 h 435"/>
                  <a:gd name="T54" fmla="*/ 649502921 w 272"/>
                  <a:gd name="T55" fmla="*/ 943532854 h 435"/>
                  <a:gd name="T56" fmla="*/ 504586525 w 272"/>
                  <a:gd name="T57" fmla="*/ 1012156891 h 435"/>
                  <a:gd name="T58" fmla="*/ 418685032 w 272"/>
                  <a:gd name="T59" fmla="*/ 972120928 h 435"/>
                  <a:gd name="T60" fmla="*/ 515316507 w 272"/>
                  <a:gd name="T61" fmla="*/ 703348724 h 435"/>
                  <a:gd name="T62" fmla="*/ 670963062 w 272"/>
                  <a:gd name="T63" fmla="*/ 474612484 h 435"/>
                  <a:gd name="T64" fmla="*/ 869590828 w 272"/>
                  <a:gd name="T65" fmla="*/ 280188263 h 435"/>
                  <a:gd name="T66" fmla="*/ 1111138700 w 272"/>
                  <a:gd name="T67" fmla="*/ 142972198 h 435"/>
                  <a:gd name="T68" fmla="*/ 1384907335 w 272"/>
                  <a:gd name="T69" fmla="*/ 62900092 h 435"/>
                  <a:gd name="T70" fmla="*/ 681723685 w 272"/>
                  <a:gd name="T71" fmla="*/ 1080780928 h 435"/>
                  <a:gd name="T72" fmla="*/ 799815125 w 272"/>
                  <a:gd name="T73" fmla="*/ 1092196988 h 435"/>
                  <a:gd name="T74" fmla="*/ 928636548 w 272"/>
                  <a:gd name="T75" fmla="*/ 1155097080 h 435"/>
                  <a:gd name="T76" fmla="*/ 1030633015 w 272"/>
                  <a:gd name="T77" fmla="*/ 1263757260 h 435"/>
                  <a:gd name="T78" fmla="*/ 1105773709 w 272"/>
                  <a:gd name="T79" fmla="*/ 1412421394 h 435"/>
                  <a:gd name="T80" fmla="*/ 1143359464 w 272"/>
                  <a:gd name="T81" fmla="*/ 1618293505 h 435"/>
                  <a:gd name="T82" fmla="*/ 1148724455 w 272"/>
                  <a:gd name="T83" fmla="*/ 1858445804 h 435"/>
                  <a:gd name="T84" fmla="*/ 1127233849 w 272"/>
                  <a:gd name="T85" fmla="*/ 2041453966 h 435"/>
                  <a:gd name="T86" fmla="*/ 1078918111 w 272"/>
                  <a:gd name="T87" fmla="*/ 2147483647 h 435"/>
                  <a:gd name="T88" fmla="*/ 1009142233 w 272"/>
                  <a:gd name="T89" fmla="*/ 2147483647 h 435"/>
                  <a:gd name="T90" fmla="*/ 907176583 w 272"/>
                  <a:gd name="T91" fmla="*/ 2147483647 h 435"/>
                  <a:gd name="T92" fmla="*/ 783689511 w 272"/>
                  <a:gd name="T93" fmla="*/ 2147483647 h 435"/>
                  <a:gd name="T94" fmla="*/ 633407948 w 272"/>
                  <a:gd name="T95" fmla="*/ 2147483647 h 435"/>
                  <a:gd name="T96" fmla="*/ 509951516 w 272"/>
                  <a:gd name="T97" fmla="*/ 2147483647 h 435"/>
                  <a:gd name="T98" fmla="*/ 413320041 w 272"/>
                  <a:gd name="T99" fmla="*/ 2092905989 h 435"/>
                  <a:gd name="T100" fmla="*/ 348909330 w 272"/>
                  <a:gd name="T101" fmla="*/ 1881341763 h 435"/>
                  <a:gd name="T102" fmla="*/ 316688566 w 272"/>
                  <a:gd name="T103" fmla="*/ 1618293505 h 435"/>
                  <a:gd name="T104" fmla="*/ 332814356 w 272"/>
                  <a:gd name="T105" fmla="*/ 1320933228 h 435"/>
                  <a:gd name="T106" fmla="*/ 370369295 w 272"/>
                  <a:gd name="T107" fmla="*/ 1217997172 h 435"/>
                  <a:gd name="T108" fmla="*/ 434780006 w 272"/>
                  <a:gd name="T109" fmla="*/ 1137957076 h 435"/>
                  <a:gd name="T110" fmla="*/ 574362227 w 272"/>
                  <a:gd name="T111" fmla="*/ 1086473043 h 435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272"/>
                  <a:gd name="T169" fmla="*/ 0 h 435"/>
                  <a:gd name="T170" fmla="*/ 272 w 272"/>
                  <a:gd name="T171" fmla="*/ 435 h 435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272" h="435">
                    <a:moveTo>
                      <a:pt x="257" y="0"/>
                    </a:moveTo>
                    <a:lnTo>
                      <a:pt x="256" y="0"/>
                    </a:lnTo>
                    <a:lnTo>
                      <a:pt x="255" y="0"/>
                    </a:lnTo>
                    <a:lnTo>
                      <a:pt x="253" y="1"/>
                    </a:lnTo>
                    <a:lnTo>
                      <a:pt x="248" y="1"/>
                    </a:lnTo>
                    <a:lnTo>
                      <a:pt x="243" y="1"/>
                    </a:lnTo>
                    <a:lnTo>
                      <a:pt x="229" y="3"/>
                    </a:lnTo>
                    <a:lnTo>
                      <a:pt x="213" y="5"/>
                    </a:lnTo>
                    <a:lnTo>
                      <a:pt x="191" y="10"/>
                    </a:lnTo>
                    <a:lnTo>
                      <a:pt x="170" y="17"/>
                    </a:lnTo>
                    <a:lnTo>
                      <a:pt x="151" y="25"/>
                    </a:lnTo>
                    <a:lnTo>
                      <a:pt x="134" y="32"/>
                    </a:lnTo>
                    <a:lnTo>
                      <a:pt x="117" y="41"/>
                    </a:lnTo>
                    <a:lnTo>
                      <a:pt x="103" y="51"/>
                    </a:lnTo>
                    <a:lnTo>
                      <a:pt x="88" y="63"/>
                    </a:lnTo>
                    <a:lnTo>
                      <a:pt x="75" y="74"/>
                    </a:lnTo>
                    <a:lnTo>
                      <a:pt x="62" y="86"/>
                    </a:lnTo>
                    <a:lnTo>
                      <a:pt x="51" y="101"/>
                    </a:lnTo>
                    <a:lnTo>
                      <a:pt x="41" y="114"/>
                    </a:lnTo>
                    <a:lnTo>
                      <a:pt x="31" y="130"/>
                    </a:lnTo>
                    <a:lnTo>
                      <a:pt x="23" y="144"/>
                    </a:lnTo>
                    <a:lnTo>
                      <a:pt x="16" y="161"/>
                    </a:lnTo>
                    <a:lnTo>
                      <a:pt x="11" y="178"/>
                    </a:lnTo>
                    <a:lnTo>
                      <a:pt x="6" y="195"/>
                    </a:lnTo>
                    <a:lnTo>
                      <a:pt x="3" y="212"/>
                    </a:lnTo>
                    <a:lnTo>
                      <a:pt x="1" y="230"/>
                    </a:lnTo>
                    <a:lnTo>
                      <a:pt x="0" y="249"/>
                    </a:lnTo>
                    <a:lnTo>
                      <a:pt x="1" y="269"/>
                    </a:lnTo>
                    <a:lnTo>
                      <a:pt x="3" y="289"/>
                    </a:lnTo>
                    <a:lnTo>
                      <a:pt x="5" y="308"/>
                    </a:lnTo>
                    <a:lnTo>
                      <a:pt x="10" y="325"/>
                    </a:lnTo>
                    <a:lnTo>
                      <a:pt x="15" y="342"/>
                    </a:lnTo>
                    <a:lnTo>
                      <a:pt x="22" y="357"/>
                    </a:lnTo>
                    <a:lnTo>
                      <a:pt x="29" y="371"/>
                    </a:lnTo>
                    <a:lnTo>
                      <a:pt x="38" y="384"/>
                    </a:lnTo>
                    <a:lnTo>
                      <a:pt x="47" y="395"/>
                    </a:lnTo>
                    <a:lnTo>
                      <a:pt x="57" y="405"/>
                    </a:lnTo>
                    <a:lnTo>
                      <a:pt x="68" y="414"/>
                    </a:lnTo>
                    <a:lnTo>
                      <a:pt x="80" y="421"/>
                    </a:lnTo>
                    <a:lnTo>
                      <a:pt x="94" y="428"/>
                    </a:lnTo>
                    <a:lnTo>
                      <a:pt x="107" y="431"/>
                    </a:lnTo>
                    <a:lnTo>
                      <a:pt x="122" y="435"/>
                    </a:lnTo>
                    <a:lnTo>
                      <a:pt x="137" y="435"/>
                    </a:lnTo>
                    <a:lnTo>
                      <a:pt x="156" y="433"/>
                    </a:lnTo>
                    <a:lnTo>
                      <a:pt x="174" y="431"/>
                    </a:lnTo>
                    <a:lnTo>
                      <a:pt x="183" y="428"/>
                    </a:lnTo>
                    <a:lnTo>
                      <a:pt x="191" y="426"/>
                    </a:lnTo>
                    <a:lnTo>
                      <a:pt x="199" y="422"/>
                    </a:lnTo>
                    <a:lnTo>
                      <a:pt x="207" y="418"/>
                    </a:lnTo>
                    <a:lnTo>
                      <a:pt x="214" y="413"/>
                    </a:lnTo>
                    <a:lnTo>
                      <a:pt x="220" y="409"/>
                    </a:lnTo>
                    <a:lnTo>
                      <a:pt x="227" y="403"/>
                    </a:lnTo>
                    <a:lnTo>
                      <a:pt x="233" y="397"/>
                    </a:lnTo>
                    <a:lnTo>
                      <a:pt x="238" y="390"/>
                    </a:lnTo>
                    <a:lnTo>
                      <a:pt x="244" y="382"/>
                    </a:lnTo>
                    <a:lnTo>
                      <a:pt x="248" y="374"/>
                    </a:lnTo>
                    <a:lnTo>
                      <a:pt x="253" y="366"/>
                    </a:lnTo>
                    <a:lnTo>
                      <a:pt x="261" y="348"/>
                    </a:lnTo>
                    <a:lnTo>
                      <a:pt x="266" y="329"/>
                    </a:lnTo>
                    <a:lnTo>
                      <a:pt x="269" y="319"/>
                    </a:lnTo>
                    <a:lnTo>
                      <a:pt x="271" y="309"/>
                    </a:lnTo>
                    <a:lnTo>
                      <a:pt x="271" y="299"/>
                    </a:lnTo>
                    <a:lnTo>
                      <a:pt x="272" y="289"/>
                    </a:lnTo>
                    <a:lnTo>
                      <a:pt x="271" y="274"/>
                    </a:lnTo>
                    <a:lnTo>
                      <a:pt x="270" y="261"/>
                    </a:lnTo>
                    <a:lnTo>
                      <a:pt x="266" y="247"/>
                    </a:lnTo>
                    <a:lnTo>
                      <a:pt x="263" y="235"/>
                    </a:lnTo>
                    <a:lnTo>
                      <a:pt x="258" y="224"/>
                    </a:lnTo>
                    <a:lnTo>
                      <a:pt x="253" y="214"/>
                    </a:lnTo>
                    <a:lnTo>
                      <a:pt x="246" y="204"/>
                    </a:lnTo>
                    <a:lnTo>
                      <a:pt x="239" y="195"/>
                    </a:lnTo>
                    <a:lnTo>
                      <a:pt x="232" y="187"/>
                    </a:lnTo>
                    <a:lnTo>
                      <a:pt x="223" y="180"/>
                    </a:lnTo>
                    <a:lnTo>
                      <a:pt x="213" y="174"/>
                    </a:lnTo>
                    <a:lnTo>
                      <a:pt x="202" y="169"/>
                    </a:lnTo>
                    <a:lnTo>
                      <a:pt x="191" y="165"/>
                    </a:lnTo>
                    <a:lnTo>
                      <a:pt x="179" y="162"/>
                    </a:lnTo>
                    <a:lnTo>
                      <a:pt x="167" y="160"/>
                    </a:lnTo>
                    <a:lnTo>
                      <a:pt x="154" y="160"/>
                    </a:lnTo>
                    <a:lnTo>
                      <a:pt x="144" y="160"/>
                    </a:lnTo>
                    <a:lnTo>
                      <a:pt x="136" y="160"/>
                    </a:lnTo>
                    <a:lnTo>
                      <a:pt x="128" y="162"/>
                    </a:lnTo>
                    <a:lnTo>
                      <a:pt x="121" y="165"/>
                    </a:lnTo>
                    <a:lnTo>
                      <a:pt x="113" y="167"/>
                    </a:lnTo>
                    <a:lnTo>
                      <a:pt x="104" y="171"/>
                    </a:lnTo>
                    <a:lnTo>
                      <a:pt x="94" y="177"/>
                    </a:lnTo>
                    <a:lnTo>
                      <a:pt x="81" y="184"/>
                    </a:lnTo>
                    <a:lnTo>
                      <a:pt x="75" y="187"/>
                    </a:lnTo>
                    <a:lnTo>
                      <a:pt x="78" y="170"/>
                    </a:lnTo>
                    <a:lnTo>
                      <a:pt x="83" y="154"/>
                    </a:lnTo>
                    <a:lnTo>
                      <a:pt x="89" y="139"/>
                    </a:lnTo>
                    <a:lnTo>
                      <a:pt x="96" y="123"/>
                    </a:lnTo>
                    <a:lnTo>
                      <a:pt x="105" y="109"/>
                    </a:lnTo>
                    <a:lnTo>
                      <a:pt x="114" y="95"/>
                    </a:lnTo>
                    <a:lnTo>
                      <a:pt x="125" y="83"/>
                    </a:lnTo>
                    <a:lnTo>
                      <a:pt x="136" y="70"/>
                    </a:lnTo>
                    <a:lnTo>
                      <a:pt x="149" y="59"/>
                    </a:lnTo>
                    <a:lnTo>
                      <a:pt x="162" y="49"/>
                    </a:lnTo>
                    <a:lnTo>
                      <a:pt x="177" y="40"/>
                    </a:lnTo>
                    <a:lnTo>
                      <a:pt x="191" y="31"/>
                    </a:lnTo>
                    <a:lnTo>
                      <a:pt x="207" y="25"/>
                    </a:lnTo>
                    <a:lnTo>
                      <a:pt x="224" y="19"/>
                    </a:lnTo>
                    <a:lnTo>
                      <a:pt x="241" y="14"/>
                    </a:lnTo>
                    <a:lnTo>
                      <a:pt x="258" y="11"/>
                    </a:lnTo>
                    <a:lnTo>
                      <a:pt x="257" y="0"/>
                    </a:lnTo>
                    <a:close/>
                    <a:moveTo>
                      <a:pt x="124" y="189"/>
                    </a:moveTo>
                    <a:lnTo>
                      <a:pt x="127" y="189"/>
                    </a:lnTo>
                    <a:lnTo>
                      <a:pt x="130" y="189"/>
                    </a:lnTo>
                    <a:lnTo>
                      <a:pt x="140" y="189"/>
                    </a:lnTo>
                    <a:lnTo>
                      <a:pt x="149" y="191"/>
                    </a:lnTo>
                    <a:lnTo>
                      <a:pt x="158" y="194"/>
                    </a:lnTo>
                    <a:lnTo>
                      <a:pt x="167" y="197"/>
                    </a:lnTo>
                    <a:lnTo>
                      <a:pt x="173" y="202"/>
                    </a:lnTo>
                    <a:lnTo>
                      <a:pt x="181" y="207"/>
                    </a:lnTo>
                    <a:lnTo>
                      <a:pt x="187" y="213"/>
                    </a:lnTo>
                    <a:lnTo>
                      <a:pt x="192" y="221"/>
                    </a:lnTo>
                    <a:lnTo>
                      <a:pt x="198" y="228"/>
                    </a:lnTo>
                    <a:lnTo>
                      <a:pt x="202" y="237"/>
                    </a:lnTo>
                    <a:lnTo>
                      <a:pt x="206" y="247"/>
                    </a:lnTo>
                    <a:lnTo>
                      <a:pt x="209" y="259"/>
                    </a:lnTo>
                    <a:lnTo>
                      <a:pt x="211" y="271"/>
                    </a:lnTo>
                    <a:lnTo>
                      <a:pt x="213" y="283"/>
                    </a:lnTo>
                    <a:lnTo>
                      <a:pt x="214" y="298"/>
                    </a:lnTo>
                    <a:lnTo>
                      <a:pt x="214" y="312"/>
                    </a:lnTo>
                    <a:lnTo>
                      <a:pt x="214" y="325"/>
                    </a:lnTo>
                    <a:lnTo>
                      <a:pt x="213" y="336"/>
                    </a:lnTo>
                    <a:lnTo>
                      <a:pt x="211" y="347"/>
                    </a:lnTo>
                    <a:lnTo>
                      <a:pt x="210" y="357"/>
                    </a:lnTo>
                    <a:lnTo>
                      <a:pt x="207" y="366"/>
                    </a:lnTo>
                    <a:lnTo>
                      <a:pt x="205" y="375"/>
                    </a:lnTo>
                    <a:lnTo>
                      <a:pt x="201" y="383"/>
                    </a:lnTo>
                    <a:lnTo>
                      <a:pt x="197" y="391"/>
                    </a:lnTo>
                    <a:lnTo>
                      <a:pt x="192" y="397"/>
                    </a:lnTo>
                    <a:lnTo>
                      <a:pt x="188" y="402"/>
                    </a:lnTo>
                    <a:lnTo>
                      <a:pt x="182" y="407"/>
                    </a:lnTo>
                    <a:lnTo>
                      <a:pt x="176" y="411"/>
                    </a:lnTo>
                    <a:lnTo>
                      <a:pt x="169" y="413"/>
                    </a:lnTo>
                    <a:lnTo>
                      <a:pt x="162" y="416"/>
                    </a:lnTo>
                    <a:lnTo>
                      <a:pt x="155" y="417"/>
                    </a:lnTo>
                    <a:lnTo>
                      <a:pt x="146" y="418"/>
                    </a:lnTo>
                    <a:lnTo>
                      <a:pt x="137" y="417"/>
                    </a:lnTo>
                    <a:lnTo>
                      <a:pt x="127" y="414"/>
                    </a:lnTo>
                    <a:lnTo>
                      <a:pt x="118" y="411"/>
                    </a:lnTo>
                    <a:lnTo>
                      <a:pt x="111" y="407"/>
                    </a:lnTo>
                    <a:lnTo>
                      <a:pt x="103" y="401"/>
                    </a:lnTo>
                    <a:lnTo>
                      <a:pt x="95" y="394"/>
                    </a:lnTo>
                    <a:lnTo>
                      <a:pt x="88" y="386"/>
                    </a:lnTo>
                    <a:lnTo>
                      <a:pt x="83" y="376"/>
                    </a:lnTo>
                    <a:lnTo>
                      <a:pt x="77" y="366"/>
                    </a:lnTo>
                    <a:lnTo>
                      <a:pt x="72" y="355"/>
                    </a:lnTo>
                    <a:lnTo>
                      <a:pt x="68" y="343"/>
                    </a:lnTo>
                    <a:lnTo>
                      <a:pt x="65" y="329"/>
                    </a:lnTo>
                    <a:lnTo>
                      <a:pt x="62" y="315"/>
                    </a:lnTo>
                    <a:lnTo>
                      <a:pt x="60" y="299"/>
                    </a:lnTo>
                    <a:lnTo>
                      <a:pt x="59" y="283"/>
                    </a:lnTo>
                    <a:lnTo>
                      <a:pt x="59" y="267"/>
                    </a:lnTo>
                    <a:lnTo>
                      <a:pt x="59" y="246"/>
                    </a:lnTo>
                    <a:lnTo>
                      <a:pt x="62" y="231"/>
                    </a:lnTo>
                    <a:lnTo>
                      <a:pt x="64" y="224"/>
                    </a:lnTo>
                    <a:lnTo>
                      <a:pt x="66" y="218"/>
                    </a:lnTo>
                    <a:lnTo>
                      <a:pt x="69" y="213"/>
                    </a:lnTo>
                    <a:lnTo>
                      <a:pt x="72" y="207"/>
                    </a:lnTo>
                    <a:lnTo>
                      <a:pt x="77" y="204"/>
                    </a:lnTo>
                    <a:lnTo>
                      <a:pt x="81" y="199"/>
                    </a:lnTo>
                    <a:lnTo>
                      <a:pt x="87" y="197"/>
                    </a:lnTo>
                    <a:lnTo>
                      <a:pt x="94" y="194"/>
                    </a:lnTo>
                    <a:lnTo>
                      <a:pt x="107" y="190"/>
                    </a:lnTo>
                    <a:lnTo>
                      <a:pt x="124" y="18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90" name="Freeform 326"/>
              <p:cNvSpPr>
                <a:spLocks/>
              </p:cNvSpPr>
              <p:nvPr/>
            </p:nvSpPr>
            <p:spPr bwMode="auto">
              <a:xfrm>
                <a:off x="8199438" y="6091238"/>
                <a:ext cx="133350" cy="52388"/>
              </a:xfrm>
              <a:custGeom>
                <a:avLst/>
                <a:gdLst>
                  <a:gd name="T0" fmla="*/ 2147483647 w 755"/>
                  <a:gd name="T1" fmla="*/ 916071561 h 304"/>
                  <a:gd name="T2" fmla="*/ 2147483647 w 755"/>
                  <a:gd name="T3" fmla="*/ 1013300414 h 304"/>
                  <a:gd name="T4" fmla="*/ 2147483647 w 755"/>
                  <a:gd name="T5" fmla="*/ 1161727337 h 304"/>
                  <a:gd name="T6" fmla="*/ 2147483647 w 755"/>
                  <a:gd name="T7" fmla="*/ 1351077042 h 304"/>
                  <a:gd name="T8" fmla="*/ 2147483647 w 755"/>
                  <a:gd name="T9" fmla="*/ 1473905016 h 304"/>
                  <a:gd name="T10" fmla="*/ 2147483647 w 755"/>
                  <a:gd name="T11" fmla="*/ 1514827799 h 304"/>
                  <a:gd name="T12" fmla="*/ 2147483647 w 755"/>
                  <a:gd name="T13" fmla="*/ 1535318917 h 304"/>
                  <a:gd name="T14" fmla="*/ 2147483647 w 755"/>
                  <a:gd name="T15" fmla="*/ 1550672392 h 304"/>
                  <a:gd name="T16" fmla="*/ 2147483647 w 755"/>
                  <a:gd name="T17" fmla="*/ 1550672392 h 304"/>
                  <a:gd name="T18" fmla="*/ 2147483647 w 755"/>
                  <a:gd name="T19" fmla="*/ 1525073444 h 304"/>
                  <a:gd name="T20" fmla="*/ 2147483647 w 755"/>
                  <a:gd name="T21" fmla="*/ 1448305896 h 304"/>
                  <a:gd name="T22" fmla="*/ 2147483647 w 755"/>
                  <a:gd name="T23" fmla="*/ 1284555311 h 304"/>
                  <a:gd name="T24" fmla="*/ 2147483647 w 755"/>
                  <a:gd name="T25" fmla="*/ 1146373862 h 304"/>
                  <a:gd name="T26" fmla="*/ 2147483647 w 755"/>
                  <a:gd name="T27" fmla="*/ 1059360840 h 304"/>
                  <a:gd name="T28" fmla="*/ 2147483647 w 755"/>
                  <a:gd name="T29" fmla="*/ 967239989 h 304"/>
                  <a:gd name="T30" fmla="*/ 2147483647 w 755"/>
                  <a:gd name="T31" fmla="*/ 880256608 h 304"/>
                  <a:gd name="T32" fmla="*/ 2147483647 w 755"/>
                  <a:gd name="T33" fmla="*/ 823950709 h 304"/>
                  <a:gd name="T34" fmla="*/ 2147483647 w 755"/>
                  <a:gd name="T35" fmla="*/ 798351589 h 304"/>
                  <a:gd name="T36" fmla="*/ 2147483647 w 755"/>
                  <a:gd name="T37" fmla="*/ 757428806 h 304"/>
                  <a:gd name="T38" fmla="*/ 2147483647 w 755"/>
                  <a:gd name="T39" fmla="*/ 736937688 h 304"/>
                  <a:gd name="T40" fmla="*/ 2147483647 w 755"/>
                  <a:gd name="T41" fmla="*/ 690877262 h 304"/>
                  <a:gd name="T42" fmla="*/ 2147483647 w 755"/>
                  <a:gd name="T43" fmla="*/ 583402763 h 304"/>
                  <a:gd name="T44" fmla="*/ 2147483647 w 755"/>
                  <a:gd name="T45" fmla="*/ 465712604 h 304"/>
                  <a:gd name="T46" fmla="*/ 2147483647 w 755"/>
                  <a:gd name="T47" fmla="*/ 373591580 h 304"/>
                  <a:gd name="T48" fmla="*/ 2147483647 w 755"/>
                  <a:gd name="T49" fmla="*/ 266117254 h 304"/>
                  <a:gd name="T50" fmla="*/ 2147483647 w 755"/>
                  <a:gd name="T51" fmla="*/ 133073447 h 304"/>
                  <a:gd name="T52" fmla="*/ 2147483647 w 755"/>
                  <a:gd name="T53" fmla="*/ 35814953 h 304"/>
                  <a:gd name="T54" fmla="*/ 2147483647 w 755"/>
                  <a:gd name="T55" fmla="*/ 10245473 h 304"/>
                  <a:gd name="T56" fmla="*/ 2147483647 w 755"/>
                  <a:gd name="T57" fmla="*/ 0 h 304"/>
                  <a:gd name="T58" fmla="*/ 2147483647 w 755"/>
                  <a:gd name="T59" fmla="*/ 20461478 h 304"/>
                  <a:gd name="T60" fmla="*/ 2147483647 w 755"/>
                  <a:gd name="T61" fmla="*/ 40952596 h 304"/>
                  <a:gd name="T62" fmla="*/ 2147483647 w 755"/>
                  <a:gd name="T63" fmla="*/ 81875379 h 304"/>
                  <a:gd name="T64" fmla="*/ 2147483647 w 755"/>
                  <a:gd name="T65" fmla="*/ 209811183 h 304"/>
                  <a:gd name="T66" fmla="*/ 2147483647 w 755"/>
                  <a:gd name="T67" fmla="*/ 394053058 h 304"/>
                  <a:gd name="T68" fmla="*/ 2147483647 w 755"/>
                  <a:gd name="T69" fmla="*/ 547587810 h 304"/>
                  <a:gd name="T70" fmla="*/ 2147483647 w 755"/>
                  <a:gd name="T71" fmla="*/ 644816664 h 304"/>
                  <a:gd name="T72" fmla="*/ 154261753 w 755"/>
                  <a:gd name="T73" fmla="*/ 690877262 h 304"/>
                  <a:gd name="T74" fmla="*/ 49600901 w 755"/>
                  <a:gd name="T75" fmla="*/ 701122735 h 304"/>
                  <a:gd name="T76" fmla="*/ 11012061 w 755"/>
                  <a:gd name="T77" fmla="*/ 726721855 h 304"/>
                  <a:gd name="T78" fmla="*/ 0 w 755"/>
                  <a:gd name="T79" fmla="*/ 777890111 h 304"/>
                  <a:gd name="T80" fmla="*/ 11012061 w 755"/>
                  <a:gd name="T81" fmla="*/ 829058539 h 304"/>
                  <a:gd name="T82" fmla="*/ 49600901 w 755"/>
                  <a:gd name="T83" fmla="*/ 854657660 h 304"/>
                  <a:gd name="T84" fmla="*/ 154261753 w 755"/>
                  <a:gd name="T85" fmla="*/ 859765490 h 3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4"/>
                  <a:gd name="T131" fmla="*/ 755 w 755"/>
                  <a:gd name="T132" fmla="*/ 304 h 30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4">
                    <a:moveTo>
                      <a:pt x="683" y="168"/>
                    </a:moveTo>
                    <a:lnTo>
                      <a:pt x="671" y="179"/>
                    </a:lnTo>
                    <a:lnTo>
                      <a:pt x="661" y="188"/>
                    </a:lnTo>
                    <a:lnTo>
                      <a:pt x="651" y="198"/>
                    </a:lnTo>
                    <a:lnTo>
                      <a:pt x="642" y="208"/>
                    </a:lnTo>
                    <a:lnTo>
                      <a:pt x="626" y="227"/>
                    </a:lnTo>
                    <a:lnTo>
                      <a:pt x="613" y="246"/>
                    </a:lnTo>
                    <a:lnTo>
                      <a:pt x="604" y="264"/>
                    </a:lnTo>
                    <a:lnTo>
                      <a:pt x="596" y="277"/>
                    </a:lnTo>
                    <a:lnTo>
                      <a:pt x="593" y="288"/>
                    </a:lnTo>
                    <a:lnTo>
                      <a:pt x="591" y="294"/>
                    </a:lnTo>
                    <a:lnTo>
                      <a:pt x="591" y="296"/>
                    </a:lnTo>
                    <a:lnTo>
                      <a:pt x="593" y="298"/>
                    </a:lnTo>
                    <a:lnTo>
                      <a:pt x="594" y="300"/>
                    </a:lnTo>
                    <a:lnTo>
                      <a:pt x="595" y="302"/>
                    </a:lnTo>
                    <a:lnTo>
                      <a:pt x="599" y="303"/>
                    </a:lnTo>
                    <a:lnTo>
                      <a:pt x="604" y="304"/>
                    </a:lnTo>
                    <a:lnTo>
                      <a:pt x="610" y="303"/>
                    </a:lnTo>
                    <a:lnTo>
                      <a:pt x="614" y="301"/>
                    </a:lnTo>
                    <a:lnTo>
                      <a:pt x="616" y="298"/>
                    </a:lnTo>
                    <a:lnTo>
                      <a:pt x="617" y="295"/>
                    </a:lnTo>
                    <a:lnTo>
                      <a:pt x="623" y="283"/>
                    </a:lnTo>
                    <a:lnTo>
                      <a:pt x="631" y="268"/>
                    </a:lnTo>
                    <a:lnTo>
                      <a:pt x="641" y="251"/>
                    </a:lnTo>
                    <a:lnTo>
                      <a:pt x="653" y="233"/>
                    </a:lnTo>
                    <a:lnTo>
                      <a:pt x="661" y="224"/>
                    </a:lnTo>
                    <a:lnTo>
                      <a:pt x="669" y="216"/>
                    </a:lnTo>
                    <a:lnTo>
                      <a:pt x="679" y="207"/>
                    </a:lnTo>
                    <a:lnTo>
                      <a:pt x="689" y="198"/>
                    </a:lnTo>
                    <a:lnTo>
                      <a:pt x="700" y="189"/>
                    </a:lnTo>
                    <a:lnTo>
                      <a:pt x="714" y="180"/>
                    </a:lnTo>
                    <a:lnTo>
                      <a:pt x="727" y="172"/>
                    </a:lnTo>
                    <a:lnTo>
                      <a:pt x="743" y="164"/>
                    </a:lnTo>
                    <a:lnTo>
                      <a:pt x="749" y="161"/>
                    </a:lnTo>
                    <a:lnTo>
                      <a:pt x="753" y="158"/>
                    </a:lnTo>
                    <a:lnTo>
                      <a:pt x="754" y="156"/>
                    </a:lnTo>
                    <a:lnTo>
                      <a:pt x="755" y="152"/>
                    </a:lnTo>
                    <a:lnTo>
                      <a:pt x="754" y="148"/>
                    </a:lnTo>
                    <a:lnTo>
                      <a:pt x="752" y="145"/>
                    </a:lnTo>
                    <a:lnTo>
                      <a:pt x="750" y="144"/>
                    </a:lnTo>
                    <a:lnTo>
                      <a:pt x="748" y="144"/>
                    </a:lnTo>
                    <a:lnTo>
                      <a:pt x="731" y="135"/>
                    </a:lnTo>
                    <a:lnTo>
                      <a:pt x="714" y="125"/>
                    </a:lnTo>
                    <a:lnTo>
                      <a:pt x="697" y="114"/>
                    </a:lnTo>
                    <a:lnTo>
                      <a:pt x="679" y="99"/>
                    </a:lnTo>
                    <a:lnTo>
                      <a:pt x="671" y="91"/>
                    </a:lnTo>
                    <a:lnTo>
                      <a:pt x="663" y="82"/>
                    </a:lnTo>
                    <a:lnTo>
                      <a:pt x="655" y="73"/>
                    </a:lnTo>
                    <a:lnTo>
                      <a:pt x="647" y="63"/>
                    </a:lnTo>
                    <a:lnTo>
                      <a:pt x="640" y="52"/>
                    </a:lnTo>
                    <a:lnTo>
                      <a:pt x="632" y="40"/>
                    </a:lnTo>
                    <a:lnTo>
                      <a:pt x="625" y="26"/>
                    </a:lnTo>
                    <a:lnTo>
                      <a:pt x="618" y="13"/>
                    </a:lnTo>
                    <a:lnTo>
                      <a:pt x="616" y="7"/>
                    </a:lnTo>
                    <a:lnTo>
                      <a:pt x="614" y="4"/>
                    </a:lnTo>
                    <a:lnTo>
                      <a:pt x="609" y="2"/>
                    </a:lnTo>
                    <a:lnTo>
                      <a:pt x="604" y="0"/>
                    </a:lnTo>
                    <a:lnTo>
                      <a:pt x="599" y="0"/>
                    </a:lnTo>
                    <a:lnTo>
                      <a:pt x="595" y="3"/>
                    </a:lnTo>
                    <a:lnTo>
                      <a:pt x="594" y="4"/>
                    </a:lnTo>
                    <a:lnTo>
                      <a:pt x="593" y="6"/>
                    </a:lnTo>
                    <a:lnTo>
                      <a:pt x="591" y="8"/>
                    </a:lnTo>
                    <a:lnTo>
                      <a:pt x="591" y="10"/>
                    </a:lnTo>
                    <a:lnTo>
                      <a:pt x="593" y="16"/>
                    </a:lnTo>
                    <a:lnTo>
                      <a:pt x="596" y="26"/>
                    </a:lnTo>
                    <a:lnTo>
                      <a:pt x="604" y="41"/>
                    </a:lnTo>
                    <a:lnTo>
                      <a:pt x="613" y="58"/>
                    </a:lnTo>
                    <a:lnTo>
                      <a:pt x="626" y="77"/>
                    </a:lnTo>
                    <a:lnTo>
                      <a:pt x="642" y="97"/>
                    </a:lnTo>
                    <a:lnTo>
                      <a:pt x="651" y="107"/>
                    </a:lnTo>
                    <a:lnTo>
                      <a:pt x="661" y="117"/>
                    </a:lnTo>
                    <a:lnTo>
                      <a:pt x="671" y="126"/>
                    </a:lnTo>
                    <a:lnTo>
                      <a:pt x="683" y="135"/>
                    </a:lnTo>
                    <a:lnTo>
                      <a:pt x="28" y="135"/>
                    </a:lnTo>
                    <a:lnTo>
                      <a:pt x="18" y="135"/>
                    </a:lnTo>
                    <a:lnTo>
                      <a:pt x="9" y="137"/>
                    </a:lnTo>
                    <a:lnTo>
                      <a:pt x="6" y="139"/>
                    </a:lnTo>
                    <a:lnTo>
                      <a:pt x="2" y="142"/>
                    </a:lnTo>
                    <a:lnTo>
                      <a:pt x="0" y="146"/>
                    </a:lnTo>
                    <a:lnTo>
                      <a:pt x="0" y="152"/>
                    </a:lnTo>
                    <a:lnTo>
                      <a:pt x="0" y="157"/>
                    </a:lnTo>
                    <a:lnTo>
                      <a:pt x="2" y="162"/>
                    </a:lnTo>
                    <a:lnTo>
                      <a:pt x="6" y="165"/>
                    </a:lnTo>
                    <a:lnTo>
                      <a:pt x="9" y="167"/>
                    </a:lnTo>
                    <a:lnTo>
                      <a:pt x="18" y="168"/>
                    </a:lnTo>
                    <a:lnTo>
                      <a:pt x="28" y="168"/>
                    </a:lnTo>
                    <a:lnTo>
                      <a:pt x="683" y="16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91" name="Freeform 327"/>
              <p:cNvSpPr>
                <a:spLocks/>
              </p:cNvSpPr>
              <p:nvPr/>
            </p:nvSpPr>
            <p:spPr bwMode="auto">
              <a:xfrm>
                <a:off x="8378825" y="6088063"/>
                <a:ext cx="60325" cy="69850"/>
              </a:xfrm>
              <a:custGeom>
                <a:avLst/>
                <a:gdLst>
                  <a:gd name="T0" fmla="*/ 577364980 w 345"/>
                  <a:gd name="T1" fmla="*/ 0 h 392"/>
                  <a:gd name="T2" fmla="*/ 277981447 w 345"/>
                  <a:gd name="T3" fmla="*/ 79219344 h 392"/>
                  <a:gd name="T4" fmla="*/ 0 w 345"/>
                  <a:gd name="T5" fmla="*/ 124464860 h 392"/>
                  <a:gd name="T6" fmla="*/ 48123963 w 345"/>
                  <a:gd name="T7" fmla="*/ 192349081 h 392"/>
                  <a:gd name="T8" fmla="*/ 165743200 w 345"/>
                  <a:gd name="T9" fmla="*/ 192349081 h 392"/>
                  <a:gd name="T10" fmla="*/ 245909005 w 345"/>
                  <a:gd name="T11" fmla="*/ 214987609 h 392"/>
                  <a:gd name="T12" fmla="*/ 288682577 w 345"/>
                  <a:gd name="T13" fmla="*/ 243277928 h 392"/>
                  <a:gd name="T14" fmla="*/ 326105410 w 345"/>
                  <a:gd name="T15" fmla="*/ 277220039 h 392"/>
                  <a:gd name="T16" fmla="*/ 352827461 w 345"/>
                  <a:gd name="T17" fmla="*/ 333800855 h 392"/>
                  <a:gd name="T18" fmla="*/ 384930328 w 345"/>
                  <a:gd name="T19" fmla="*/ 458265715 h 392"/>
                  <a:gd name="T20" fmla="*/ 417002770 w 345"/>
                  <a:gd name="T21" fmla="*/ 650646335 h 392"/>
                  <a:gd name="T22" fmla="*/ 438374256 w 345"/>
                  <a:gd name="T23" fmla="*/ 826040220 h 392"/>
                  <a:gd name="T24" fmla="*/ 454425777 w 345"/>
                  <a:gd name="T25" fmla="*/ 961808484 h 392"/>
                  <a:gd name="T26" fmla="*/ 486498219 w 345"/>
                  <a:gd name="T27" fmla="*/ 1318248045 h 392"/>
                  <a:gd name="T28" fmla="*/ 513220096 w 345"/>
                  <a:gd name="T29" fmla="*/ 1697325955 h 392"/>
                  <a:gd name="T30" fmla="*/ 518570661 w 345"/>
                  <a:gd name="T31" fmla="*/ 1855732926 h 392"/>
                  <a:gd name="T32" fmla="*/ 523921226 w 345"/>
                  <a:gd name="T33" fmla="*/ 1957559258 h 392"/>
                  <a:gd name="T34" fmla="*/ 523921226 w 345"/>
                  <a:gd name="T35" fmla="*/ 2138604756 h 392"/>
                  <a:gd name="T36" fmla="*/ 534622182 w 345"/>
                  <a:gd name="T37" fmla="*/ 2147483647 h 392"/>
                  <a:gd name="T38" fmla="*/ 550643103 w 345"/>
                  <a:gd name="T39" fmla="*/ 2147483647 h 392"/>
                  <a:gd name="T40" fmla="*/ 588065935 w 345"/>
                  <a:gd name="T41" fmla="*/ 2147483647 h 392"/>
                  <a:gd name="T42" fmla="*/ 641540463 w 345"/>
                  <a:gd name="T43" fmla="*/ 2147483647 h 392"/>
                  <a:gd name="T44" fmla="*/ 764479666 w 345"/>
                  <a:gd name="T45" fmla="*/ 2070720534 h 392"/>
                  <a:gd name="T46" fmla="*/ 1181482611 w 345"/>
                  <a:gd name="T47" fmla="*/ 1584164679 h 392"/>
                  <a:gd name="T48" fmla="*/ 1331174289 w 345"/>
                  <a:gd name="T49" fmla="*/ 1386132088 h 392"/>
                  <a:gd name="T50" fmla="*/ 1512938410 w 345"/>
                  <a:gd name="T51" fmla="*/ 1120215455 h 392"/>
                  <a:gd name="T52" fmla="*/ 1667980655 w 345"/>
                  <a:gd name="T53" fmla="*/ 859982330 h 392"/>
                  <a:gd name="T54" fmla="*/ 1769548546 w 345"/>
                  <a:gd name="T55" fmla="*/ 644994722 h 392"/>
                  <a:gd name="T56" fmla="*/ 1828342864 w 345"/>
                  <a:gd name="T57" fmla="*/ 463917328 h 392"/>
                  <a:gd name="T58" fmla="*/ 1844394385 w 345"/>
                  <a:gd name="T59" fmla="*/ 299858744 h 392"/>
                  <a:gd name="T60" fmla="*/ 1828342864 w 345"/>
                  <a:gd name="T61" fmla="*/ 186697290 h 392"/>
                  <a:gd name="T62" fmla="*/ 1774899111 w 345"/>
                  <a:gd name="T63" fmla="*/ 90522749 h 392"/>
                  <a:gd name="T64" fmla="*/ 1689352141 w 345"/>
                  <a:gd name="T65" fmla="*/ 33942111 h 392"/>
                  <a:gd name="T66" fmla="*/ 1587784425 w 345"/>
                  <a:gd name="T67" fmla="*/ 5651792 h 392"/>
                  <a:gd name="T68" fmla="*/ 1523639541 w 345"/>
                  <a:gd name="T69" fmla="*/ 16986914 h 392"/>
                  <a:gd name="T70" fmla="*/ 1470165013 w 345"/>
                  <a:gd name="T71" fmla="*/ 50929025 h 392"/>
                  <a:gd name="T72" fmla="*/ 1432742181 w 345"/>
                  <a:gd name="T73" fmla="*/ 96174541 h 392"/>
                  <a:gd name="T74" fmla="*/ 1422041050 w 345"/>
                  <a:gd name="T75" fmla="*/ 158406970 h 392"/>
                  <a:gd name="T76" fmla="*/ 1438092571 w 345"/>
                  <a:gd name="T77" fmla="*/ 260264842 h 392"/>
                  <a:gd name="T78" fmla="*/ 1475515578 w 345"/>
                  <a:gd name="T79" fmla="*/ 322497272 h 392"/>
                  <a:gd name="T80" fmla="*/ 1587784425 w 345"/>
                  <a:gd name="T81" fmla="*/ 452613923 h 392"/>
                  <a:gd name="T82" fmla="*/ 1609155736 w 345"/>
                  <a:gd name="T83" fmla="*/ 509194561 h 392"/>
                  <a:gd name="T84" fmla="*/ 1609155736 w 345"/>
                  <a:gd name="T85" fmla="*/ 582730574 h 392"/>
                  <a:gd name="T86" fmla="*/ 1577083294 w 345"/>
                  <a:gd name="T87" fmla="*/ 701543642 h 392"/>
                  <a:gd name="T88" fmla="*/ 1518288976 w 345"/>
                  <a:gd name="T89" fmla="*/ 842995416 h 392"/>
                  <a:gd name="T90" fmla="*/ 1438092571 w 345"/>
                  <a:gd name="T91" fmla="*/ 1001402387 h 392"/>
                  <a:gd name="T92" fmla="*/ 1277699762 w 345"/>
                  <a:gd name="T93" fmla="*/ 1256015615 h 392"/>
                  <a:gd name="T94" fmla="*/ 1010419270 w 345"/>
                  <a:gd name="T95" fmla="*/ 1612454998 h 392"/>
                  <a:gd name="T96" fmla="*/ 850026636 w 345"/>
                  <a:gd name="T97" fmla="*/ 1719932943 h 392"/>
                  <a:gd name="T98" fmla="*/ 828655149 w 345"/>
                  <a:gd name="T99" fmla="*/ 1244712032 h 392"/>
                  <a:gd name="T100" fmla="*/ 780531187 w 345"/>
                  <a:gd name="T101" fmla="*/ 792066391 h 392"/>
                  <a:gd name="T102" fmla="*/ 716386303 w 345"/>
                  <a:gd name="T103" fmla="*/ 379078088 h 392"/>
                  <a:gd name="T104" fmla="*/ 636189898 w 345"/>
                  <a:gd name="T105" fmla="*/ 16986914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3"/>
                    </a:moveTo>
                    <a:lnTo>
                      <a:pt x="108" y="0"/>
                    </a:lnTo>
                    <a:lnTo>
                      <a:pt x="82" y="8"/>
                    </a:lnTo>
                    <a:lnTo>
                      <a:pt x="52" y="14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4"/>
                    </a:lnTo>
                    <a:lnTo>
                      <a:pt x="9" y="34"/>
                    </a:lnTo>
                    <a:lnTo>
                      <a:pt x="16" y="34"/>
                    </a:lnTo>
                    <a:lnTo>
                      <a:pt x="31" y="34"/>
                    </a:lnTo>
                    <a:lnTo>
                      <a:pt x="42" y="36"/>
                    </a:lnTo>
                    <a:lnTo>
                      <a:pt x="46" y="38"/>
                    </a:lnTo>
                    <a:lnTo>
                      <a:pt x="51" y="39"/>
                    </a:lnTo>
                    <a:lnTo>
                      <a:pt x="54" y="43"/>
                    </a:lnTo>
                    <a:lnTo>
                      <a:pt x="57" y="46"/>
                    </a:lnTo>
                    <a:lnTo>
                      <a:pt x="61" y="49"/>
                    </a:lnTo>
                    <a:lnTo>
                      <a:pt x="63" y="54"/>
                    </a:lnTo>
                    <a:lnTo>
                      <a:pt x="66" y="59"/>
                    </a:lnTo>
                    <a:lnTo>
                      <a:pt x="69" y="65"/>
                    </a:lnTo>
                    <a:lnTo>
                      <a:pt x="72" y="81"/>
                    </a:lnTo>
                    <a:lnTo>
                      <a:pt x="75" y="99"/>
                    </a:lnTo>
                    <a:lnTo>
                      <a:pt x="78" y="115"/>
                    </a:lnTo>
                    <a:lnTo>
                      <a:pt x="81" y="131"/>
                    </a:lnTo>
                    <a:lnTo>
                      <a:pt x="82" y="146"/>
                    </a:lnTo>
                    <a:lnTo>
                      <a:pt x="84" y="159"/>
                    </a:lnTo>
                    <a:lnTo>
                      <a:pt x="85" y="170"/>
                    </a:lnTo>
                    <a:lnTo>
                      <a:pt x="88" y="195"/>
                    </a:lnTo>
                    <a:lnTo>
                      <a:pt x="91" y="233"/>
                    </a:lnTo>
                    <a:lnTo>
                      <a:pt x="94" y="284"/>
                    </a:lnTo>
                    <a:lnTo>
                      <a:pt x="96" y="300"/>
                    </a:lnTo>
                    <a:lnTo>
                      <a:pt x="97" y="316"/>
                    </a:lnTo>
                    <a:lnTo>
                      <a:pt x="97" y="328"/>
                    </a:lnTo>
                    <a:lnTo>
                      <a:pt x="98" y="338"/>
                    </a:lnTo>
                    <a:lnTo>
                      <a:pt x="98" y="346"/>
                    </a:lnTo>
                    <a:lnTo>
                      <a:pt x="98" y="365"/>
                    </a:lnTo>
                    <a:lnTo>
                      <a:pt x="98" y="378"/>
                    </a:lnTo>
                    <a:lnTo>
                      <a:pt x="99" y="387"/>
                    </a:lnTo>
                    <a:lnTo>
                      <a:pt x="100" y="389"/>
                    </a:lnTo>
                    <a:lnTo>
                      <a:pt x="102" y="391"/>
                    </a:lnTo>
                    <a:lnTo>
                      <a:pt x="103" y="392"/>
                    </a:lnTo>
                    <a:lnTo>
                      <a:pt x="106" y="392"/>
                    </a:lnTo>
                    <a:lnTo>
                      <a:pt x="110" y="391"/>
                    </a:lnTo>
                    <a:lnTo>
                      <a:pt x="115" y="390"/>
                    </a:lnTo>
                    <a:lnTo>
                      <a:pt x="120" y="386"/>
                    </a:lnTo>
                    <a:lnTo>
                      <a:pt x="127" y="381"/>
                    </a:lnTo>
                    <a:lnTo>
                      <a:pt x="143" y="366"/>
                    </a:lnTo>
                    <a:lnTo>
                      <a:pt x="162" y="345"/>
                    </a:lnTo>
                    <a:lnTo>
                      <a:pt x="221" y="280"/>
                    </a:lnTo>
                    <a:lnTo>
                      <a:pt x="234" y="264"/>
                    </a:lnTo>
                    <a:lnTo>
                      <a:pt x="249" y="245"/>
                    </a:lnTo>
                    <a:lnTo>
                      <a:pt x="265" y="224"/>
                    </a:lnTo>
                    <a:lnTo>
                      <a:pt x="283" y="198"/>
                    </a:lnTo>
                    <a:lnTo>
                      <a:pt x="298" y="175"/>
                    </a:lnTo>
                    <a:lnTo>
                      <a:pt x="312" y="152"/>
                    </a:lnTo>
                    <a:lnTo>
                      <a:pt x="322" y="132"/>
                    </a:lnTo>
                    <a:lnTo>
                      <a:pt x="331" y="114"/>
                    </a:lnTo>
                    <a:lnTo>
                      <a:pt x="338" y="96"/>
                    </a:lnTo>
                    <a:lnTo>
                      <a:pt x="342" y="82"/>
                    </a:lnTo>
                    <a:lnTo>
                      <a:pt x="344" y="66"/>
                    </a:lnTo>
                    <a:lnTo>
                      <a:pt x="345" y="53"/>
                    </a:lnTo>
                    <a:lnTo>
                      <a:pt x="344" y="42"/>
                    </a:lnTo>
                    <a:lnTo>
                      <a:pt x="342" y="33"/>
                    </a:lnTo>
                    <a:lnTo>
                      <a:pt x="338" y="24"/>
                    </a:lnTo>
                    <a:lnTo>
                      <a:pt x="332" y="16"/>
                    </a:lnTo>
                    <a:lnTo>
                      <a:pt x="324" y="10"/>
                    </a:lnTo>
                    <a:lnTo>
                      <a:pt x="316" y="6"/>
                    </a:lnTo>
                    <a:lnTo>
                      <a:pt x="307" y="2"/>
                    </a:lnTo>
                    <a:lnTo>
                      <a:pt x="297" y="1"/>
                    </a:lnTo>
                    <a:lnTo>
                      <a:pt x="290" y="1"/>
                    </a:lnTo>
                    <a:lnTo>
                      <a:pt x="285" y="3"/>
                    </a:lnTo>
                    <a:lnTo>
                      <a:pt x="279" y="6"/>
                    </a:lnTo>
                    <a:lnTo>
                      <a:pt x="275" y="9"/>
                    </a:lnTo>
                    <a:lnTo>
                      <a:pt x="270" y="12"/>
                    </a:lnTo>
                    <a:lnTo>
                      <a:pt x="268" y="17"/>
                    </a:lnTo>
                    <a:lnTo>
                      <a:pt x="267" y="22"/>
                    </a:lnTo>
                    <a:lnTo>
                      <a:pt x="266" y="28"/>
                    </a:lnTo>
                    <a:lnTo>
                      <a:pt x="267" y="37"/>
                    </a:lnTo>
                    <a:lnTo>
                      <a:pt x="269" y="46"/>
                    </a:lnTo>
                    <a:lnTo>
                      <a:pt x="271" y="53"/>
                    </a:lnTo>
                    <a:lnTo>
                      <a:pt x="276" y="57"/>
                    </a:lnTo>
                    <a:lnTo>
                      <a:pt x="295" y="76"/>
                    </a:lnTo>
                    <a:lnTo>
                      <a:pt x="297" y="80"/>
                    </a:lnTo>
                    <a:lnTo>
                      <a:pt x="299" y="84"/>
                    </a:lnTo>
                    <a:lnTo>
                      <a:pt x="301" y="90"/>
                    </a:lnTo>
                    <a:lnTo>
                      <a:pt x="301" y="95"/>
                    </a:lnTo>
                    <a:lnTo>
                      <a:pt x="301" y="103"/>
                    </a:lnTo>
                    <a:lnTo>
                      <a:pt x="298" y="113"/>
                    </a:lnTo>
                    <a:lnTo>
                      <a:pt x="295" y="124"/>
                    </a:lnTo>
                    <a:lnTo>
                      <a:pt x="290" y="137"/>
                    </a:lnTo>
                    <a:lnTo>
                      <a:pt x="284" y="149"/>
                    </a:lnTo>
                    <a:lnTo>
                      <a:pt x="277" y="163"/>
                    </a:lnTo>
                    <a:lnTo>
                      <a:pt x="269" y="177"/>
                    </a:lnTo>
                    <a:lnTo>
                      <a:pt x="260" y="192"/>
                    </a:lnTo>
                    <a:lnTo>
                      <a:pt x="239" y="222"/>
                    </a:lnTo>
                    <a:lnTo>
                      <a:pt x="215" y="253"/>
                    </a:lnTo>
                    <a:lnTo>
                      <a:pt x="189" y="285"/>
                    </a:lnTo>
                    <a:lnTo>
                      <a:pt x="159" y="316"/>
                    </a:lnTo>
                    <a:lnTo>
                      <a:pt x="159" y="304"/>
                    </a:lnTo>
                    <a:lnTo>
                      <a:pt x="157" y="261"/>
                    </a:lnTo>
                    <a:lnTo>
                      <a:pt x="155" y="220"/>
                    </a:lnTo>
                    <a:lnTo>
                      <a:pt x="150" y="179"/>
                    </a:lnTo>
                    <a:lnTo>
                      <a:pt x="146" y="140"/>
                    </a:lnTo>
                    <a:lnTo>
                      <a:pt x="140" y="103"/>
                    </a:lnTo>
                    <a:lnTo>
                      <a:pt x="134" y="67"/>
                    </a:lnTo>
                    <a:lnTo>
                      <a:pt x="127" y="35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92" name="Freeform 328"/>
              <p:cNvSpPr>
                <a:spLocks noEditPoints="1"/>
              </p:cNvSpPr>
              <p:nvPr/>
            </p:nvSpPr>
            <p:spPr bwMode="auto">
              <a:xfrm>
                <a:off x="8443913" y="6103938"/>
                <a:ext cx="47625" cy="76200"/>
              </a:xfrm>
              <a:custGeom>
                <a:avLst/>
                <a:gdLst>
                  <a:gd name="T0" fmla="*/ 249693059 w 267"/>
                  <a:gd name="T1" fmla="*/ 2147483647 h 435"/>
                  <a:gd name="T2" fmla="*/ 465342805 w 267"/>
                  <a:gd name="T3" fmla="*/ 2147483647 h 435"/>
                  <a:gd name="T4" fmla="*/ 669666006 w 267"/>
                  <a:gd name="T5" fmla="*/ 2147483647 h 435"/>
                  <a:gd name="T6" fmla="*/ 856935889 w 267"/>
                  <a:gd name="T7" fmla="*/ 2117843241 h 435"/>
                  <a:gd name="T8" fmla="*/ 1021520754 w 267"/>
                  <a:gd name="T9" fmla="*/ 1999581717 h 435"/>
                  <a:gd name="T10" fmla="*/ 1163388851 w 267"/>
                  <a:gd name="T11" fmla="*/ 1865210462 h 435"/>
                  <a:gd name="T12" fmla="*/ 1288235381 w 267"/>
                  <a:gd name="T13" fmla="*/ 1714698646 h 435"/>
                  <a:gd name="T14" fmla="*/ 1384701869 w 267"/>
                  <a:gd name="T15" fmla="*/ 1537306622 h 435"/>
                  <a:gd name="T16" fmla="*/ 1458483518 w 267"/>
                  <a:gd name="T17" fmla="*/ 1349174603 h 435"/>
                  <a:gd name="T18" fmla="*/ 1503885126 w 267"/>
                  <a:gd name="T19" fmla="*/ 1150302588 h 435"/>
                  <a:gd name="T20" fmla="*/ 1515243600 w 267"/>
                  <a:gd name="T21" fmla="*/ 940660097 h 435"/>
                  <a:gd name="T22" fmla="*/ 1486863559 w 267"/>
                  <a:gd name="T23" fmla="*/ 650407114 h 435"/>
                  <a:gd name="T24" fmla="*/ 1390397070 w 267"/>
                  <a:gd name="T25" fmla="*/ 408514331 h 435"/>
                  <a:gd name="T26" fmla="*/ 1242833772 w 267"/>
                  <a:gd name="T27" fmla="*/ 209642491 h 435"/>
                  <a:gd name="T28" fmla="*/ 1044205594 w 267"/>
                  <a:gd name="T29" fmla="*/ 69870670 h 435"/>
                  <a:gd name="T30" fmla="*/ 817197553 w 267"/>
                  <a:gd name="T31" fmla="*/ 10739821 h 435"/>
                  <a:gd name="T32" fmla="*/ 584526062 w 267"/>
                  <a:gd name="T33" fmla="*/ 16140561 h 435"/>
                  <a:gd name="T34" fmla="*/ 374539588 w 267"/>
                  <a:gd name="T35" fmla="*/ 91380967 h 435"/>
                  <a:gd name="T36" fmla="*/ 209986473 w 267"/>
                  <a:gd name="T37" fmla="*/ 225752222 h 435"/>
                  <a:gd name="T38" fmla="*/ 79444921 w 267"/>
                  <a:gd name="T39" fmla="*/ 408514331 h 435"/>
                  <a:gd name="T40" fmla="*/ 11358295 w 267"/>
                  <a:gd name="T41" fmla="*/ 628896818 h 435"/>
                  <a:gd name="T42" fmla="*/ 0 w 267"/>
                  <a:gd name="T43" fmla="*/ 865419691 h 435"/>
                  <a:gd name="T44" fmla="*/ 39738336 w 267"/>
                  <a:gd name="T45" fmla="*/ 1069661441 h 435"/>
                  <a:gd name="T46" fmla="*/ 130541552 w 267"/>
                  <a:gd name="T47" fmla="*/ 1236313819 h 435"/>
                  <a:gd name="T48" fmla="*/ 261051354 w 267"/>
                  <a:gd name="T49" fmla="*/ 1365314989 h 435"/>
                  <a:gd name="T50" fmla="*/ 431299492 w 267"/>
                  <a:gd name="T51" fmla="*/ 1440555570 h 435"/>
                  <a:gd name="T52" fmla="*/ 629927670 w 267"/>
                  <a:gd name="T53" fmla="*/ 1472805862 h 435"/>
                  <a:gd name="T54" fmla="*/ 817197553 w 267"/>
                  <a:gd name="T55" fmla="*/ 1451326221 h 435"/>
                  <a:gd name="T56" fmla="*/ 993140713 w 267"/>
                  <a:gd name="T57" fmla="*/ 1386794806 h 435"/>
                  <a:gd name="T58" fmla="*/ 1152030556 w 267"/>
                  <a:gd name="T59" fmla="*/ 1290043753 h 435"/>
                  <a:gd name="T60" fmla="*/ 1112323971 w 267"/>
                  <a:gd name="T61" fmla="*/ 1445925480 h 435"/>
                  <a:gd name="T62" fmla="*/ 953402378 w 267"/>
                  <a:gd name="T63" fmla="*/ 1741579203 h 435"/>
                  <a:gd name="T64" fmla="*/ 726394159 w 267"/>
                  <a:gd name="T65" fmla="*/ 1983471986 h 435"/>
                  <a:gd name="T66" fmla="*/ 578862789 w 267"/>
                  <a:gd name="T67" fmla="*/ 2096332770 h 435"/>
                  <a:gd name="T68" fmla="*/ 402919629 w 267"/>
                  <a:gd name="T69" fmla="*/ 2147483647 h 435"/>
                  <a:gd name="T70" fmla="*/ 221313018 w 267"/>
                  <a:gd name="T71" fmla="*/ 2147483647 h 435"/>
                  <a:gd name="T72" fmla="*/ 102161690 w 267"/>
                  <a:gd name="T73" fmla="*/ 2147483647 h 435"/>
                  <a:gd name="T74" fmla="*/ 709372591 w 267"/>
                  <a:gd name="T75" fmla="*/ 96751052 h 435"/>
                  <a:gd name="T76" fmla="*/ 868294184 w 267"/>
                  <a:gd name="T77" fmla="*/ 129001345 h 435"/>
                  <a:gd name="T78" fmla="*/ 987477441 w 267"/>
                  <a:gd name="T79" fmla="*/ 225752222 h 435"/>
                  <a:gd name="T80" fmla="*/ 1083943930 w 267"/>
                  <a:gd name="T81" fmla="*/ 381633949 h 435"/>
                  <a:gd name="T82" fmla="*/ 1140704011 w 267"/>
                  <a:gd name="T83" fmla="*/ 607386346 h 435"/>
                  <a:gd name="T84" fmla="*/ 1169052124 w 267"/>
                  <a:gd name="T85" fmla="*/ 886899332 h 435"/>
                  <a:gd name="T86" fmla="*/ 1169052124 w 267"/>
                  <a:gd name="T87" fmla="*/ 1080432092 h 435"/>
                  <a:gd name="T88" fmla="*/ 1135008810 w 267"/>
                  <a:gd name="T89" fmla="*/ 1177182970 h 435"/>
                  <a:gd name="T90" fmla="*/ 1078248907 w 267"/>
                  <a:gd name="T91" fmla="*/ 1247053640 h 435"/>
                  <a:gd name="T92" fmla="*/ 981782419 w 267"/>
                  <a:gd name="T93" fmla="*/ 1295444494 h 435"/>
                  <a:gd name="T94" fmla="*/ 754774199 w 267"/>
                  <a:gd name="T95" fmla="*/ 1322294221 h 435"/>
                  <a:gd name="T96" fmla="*/ 612906103 w 267"/>
                  <a:gd name="T97" fmla="*/ 1295444494 h 435"/>
                  <a:gd name="T98" fmla="*/ 499417868 w 267"/>
                  <a:gd name="T99" fmla="*/ 1225543168 h 435"/>
                  <a:gd name="T100" fmla="*/ 408614652 w 267"/>
                  <a:gd name="T101" fmla="*/ 1107312474 h 435"/>
                  <a:gd name="T102" fmla="*/ 351854749 w 267"/>
                  <a:gd name="T103" fmla="*/ 940660097 h 435"/>
                  <a:gd name="T104" fmla="*/ 329169730 w 267"/>
                  <a:gd name="T105" fmla="*/ 741788257 h 435"/>
                  <a:gd name="T106" fmla="*/ 329169730 w 267"/>
                  <a:gd name="T107" fmla="*/ 542885586 h 435"/>
                  <a:gd name="T108" fmla="*/ 357518021 w 267"/>
                  <a:gd name="T109" fmla="*/ 381633949 h 435"/>
                  <a:gd name="T110" fmla="*/ 419941197 w 267"/>
                  <a:gd name="T111" fmla="*/ 258002690 h 435"/>
                  <a:gd name="T112" fmla="*/ 493722846 w 267"/>
                  <a:gd name="T113" fmla="*/ 172022288 h 435"/>
                  <a:gd name="T114" fmla="*/ 601547629 w 267"/>
                  <a:gd name="T115" fmla="*/ 118261349 h 435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267"/>
                  <a:gd name="T175" fmla="*/ 0 h 435"/>
                  <a:gd name="T176" fmla="*/ 267 w 267"/>
                  <a:gd name="T177" fmla="*/ 435 h 435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267" h="435">
                    <a:moveTo>
                      <a:pt x="18" y="435"/>
                    </a:moveTo>
                    <a:lnTo>
                      <a:pt x="31" y="434"/>
                    </a:lnTo>
                    <a:lnTo>
                      <a:pt x="44" y="432"/>
                    </a:lnTo>
                    <a:lnTo>
                      <a:pt x="57" y="430"/>
                    </a:lnTo>
                    <a:lnTo>
                      <a:pt x="70" y="427"/>
                    </a:lnTo>
                    <a:lnTo>
                      <a:pt x="82" y="424"/>
                    </a:lnTo>
                    <a:lnTo>
                      <a:pt x="95" y="421"/>
                    </a:lnTo>
                    <a:lnTo>
                      <a:pt x="106" y="416"/>
                    </a:lnTo>
                    <a:lnTo>
                      <a:pt x="118" y="411"/>
                    </a:lnTo>
                    <a:lnTo>
                      <a:pt x="130" y="406"/>
                    </a:lnTo>
                    <a:lnTo>
                      <a:pt x="140" y="400"/>
                    </a:lnTo>
                    <a:lnTo>
                      <a:pt x="151" y="394"/>
                    </a:lnTo>
                    <a:lnTo>
                      <a:pt x="161" y="387"/>
                    </a:lnTo>
                    <a:lnTo>
                      <a:pt x="170" y="380"/>
                    </a:lnTo>
                    <a:lnTo>
                      <a:pt x="180" y="372"/>
                    </a:lnTo>
                    <a:lnTo>
                      <a:pt x="189" y="365"/>
                    </a:lnTo>
                    <a:lnTo>
                      <a:pt x="197" y="356"/>
                    </a:lnTo>
                    <a:lnTo>
                      <a:pt x="205" y="347"/>
                    </a:lnTo>
                    <a:lnTo>
                      <a:pt x="212" y="338"/>
                    </a:lnTo>
                    <a:lnTo>
                      <a:pt x="220" y="328"/>
                    </a:lnTo>
                    <a:lnTo>
                      <a:pt x="227" y="319"/>
                    </a:lnTo>
                    <a:lnTo>
                      <a:pt x="233" y="307"/>
                    </a:lnTo>
                    <a:lnTo>
                      <a:pt x="239" y="297"/>
                    </a:lnTo>
                    <a:lnTo>
                      <a:pt x="244" y="286"/>
                    </a:lnTo>
                    <a:lnTo>
                      <a:pt x="249" y="275"/>
                    </a:lnTo>
                    <a:lnTo>
                      <a:pt x="253" y="264"/>
                    </a:lnTo>
                    <a:lnTo>
                      <a:pt x="257" y="251"/>
                    </a:lnTo>
                    <a:lnTo>
                      <a:pt x="261" y="239"/>
                    </a:lnTo>
                    <a:lnTo>
                      <a:pt x="263" y="227"/>
                    </a:lnTo>
                    <a:lnTo>
                      <a:pt x="265" y="214"/>
                    </a:lnTo>
                    <a:lnTo>
                      <a:pt x="266" y="202"/>
                    </a:lnTo>
                    <a:lnTo>
                      <a:pt x="267" y="189"/>
                    </a:lnTo>
                    <a:lnTo>
                      <a:pt x="267" y="175"/>
                    </a:lnTo>
                    <a:lnTo>
                      <a:pt x="267" y="156"/>
                    </a:lnTo>
                    <a:lnTo>
                      <a:pt x="265" y="138"/>
                    </a:lnTo>
                    <a:lnTo>
                      <a:pt x="262" y="121"/>
                    </a:lnTo>
                    <a:lnTo>
                      <a:pt x="257" y="105"/>
                    </a:lnTo>
                    <a:lnTo>
                      <a:pt x="252" y="89"/>
                    </a:lnTo>
                    <a:lnTo>
                      <a:pt x="245" y="76"/>
                    </a:lnTo>
                    <a:lnTo>
                      <a:pt x="237" y="62"/>
                    </a:lnTo>
                    <a:lnTo>
                      <a:pt x="228" y="50"/>
                    </a:lnTo>
                    <a:lnTo>
                      <a:pt x="219" y="39"/>
                    </a:lnTo>
                    <a:lnTo>
                      <a:pt x="208" y="28"/>
                    </a:lnTo>
                    <a:lnTo>
                      <a:pt x="197" y="21"/>
                    </a:lnTo>
                    <a:lnTo>
                      <a:pt x="184" y="13"/>
                    </a:lnTo>
                    <a:lnTo>
                      <a:pt x="172" y="8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30" y="0"/>
                    </a:lnTo>
                    <a:lnTo>
                      <a:pt x="115" y="2"/>
                    </a:lnTo>
                    <a:lnTo>
                      <a:pt x="103" y="3"/>
                    </a:lnTo>
                    <a:lnTo>
                      <a:pt x="89" y="7"/>
                    </a:lnTo>
                    <a:lnTo>
                      <a:pt x="77" y="12"/>
                    </a:lnTo>
                    <a:lnTo>
                      <a:pt x="66" y="17"/>
                    </a:lnTo>
                    <a:lnTo>
                      <a:pt x="56" y="25"/>
                    </a:lnTo>
                    <a:lnTo>
                      <a:pt x="46" y="33"/>
                    </a:lnTo>
                    <a:lnTo>
                      <a:pt x="37" y="42"/>
                    </a:lnTo>
                    <a:lnTo>
                      <a:pt x="28" y="53"/>
                    </a:lnTo>
                    <a:lnTo>
                      <a:pt x="21" y="64"/>
                    </a:lnTo>
                    <a:lnTo>
                      <a:pt x="14" y="76"/>
                    </a:lnTo>
                    <a:lnTo>
                      <a:pt x="9" y="89"/>
                    </a:lnTo>
                    <a:lnTo>
                      <a:pt x="5" y="102"/>
                    </a:lnTo>
                    <a:lnTo>
                      <a:pt x="2" y="117"/>
                    </a:lnTo>
                    <a:lnTo>
                      <a:pt x="0" y="132"/>
                    </a:lnTo>
                    <a:lnTo>
                      <a:pt x="0" y="147"/>
                    </a:lnTo>
                    <a:lnTo>
                      <a:pt x="0" y="161"/>
                    </a:lnTo>
                    <a:lnTo>
                      <a:pt x="1" y="174"/>
                    </a:lnTo>
                    <a:lnTo>
                      <a:pt x="4" y="188"/>
                    </a:lnTo>
                    <a:lnTo>
                      <a:pt x="7" y="199"/>
                    </a:lnTo>
                    <a:lnTo>
                      <a:pt x="12" y="210"/>
                    </a:lnTo>
                    <a:lnTo>
                      <a:pt x="16" y="221"/>
                    </a:lnTo>
                    <a:lnTo>
                      <a:pt x="23" y="230"/>
                    </a:lnTo>
                    <a:lnTo>
                      <a:pt x="30" y="239"/>
                    </a:lnTo>
                    <a:lnTo>
                      <a:pt x="38" y="247"/>
                    </a:lnTo>
                    <a:lnTo>
                      <a:pt x="46" y="254"/>
                    </a:lnTo>
                    <a:lnTo>
                      <a:pt x="56" y="259"/>
                    </a:lnTo>
                    <a:lnTo>
                      <a:pt x="65" y="265"/>
                    </a:lnTo>
                    <a:lnTo>
                      <a:pt x="76" y="268"/>
                    </a:lnTo>
                    <a:lnTo>
                      <a:pt x="86" y="272"/>
                    </a:lnTo>
                    <a:lnTo>
                      <a:pt x="98" y="273"/>
                    </a:lnTo>
                    <a:lnTo>
                      <a:pt x="111" y="274"/>
                    </a:lnTo>
                    <a:lnTo>
                      <a:pt x="123" y="274"/>
                    </a:lnTo>
                    <a:lnTo>
                      <a:pt x="134" y="273"/>
                    </a:lnTo>
                    <a:lnTo>
                      <a:pt x="144" y="270"/>
                    </a:lnTo>
                    <a:lnTo>
                      <a:pt x="154" y="267"/>
                    </a:lnTo>
                    <a:lnTo>
                      <a:pt x="165" y="264"/>
                    </a:lnTo>
                    <a:lnTo>
                      <a:pt x="175" y="258"/>
                    </a:lnTo>
                    <a:lnTo>
                      <a:pt x="186" y="253"/>
                    </a:lnTo>
                    <a:lnTo>
                      <a:pt x="197" y="245"/>
                    </a:lnTo>
                    <a:lnTo>
                      <a:pt x="203" y="240"/>
                    </a:lnTo>
                    <a:lnTo>
                      <a:pt x="202" y="248"/>
                    </a:lnTo>
                    <a:lnTo>
                      <a:pt x="199" y="258"/>
                    </a:lnTo>
                    <a:lnTo>
                      <a:pt x="196" y="269"/>
                    </a:lnTo>
                    <a:lnTo>
                      <a:pt x="191" y="281"/>
                    </a:lnTo>
                    <a:lnTo>
                      <a:pt x="180" y="303"/>
                    </a:lnTo>
                    <a:lnTo>
                      <a:pt x="168" y="324"/>
                    </a:lnTo>
                    <a:lnTo>
                      <a:pt x="153" y="344"/>
                    </a:lnTo>
                    <a:lnTo>
                      <a:pt x="137" y="361"/>
                    </a:lnTo>
                    <a:lnTo>
                      <a:pt x="128" y="369"/>
                    </a:lnTo>
                    <a:lnTo>
                      <a:pt x="119" y="377"/>
                    </a:lnTo>
                    <a:lnTo>
                      <a:pt x="111" y="384"/>
                    </a:lnTo>
                    <a:lnTo>
                      <a:pt x="102" y="390"/>
                    </a:lnTo>
                    <a:lnTo>
                      <a:pt x="91" y="396"/>
                    </a:lnTo>
                    <a:lnTo>
                      <a:pt x="82" y="402"/>
                    </a:lnTo>
                    <a:lnTo>
                      <a:pt x="71" y="406"/>
                    </a:lnTo>
                    <a:lnTo>
                      <a:pt x="61" y="411"/>
                    </a:lnTo>
                    <a:lnTo>
                      <a:pt x="50" y="414"/>
                    </a:lnTo>
                    <a:lnTo>
                      <a:pt x="39" y="417"/>
                    </a:lnTo>
                    <a:lnTo>
                      <a:pt x="28" y="421"/>
                    </a:lnTo>
                    <a:lnTo>
                      <a:pt x="15" y="423"/>
                    </a:lnTo>
                    <a:lnTo>
                      <a:pt x="18" y="435"/>
                    </a:lnTo>
                    <a:close/>
                    <a:moveTo>
                      <a:pt x="121" y="18"/>
                    </a:moveTo>
                    <a:lnTo>
                      <a:pt x="123" y="18"/>
                    </a:lnTo>
                    <a:lnTo>
                      <a:pt x="125" y="18"/>
                    </a:lnTo>
                    <a:lnTo>
                      <a:pt x="135" y="20"/>
                    </a:lnTo>
                    <a:lnTo>
                      <a:pt x="144" y="21"/>
                    </a:lnTo>
                    <a:lnTo>
                      <a:pt x="153" y="24"/>
                    </a:lnTo>
                    <a:lnTo>
                      <a:pt x="161" y="28"/>
                    </a:lnTo>
                    <a:lnTo>
                      <a:pt x="168" y="34"/>
                    </a:lnTo>
                    <a:lnTo>
                      <a:pt x="174" y="42"/>
                    </a:lnTo>
                    <a:lnTo>
                      <a:pt x="181" y="50"/>
                    </a:lnTo>
                    <a:lnTo>
                      <a:pt x="187" y="60"/>
                    </a:lnTo>
                    <a:lnTo>
                      <a:pt x="191" y="71"/>
                    </a:lnTo>
                    <a:lnTo>
                      <a:pt x="196" y="83"/>
                    </a:lnTo>
                    <a:lnTo>
                      <a:pt x="199" y="97"/>
                    </a:lnTo>
                    <a:lnTo>
                      <a:pt x="201" y="113"/>
                    </a:lnTo>
                    <a:lnTo>
                      <a:pt x="203" y="128"/>
                    </a:lnTo>
                    <a:lnTo>
                      <a:pt x="206" y="146"/>
                    </a:lnTo>
                    <a:lnTo>
                      <a:pt x="206" y="165"/>
                    </a:lnTo>
                    <a:lnTo>
                      <a:pt x="207" y="185"/>
                    </a:lnTo>
                    <a:lnTo>
                      <a:pt x="206" y="194"/>
                    </a:lnTo>
                    <a:lnTo>
                      <a:pt x="206" y="201"/>
                    </a:lnTo>
                    <a:lnTo>
                      <a:pt x="205" y="208"/>
                    </a:lnTo>
                    <a:lnTo>
                      <a:pt x="202" y="214"/>
                    </a:lnTo>
                    <a:lnTo>
                      <a:pt x="200" y="219"/>
                    </a:lnTo>
                    <a:lnTo>
                      <a:pt x="197" y="225"/>
                    </a:lnTo>
                    <a:lnTo>
                      <a:pt x="193" y="229"/>
                    </a:lnTo>
                    <a:lnTo>
                      <a:pt x="190" y="232"/>
                    </a:lnTo>
                    <a:lnTo>
                      <a:pt x="184" y="236"/>
                    </a:lnTo>
                    <a:lnTo>
                      <a:pt x="179" y="239"/>
                    </a:lnTo>
                    <a:lnTo>
                      <a:pt x="173" y="241"/>
                    </a:lnTo>
                    <a:lnTo>
                      <a:pt x="167" y="244"/>
                    </a:lnTo>
                    <a:lnTo>
                      <a:pt x="151" y="246"/>
                    </a:lnTo>
                    <a:lnTo>
                      <a:pt x="133" y="246"/>
                    </a:lnTo>
                    <a:lnTo>
                      <a:pt x="124" y="246"/>
                    </a:lnTo>
                    <a:lnTo>
                      <a:pt x="116" y="244"/>
                    </a:lnTo>
                    <a:lnTo>
                      <a:pt x="108" y="241"/>
                    </a:lnTo>
                    <a:lnTo>
                      <a:pt x="102" y="238"/>
                    </a:lnTo>
                    <a:lnTo>
                      <a:pt x="95" y="234"/>
                    </a:lnTo>
                    <a:lnTo>
                      <a:pt x="88" y="228"/>
                    </a:lnTo>
                    <a:lnTo>
                      <a:pt x="82" y="221"/>
                    </a:lnTo>
                    <a:lnTo>
                      <a:pt x="78" y="213"/>
                    </a:lnTo>
                    <a:lnTo>
                      <a:pt x="72" y="206"/>
                    </a:lnTo>
                    <a:lnTo>
                      <a:pt x="69" y="197"/>
                    </a:lnTo>
                    <a:lnTo>
                      <a:pt x="66" y="186"/>
                    </a:lnTo>
                    <a:lnTo>
                      <a:pt x="62" y="175"/>
                    </a:lnTo>
                    <a:lnTo>
                      <a:pt x="60" y="164"/>
                    </a:lnTo>
                    <a:lnTo>
                      <a:pt x="59" y="151"/>
                    </a:lnTo>
                    <a:lnTo>
                      <a:pt x="58" y="138"/>
                    </a:lnTo>
                    <a:lnTo>
                      <a:pt x="57" y="124"/>
                    </a:lnTo>
                    <a:lnTo>
                      <a:pt x="58" y="113"/>
                    </a:lnTo>
                    <a:lnTo>
                      <a:pt x="58" y="101"/>
                    </a:lnTo>
                    <a:lnTo>
                      <a:pt x="59" y="90"/>
                    </a:lnTo>
                    <a:lnTo>
                      <a:pt x="61" y="80"/>
                    </a:lnTo>
                    <a:lnTo>
                      <a:pt x="63" y="71"/>
                    </a:lnTo>
                    <a:lnTo>
                      <a:pt x="66" y="63"/>
                    </a:lnTo>
                    <a:lnTo>
                      <a:pt x="69" y="55"/>
                    </a:lnTo>
                    <a:lnTo>
                      <a:pt x="74" y="48"/>
                    </a:lnTo>
                    <a:lnTo>
                      <a:pt x="77" y="42"/>
                    </a:lnTo>
                    <a:lnTo>
                      <a:pt x="82" y="36"/>
                    </a:lnTo>
                    <a:lnTo>
                      <a:pt x="87" y="32"/>
                    </a:lnTo>
                    <a:lnTo>
                      <a:pt x="93" y="27"/>
                    </a:lnTo>
                    <a:lnTo>
                      <a:pt x="99" y="24"/>
                    </a:lnTo>
                    <a:lnTo>
                      <a:pt x="106" y="22"/>
                    </a:lnTo>
                    <a:lnTo>
                      <a:pt x="113" y="20"/>
                    </a:lnTo>
                    <a:lnTo>
                      <a:pt x="121" y="1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93" name="Freeform 329"/>
              <p:cNvSpPr>
                <a:spLocks/>
              </p:cNvSpPr>
              <p:nvPr/>
            </p:nvSpPr>
            <p:spPr bwMode="auto">
              <a:xfrm>
                <a:off x="8545513" y="6091238"/>
                <a:ext cx="133350" cy="52388"/>
              </a:xfrm>
              <a:custGeom>
                <a:avLst/>
                <a:gdLst>
                  <a:gd name="T0" fmla="*/ 2147483647 w 755"/>
                  <a:gd name="T1" fmla="*/ 916071561 h 304"/>
                  <a:gd name="T2" fmla="*/ 2147483647 w 755"/>
                  <a:gd name="T3" fmla="*/ 1013300414 h 304"/>
                  <a:gd name="T4" fmla="*/ 2147483647 w 755"/>
                  <a:gd name="T5" fmla="*/ 1161727337 h 304"/>
                  <a:gd name="T6" fmla="*/ 2147483647 w 755"/>
                  <a:gd name="T7" fmla="*/ 1351077042 h 304"/>
                  <a:gd name="T8" fmla="*/ 2147483647 w 755"/>
                  <a:gd name="T9" fmla="*/ 1473905016 h 304"/>
                  <a:gd name="T10" fmla="*/ 2147483647 w 755"/>
                  <a:gd name="T11" fmla="*/ 1514827799 h 304"/>
                  <a:gd name="T12" fmla="*/ 2147483647 w 755"/>
                  <a:gd name="T13" fmla="*/ 1535318917 h 304"/>
                  <a:gd name="T14" fmla="*/ 2147483647 w 755"/>
                  <a:gd name="T15" fmla="*/ 1550672392 h 304"/>
                  <a:gd name="T16" fmla="*/ 2147483647 w 755"/>
                  <a:gd name="T17" fmla="*/ 1550672392 h 304"/>
                  <a:gd name="T18" fmla="*/ 2147483647 w 755"/>
                  <a:gd name="T19" fmla="*/ 1525073444 h 304"/>
                  <a:gd name="T20" fmla="*/ 2147483647 w 755"/>
                  <a:gd name="T21" fmla="*/ 1448305896 h 304"/>
                  <a:gd name="T22" fmla="*/ 2147483647 w 755"/>
                  <a:gd name="T23" fmla="*/ 1284555311 h 304"/>
                  <a:gd name="T24" fmla="*/ 2147483647 w 755"/>
                  <a:gd name="T25" fmla="*/ 1146373862 h 304"/>
                  <a:gd name="T26" fmla="*/ 2147483647 w 755"/>
                  <a:gd name="T27" fmla="*/ 1059360840 h 304"/>
                  <a:gd name="T28" fmla="*/ 2147483647 w 755"/>
                  <a:gd name="T29" fmla="*/ 967239989 h 304"/>
                  <a:gd name="T30" fmla="*/ 2147483647 w 755"/>
                  <a:gd name="T31" fmla="*/ 880256608 h 304"/>
                  <a:gd name="T32" fmla="*/ 2147483647 w 755"/>
                  <a:gd name="T33" fmla="*/ 823950709 h 304"/>
                  <a:gd name="T34" fmla="*/ 2147483647 w 755"/>
                  <a:gd name="T35" fmla="*/ 798351589 h 304"/>
                  <a:gd name="T36" fmla="*/ 2147483647 w 755"/>
                  <a:gd name="T37" fmla="*/ 757428806 h 304"/>
                  <a:gd name="T38" fmla="*/ 2147483647 w 755"/>
                  <a:gd name="T39" fmla="*/ 736937688 h 304"/>
                  <a:gd name="T40" fmla="*/ 2147483647 w 755"/>
                  <a:gd name="T41" fmla="*/ 690877262 h 304"/>
                  <a:gd name="T42" fmla="*/ 2147483647 w 755"/>
                  <a:gd name="T43" fmla="*/ 583402763 h 304"/>
                  <a:gd name="T44" fmla="*/ 2147483647 w 755"/>
                  <a:gd name="T45" fmla="*/ 465712604 h 304"/>
                  <a:gd name="T46" fmla="*/ 2147483647 w 755"/>
                  <a:gd name="T47" fmla="*/ 373591580 h 304"/>
                  <a:gd name="T48" fmla="*/ 2147483647 w 755"/>
                  <a:gd name="T49" fmla="*/ 266117254 h 304"/>
                  <a:gd name="T50" fmla="*/ 2147483647 w 755"/>
                  <a:gd name="T51" fmla="*/ 133073447 h 304"/>
                  <a:gd name="T52" fmla="*/ 2147483647 w 755"/>
                  <a:gd name="T53" fmla="*/ 35814953 h 304"/>
                  <a:gd name="T54" fmla="*/ 2147483647 w 755"/>
                  <a:gd name="T55" fmla="*/ 10245473 h 304"/>
                  <a:gd name="T56" fmla="*/ 2147483647 w 755"/>
                  <a:gd name="T57" fmla="*/ 0 h 304"/>
                  <a:gd name="T58" fmla="*/ 2147483647 w 755"/>
                  <a:gd name="T59" fmla="*/ 20461478 h 304"/>
                  <a:gd name="T60" fmla="*/ 2147483647 w 755"/>
                  <a:gd name="T61" fmla="*/ 40952596 h 304"/>
                  <a:gd name="T62" fmla="*/ 2147483647 w 755"/>
                  <a:gd name="T63" fmla="*/ 81875379 h 304"/>
                  <a:gd name="T64" fmla="*/ 2147483647 w 755"/>
                  <a:gd name="T65" fmla="*/ 209811183 h 304"/>
                  <a:gd name="T66" fmla="*/ 2147483647 w 755"/>
                  <a:gd name="T67" fmla="*/ 394053058 h 304"/>
                  <a:gd name="T68" fmla="*/ 2147483647 w 755"/>
                  <a:gd name="T69" fmla="*/ 547587810 h 304"/>
                  <a:gd name="T70" fmla="*/ 2147483647 w 755"/>
                  <a:gd name="T71" fmla="*/ 644816664 h 304"/>
                  <a:gd name="T72" fmla="*/ 154261753 w 755"/>
                  <a:gd name="T73" fmla="*/ 690877262 h 304"/>
                  <a:gd name="T74" fmla="*/ 55091212 w 755"/>
                  <a:gd name="T75" fmla="*/ 701122735 h 304"/>
                  <a:gd name="T76" fmla="*/ 16533634 w 755"/>
                  <a:gd name="T77" fmla="*/ 726721855 h 304"/>
                  <a:gd name="T78" fmla="*/ 0 w 755"/>
                  <a:gd name="T79" fmla="*/ 777890111 h 304"/>
                  <a:gd name="T80" fmla="*/ 16533634 w 755"/>
                  <a:gd name="T81" fmla="*/ 829058539 h 304"/>
                  <a:gd name="T82" fmla="*/ 55091212 w 755"/>
                  <a:gd name="T83" fmla="*/ 854657660 h 304"/>
                  <a:gd name="T84" fmla="*/ 154261753 w 755"/>
                  <a:gd name="T85" fmla="*/ 859765490 h 3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4"/>
                  <a:gd name="T131" fmla="*/ 755 w 755"/>
                  <a:gd name="T132" fmla="*/ 304 h 30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4">
                    <a:moveTo>
                      <a:pt x="683" y="168"/>
                    </a:moveTo>
                    <a:lnTo>
                      <a:pt x="672" y="179"/>
                    </a:lnTo>
                    <a:lnTo>
                      <a:pt x="661" y="188"/>
                    </a:lnTo>
                    <a:lnTo>
                      <a:pt x="652" y="198"/>
                    </a:lnTo>
                    <a:lnTo>
                      <a:pt x="642" y="208"/>
                    </a:lnTo>
                    <a:lnTo>
                      <a:pt x="626" y="227"/>
                    </a:lnTo>
                    <a:lnTo>
                      <a:pt x="614" y="246"/>
                    </a:lnTo>
                    <a:lnTo>
                      <a:pt x="604" y="264"/>
                    </a:lnTo>
                    <a:lnTo>
                      <a:pt x="597" y="277"/>
                    </a:lnTo>
                    <a:lnTo>
                      <a:pt x="593" y="288"/>
                    </a:lnTo>
                    <a:lnTo>
                      <a:pt x="591" y="294"/>
                    </a:lnTo>
                    <a:lnTo>
                      <a:pt x="591" y="296"/>
                    </a:lnTo>
                    <a:lnTo>
                      <a:pt x="593" y="298"/>
                    </a:lnTo>
                    <a:lnTo>
                      <a:pt x="594" y="300"/>
                    </a:lnTo>
                    <a:lnTo>
                      <a:pt x="596" y="302"/>
                    </a:lnTo>
                    <a:lnTo>
                      <a:pt x="600" y="303"/>
                    </a:lnTo>
                    <a:lnTo>
                      <a:pt x="605" y="304"/>
                    </a:lnTo>
                    <a:lnTo>
                      <a:pt x="611" y="303"/>
                    </a:lnTo>
                    <a:lnTo>
                      <a:pt x="615" y="301"/>
                    </a:lnTo>
                    <a:lnTo>
                      <a:pt x="617" y="298"/>
                    </a:lnTo>
                    <a:lnTo>
                      <a:pt x="618" y="295"/>
                    </a:lnTo>
                    <a:lnTo>
                      <a:pt x="624" y="283"/>
                    </a:lnTo>
                    <a:lnTo>
                      <a:pt x="631" y="268"/>
                    </a:lnTo>
                    <a:lnTo>
                      <a:pt x="641" y="251"/>
                    </a:lnTo>
                    <a:lnTo>
                      <a:pt x="653" y="233"/>
                    </a:lnTo>
                    <a:lnTo>
                      <a:pt x="661" y="224"/>
                    </a:lnTo>
                    <a:lnTo>
                      <a:pt x="670" y="216"/>
                    </a:lnTo>
                    <a:lnTo>
                      <a:pt x="679" y="207"/>
                    </a:lnTo>
                    <a:lnTo>
                      <a:pt x="690" y="198"/>
                    </a:lnTo>
                    <a:lnTo>
                      <a:pt x="701" y="189"/>
                    </a:lnTo>
                    <a:lnTo>
                      <a:pt x="714" y="180"/>
                    </a:lnTo>
                    <a:lnTo>
                      <a:pt x="728" y="172"/>
                    </a:lnTo>
                    <a:lnTo>
                      <a:pt x="744" y="164"/>
                    </a:lnTo>
                    <a:lnTo>
                      <a:pt x="749" y="161"/>
                    </a:lnTo>
                    <a:lnTo>
                      <a:pt x="753" y="158"/>
                    </a:lnTo>
                    <a:lnTo>
                      <a:pt x="755" y="156"/>
                    </a:lnTo>
                    <a:lnTo>
                      <a:pt x="755" y="152"/>
                    </a:lnTo>
                    <a:lnTo>
                      <a:pt x="754" y="148"/>
                    </a:lnTo>
                    <a:lnTo>
                      <a:pt x="753" y="145"/>
                    </a:lnTo>
                    <a:lnTo>
                      <a:pt x="751" y="144"/>
                    </a:lnTo>
                    <a:lnTo>
                      <a:pt x="749" y="144"/>
                    </a:lnTo>
                    <a:lnTo>
                      <a:pt x="731" y="135"/>
                    </a:lnTo>
                    <a:lnTo>
                      <a:pt x="715" y="125"/>
                    </a:lnTo>
                    <a:lnTo>
                      <a:pt x="697" y="114"/>
                    </a:lnTo>
                    <a:lnTo>
                      <a:pt x="680" y="99"/>
                    </a:lnTo>
                    <a:lnTo>
                      <a:pt x="672" y="91"/>
                    </a:lnTo>
                    <a:lnTo>
                      <a:pt x="663" y="82"/>
                    </a:lnTo>
                    <a:lnTo>
                      <a:pt x="655" y="73"/>
                    </a:lnTo>
                    <a:lnTo>
                      <a:pt x="647" y="63"/>
                    </a:lnTo>
                    <a:lnTo>
                      <a:pt x="640" y="52"/>
                    </a:lnTo>
                    <a:lnTo>
                      <a:pt x="633" y="40"/>
                    </a:lnTo>
                    <a:lnTo>
                      <a:pt x="626" y="26"/>
                    </a:lnTo>
                    <a:lnTo>
                      <a:pt x="619" y="13"/>
                    </a:lnTo>
                    <a:lnTo>
                      <a:pt x="616" y="7"/>
                    </a:lnTo>
                    <a:lnTo>
                      <a:pt x="614" y="4"/>
                    </a:lnTo>
                    <a:lnTo>
                      <a:pt x="611" y="2"/>
                    </a:lnTo>
                    <a:lnTo>
                      <a:pt x="605" y="0"/>
                    </a:lnTo>
                    <a:lnTo>
                      <a:pt x="600" y="0"/>
                    </a:lnTo>
                    <a:lnTo>
                      <a:pt x="596" y="3"/>
                    </a:lnTo>
                    <a:lnTo>
                      <a:pt x="594" y="4"/>
                    </a:lnTo>
                    <a:lnTo>
                      <a:pt x="593" y="6"/>
                    </a:lnTo>
                    <a:lnTo>
                      <a:pt x="591" y="8"/>
                    </a:lnTo>
                    <a:lnTo>
                      <a:pt x="591" y="10"/>
                    </a:lnTo>
                    <a:lnTo>
                      <a:pt x="593" y="16"/>
                    </a:lnTo>
                    <a:lnTo>
                      <a:pt x="597" y="26"/>
                    </a:lnTo>
                    <a:lnTo>
                      <a:pt x="604" y="41"/>
                    </a:lnTo>
                    <a:lnTo>
                      <a:pt x="614" y="58"/>
                    </a:lnTo>
                    <a:lnTo>
                      <a:pt x="626" y="77"/>
                    </a:lnTo>
                    <a:lnTo>
                      <a:pt x="642" y="97"/>
                    </a:lnTo>
                    <a:lnTo>
                      <a:pt x="652" y="107"/>
                    </a:lnTo>
                    <a:lnTo>
                      <a:pt x="661" y="117"/>
                    </a:lnTo>
                    <a:lnTo>
                      <a:pt x="672" y="126"/>
                    </a:lnTo>
                    <a:lnTo>
                      <a:pt x="683" y="135"/>
                    </a:lnTo>
                    <a:lnTo>
                      <a:pt x="28" y="135"/>
                    </a:lnTo>
                    <a:lnTo>
                      <a:pt x="19" y="135"/>
                    </a:lnTo>
                    <a:lnTo>
                      <a:pt x="10" y="137"/>
                    </a:lnTo>
                    <a:lnTo>
                      <a:pt x="6" y="139"/>
                    </a:lnTo>
                    <a:lnTo>
                      <a:pt x="3" y="142"/>
                    </a:lnTo>
                    <a:lnTo>
                      <a:pt x="1" y="146"/>
                    </a:lnTo>
                    <a:lnTo>
                      <a:pt x="0" y="152"/>
                    </a:lnTo>
                    <a:lnTo>
                      <a:pt x="1" y="157"/>
                    </a:lnTo>
                    <a:lnTo>
                      <a:pt x="3" y="162"/>
                    </a:lnTo>
                    <a:lnTo>
                      <a:pt x="6" y="165"/>
                    </a:lnTo>
                    <a:lnTo>
                      <a:pt x="10" y="167"/>
                    </a:lnTo>
                    <a:lnTo>
                      <a:pt x="19" y="168"/>
                    </a:lnTo>
                    <a:lnTo>
                      <a:pt x="28" y="168"/>
                    </a:lnTo>
                    <a:lnTo>
                      <a:pt x="683" y="16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94" name="Freeform 330"/>
              <p:cNvSpPr>
                <a:spLocks/>
              </p:cNvSpPr>
              <p:nvPr/>
            </p:nvSpPr>
            <p:spPr bwMode="auto">
              <a:xfrm>
                <a:off x="8723313" y="6088063"/>
                <a:ext cx="61912" cy="69850"/>
              </a:xfrm>
              <a:custGeom>
                <a:avLst/>
                <a:gdLst>
                  <a:gd name="T0" fmla="*/ 629944909 w 345"/>
                  <a:gd name="T1" fmla="*/ 0 h 392"/>
                  <a:gd name="T2" fmla="*/ 306293379 w 345"/>
                  <a:gd name="T3" fmla="*/ 79219344 h 392"/>
                  <a:gd name="T4" fmla="*/ 0 w 345"/>
                  <a:gd name="T5" fmla="*/ 124464860 h 392"/>
                  <a:gd name="T6" fmla="*/ 52009669 w 345"/>
                  <a:gd name="T7" fmla="*/ 192349081 h 392"/>
                  <a:gd name="T8" fmla="*/ 179151614 w 345"/>
                  <a:gd name="T9" fmla="*/ 192349081 h 392"/>
                  <a:gd name="T10" fmla="*/ 271609559 w 345"/>
                  <a:gd name="T11" fmla="*/ 214987609 h 392"/>
                  <a:gd name="T12" fmla="*/ 317854772 w 345"/>
                  <a:gd name="T13" fmla="*/ 243277928 h 392"/>
                  <a:gd name="T14" fmla="*/ 358303048 w 345"/>
                  <a:gd name="T15" fmla="*/ 277220039 h 392"/>
                  <a:gd name="T16" fmla="*/ 381425655 w 345"/>
                  <a:gd name="T17" fmla="*/ 333800855 h 392"/>
                  <a:gd name="T18" fmla="*/ 416109475 w 345"/>
                  <a:gd name="T19" fmla="*/ 458265715 h 392"/>
                  <a:gd name="T20" fmla="*/ 456557931 w 345"/>
                  <a:gd name="T21" fmla="*/ 650646335 h 392"/>
                  <a:gd name="T22" fmla="*/ 479680358 w 345"/>
                  <a:gd name="T23" fmla="*/ 826040220 h 392"/>
                  <a:gd name="T24" fmla="*/ 502802965 w 345"/>
                  <a:gd name="T25" fmla="*/ 961808484 h 392"/>
                  <a:gd name="T26" fmla="*/ 525893269 w 345"/>
                  <a:gd name="T27" fmla="*/ 1318248045 h 392"/>
                  <a:gd name="T28" fmla="*/ 560577090 w 345"/>
                  <a:gd name="T29" fmla="*/ 1697325955 h 392"/>
                  <a:gd name="T30" fmla="*/ 566373847 w 345"/>
                  <a:gd name="T31" fmla="*/ 1855732926 h 392"/>
                  <a:gd name="T32" fmla="*/ 566373847 w 345"/>
                  <a:gd name="T33" fmla="*/ 1957559258 h 392"/>
                  <a:gd name="T34" fmla="*/ 572138483 w 345"/>
                  <a:gd name="T35" fmla="*/ 2138604756 h 392"/>
                  <a:gd name="T36" fmla="*/ 583699696 w 345"/>
                  <a:gd name="T37" fmla="*/ 2147483647 h 392"/>
                  <a:gd name="T38" fmla="*/ 606822303 w 345"/>
                  <a:gd name="T39" fmla="*/ 2147483647 h 392"/>
                  <a:gd name="T40" fmla="*/ 635709365 w 345"/>
                  <a:gd name="T41" fmla="*/ 2147483647 h 392"/>
                  <a:gd name="T42" fmla="*/ 693515792 w 345"/>
                  <a:gd name="T43" fmla="*/ 2147483647 h 392"/>
                  <a:gd name="T44" fmla="*/ 826422193 w 345"/>
                  <a:gd name="T45" fmla="*/ 2070720534 h 392"/>
                  <a:gd name="T46" fmla="*/ 1277215488 w 345"/>
                  <a:gd name="T47" fmla="*/ 1584164679 h 392"/>
                  <a:gd name="T48" fmla="*/ 1439008951 w 345"/>
                  <a:gd name="T49" fmla="*/ 1386132088 h 392"/>
                  <a:gd name="T50" fmla="*/ 1635518537 w 345"/>
                  <a:gd name="T51" fmla="*/ 1120215455 h 392"/>
                  <a:gd name="T52" fmla="*/ 1803108937 w 345"/>
                  <a:gd name="T53" fmla="*/ 859982330 h 392"/>
                  <a:gd name="T54" fmla="*/ 1918689489 w 345"/>
                  <a:gd name="T55" fmla="*/ 644994722 h 392"/>
                  <a:gd name="T56" fmla="*/ 1976495916 w 345"/>
                  <a:gd name="T57" fmla="*/ 463917328 h 392"/>
                  <a:gd name="T58" fmla="*/ 1993821585 w 345"/>
                  <a:gd name="T59" fmla="*/ 299858744 h 392"/>
                  <a:gd name="T60" fmla="*/ 1976495916 w 345"/>
                  <a:gd name="T61" fmla="*/ 186697290 h 392"/>
                  <a:gd name="T62" fmla="*/ 1918689489 w 345"/>
                  <a:gd name="T63" fmla="*/ 90522749 h 392"/>
                  <a:gd name="T64" fmla="*/ 1831996000 w 345"/>
                  <a:gd name="T65" fmla="*/ 33942111 h 392"/>
                  <a:gd name="T66" fmla="*/ 1722212026 w 345"/>
                  <a:gd name="T67" fmla="*/ 5651792 h 392"/>
                  <a:gd name="T68" fmla="*/ 1647079930 w 345"/>
                  <a:gd name="T69" fmla="*/ 16986914 h 392"/>
                  <a:gd name="T70" fmla="*/ 1589273503 w 345"/>
                  <a:gd name="T71" fmla="*/ 50929025 h 392"/>
                  <a:gd name="T72" fmla="*/ 1554589683 w 345"/>
                  <a:gd name="T73" fmla="*/ 96174541 h 392"/>
                  <a:gd name="T74" fmla="*/ 1543060592 w 345"/>
                  <a:gd name="T75" fmla="*/ 158406970 h 392"/>
                  <a:gd name="T76" fmla="*/ 1554589683 w 345"/>
                  <a:gd name="T77" fmla="*/ 260264842 h 392"/>
                  <a:gd name="T78" fmla="*/ 1595070261 w 345"/>
                  <a:gd name="T79" fmla="*/ 322497272 h 392"/>
                  <a:gd name="T80" fmla="*/ 1722212026 w 345"/>
                  <a:gd name="T81" fmla="*/ 452613923 h 392"/>
                  <a:gd name="T82" fmla="*/ 1739537875 w 345"/>
                  <a:gd name="T83" fmla="*/ 509194561 h 392"/>
                  <a:gd name="T84" fmla="*/ 1739537875 w 345"/>
                  <a:gd name="T85" fmla="*/ 582730574 h 392"/>
                  <a:gd name="T86" fmla="*/ 1704854055 w 345"/>
                  <a:gd name="T87" fmla="*/ 701543642 h 392"/>
                  <a:gd name="T88" fmla="*/ 1647079930 w 345"/>
                  <a:gd name="T89" fmla="*/ 842995416 h 392"/>
                  <a:gd name="T90" fmla="*/ 1554589683 w 345"/>
                  <a:gd name="T91" fmla="*/ 1001402387 h 392"/>
                  <a:gd name="T92" fmla="*/ 1386999462 w 345"/>
                  <a:gd name="T93" fmla="*/ 1256015615 h 392"/>
                  <a:gd name="T94" fmla="*/ 1092267296 w 345"/>
                  <a:gd name="T95" fmla="*/ 1612454998 h 392"/>
                  <a:gd name="T96" fmla="*/ 930441531 w 345"/>
                  <a:gd name="T97" fmla="*/ 1719932943 h 392"/>
                  <a:gd name="T98" fmla="*/ 895789833 w 345"/>
                  <a:gd name="T99" fmla="*/ 1244712032 h 392"/>
                  <a:gd name="T100" fmla="*/ 843748042 w 345"/>
                  <a:gd name="T101" fmla="*/ 792066391 h 392"/>
                  <a:gd name="T102" fmla="*/ 780177159 w 345"/>
                  <a:gd name="T103" fmla="*/ 379078088 h 392"/>
                  <a:gd name="T104" fmla="*/ 687719034 w 345"/>
                  <a:gd name="T105" fmla="*/ 16986914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3"/>
                    </a:moveTo>
                    <a:lnTo>
                      <a:pt x="109" y="0"/>
                    </a:lnTo>
                    <a:lnTo>
                      <a:pt x="83" y="8"/>
                    </a:lnTo>
                    <a:lnTo>
                      <a:pt x="53" y="14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4"/>
                    </a:lnTo>
                    <a:lnTo>
                      <a:pt x="9" y="34"/>
                    </a:lnTo>
                    <a:lnTo>
                      <a:pt x="17" y="34"/>
                    </a:lnTo>
                    <a:lnTo>
                      <a:pt x="31" y="34"/>
                    </a:lnTo>
                    <a:lnTo>
                      <a:pt x="42" y="36"/>
                    </a:lnTo>
                    <a:lnTo>
                      <a:pt x="47" y="38"/>
                    </a:lnTo>
                    <a:lnTo>
                      <a:pt x="51" y="39"/>
                    </a:lnTo>
                    <a:lnTo>
                      <a:pt x="55" y="43"/>
                    </a:lnTo>
                    <a:lnTo>
                      <a:pt x="59" y="46"/>
                    </a:lnTo>
                    <a:lnTo>
                      <a:pt x="62" y="49"/>
                    </a:lnTo>
                    <a:lnTo>
                      <a:pt x="64" y="54"/>
                    </a:lnTo>
                    <a:lnTo>
                      <a:pt x="66" y="59"/>
                    </a:lnTo>
                    <a:lnTo>
                      <a:pt x="69" y="65"/>
                    </a:lnTo>
                    <a:lnTo>
                      <a:pt x="72" y="81"/>
                    </a:lnTo>
                    <a:lnTo>
                      <a:pt x="75" y="99"/>
                    </a:lnTo>
                    <a:lnTo>
                      <a:pt x="79" y="115"/>
                    </a:lnTo>
                    <a:lnTo>
                      <a:pt x="81" y="131"/>
                    </a:lnTo>
                    <a:lnTo>
                      <a:pt x="83" y="146"/>
                    </a:lnTo>
                    <a:lnTo>
                      <a:pt x="86" y="159"/>
                    </a:lnTo>
                    <a:lnTo>
                      <a:pt x="87" y="170"/>
                    </a:lnTo>
                    <a:lnTo>
                      <a:pt x="89" y="195"/>
                    </a:lnTo>
                    <a:lnTo>
                      <a:pt x="91" y="233"/>
                    </a:lnTo>
                    <a:lnTo>
                      <a:pt x="96" y="284"/>
                    </a:lnTo>
                    <a:lnTo>
                      <a:pt x="97" y="300"/>
                    </a:lnTo>
                    <a:lnTo>
                      <a:pt x="98" y="316"/>
                    </a:lnTo>
                    <a:lnTo>
                      <a:pt x="98" y="328"/>
                    </a:lnTo>
                    <a:lnTo>
                      <a:pt x="98" y="338"/>
                    </a:lnTo>
                    <a:lnTo>
                      <a:pt x="98" y="346"/>
                    </a:lnTo>
                    <a:lnTo>
                      <a:pt x="98" y="365"/>
                    </a:lnTo>
                    <a:lnTo>
                      <a:pt x="99" y="378"/>
                    </a:lnTo>
                    <a:lnTo>
                      <a:pt x="100" y="387"/>
                    </a:lnTo>
                    <a:lnTo>
                      <a:pt x="101" y="389"/>
                    </a:lnTo>
                    <a:lnTo>
                      <a:pt x="102" y="391"/>
                    </a:lnTo>
                    <a:lnTo>
                      <a:pt x="105" y="392"/>
                    </a:lnTo>
                    <a:lnTo>
                      <a:pt x="107" y="392"/>
                    </a:lnTo>
                    <a:lnTo>
                      <a:pt x="110" y="391"/>
                    </a:lnTo>
                    <a:lnTo>
                      <a:pt x="115" y="390"/>
                    </a:lnTo>
                    <a:lnTo>
                      <a:pt x="120" y="386"/>
                    </a:lnTo>
                    <a:lnTo>
                      <a:pt x="127" y="381"/>
                    </a:lnTo>
                    <a:lnTo>
                      <a:pt x="143" y="366"/>
                    </a:lnTo>
                    <a:lnTo>
                      <a:pt x="163" y="345"/>
                    </a:lnTo>
                    <a:lnTo>
                      <a:pt x="221" y="280"/>
                    </a:lnTo>
                    <a:lnTo>
                      <a:pt x="235" y="264"/>
                    </a:lnTo>
                    <a:lnTo>
                      <a:pt x="249" y="245"/>
                    </a:lnTo>
                    <a:lnTo>
                      <a:pt x="266" y="224"/>
                    </a:lnTo>
                    <a:lnTo>
                      <a:pt x="283" y="198"/>
                    </a:lnTo>
                    <a:lnTo>
                      <a:pt x="298" y="175"/>
                    </a:lnTo>
                    <a:lnTo>
                      <a:pt x="312" y="152"/>
                    </a:lnTo>
                    <a:lnTo>
                      <a:pt x="323" y="132"/>
                    </a:lnTo>
                    <a:lnTo>
                      <a:pt x="332" y="114"/>
                    </a:lnTo>
                    <a:lnTo>
                      <a:pt x="338" y="96"/>
                    </a:lnTo>
                    <a:lnTo>
                      <a:pt x="342" y="82"/>
                    </a:lnTo>
                    <a:lnTo>
                      <a:pt x="345" y="66"/>
                    </a:lnTo>
                    <a:lnTo>
                      <a:pt x="345" y="53"/>
                    </a:lnTo>
                    <a:lnTo>
                      <a:pt x="345" y="42"/>
                    </a:lnTo>
                    <a:lnTo>
                      <a:pt x="342" y="33"/>
                    </a:lnTo>
                    <a:lnTo>
                      <a:pt x="338" y="24"/>
                    </a:lnTo>
                    <a:lnTo>
                      <a:pt x="332" y="16"/>
                    </a:lnTo>
                    <a:lnTo>
                      <a:pt x="325" y="10"/>
                    </a:lnTo>
                    <a:lnTo>
                      <a:pt x="317" y="6"/>
                    </a:lnTo>
                    <a:lnTo>
                      <a:pt x="308" y="2"/>
                    </a:lnTo>
                    <a:lnTo>
                      <a:pt x="298" y="1"/>
                    </a:lnTo>
                    <a:lnTo>
                      <a:pt x="292" y="1"/>
                    </a:lnTo>
                    <a:lnTo>
                      <a:pt x="285" y="3"/>
                    </a:lnTo>
                    <a:lnTo>
                      <a:pt x="279" y="6"/>
                    </a:lnTo>
                    <a:lnTo>
                      <a:pt x="275" y="9"/>
                    </a:lnTo>
                    <a:lnTo>
                      <a:pt x="271" y="12"/>
                    </a:lnTo>
                    <a:lnTo>
                      <a:pt x="269" y="17"/>
                    </a:lnTo>
                    <a:lnTo>
                      <a:pt x="267" y="22"/>
                    </a:lnTo>
                    <a:lnTo>
                      <a:pt x="267" y="28"/>
                    </a:lnTo>
                    <a:lnTo>
                      <a:pt x="267" y="37"/>
                    </a:lnTo>
                    <a:lnTo>
                      <a:pt x="269" y="46"/>
                    </a:lnTo>
                    <a:lnTo>
                      <a:pt x="273" y="53"/>
                    </a:lnTo>
                    <a:lnTo>
                      <a:pt x="276" y="57"/>
                    </a:lnTo>
                    <a:lnTo>
                      <a:pt x="296" y="76"/>
                    </a:lnTo>
                    <a:lnTo>
                      <a:pt x="298" y="80"/>
                    </a:lnTo>
                    <a:lnTo>
                      <a:pt x="299" y="84"/>
                    </a:lnTo>
                    <a:lnTo>
                      <a:pt x="301" y="90"/>
                    </a:lnTo>
                    <a:lnTo>
                      <a:pt x="302" y="95"/>
                    </a:lnTo>
                    <a:lnTo>
                      <a:pt x="301" y="103"/>
                    </a:lnTo>
                    <a:lnTo>
                      <a:pt x="298" y="113"/>
                    </a:lnTo>
                    <a:lnTo>
                      <a:pt x="295" y="124"/>
                    </a:lnTo>
                    <a:lnTo>
                      <a:pt x="291" y="137"/>
                    </a:lnTo>
                    <a:lnTo>
                      <a:pt x="285" y="149"/>
                    </a:lnTo>
                    <a:lnTo>
                      <a:pt x="278" y="163"/>
                    </a:lnTo>
                    <a:lnTo>
                      <a:pt x="269" y="177"/>
                    </a:lnTo>
                    <a:lnTo>
                      <a:pt x="260" y="192"/>
                    </a:lnTo>
                    <a:lnTo>
                      <a:pt x="240" y="222"/>
                    </a:lnTo>
                    <a:lnTo>
                      <a:pt x="215" y="253"/>
                    </a:lnTo>
                    <a:lnTo>
                      <a:pt x="189" y="285"/>
                    </a:lnTo>
                    <a:lnTo>
                      <a:pt x="161" y="316"/>
                    </a:lnTo>
                    <a:lnTo>
                      <a:pt x="161" y="304"/>
                    </a:lnTo>
                    <a:lnTo>
                      <a:pt x="158" y="261"/>
                    </a:lnTo>
                    <a:lnTo>
                      <a:pt x="155" y="220"/>
                    </a:lnTo>
                    <a:lnTo>
                      <a:pt x="152" y="179"/>
                    </a:lnTo>
                    <a:lnTo>
                      <a:pt x="146" y="140"/>
                    </a:lnTo>
                    <a:lnTo>
                      <a:pt x="140" y="103"/>
                    </a:lnTo>
                    <a:lnTo>
                      <a:pt x="135" y="67"/>
                    </a:lnTo>
                    <a:lnTo>
                      <a:pt x="127" y="35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95" name="Freeform 331"/>
              <p:cNvSpPr>
                <a:spLocks/>
              </p:cNvSpPr>
              <p:nvPr/>
            </p:nvSpPr>
            <p:spPr bwMode="auto">
              <a:xfrm>
                <a:off x="8799513" y="6103938"/>
                <a:ext cx="30162" cy="74613"/>
              </a:xfrm>
              <a:custGeom>
                <a:avLst/>
                <a:gdLst>
                  <a:gd name="T0" fmla="*/ 563716127 w 176"/>
                  <a:gd name="T1" fmla="*/ 0 h 422"/>
                  <a:gd name="T2" fmla="*/ 0 w 176"/>
                  <a:gd name="T3" fmla="*/ 309516118 h 422"/>
                  <a:gd name="T4" fmla="*/ 0 w 176"/>
                  <a:gd name="T5" fmla="*/ 359283696 h 422"/>
                  <a:gd name="T6" fmla="*/ 45287558 w 176"/>
                  <a:gd name="T7" fmla="*/ 348217280 h 422"/>
                  <a:gd name="T8" fmla="*/ 186231327 w 176"/>
                  <a:gd name="T9" fmla="*/ 292947612 h 422"/>
                  <a:gd name="T10" fmla="*/ 191253472 w 176"/>
                  <a:gd name="T11" fmla="*/ 287414403 h 422"/>
                  <a:gd name="T12" fmla="*/ 206349381 w 176"/>
                  <a:gd name="T13" fmla="*/ 287414403 h 422"/>
                  <a:gd name="T14" fmla="*/ 231518885 w 176"/>
                  <a:gd name="T15" fmla="*/ 287414403 h 422"/>
                  <a:gd name="T16" fmla="*/ 256688560 w 176"/>
                  <a:gd name="T17" fmla="*/ 292947612 h 422"/>
                  <a:gd name="T18" fmla="*/ 271784298 w 176"/>
                  <a:gd name="T19" fmla="*/ 303982910 h 422"/>
                  <a:gd name="T20" fmla="*/ 286880208 w 176"/>
                  <a:gd name="T21" fmla="*/ 320582534 h 422"/>
                  <a:gd name="T22" fmla="*/ 301976117 w 176"/>
                  <a:gd name="T23" fmla="*/ 337150863 h 422"/>
                  <a:gd name="T24" fmla="*/ 312049711 w 176"/>
                  <a:gd name="T25" fmla="*/ 359283696 h 422"/>
                  <a:gd name="T26" fmla="*/ 317101332 w 176"/>
                  <a:gd name="T27" fmla="*/ 386918442 h 422"/>
                  <a:gd name="T28" fmla="*/ 317101332 w 176"/>
                  <a:gd name="T29" fmla="*/ 420055277 h 422"/>
                  <a:gd name="T30" fmla="*/ 317101332 w 176"/>
                  <a:gd name="T31" fmla="*/ 2039535923 h 422"/>
                  <a:gd name="T32" fmla="*/ 317101332 w 176"/>
                  <a:gd name="T33" fmla="*/ 2100338800 h 422"/>
                  <a:gd name="T34" fmla="*/ 307027567 w 176"/>
                  <a:gd name="T35" fmla="*/ 2147483647 h 422"/>
                  <a:gd name="T36" fmla="*/ 291931829 w 176"/>
                  <a:gd name="T37" fmla="*/ 2147483647 h 422"/>
                  <a:gd name="T38" fmla="*/ 281858063 w 176"/>
                  <a:gd name="T39" fmla="*/ 2147483647 h 422"/>
                  <a:gd name="T40" fmla="*/ 271784298 w 176"/>
                  <a:gd name="T41" fmla="*/ 2147483647 h 422"/>
                  <a:gd name="T42" fmla="*/ 256688560 w 176"/>
                  <a:gd name="T43" fmla="*/ 2147483647 h 422"/>
                  <a:gd name="T44" fmla="*/ 216422975 w 176"/>
                  <a:gd name="T45" fmla="*/ 2147483647 h 422"/>
                  <a:gd name="T46" fmla="*/ 166083968 w 176"/>
                  <a:gd name="T47" fmla="*/ 2147483647 h 422"/>
                  <a:gd name="T48" fmla="*/ 95626736 w 176"/>
                  <a:gd name="T49" fmla="*/ 2147483647 h 422"/>
                  <a:gd name="T50" fmla="*/ 20147359 w 176"/>
                  <a:gd name="T51" fmla="*/ 2147483647 h 422"/>
                  <a:gd name="T52" fmla="*/ 20147359 w 176"/>
                  <a:gd name="T53" fmla="*/ 2147483647 h 422"/>
                  <a:gd name="T54" fmla="*/ 885839603 w 176"/>
                  <a:gd name="T55" fmla="*/ 2147483647 h 422"/>
                  <a:gd name="T56" fmla="*/ 885839603 w 176"/>
                  <a:gd name="T57" fmla="*/ 2147483647 h 422"/>
                  <a:gd name="T58" fmla="*/ 805308777 w 176"/>
                  <a:gd name="T59" fmla="*/ 2147483647 h 422"/>
                  <a:gd name="T60" fmla="*/ 739873689 w 176"/>
                  <a:gd name="T61" fmla="*/ 2147483647 h 422"/>
                  <a:gd name="T62" fmla="*/ 689534510 w 176"/>
                  <a:gd name="T63" fmla="*/ 2147483647 h 422"/>
                  <a:gd name="T64" fmla="*/ 649269097 w 176"/>
                  <a:gd name="T65" fmla="*/ 2147483647 h 422"/>
                  <a:gd name="T66" fmla="*/ 619077449 w 176"/>
                  <a:gd name="T67" fmla="*/ 2147483647 h 422"/>
                  <a:gd name="T68" fmla="*/ 603981540 w 176"/>
                  <a:gd name="T69" fmla="*/ 2147483647 h 422"/>
                  <a:gd name="T70" fmla="*/ 593907774 w 176"/>
                  <a:gd name="T71" fmla="*/ 2144573170 h 422"/>
                  <a:gd name="T72" fmla="*/ 593907774 w 176"/>
                  <a:gd name="T73" fmla="*/ 2100338800 h 422"/>
                  <a:gd name="T74" fmla="*/ 593907774 w 176"/>
                  <a:gd name="T75" fmla="*/ 11066416 h 422"/>
                  <a:gd name="T76" fmla="*/ 563716127 w 176"/>
                  <a:gd name="T77" fmla="*/ 0 h 42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2"/>
                  <a:gd name="T119" fmla="*/ 176 w 176"/>
                  <a:gd name="T120" fmla="*/ 422 h 422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2">
                    <a:moveTo>
                      <a:pt x="112" y="0"/>
                    </a:moveTo>
                    <a:lnTo>
                      <a:pt x="0" y="56"/>
                    </a:lnTo>
                    <a:lnTo>
                      <a:pt x="0" y="65"/>
                    </a:lnTo>
                    <a:lnTo>
                      <a:pt x="9" y="63"/>
                    </a:lnTo>
                    <a:lnTo>
                      <a:pt x="37" y="53"/>
                    </a:lnTo>
                    <a:lnTo>
                      <a:pt x="38" y="52"/>
                    </a:lnTo>
                    <a:lnTo>
                      <a:pt x="41" y="52"/>
                    </a:lnTo>
                    <a:lnTo>
                      <a:pt x="46" y="52"/>
                    </a:lnTo>
                    <a:lnTo>
                      <a:pt x="51" y="53"/>
                    </a:lnTo>
                    <a:lnTo>
                      <a:pt x="54" y="55"/>
                    </a:lnTo>
                    <a:lnTo>
                      <a:pt x="57" y="58"/>
                    </a:lnTo>
                    <a:lnTo>
                      <a:pt x="60" y="61"/>
                    </a:lnTo>
                    <a:lnTo>
                      <a:pt x="62" y="65"/>
                    </a:lnTo>
                    <a:lnTo>
                      <a:pt x="63" y="70"/>
                    </a:lnTo>
                    <a:lnTo>
                      <a:pt x="63" y="76"/>
                    </a:lnTo>
                    <a:lnTo>
                      <a:pt x="63" y="369"/>
                    </a:lnTo>
                    <a:lnTo>
                      <a:pt x="63" y="380"/>
                    </a:lnTo>
                    <a:lnTo>
                      <a:pt x="61" y="389"/>
                    </a:lnTo>
                    <a:lnTo>
                      <a:pt x="58" y="393"/>
                    </a:lnTo>
                    <a:lnTo>
                      <a:pt x="56" y="396"/>
                    </a:lnTo>
                    <a:lnTo>
                      <a:pt x="54" y="399"/>
                    </a:lnTo>
                    <a:lnTo>
                      <a:pt x="51" y="402"/>
                    </a:lnTo>
                    <a:lnTo>
                      <a:pt x="43" y="406"/>
                    </a:lnTo>
                    <a:lnTo>
                      <a:pt x="33" y="408"/>
                    </a:lnTo>
                    <a:lnTo>
                      <a:pt x="19" y="411"/>
                    </a:lnTo>
                    <a:lnTo>
                      <a:pt x="4" y="412"/>
                    </a:lnTo>
                    <a:lnTo>
                      <a:pt x="4" y="422"/>
                    </a:lnTo>
                    <a:lnTo>
                      <a:pt x="176" y="422"/>
                    </a:lnTo>
                    <a:lnTo>
                      <a:pt x="176" y="412"/>
                    </a:lnTo>
                    <a:lnTo>
                      <a:pt x="160" y="411"/>
                    </a:lnTo>
                    <a:lnTo>
                      <a:pt x="147" y="409"/>
                    </a:lnTo>
                    <a:lnTo>
                      <a:pt x="137" y="408"/>
                    </a:lnTo>
                    <a:lnTo>
                      <a:pt x="129" y="405"/>
                    </a:lnTo>
                    <a:lnTo>
                      <a:pt x="123" y="400"/>
                    </a:lnTo>
                    <a:lnTo>
                      <a:pt x="120" y="395"/>
                    </a:lnTo>
                    <a:lnTo>
                      <a:pt x="118" y="388"/>
                    </a:lnTo>
                    <a:lnTo>
                      <a:pt x="118" y="380"/>
                    </a:lnTo>
                    <a:lnTo>
                      <a:pt x="118" y="2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96" name="Freeform 332"/>
              <p:cNvSpPr>
                <a:spLocks/>
              </p:cNvSpPr>
              <p:nvPr/>
            </p:nvSpPr>
            <p:spPr bwMode="auto">
              <a:xfrm>
                <a:off x="8845550" y="6103938"/>
                <a:ext cx="42862" cy="76200"/>
              </a:xfrm>
              <a:custGeom>
                <a:avLst/>
                <a:gdLst>
                  <a:gd name="T0" fmla="*/ 1042698053 w 243"/>
                  <a:gd name="T1" fmla="*/ 845874935 h 430"/>
                  <a:gd name="T2" fmla="*/ 1174396575 w 243"/>
                  <a:gd name="T3" fmla="*/ 667787738 h 430"/>
                  <a:gd name="T4" fmla="*/ 1212789109 w 243"/>
                  <a:gd name="T5" fmla="*/ 467467153 h 430"/>
                  <a:gd name="T6" fmla="*/ 1196330631 w 243"/>
                  <a:gd name="T7" fmla="*/ 328319750 h 430"/>
                  <a:gd name="T8" fmla="*/ 1135972821 w 243"/>
                  <a:gd name="T9" fmla="*/ 200351951 h 430"/>
                  <a:gd name="T10" fmla="*/ 1037191256 w 243"/>
                  <a:gd name="T11" fmla="*/ 100176064 h 430"/>
                  <a:gd name="T12" fmla="*/ 899985937 w 243"/>
                  <a:gd name="T13" fmla="*/ 33381448 h 430"/>
                  <a:gd name="T14" fmla="*/ 746353360 w 243"/>
                  <a:gd name="T15" fmla="*/ 0 h 430"/>
                  <a:gd name="T16" fmla="*/ 570724287 w 243"/>
                  <a:gd name="T17" fmla="*/ 11116694 h 430"/>
                  <a:gd name="T18" fmla="*/ 411584736 w 243"/>
                  <a:gd name="T19" fmla="*/ 61204726 h 430"/>
                  <a:gd name="T20" fmla="*/ 268903665 w 243"/>
                  <a:gd name="T21" fmla="*/ 144674206 h 430"/>
                  <a:gd name="T22" fmla="*/ 153663798 w 243"/>
                  <a:gd name="T23" fmla="*/ 272673371 h 430"/>
                  <a:gd name="T24" fmla="*/ 60357810 w 243"/>
                  <a:gd name="T25" fmla="*/ 434054161 h 430"/>
                  <a:gd name="T26" fmla="*/ 65864783 w 243"/>
                  <a:gd name="T27" fmla="*/ 584318080 h 430"/>
                  <a:gd name="T28" fmla="*/ 230480086 w 243"/>
                  <a:gd name="T29" fmla="*/ 350584681 h 430"/>
                  <a:gd name="T30" fmla="*/ 422567462 w 243"/>
                  <a:gd name="T31" fmla="*/ 233733576 h 430"/>
                  <a:gd name="T32" fmla="*/ 614623794 w 243"/>
                  <a:gd name="T33" fmla="*/ 217026992 h 430"/>
                  <a:gd name="T34" fmla="*/ 724388084 w 243"/>
                  <a:gd name="T35" fmla="*/ 239291923 h 430"/>
                  <a:gd name="T36" fmla="*/ 817693896 w 243"/>
                  <a:gd name="T37" fmla="*/ 289379955 h 430"/>
                  <a:gd name="T38" fmla="*/ 883527459 w 243"/>
                  <a:gd name="T39" fmla="*/ 372849435 h 430"/>
                  <a:gd name="T40" fmla="*/ 927426966 w 243"/>
                  <a:gd name="T41" fmla="*/ 461877262 h 430"/>
                  <a:gd name="T42" fmla="*/ 938409692 w 243"/>
                  <a:gd name="T43" fmla="*/ 584318080 h 430"/>
                  <a:gd name="T44" fmla="*/ 921951213 w 243"/>
                  <a:gd name="T45" fmla="*/ 723434117 h 430"/>
                  <a:gd name="T46" fmla="*/ 856086430 w 243"/>
                  <a:gd name="T47" fmla="*/ 851433282 h 430"/>
                  <a:gd name="T48" fmla="*/ 751829113 w 243"/>
                  <a:gd name="T49" fmla="*/ 962726040 h 430"/>
                  <a:gd name="T50" fmla="*/ 614623794 w 243"/>
                  <a:gd name="T51" fmla="*/ 1062901927 h 430"/>
                  <a:gd name="T52" fmla="*/ 439025941 w 243"/>
                  <a:gd name="T53" fmla="*/ 1135254713 h 430"/>
                  <a:gd name="T54" fmla="*/ 411584736 w 243"/>
                  <a:gd name="T55" fmla="*/ 1202017786 h 430"/>
                  <a:gd name="T56" fmla="*/ 576231260 w 243"/>
                  <a:gd name="T57" fmla="*/ 1207576310 h 430"/>
                  <a:gd name="T58" fmla="*/ 729863837 w 243"/>
                  <a:gd name="T59" fmla="*/ 1235399411 h 430"/>
                  <a:gd name="T60" fmla="*/ 867069156 w 243"/>
                  <a:gd name="T61" fmla="*/ 1307752197 h 430"/>
                  <a:gd name="T62" fmla="*/ 987815996 w 243"/>
                  <a:gd name="T63" fmla="*/ 1435751362 h 430"/>
                  <a:gd name="T64" fmla="*/ 1070108038 w 243"/>
                  <a:gd name="T65" fmla="*/ 1619396907 h 430"/>
                  <a:gd name="T66" fmla="*/ 1081090764 w 243"/>
                  <a:gd name="T67" fmla="*/ 1803042451 h 430"/>
                  <a:gd name="T68" fmla="*/ 1048173806 w 243"/>
                  <a:gd name="T69" fmla="*/ 1953275181 h 430"/>
                  <a:gd name="T70" fmla="*/ 982309023 w 243"/>
                  <a:gd name="T71" fmla="*/ 2081274346 h 430"/>
                  <a:gd name="T72" fmla="*/ 889034432 w 243"/>
                  <a:gd name="T73" fmla="*/ 2147483647 h 430"/>
                  <a:gd name="T74" fmla="*/ 773794389 w 243"/>
                  <a:gd name="T75" fmla="*/ 2147483647 h 430"/>
                  <a:gd name="T76" fmla="*/ 636589070 w 243"/>
                  <a:gd name="T77" fmla="*/ 2147483647 h 430"/>
                  <a:gd name="T78" fmla="*/ 488401025 w 243"/>
                  <a:gd name="T79" fmla="*/ 2147483647 h 430"/>
                  <a:gd name="T80" fmla="*/ 197563129 w 243"/>
                  <a:gd name="T81" fmla="*/ 2081274346 h 430"/>
                  <a:gd name="T82" fmla="*/ 82323262 w 243"/>
                  <a:gd name="T83" fmla="*/ 2081274346 h 430"/>
                  <a:gd name="T84" fmla="*/ 21965276 w 243"/>
                  <a:gd name="T85" fmla="*/ 2120245507 h 430"/>
                  <a:gd name="T86" fmla="*/ 0 w 243"/>
                  <a:gd name="T87" fmla="*/ 2147483647 h 430"/>
                  <a:gd name="T88" fmla="*/ 16458479 w 243"/>
                  <a:gd name="T89" fmla="*/ 2147483647 h 430"/>
                  <a:gd name="T90" fmla="*/ 109764290 w 243"/>
                  <a:gd name="T91" fmla="*/ 2147483647 h 430"/>
                  <a:gd name="T92" fmla="*/ 318278925 w 243"/>
                  <a:gd name="T93" fmla="*/ 2147483647 h 430"/>
                  <a:gd name="T94" fmla="*/ 636589070 w 243"/>
                  <a:gd name="T95" fmla="*/ 2147483647 h 430"/>
                  <a:gd name="T96" fmla="*/ 916475460 w 243"/>
                  <a:gd name="T97" fmla="*/ 2147483647 h 430"/>
                  <a:gd name="T98" fmla="*/ 1059156532 w 243"/>
                  <a:gd name="T99" fmla="*/ 2147483647 h 430"/>
                  <a:gd name="T100" fmla="*/ 1179872328 w 243"/>
                  <a:gd name="T101" fmla="*/ 2059009415 h 430"/>
                  <a:gd name="T102" fmla="*/ 1262195414 w 243"/>
                  <a:gd name="T103" fmla="*/ 1914335209 h 430"/>
                  <a:gd name="T104" fmla="*/ 1311570674 w 243"/>
                  <a:gd name="T105" fmla="*/ 1752954419 h 430"/>
                  <a:gd name="T106" fmla="*/ 1333535949 w 243"/>
                  <a:gd name="T107" fmla="*/ 1574867399 h 430"/>
                  <a:gd name="T108" fmla="*/ 1322553400 w 243"/>
                  <a:gd name="T109" fmla="*/ 1419044955 h 430"/>
                  <a:gd name="T110" fmla="*/ 1278653892 w 243"/>
                  <a:gd name="T111" fmla="*/ 1279929096 h 430"/>
                  <a:gd name="T112" fmla="*/ 1201837604 w 243"/>
                  <a:gd name="T113" fmla="*/ 1168636338 h 430"/>
                  <a:gd name="T114" fmla="*/ 1097549066 w 243"/>
                  <a:gd name="T115" fmla="*/ 1068460274 h 43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243"/>
                  <a:gd name="T175" fmla="*/ 0 h 430"/>
                  <a:gd name="T176" fmla="*/ 243 w 243"/>
                  <a:gd name="T177" fmla="*/ 430 h 430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243" h="430">
                    <a:moveTo>
                      <a:pt x="163" y="172"/>
                    </a:moveTo>
                    <a:lnTo>
                      <a:pt x="178" y="162"/>
                    </a:lnTo>
                    <a:lnTo>
                      <a:pt x="190" y="152"/>
                    </a:lnTo>
                    <a:lnTo>
                      <a:pt x="200" y="142"/>
                    </a:lnTo>
                    <a:lnTo>
                      <a:pt x="208" y="132"/>
                    </a:lnTo>
                    <a:lnTo>
                      <a:pt x="214" y="120"/>
                    </a:lnTo>
                    <a:lnTo>
                      <a:pt x="218" y="109"/>
                    </a:lnTo>
                    <a:lnTo>
                      <a:pt x="221" y="98"/>
                    </a:lnTo>
                    <a:lnTo>
                      <a:pt x="221" y="84"/>
                    </a:lnTo>
                    <a:lnTo>
                      <a:pt x="221" y="76"/>
                    </a:lnTo>
                    <a:lnTo>
                      <a:pt x="220" y="67"/>
                    </a:lnTo>
                    <a:lnTo>
                      <a:pt x="218" y="59"/>
                    </a:lnTo>
                    <a:lnTo>
                      <a:pt x="215" y="51"/>
                    </a:lnTo>
                    <a:lnTo>
                      <a:pt x="211" y="43"/>
                    </a:lnTo>
                    <a:lnTo>
                      <a:pt x="207" y="36"/>
                    </a:lnTo>
                    <a:lnTo>
                      <a:pt x="201" y="30"/>
                    </a:lnTo>
                    <a:lnTo>
                      <a:pt x="195" y="24"/>
                    </a:lnTo>
                    <a:lnTo>
                      <a:pt x="189" y="18"/>
                    </a:lnTo>
                    <a:lnTo>
                      <a:pt x="181" y="14"/>
                    </a:lnTo>
                    <a:lnTo>
                      <a:pt x="173" y="9"/>
                    </a:lnTo>
                    <a:lnTo>
                      <a:pt x="164" y="6"/>
                    </a:lnTo>
                    <a:lnTo>
                      <a:pt x="155" y="4"/>
                    </a:lnTo>
                    <a:lnTo>
                      <a:pt x="146" y="2"/>
                    </a:lnTo>
                    <a:lnTo>
                      <a:pt x="136" y="0"/>
                    </a:lnTo>
                    <a:lnTo>
                      <a:pt x="126" y="0"/>
                    </a:lnTo>
                    <a:lnTo>
                      <a:pt x="115" y="0"/>
                    </a:lnTo>
                    <a:lnTo>
                      <a:pt x="104" y="2"/>
                    </a:lnTo>
                    <a:lnTo>
                      <a:pt x="94" y="4"/>
                    </a:lnTo>
                    <a:lnTo>
                      <a:pt x="84" y="7"/>
                    </a:lnTo>
                    <a:lnTo>
                      <a:pt x="75" y="11"/>
                    </a:lnTo>
                    <a:lnTo>
                      <a:pt x="66" y="15"/>
                    </a:lnTo>
                    <a:lnTo>
                      <a:pt x="57" y="20"/>
                    </a:lnTo>
                    <a:lnTo>
                      <a:pt x="49" y="26"/>
                    </a:lnTo>
                    <a:lnTo>
                      <a:pt x="41" y="33"/>
                    </a:lnTo>
                    <a:lnTo>
                      <a:pt x="34" y="40"/>
                    </a:lnTo>
                    <a:lnTo>
                      <a:pt x="28" y="49"/>
                    </a:lnTo>
                    <a:lnTo>
                      <a:pt x="22" y="58"/>
                    </a:lnTo>
                    <a:lnTo>
                      <a:pt x="16" y="68"/>
                    </a:lnTo>
                    <a:lnTo>
                      <a:pt x="11" y="78"/>
                    </a:lnTo>
                    <a:lnTo>
                      <a:pt x="6" y="89"/>
                    </a:lnTo>
                    <a:lnTo>
                      <a:pt x="2" y="101"/>
                    </a:lnTo>
                    <a:lnTo>
                      <a:pt x="12" y="105"/>
                    </a:lnTo>
                    <a:lnTo>
                      <a:pt x="22" y="88"/>
                    </a:lnTo>
                    <a:lnTo>
                      <a:pt x="32" y="74"/>
                    </a:lnTo>
                    <a:lnTo>
                      <a:pt x="42" y="63"/>
                    </a:lnTo>
                    <a:lnTo>
                      <a:pt x="53" y="53"/>
                    </a:lnTo>
                    <a:lnTo>
                      <a:pt x="65" y="46"/>
                    </a:lnTo>
                    <a:lnTo>
                      <a:pt x="77" y="42"/>
                    </a:lnTo>
                    <a:lnTo>
                      <a:pt x="90" y="39"/>
                    </a:lnTo>
                    <a:lnTo>
                      <a:pt x="104" y="37"/>
                    </a:lnTo>
                    <a:lnTo>
                      <a:pt x="112" y="39"/>
                    </a:lnTo>
                    <a:lnTo>
                      <a:pt x="118" y="39"/>
                    </a:lnTo>
                    <a:lnTo>
                      <a:pt x="125" y="41"/>
                    </a:lnTo>
                    <a:lnTo>
                      <a:pt x="132" y="43"/>
                    </a:lnTo>
                    <a:lnTo>
                      <a:pt x="137" y="45"/>
                    </a:lnTo>
                    <a:lnTo>
                      <a:pt x="143" y="49"/>
                    </a:lnTo>
                    <a:lnTo>
                      <a:pt x="149" y="52"/>
                    </a:lnTo>
                    <a:lnTo>
                      <a:pt x="153" y="56"/>
                    </a:lnTo>
                    <a:lnTo>
                      <a:pt x="158" y="61"/>
                    </a:lnTo>
                    <a:lnTo>
                      <a:pt x="161" y="67"/>
                    </a:lnTo>
                    <a:lnTo>
                      <a:pt x="164" y="71"/>
                    </a:lnTo>
                    <a:lnTo>
                      <a:pt x="167" y="78"/>
                    </a:lnTo>
                    <a:lnTo>
                      <a:pt x="169" y="83"/>
                    </a:lnTo>
                    <a:lnTo>
                      <a:pt x="170" y="90"/>
                    </a:lnTo>
                    <a:lnTo>
                      <a:pt x="171" y="97"/>
                    </a:lnTo>
                    <a:lnTo>
                      <a:pt x="171" y="105"/>
                    </a:lnTo>
                    <a:lnTo>
                      <a:pt x="171" y="114"/>
                    </a:lnTo>
                    <a:lnTo>
                      <a:pt x="170" y="121"/>
                    </a:lnTo>
                    <a:lnTo>
                      <a:pt x="168" y="130"/>
                    </a:lnTo>
                    <a:lnTo>
                      <a:pt x="164" y="138"/>
                    </a:lnTo>
                    <a:lnTo>
                      <a:pt x="161" y="146"/>
                    </a:lnTo>
                    <a:lnTo>
                      <a:pt x="156" y="153"/>
                    </a:lnTo>
                    <a:lnTo>
                      <a:pt x="151" y="161"/>
                    </a:lnTo>
                    <a:lnTo>
                      <a:pt x="144" y="167"/>
                    </a:lnTo>
                    <a:lnTo>
                      <a:pt x="137" y="173"/>
                    </a:lnTo>
                    <a:lnTo>
                      <a:pt x="130" y="180"/>
                    </a:lnTo>
                    <a:lnTo>
                      <a:pt x="121" y="185"/>
                    </a:lnTo>
                    <a:lnTo>
                      <a:pt x="112" y="191"/>
                    </a:lnTo>
                    <a:lnTo>
                      <a:pt x="103" y="195"/>
                    </a:lnTo>
                    <a:lnTo>
                      <a:pt x="92" y="200"/>
                    </a:lnTo>
                    <a:lnTo>
                      <a:pt x="80" y="204"/>
                    </a:lnTo>
                    <a:lnTo>
                      <a:pt x="69" y="208"/>
                    </a:lnTo>
                    <a:lnTo>
                      <a:pt x="69" y="216"/>
                    </a:lnTo>
                    <a:lnTo>
                      <a:pt x="75" y="216"/>
                    </a:lnTo>
                    <a:lnTo>
                      <a:pt x="80" y="216"/>
                    </a:lnTo>
                    <a:lnTo>
                      <a:pt x="94" y="216"/>
                    </a:lnTo>
                    <a:lnTo>
                      <a:pt x="105" y="217"/>
                    </a:lnTo>
                    <a:lnTo>
                      <a:pt x="116" y="218"/>
                    </a:lnTo>
                    <a:lnTo>
                      <a:pt x="125" y="219"/>
                    </a:lnTo>
                    <a:lnTo>
                      <a:pt x="133" y="222"/>
                    </a:lnTo>
                    <a:lnTo>
                      <a:pt x="141" y="226"/>
                    </a:lnTo>
                    <a:lnTo>
                      <a:pt x="150" y="229"/>
                    </a:lnTo>
                    <a:lnTo>
                      <a:pt x="158" y="235"/>
                    </a:lnTo>
                    <a:lnTo>
                      <a:pt x="165" y="240"/>
                    </a:lnTo>
                    <a:lnTo>
                      <a:pt x="173" y="248"/>
                    </a:lnTo>
                    <a:lnTo>
                      <a:pt x="180" y="258"/>
                    </a:lnTo>
                    <a:lnTo>
                      <a:pt x="187" y="268"/>
                    </a:lnTo>
                    <a:lnTo>
                      <a:pt x="191" y="279"/>
                    </a:lnTo>
                    <a:lnTo>
                      <a:pt x="195" y="291"/>
                    </a:lnTo>
                    <a:lnTo>
                      <a:pt x="197" y="303"/>
                    </a:lnTo>
                    <a:lnTo>
                      <a:pt x="198" y="315"/>
                    </a:lnTo>
                    <a:lnTo>
                      <a:pt x="197" y="324"/>
                    </a:lnTo>
                    <a:lnTo>
                      <a:pt x="196" y="333"/>
                    </a:lnTo>
                    <a:lnTo>
                      <a:pt x="193" y="342"/>
                    </a:lnTo>
                    <a:lnTo>
                      <a:pt x="191" y="351"/>
                    </a:lnTo>
                    <a:lnTo>
                      <a:pt x="188" y="359"/>
                    </a:lnTo>
                    <a:lnTo>
                      <a:pt x="183" y="367"/>
                    </a:lnTo>
                    <a:lnTo>
                      <a:pt x="179" y="374"/>
                    </a:lnTo>
                    <a:lnTo>
                      <a:pt x="174" y="380"/>
                    </a:lnTo>
                    <a:lnTo>
                      <a:pt x="168" y="386"/>
                    </a:lnTo>
                    <a:lnTo>
                      <a:pt x="162" y="392"/>
                    </a:lnTo>
                    <a:lnTo>
                      <a:pt x="155" y="396"/>
                    </a:lnTo>
                    <a:lnTo>
                      <a:pt x="149" y="400"/>
                    </a:lnTo>
                    <a:lnTo>
                      <a:pt x="141" y="404"/>
                    </a:lnTo>
                    <a:lnTo>
                      <a:pt x="133" y="406"/>
                    </a:lnTo>
                    <a:lnTo>
                      <a:pt x="125" y="407"/>
                    </a:lnTo>
                    <a:lnTo>
                      <a:pt x="116" y="407"/>
                    </a:lnTo>
                    <a:lnTo>
                      <a:pt x="107" y="407"/>
                    </a:lnTo>
                    <a:lnTo>
                      <a:pt x="98" y="405"/>
                    </a:lnTo>
                    <a:lnTo>
                      <a:pt x="89" y="403"/>
                    </a:lnTo>
                    <a:lnTo>
                      <a:pt x="81" y="398"/>
                    </a:lnTo>
                    <a:lnTo>
                      <a:pt x="44" y="377"/>
                    </a:lnTo>
                    <a:lnTo>
                      <a:pt x="36" y="374"/>
                    </a:lnTo>
                    <a:lnTo>
                      <a:pt x="25" y="372"/>
                    </a:lnTo>
                    <a:lnTo>
                      <a:pt x="21" y="372"/>
                    </a:lnTo>
                    <a:lnTo>
                      <a:pt x="15" y="374"/>
                    </a:lnTo>
                    <a:lnTo>
                      <a:pt x="11" y="376"/>
                    </a:lnTo>
                    <a:lnTo>
                      <a:pt x="8" y="378"/>
                    </a:lnTo>
                    <a:lnTo>
                      <a:pt x="4" y="381"/>
                    </a:lnTo>
                    <a:lnTo>
                      <a:pt x="2" y="386"/>
                    </a:lnTo>
                    <a:lnTo>
                      <a:pt x="1" y="389"/>
                    </a:lnTo>
                    <a:lnTo>
                      <a:pt x="0" y="394"/>
                    </a:lnTo>
                    <a:lnTo>
                      <a:pt x="1" y="398"/>
                    </a:lnTo>
                    <a:lnTo>
                      <a:pt x="2" y="402"/>
                    </a:lnTo>
                    <a:lnTo>
                      <a:pt x="3" y="405"/>
                    </a:lnTo>
                    <a:lnTo>
                      <a:pt x="5" y="409"/>
                    </a:lnTo>
                    <a:lnTo>
                      <a:pt x="12" y="415"/>
                    </a:lnTo>
                    <a:lnTo>
                      <a:pt x="20" y="421"/>
                    </a:lnTo>
                    <a:lnTo>
                      <a:pt x="31" y="424"/>
                    </a:lnTo>
                    <a:lnTo>
                      <a:pt x="43" y="427"/>
                    </a:lnTo>
                    <a:lnTo>
                      <a:pt x="58" y="430"/>
                    </a:lnTo>
                    <a:lnTo>
                      <a:pt x="75" y="430"/>
                    </a:lnTo>
                    <a:lnTo>
                      <a:pt x="95" y="428"/>
                    </a:lnTo>
                    <a:lnTo>
                      <a:pt x="116" y="425"/>
                    </a:lnTo>
                    <a:lnTo>
                      <a:pt x="137" y="421"/>
                    </a:lnTo>
                    <a:lnTo>
                      <a:pt x="156" y="414"/>
                    </a:lnTo>
                    <a:lnTo>
                      <a:pt x="167" y="409"/>
                    </a:lnTo>
                    <a:lnTo>
                      <a:pt x="176" y="404"/>
                    </a:lnTo>
                    <a:lnTo>
                      <a:pt x="184" y="398"/>
                    </a:lnTo>
                    <a:lnTo>
                      <a:pt x="193" y="392"/>
                    </a:lnTo>
                    <a:lnTo>
                      <a:pt x="201" y="385"/>
                    </a:lnTo>
                    <a:lnTo>
                      <a:pt x="208" y="378"/>
                    </a:lnTo>
                    <a:lnTo>
                      <a:pt x="215" y="370"/>
                    </a:lnTo>
                    <a:lnTo>
                      <a:pt x="220" y="362"/>
                    </a:lnTo>
                    <a:lnTo>
                      <a:pt x="226" y="353"/>
                    </a:lnTo>
                    <a:lnTo>
                      <a:pt x="230" y="344"/>
                    </a:lnTo>
                    <a:lnTo>
                      <a:pt x="234" y="335"/>
                    </a:lnTo>
                    <a:lnTo>
                      <a:pt x="237" y="325"/>
                    </a:lnTo>
                    <a:lnTo>
                      <a:pt x="239" y="315"/>
                    </a:lnTo>
                    <a:lnTo>
                      <a:pt x="242" y="305"/>
                    </a:lnTo>
                    <a:lnTo>
                      <a:pt x="243" y="294"/>
                    </a:lnTo>
                    <a:lnTo>
                      <a:pt x="243" y="283"/>
                    </a:lnTo>
                    <a:lnTo>
                      <a:pt x="243" y="273"/>
                    </a:lnTo>
                    <a:lnTo>
                      <a:pt x="242" y="264"/>
                    </a:lnTo>
                    <a:lnTo>
                      <a:pt x="241" y="255"/>
                    </a:lnTo>
                    <a:lnTo>
                      <a:pt x="238" y="246"/>
                    </a:lnTo>
                    <a:lnTo>
                      <a:pt x="236" y="238"/>
                    </a:lnTo>
                    <a:lnTo>
                      <a:pt x="233" y="230"/>
                    </a:lnTo>
                    <a:lnTo>
                      <a:pt x="229" y="223"/>
                    </a:lnTo>
                    <a:lnTo>
                      <a:pt x="225" y="217"/>
                    </a:lnTo>
                    <a:lnTo>
                      <a:pt x="219" y="210"/>
                    </a:lnTo>
                    <a:lnTo>
                      <a:pt x="214" y="203"/>
                    </a:lnTo>
                    <a:lnTo>
                      <a:pt x="207" y="198"/>
                    </a:lnTo>
                    <a:lnTo>
                      <a:pt x="200" y="192"/>
                    </a:lnTo>
                    <a:lnTo>
                      <a:pt x="183" y="181"/>
                    </a:lnTo>
                    <a:lnTo>
                      <a:pt x="163" y="172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55" name="Group 245101"/>
            <p:cNvGrpSpPr>
              <a:grpSpLocks/>
            </p:cNvGrpSpPr>
            <p:nvPr/>
          </p:nvGrpSpPr>
          <p:grpSpPr bwMode="auto">
            <a:xfrm>
              <a:off x="7467600" y="6351588"/>
              <a:ext cx="1420813" cy="127000"/>
              <a:chOff x="7467600" y="6351588"/>
              <a:chExt cx="1420812" cy="127000"/>
            </a:xfrm>
          </p:grpSpPr>
          <p:sp>
            <p:nvSpPr>
              <p:cNvPr id="35870" name="Freeform 333"/>
              <p:cNvSpPr>
                <a:spLocks/>
              </p:cNvSpPr>
              <p:nvPr/>
            </p:nvSpPr>
            <p:spPr bwMode="auto">
              <a:xfrm>
                <a:off x="7467600" y="6351588"/>
                <a:ext cx="42862" cy="101600"/>
              </a:xfrm>
              <a:custGeom>
                <a:avLst/>
                <a:gdLst>
                  <a:gd name="T0" fmla="*/ 871530369 w 240"/>
                  <a:gd name="T1" fmla="*/ 0 h 576"/>
                  <a:gd name="T2" fmla="*/ 0 w 240"/>
                  <a:gd name="T3" fmla="*/ 422577331 h 576"/>
                  <a:gd name="T4" fmla="*/ 0 w 240"/>
                  <a:gd name="T5" fmla="*/ 493919581 h 576"/>
                  <a:gd name="T6" fmla="*/ 62673709 w 240"/>
                  <a:gd name="T7" fmla="*/ 471953696 h 576"/>
                  <a:gd name="T8" fmla="*/ 279113058 w 240"/>
                  <a:gd name="T9" fmla="*/ 395135629 h 576"/>
                  <a:gd name="T10" fmla="*/ 296208745 w 240"/>
                  <a:gd name="T11" fmla="*/ 389659636 h 576"/>
                  <a:gd name="T12" fmla="*/ 318981683 w 240"/>
                  <a:gd name="T13" fmla="*/ 389659636 h 576"/>
                  <a:gd name="T14" fmla="*/ 353173236 w 240"/>
                  <a:gd name="T15" fmla="*/ 395135629 h 576"/>
                  <a:gd name="T16" fmla="*/ 387332643 w 240"/>
                  <a:gd name="T17" fmla="*/ 400611446 h 576"/>
                  <a:gd name="T18" fmla="*/ 421524017 w 240"/>
                  <a:gd name="T19" fmla="*/ 411594476 h 576"/>
                  <a:gd name="T20" fmla="*/ 444297134 w 240"/>
                  <a:gd name="T21" fmla="*/ 439036178 h 576"/>
                  <a:gd name="T22" fmla="*/ 461392821 w 240"/>
                  <a:gd name="T23" fmla="*/ 461001886 h 576"/>
                  <a:gd name="T24" fmla="*/ 478488508 w 240"/>
                  <a:gd name="T25" fmla="*/ 493919581 h 576"/>
                  <a:gd name="T26" fmla="*/ 489874977 w 240"/>
                  <a:gd name="T27" fmla="*/ 521361282 h 576"/>
                  <a:gd name="T28" fmla="*/ 489874977 w 240"/>
                  <a:gd name="T29" fmla="*/ 565261654 h 576"/>
                  <a:gd name="T30" fmla="*/ 489874977 w 240"/>
                  <a:gd name="T31" fmla="*/ 2147483647 h 576"/>
                  <a:gd name="T32" fmla="*/ 489874977 w 240"/>
                  <a:gd name="T33" fmla="*/ 2147483647 h 576"/>
                  <a:gd name="T34" fmla="*/ 484165937 w 240"/>
                  <a:gd name="T35" fmla="*/ 2147483647 h 576"/>
                  <a:gd name="T36" fmla="*/ 478488508 w 240"/>
                  <a:gd name="T37" fmla="*/ 2147483647 h 576"/>
                  <a:gd name="T38" fmla="*/ 472779290 w 240"/>
                  <a:gd name="T39" fmla="*/ 2147483647 h 576"/>
                  <a:gd name="T40" fmla="*/ 450006352 w 240"/>
                  <a:gd name="T41" fmla="*/ 2147483647 h 576"/>
                  <a:gd name="T42" fmla="*/ 438619883 w 240"/>
                  <a:gd name="T43" fmla="*/ 2147483647 h 576"/>
                  <a:gd name="T44" fmla="*/ 410137548 w 240"/>
                  <a:gd name="T45" fmla="*/ 2147483647 h 576"/>
                  <a:gd name="T46" fmla="*/ 387332643 w 240"/>
                  <a:gd name="T47" fmla="*/ 2147483647 h 576"/>
                  <a:gd name="T48" fmla="*/ 358850487 w 240"/>
                  <a:gd name="T49" fmla="*/ 2147483647 h 576"/>
                  <a:gd name="T50" fmla="*/ 330368152 w 240"/>
                  <a:gd name="T51" fmla="*/ 2147483647 h 576"/>
                  <a:gd name="T52" fmla="*/ 290499527 w 240"/>
                  <a:gd name="T53" fmla="*/ 2147483647 h 576"/>
                  <a:gd name="T54" fmla="*/ 244921505 w 240"/>
                  <a:gd name="T55" fmla="*/ 2147483647 h 576"/>
                  <a:gd name="T56" fmla="*/ 142411138 w 240"/>
                  <a:gd name="T57" fmla="*/ 2147483647 h 576"/>
                  <a:gd name="T58" fmla="*/ 22772938 w 240"/>
                  <a:gd name="T59" fmla="*/ 2147483647 h 576"/>
                  <a:gd name="T60" fmla="*/ 22772938 w 240"/>
                  <a:gd name="T61" fmla="*/ 2147483647 h 576"/>
                  <a:gd name="T62" fmla="*/ 1367082776 w 240"/>
                  <a:gd name="T63" fmla="*/ 2147483647 h 576"/>
                  <a:gd name="T64" fmla="*/ 1367082776 w 240"/>
                  <a:gd name="T65" fmla="*/ 2147483647 h 576"/>
                  <a:gd name="T66" fmla="*/ 1247476543 w 240"/>
                  <a:gd name="T67" fmla="*/ 2147483647 h 576"/>
                  <a:gd name="T68" fmla="*/ 1144934209 w 240"/>
                  <a:gd name="T69" fmla="*/ 2147483647 h 576"/>
                  <a:gd name="T70" fmla="*/ 1065196780 w 240"/>
                  <a:gd name="T71" fmla="*/ 2147483647 h 576"/>
                  <a:gd name="T72" fmla="*/ 1008232289 w 240"/>
                  <a:gd name="T73" fmla="*/ 2147483647 h 576"/>
                  <a:gd name="T74" fmla="*/ 979750133 w 240"/>
                  <a:gd name="T75" fmla="*/ 2147483647 h 576"/>
                  <a:gd name="T76" fmla="*/ 962654446 w 240"/>
                  <a:gd name="T77" fmla="*/ 2147483647 h 576"/>
                  <a:gd name="T78" fmla="*/ 951267798 w 240"/>
                  <a:gd name="T79" fmla="*/ 2147483647 h 576"/>
                  <a:gd name="T80" fmla="*/ 934172111 w 240"/>
                  <a:gd name="T81" fmla="*/ 2147483647 h 576"/>
                  <a:gd name="T82" fmla="*/ 922785642 w 240"/>
                  <a:gd name="T83" fmla="*/ 2147483647 h 576"/>
                  <a:gd name="T84" fmla="*/ 917076424 w 240"/>
                  <a:gd name="T85" fmla="*/ 2147483647 h 576"/>
                  <a:gd name="T86" fmla="*/ 917076424 w 240"/>
                  <a:gd name="T87" fmla="*/ 2147483647 h 576"/>
                  <a:gd name="T88" fmla="*/ 911399173 w 240"/>
                  <a:gd name="T89" fmla="*/ 2147483647 h 576"/>
                  <a:gd name="T90" fmla="*/ 911399173 w 240"/>
                  <a:gd name="T91" fmla="*/ 10982854 h 576"/>
                  <a:gd name="T92" fmla="*/ 871530369 w 240"/>
                  <a:gd name="T93" fmla="*/ 0 h 57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240"/>
                  <a:gd name="T142" fmla="*/ 0 h 576"/>
                  <a:gd name="T143" fmla="*/ 240 w 240"/>
                  <a:gd name="T144" fmla="*/ 576 h 57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240" h="576">
                    <a:moveTo>
                      <a:pt x="153" y="0"/>
                    </a:moveTo>
                    <a:lnTo>
                      <a:pt x="0" y="77"/>
                    </a:lnTo>
                    <a:lnTo>
                      <a:pt x="0" y="90"/>
                    </a:lnTo>
                    <a:lnTo>
                      <a:pt x="11" y="86"/>
                    </a:lnTo>
                    <a:lnTo>
                      <a:pt x="49" y="72"/>
                    </a:lnTo>
                    <a:lnTo>
                      <a:pt x="52" y="71"/>
                    </a:lnTo>
                    <a:lnTo>
                      <a:pt x="56" y="71"/>
                    </a:lnTo>
                    <a:lnTo>
                      <a:pt x="62" y="72"/>
                    </a:lnTo>
                    <a:lnTo>
                      <a:pt x="68" y="73"/>
                    </a:lnTo>
                    <a:lnTo>
                      <a:pt x="74" y="75"/>
                    </a:lnTo>
                    <a:lnTo>
                      <a:pt x="78" y="80"/>
                    </a:lnTo>
                    <a:lnTo>
                      <a:pt x="81" y="84"/>
                    </a:lnTo>
                    <a:lnTo>
                      <a:pt x="84" y="90"/>
                    </a:lnTo>
                    <a:lnTo>
                      <a:pt x="86" y="95"/>
                    </a:lnTo>
                    <a:lnTo>
                      <a:pt x="86" y="103"/>
                    </a:lnTo>
                    <a:lnTo>
                      <a:pt x="86" y="504"/>
                    </a:lnTo>
                    <a:lnTo>
                      <a:pt x="86" y="512"/>
                    </a:lnTo>
                    <a:lnTo>
                      <a:pt x="85" y="520"/>
                    </a:lnTo>
                    <a:lnTo>
                      <a:pt x="84" y="527"/>
                    </a:lnTo>
                    <a:lnTo>
                      <a:pt x="83" y="532"/>
                    </a:lnTo>
                    <a:lnTo>
                      <a:pt x="79" y="537"/>
                    </a:lnTo>
                    <a:lnTo>
                      <a:pt x="77" y="542"/>
                    </a:lnTo>
                    <a:lnTo>
                      <a:pt x="72" y="546"/>
                    </a:lnTo>
                    <a:lnTo>
                      <a:pt x="68" y="550"/>
                    </a:lnTo>
                    <a:lnTo>
                      <a:pt x="63" y="552"/>
                    </a:lnTo>
                    <a:lnTo>
                      <a:pt x="58" y="556"/>
                    </a:lnTo>
                    <a:lnTo>
                      <a:pt x="51" y="558"/>
                    </a:lnTo>
                    <a:lnTo>
                      <a:pt x="43" y="559"/>
                    </a:lnTo>
                    <a:lnTo>
                      <a:pt x="25" y="561"/>
                    </a:lnTo>
                    <a:lnTo>
                      <a:pt x="4" y="563"/>
                    </a:lnTo>
                    <a:lnTo>
                      <a:pt x="4" y="576"/>
                    </a:lnTo>
                    <a:lnTo>
                      <a:pt x="240" y="576"/>
                    </a:lnTo>
                    <a:lnTo>
                      <a:pt x="240" y="563"/>
                    </a:lnTo>
                    <a:lnTo>
                      <a:pt x="219" y="563"/>
                    </a:lnTo>
                    <a:lnTo>
                      <a:pt x="201" y="560"/>
                    </a:lnTo>
                    <a:lnTo>
                      <a:pt x="187" y="558"/>
                    </a:lnTo>
                    <a:lnTo>
                      <a:pt x="177" y="554"/>
                    </a:lnTo>
                    <a:lnTo>
                      <a:pt x="172" y="551"/>
                    </a:lnTo>
                    <a:lnTo>
                      <a:pt x="169" y="548"/>
                    </a:lnTo>
                    <a:lnTo>
                      <a:pt x="167" y="545"/>
                    </a:lnTo>
                    <a:lnTo>
                      <a:pt x="164" y="541"/>
                    </a:lnTo>
                    <a:lnTo>
                      <a:pt x="162" y="537"/>
                    </a:lnTo>
                    <a:lnTo>
                      <a:pt x="161" y="531"/>
                    </a:lnTo>
                    <a:lnTo>
                      <a:pt x="161" y="526"/>
                    </a:lnTo>
                    <a:lnTo>
                      <a:pt x="160" y="520"/>
                    </a:lnTo>
                    <a:lnTo>
                      <a:pt x="160" y="2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71" name="Freeform 334"/>
              <p:cNvSpPr>
                <a:spLocks noEditPoints="1"/>
              </p:cNvSpPr>
              <p:nvPr/>
            </p:nvSpPr>
            <p:spPr bwMode="auto">
              <a:xfrm>
                <a:off x="7529513" y="6351588"/>
                <a:ext cx="68262" cy="103188"/>
              </a:xfrm>
              <a:custGeom>
                <a:avLst/>
                <a:gdLst>
                  <a:gd name="T0" fmla="*/ 918079512 w 386"/>
                  <a:gd name="T1" fmla="*/ 10742239 h 589"/>
                  <a:gd name="T2" fmla="*/ 752171020 w 386"/>
                  <a:gd name="T3" fmla="*/ 53772686 h 589"/>
                  <a:gd name="T4" fmla="*/ 608373050 w 386"/>
                  <a:gd name="T5" fmla="*/ 129060683 h 589"/>
                  <a:gd name="T6" fmla="*/ 470110668 w 386"/>
                  <a:gd name="T7" fmla="*/ 231204189 h 589"/>
                  <a:gd name="T8" fmla="*/ 282060176 w 386"/>
                  <a:gd name="T9" fmla="*/ 451666139 h 589"/>
                  <a:gd name="T10" fmla="*/ 116151684 w 386"/>
                  <a:gd name="T11" fmla="*/ 811931011 h 589"/>
                  <a:gd name="T12" fmla="*/ 16606412 w 386"/>
                  <a:gd name="T13" fmla="*/ 1247483880 h 589"/>
                  <a:gd name="T14" fmla="*/ 5535412 w 386"/>
                  <a:gd name="T15" fmla="*/ 1752922706 h 589"/>
                  <a:gd name="T16" fmla="*/ 77434397 w 386"/>
                  <a:gd name="T17" fmla="*/ 2147483647 h 589"/>
                  <a:gd name="T18" fmla="*/ 226767779 w 386"/>
                  <a:gd name="T19" fmla="*/ 2147483647 h 589"/>
                  <a:gd name="T20" fmla="*/ 365030161 w 386"/>
                  <a:gd name="T21" fmla="*/ 2147483647 h 589"/>
                  <a:gd name="T22" fmla="*/ 486685954 w 386"/>
                  <a:gd name="T23" fmla="*/ 2147483647 h 589"/>
                  <a:gd name="T24" fmla="*/ 630483748 w 386"/>
                  <a:gd name="T25" fmla="*/ 2147483647 h 589"/>
                  <a:gd name="T26" fmla="*/ 779817130 w 386"/>
                  <a:gd name="T27" fmla="*/ 2147483647 h 589"/>
                  <a:gd name="T28" fmla="*/ 945725622 w 386"/>
                  <a:gd name="T29" fmla="*/ 2147483647 h 589"/>
                  <a:gd name="T30" fmla="*/ 1117201004 w 386"/>
                  <a:gd name="T31" fmla="*/ 2147483647 h 589"/>
                  <a:gd name="T32" fmla="*/ 1294180673 w 386"/>
                  <a:gd name="T33" fmla="*/ 2147483647 h 589"/>
                  <a:gd name="T34" fmla="*/ 1454553576 w 386"/>
                  <a:gd name="T35" fmla="*/ 2147483647 h 589"/>
                  <a:gd name="T36" fmla="*/ 1598351547 w 386"/>
                  <a:gd name="T37" fmla="*/ 2147483647 h 589"/>
                  <a:gd name="T38" fmla="*/ 1725574053 w 386"/>
                  <a:gd name="T39" fmla="*/ 2147483647 h 589"/>
                  <a:gd name="T40" fmla="*/ 1847230024 w 386"/>
                  <a:gd name="T41" fmla="*/ 2147483647 h 589"/>
                  <a:gd name="T42" fmla="*/ 2018674104 w 386"/>
                  <a:gd name="T43" fmla="*/ 2147483647 h 589"/>
                  <a:gd name="T44" fmla="*/ 2118219200 w 386"/>
                  <a:gd name="T45" fmla="*/ 1903467866 h 589"/>
                  <a:gd name="T46" fmla="*/ 2129290200 w 386"/>
                  <a:gd name="T47" fmla="*/ 1387286802 h 589"/>
                  <a:gd name="T48" fmla="*/ 2057391214 w 386"/>
                  <a:gd name="T49" fmla="*/ 924847590 h 589"/>
                  <a:gd name="T50" fmla="*/ 1908057832 w 386"/>
                  <a:gd name="T51" fmla="*/ 537696375 h 589"/>
                  <a:gd name="T52" fmla="*/ 1764260039 w 386"/>
                  <a:gd name="T53" fmla="*/ 333378529 h 589"/>
                  <a:gd name="T54" fmla="*/ 1642604245 w 386"/>
                  <a:gd name="T55" fmla="*/ 209689053 h 589"/>
                  <a:gd name="T56" fmla="*/ 1498806452 w 386"/>
                  <a:gd name="T57" fmla="*/ 112916579 h 589"/>
                  <a:gd name="T58" fmla="*/ 1343937481 w 386"/>
                  <a:gd name="T59" fmla="*/ 48401654 h 589"/>
                  <a:gd name="T60" fmla="*/ 1178028989 w 386"/>
                  <a:gd name="T61" fmla="*/ 5371207 h 589"/>
                  <a:gd name="T62" fmla="*/ 1045302196 w 386"/>
                  <a:gd name="T63" fmla="*/ 0 h 589"/>
                  <a:gd name="T64" fmla="*/ 1050806306 w 386"/>
                  <a:gd name="T65" fmla="*/ 129060683 h 589"/>
                  <a:gd name="T66" fmla="*/ 1106130004 w 386"/>
                  <a:gd name="T67" fmla="*/ 129060683 h 589"/>
                  <a:gd name="T68" fmla="*/ 1211210688 w 386"/>
                  <a:gd name="T69" fmla="*/ 150545160 h 589"/>
                  <a:gd name="T70" fmla="*/ 1305220371 w 386"/>
                  <a:gd name="T71" fmla="*/ 198946814 h 589"/>
                  <a:gd name="T72" fmla="*/ 1437978466 w 386"/>
                  <a:gd name="T73" fmla="*/ 338749561 h 589"/>
                  <a:gd name="T74" fmla="*/ 1559634260 w 386"/>
                  <a:gd name="T75" fmla="*/ 602211300 h 589"/>
                  <a:gd name="T76" fmla="*/ 1642604245 w 386"/>
                  <a:gd name="T77" fmla="*/ 962476172 h 589"/>
                  <a:gd name="T78" fmla="*/ 1675785944 w 386"/>
                  <a:gd name="T79" fmla="*/ 1424915384 h 589"/>
                  <a:gd name="T80" fmla="*/ 1664714944 w 386"/>
                  <a:gd name="T81" fmla="*/ 1935725416 h 589"/>
                  <a:gd name="T82" fmla="*/ 1614957958 w 386"/>
                  <a:gd name="T83" fmla="*/ 2147483647 h 589"/>
                  <a:gd name="T84" fmla="*/ 1520917150 w 386"/>
                  <a:gd name="T85" fmla="*/ 2147483647 h 589"/>
                  <a:gd name="T86" fmla="*/ 1388190180 w 386"/>
                  <a:gd name="T87" fmla="*/ 2147483647 h 589"/>
                  <a:gd name="T88" fmla="*/ 1211210688 w 386"/>
                  <a:gd name="T89" fmla="*/ 2147483647 h 589"/>
                  <a:gd name="T90" fmla="*/ 995513909 w 386"/>
                  <a:gd name="T91" fmla="*/ 2147483647 h 589"/>
                  <a:gd name="T92" fmla="*/ 801927828 w 386"/>
                  <a:gd name="T93" fmla="*/ 2147483647 h 589"/>
                  <a:gd name="T94" fmla="*/ 647090336 w 386"/>
                  <a:gd name="T95" fmla="*/ 2147483647 h 589"/>
                  <a:gd name="T96" fmla="*/ 542009653 w 386"/>
                  <a:gd name="T97" fmla="*/ 2147483647 h 589"/>
                  <a:gd name="T98" fmla="*/ 475646256 w 386"/>
                  <a:gd name="T99" fmla="*/ 2086270576 h 589"/>
                  <a:gd name="T100" fmla="*/ 459039668 w 386"/>
                  <a:gd name="T101" fmla="*/ 1602346887 h 589"/>
                  <a:gd name="T102" fmla="*/ 475646256 w 386"/>
                  <a:gd name="T103" fmla="*/ 1107680959 h 589"/>
                  <a:gd name="T104" fmla="*/ 536474241 w 386"/>
                  <a:gd name="T105" fmla="*/ 715158537 h 589"/>
                  <a:gd name="T106" fmla="*/ 641554748 w 386"/>
                  <a:gd name="T107" fmla="*/ 430151003 h 589"/>
                  <a:gd name="T108" fmla="*/ 790888130 w 386"/>
                  <a:gd name="T109" fmla="*/ 236575396 h 589"/>
                  <a:gd name="T110" fmla="*/ 978907497 w 386"/>
                  <a:gd name="T111" fmla="*/ 134431715 h 589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386"/>
                  <a:gd name="T169" fmla="*/ 0 h 589"/>
                  <a:gd name="T170" fmla="*/ 386 w 386"/>
                  <a:gd name="T171" fmla="*/ 589 h 589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386" h="589">
                    <a:moveTo>
                      <a:pt x="186" y="0"/>
                    </a:moveTo>
                    <a:lnTo>
                      <a:pt x="176" y="1"/>
                    </a:lnTo>
                    <a:lnTo>
                      <a:pt x="166" y="2"/>
                    </a:lnTo>
                    <a:lnTo>
                      <a:pt x="155" y="5"/>
                    </a:lnTo>
                    <a:lnTo>
                      <a:pt x="145" y="7"/>
                    </a:lnTo>
                    <a:lnTo>
                      <a:pt x="136" y="10"/>
                    </a:lnTo>
                    <a:lnTo>
                      <a:pt x="127" y="15"/>
                    </a:lnTo>
                    <a:lnTo>
                      <a:pt x="118" y="19"/>
                    </a:lnTo>
                    <a:lnTo>
                      <a:pt x="110" y="24"/>
                    </a:lnTo>
                    <a:lnTo>
                      <a:pt x="102" y="30"/>
                    </a:lnTo>
                    <a:lnTo>
                      <a:pt x="93" y="36"/>
                    </a:lnTo>
                    <a:lnTo>
                      <a:pt x="85" y="43"/>
                    </a:lnTo>
                    <a:lnTo>
                      <a:pt x="78" y="51"/>
                    </a:lnTo>
                    <a:lnTo>
                      <a:pt x="64" y="66"/>
                    </a:lnTo>
                    <a:lnTo>
                      <a:pt x="51" y="84"/>
                    </a:lnTo>
                    <a:lnTo>
                      <a:pt x="39" y="104"/>
                    </a:lnTo>
                    <a:lnTo>
                      <a:pt x="29" y="127"/>
                    </a:lnTo>
                    <a:lnTo>
                      <a:pt x="21" y="151"/>
                    </a:lnTo>
                    <a:lnTo>
                      <a:pt x="13" y="176"/>
                    </a:lnTo>
                    <a:lnTo>
                      <a:pt x="8" y="204"/>
                    </a:lnTo>
                    <a:lnTo>
                      <a:pt x="3" y="232"/>
                    </a:lnTo>
                    <a:lnTo>
                      <a:pt x="1" y="262"/>
                    </a:lnTo>
                    <a:lnTo>
                      <a:pt x="0" y="295"/>
                    </a:lnTo>
                    <a:lnTo>
                      <a:pt x="1" y="326"/>
                    </a:lnTo>
                    <a:lnTo>
                      <a:pt x="3" y="358"/>
                    </a:lnTo>
                    <a:lnTo>
                      <a:pt x="8" y="387"/>
                    </a:lnTo>
                    <a:lnTo>
                      <a:pt x="14" y="415"/>
                    </a:lnTo>
                    <a:lnTo>
                      <a:pt x="21" y="440"/>
                    </a:lnTo>
                    <a:lnTo>
                      <a:pt x="30" y="465"/>
                    </a:lnTo>
                    <a:lnTo>
                      <a:pt x="41" y="487"/>
                    </a:lnTo>
                    <a:lnTo>
                      <a:pt x="52" y="508"/>
                    </a:lnTo>
                    <a:lnTo>
                      <a:pt x="59" y="518"/>
                    </a:lnTo>
                    <a:lnTo>
                      <a:pt x="66" y="527"/>
                    </a:lnTo>
                    <a:lnTo>
                      <a:pt x="74" y="535"/>
                    </a:lnTo>
                    <a:lnTo>
                      <a:pt x="80" y="542"/>
                    </a:lnTo>
                    <a:lnTo>
                      <a:pt x="88" y="549"/>
                    </a:lnTo>
                    <a:lnTo>
                      <a:pt x="96" y="556"/>
                    </a:lnTo>
                    <a:lnTo>
                      <a:pt x="105" y="563"/>
                    </a:lnTo>
                    <a:lnTo>
                      <a:pt x="114" y="568"/>
                    </a:lnTo>
                    <a:lnTo>
                      <a:pt x="122" y="573"/>
                    </a:lnTo>
                    <a:lnTo>
                      <a:pt x="132" y="577"/>
                    </a:lnTo>
                    <a:lnTo>
                      <a:pt x="141" y="580"/>
                    </a:lnTo>
                    <a:lnTo>
                      <a:pt x="151" y="584"/>
                    </a:lnTo>
                    <a:lnTo>
                      <a:pt x="160" y="586"/>
                    </a:lnTo>
                    <a:lnTo>
                      <a:pt x="171" y="587"/>
                    </a:lnTo>
                    <a:lnTo>
                      <a:pt x="181" y="588"/>
                    </a:lnTo>
                    <a:lnTo>
                      <a:pt x="191" y="589"/>
                    </a:lnTo>
                    <a:lnTo>
                      <a:pt x="202" y="588"/>
                    </a:lnTo>
                    <a:lnTo>
                      <a:pt x="214" y="587"/>
                    </a:lnTo>
                    <a:lnTo>
                      <a:pt x="224" y="586"/>
                    </a:lnTo>
                    <a:lnTo>
                      <a:pt x="234" y="584"/>
                    </a:lnTo>
                    <a:lnTo>
                      <a:pt x="244" y="580"/>
                    </a:lnTo>
                    <a:lnTo>
                      <a:pt x="254" y="577"/>
                    </a:lnTo>
                    <a:lnTo>
                      <a:pt x="263" y="573"/>
                    </a:lnTo>
                    <a:lnTo>
                      <a:pt x="272" y="568"/>
                    </a:lnTo>
                    <a:lnTo>
                      <a:pt x="281" y="563"/>
                    </a:lnTo>
                    <a:lnTo>
                      <a:pt x="289" y="556"/>
                    </a:lnTo>
                    <a:lnTo>
                      <a:pt x="298" y="549"/>
                    </a:lnTo>
                    <a:lnTo>
                      <a:pt x="306" y="542"/>
                    </a:lnTo>
                    <a:lnTo>
                      <a:pt x="312" y="535"/>
                    </a:lnTo>
                    <a:lnTo>
                      <a:pt x="320" y="526"/>
                    </a:lnTo>
                    <a:lnTo>
                      <a:pt x="327" y="517"/>
                    </a:lnTo>
                    <a:lnTo>
                      <a:pt x="334" y="508"/>
                    </a:lnTo>
                    <a:lnTo>
                      <a:pt x="345" y="486"/>
                    </a:lnTo>
                    <a:lnTo>
                      <a:pt x="356" y="464"/>
                    </a:lnTo>
                    <a:lnTo>
                      <a:pt x="365" y="439"/>
                    </a:lnTo>
                    <a:lnTo>
                      <a:pt x="372" y="412"/>
                    </a:lnTo>
                    <a:lnTo>
                      <a:pt x="378" y="384"/>
                    </a:lnTo>
                    <a:lnTo>
                      <a:pt x="383" y="354"/>
                    </a:lnTo>
                    <a:lnTo>
                      <a:pt x="385" y="323"/>
                    </a:lnTo>
                    <a:lnTo>
                      <a:pt x="386" y="289"/>
                    </a:lnTo>
                    <a:lnTo>
                      <a:pt x="385" y="258"/>
                    </a:lnTo>
                    <a:lnTo>
                      <a:pt x="382" y="228"/>
                    </a:lnTo>
                    <a:lnTo>
                      <a:pt x="378" y="198"/>
                    </a:lnTo>
                    <a:lnTo>
                      <a:pt x="372" y="172"/>
                    </a:lnTo>
                    <a:lnTo>
                      <a:pt x="364" y="146"/>
                    </a:lnTo>
                    <a:lnTo>
                      <a:pt x="355" y="122"/>
                    </a:lnTo>
                    <a:lnTo>
                      <a:pt x="345" y="100"/>
                    </a:lnTo>
                    <a:lnTo>
                      <a:pt x="332" y="80"/>
                    </a:lnTo>
                    <a:lnTo>
                      <a:pt x="326" y="71"/>
                    </a:lnTo>
                    <a:lnTo>
                      <a:pt x="319" y="62"/>
                    </a:lnTo>
                    <a:lnTo>
                      <a:pt x="312" y="54"/>
                    </a:lnTo>
                    <a:lnTo>
                      <a:pt x="304" y="46"/>
                    </a:lnTo>
                    <a:lnTo>
                      <a:pt x="297" y="39"/>
                    </a:lnTo>
                    <a:lnTo>
                      <a:pt x="289" y="33"/>
                    </a:lnTo>
                    <a:lnTo>
                      <a:pt x="280" y="27"/>
                    </a:lnTo>
                    <a:lnTo>
                      <a:pt x="271" y="21"/>
                    </a:lnTo>
                    <a:lnTo>
                      <a:pt x="262" y="16"/>
                    </a:lnTo>
                    <a:lnTo>
                      <a:pt x="253" y="12"/>
                    </a:lnTo>
                    <a:lnTo>
                      <a:pt x="243" y="9"/>
                    </a:lnTo>
                    <a:lnTo>
                      <a:pt x="234" y="6"/>
                    </a:lnTo>
                    <a:lnTo>
                      <a:pt x="224" y="3"/>
                    </a:lnTo>
                    <a:lnTo>
                      <a:pt x="213" y="1"/>
                    </a:lnTo>
                    <a:lnTo>
                      <a:pt x="202" y="0"/>
                    </a:lnTo>
                    <a:lnTo>
                      <a:pt x="191" y="0"/>
                    </a:lnTo>
                    <a:lnTo>
                      <a:pt x="189" y="0"/>
                    </a:lnTo>
                    <a:lnTo>
                      <a:pt x="186" y="0"/>
                    </a:lnTo>
                    <a:close/>
                    <a:moveTo>
                      <a:pt x="190" y="24"/>
                    </a:moveTo>
                    <a:lnTo>
                      <a:pt x="191" y="24"/>
                    </a:lnTo>
                    <a:lnTo>
                      <a:pt x="195" y="24"/>
                    </a:lnTo>
                    <a:lnTo>
                      <a:pt x="200" y="24"/>
                    </a:lnTo>
                    <a:lnTo>
                      <a:pt x="207" y="25"/>
                    </a:lnTo>
                    <a:lnTo>
                      <a:pt x="214" y="26"/>
                    </a:lnTo>
                    <a:lnTo>
                      <a:pt x="219" y="28"/>
                    </a:lnTo>
                    <a:lnTo>
                      <a:pt x="225" y="30"/>
                    </a:lnTo>
                    <a:lnTo>
                      <a:pt x="231" y="34"/>
                    </a:lnTo>
                    <a:lnTo>
                      <a:pt x="236" y="37"/>
                    </a:lnTo>
                    <a:lnTo>
                      <a:pt x="241" y="40"/>
                    </a:lnTo>
                    <a:lnTo>
                      <a:pt x="251" y="51"/>
                    </a:lnTo>
                    <a:lnTo>
                      <a:pt x="260" y="63"/>
                    </a:lnTo>
                    <a:lnTo>
                      <a:pt x="267" y="77"/>
                    </a:lnTo>
                    <a:lnTo>
                      <a:pt x="275" y="93"/>
                    </a:lnTo>
                    <a:lnTo>
                      <a:pt x="282" y="112"/>
                    </a:lnTo>
                    <a:lnTo>
                      <a:pt x="288" y="132"/>
                    </a:lnTo>
                    <a:lnTo>
                      <a:pt x="292" y="155"/>
                    </a:lnTo>
                    <a:lnTo>
                      <a:pt x="297" y="179"/>
                    </a:lnTo>
                    <a:lnTo>
                      <a:pt x="299" y="205"/>
                    </a:lnTo>
                    <a:lnTo>
                      <a:pt x="301" y="234"/>
                    </a:lnTo>
                    <a:lnTo>
                      <a:pt x="303" y="265"/>
                    </a:lnTo>
                    <a:lnTo>
                      <a:pt x="303" y="297"/>
                    </a:lnTo>
                    <a:lnTo>
                      <a:pt x="303" y="330"/>
                    </a:lnTo>
                    <a:lnTo>
                      <a:pt x="301" y="360"/>
                    </a:lnTo>
                    <a:lnTo>
                      <a:pt x="299" y="388"/>
                    </a:lnTo>
                    <a:lnTo>
                      <a:pt x="297" y="414"/>
                    </a:lnTo>
                    <a:lnTo>
                      <a:pt x="292" y="438"/>
                    </a:lnTo>
                    <a:lnTo>
                      <a:pt x="288" y="459"/>
                    </a:lnTo>
                    <a:lnTo>
                      <a:pt x="282" y="480"/>
                    </a:lnTo>
                    <a:lnTo>
                      <a:pt x="275" y="498"/>
                    </a:lnTo>
                    <a:lnTo>
                      <a:pt x="269" y="514"/>
                    </a:lnTo>
                    <a:lnTo>
                      <a:pt x="260" y="528"/>
                    </a:lnTo>
                    <a:lnTo>
                      <a:pt x="251" y="539"/>
                    </a:lnTo>
                    <a:lnTo>
                      <a:pt x="241" y="549"/>
                    </a:lnTo>
                    <a:lnTo>
                      <a:pt x="231" y="557"/>
                    </a:lnTo>
                    <a:lnTo>
                      <a:pt x="219" y="561"/>
                    </a:lnTo>
                    <a:lnTo>
                      <a:pt x="207" y="565"/>
                    </a:lnTo>
                    <a:lnTo>
                      <a:pt x="194" y="566"/>
                    </a:lnTo>
                    <a:lnTo>
                      <a:pt x="180" y="565"/>
                    </a:lnTo>
                    <a:lnTo>
                      <a:pt x="168" y="561"/>
                    </a:lnTo>
                    <a:lnTo>
                      <a:pt x="155" y="557"/>
                    </a:lnTo>
                    <a:lnTo>
                      <a:pt x="145" y="549"/>
                    </a:lnTo>
                    <a:lnTo>
                      <a:pt x="135" y="539"/>
                    </a:lnTo>
                    <a:lnTo>
                      <a:pt x="126" y="528"/>
                    </a:lnTo>
                    <a:lnTo>
                      <a:pt x="117" y="514"/>
                    </a:lnTo>
                    <a:lnTo>
                      <a:pt x="111" y="499"/>
                    </a:lnTo>
                    <a:lnTo>
                      <a:pt x="104" y="481"/>
                    </a:lnTo>
                    <a:lnTo>
                      <a:pt x="98" y="461"/>
                    </a:lnTo>
                    <a:lnTo>
                      <a:pt x="94" y="438"/>
                    </a:lnTo>
                    <a:lnTo>
                      <a:pt x="89" y="415"/>
                    </a:lnTo>
                    <a:lnTo>
                      <a:pt x="86" y="388"/>
                    </a:lnTo>
                    <a:lnTo>
                      <a:pt x="84" y="360"/>
                    </a:lnTo>
                    <a:lnTo>
                      <a:pt x="83" y="330"/>
                    </a:lnTo>
                    <a:lnTo>
                      <a:pt x="83" y="298"/>
                    </a:lnTo>
                    <a:lnTo>
                      <a:pt x="83" y="266"/>
                    </a:lnTo>
                    <a:lnTo>
                      <a:pt x="84" y="235"/>
                    </a:lnTo>
                    <a:lnTo>
                      <a:pt x="86" y="206"/>
                    </a:lnTo>
                    <a:lnTo>
                      <a:pt x="89" y="180"/>
                    </a:lnTo>
                    <a:lnTo>
                      <a:pt x="93" y="156"/>
                    </a:lnTo>
                    <a:lnTo>
                      <a:pt x="97" y="133"/>
                    </a:lnTo>
                    <a:lnTo>
                      <a:pt x="103" y="113"/>
                    </a:lnTo>
                    <a:lnTo>
                      <a:pt x="110" y="95"/>
                    </a:lnTo>
                    <a:lnTo>
                      <a:pt x="116" y="80"/>
                    </a:lnTo>
                    <a:lnTo>
                      <a:pt x="124" y="65"/>
                    </a:lnTo>
                    <a:lnTo>
                      <a:pt x="133" y="53"/>
                    </a:lnTo>
                    <a:lnTo>
                      <a:pt x="143" y="44"/>
                    </a:lnTo>
                    <a:lnTo>
                      <a:pt x="153" y="35"/>
                    </a:lnTo>
                    <a:lnTo>
                      <a:pt x="164" y="29"/>
                    </a:lnTo>
                    <a:lnTo>
                      <a:pt x="177" y="25"/>
                    </a:lnTo>
                    <a:lnTo>
                      <a:pt x="190" y="24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72" name="Freeform 335"/>
              <p:cNvSpPr>
                <a:spLocks/>
              </p:cNvSpPr>
              <p:nvPr/>
            </p:nvSpPr>
            <p:spPr bwMode="auto">
              <a:xfrm>
                <a:off x="7686675" y="6386513"/>
                <a:ext cx="61912" cy="68263"/>
              </a:xfrm>
              <a:custGeom>
                <a:avLst/>
                <a:gdLst>
                  <a:gd name="T0" fmla="*/ 624148152 w 345"/>
                  <a:gd name="T1" fmla="*/ 0 h 392"/>
                  <a:gd name="T2" fmla="*/ 300528923 w 345"/>
                  <a:gd name="T3" fmla="*/ 68655512 h 392"/>
                  <a:gd name="T4" fmla="*/ 0 w 345"/>
                  <a:gd name="T5" fmla="*/ 116174571 h 392"/>
                  <a:gd name="T6" fmla="*/ 52009669 w 345"/>
                  <a:gd name="T7" fmla="*/ 174276832 h 392"/>
                  <a:gd name="T8" fmla="*/ 173386979 w 345"/>
                  <a:gd name="T9" fmla="*/ 174276832 h 392"/>
                  <a:gd name="T10" fmla="*/ 265845103 w 345"/>
                  <a:gd name="T11" fmla="*/ 195382986 h 392"/>
                  <a:gd name="T12" fmla="*/ 312090137 w 345"/>
                  <a:gd name="T13" fmla="*/ 221795891 h 392"/>
                  <a:gd name="T14" fmla="*/ 352538593 w 345"/>
                  <a:gd name="T15" fmla="*/ 258761872 h 392"/>
                  <a:gd name="T16" fmla="*/ 381425655 w 345"/>
                  <a:gd name="T17" fmla="*/ 311557556 h 392"/>
                  <a:gd name="T18" fmla="*/ 416109475 w 345"/>
                  <a:gd name="T19" fmla="*/ 422455501 h 392"/>
                  <a:gd name="T20" fmla="*/ 444996538 w 345"/>
                  <a:gd name="T21" fmla="*/ 607285410 h 392"/>
                  <a:gd name="T22" fmla="*/ 473883600 w 345"/>
                  <a:gd name="T23" fmla="*/ 765702414 h 392"/>
                  <a:gd name="T24" fmla="*/ 491241751 w 345"/>
                  <a:gd name="T25" fmla="*/ 897736813 h 392"/>
                  <a:gd name="T26" fmla="*/ 525893269 w 345"/>
                  <a:gd name="T27" fmla="*/ 1230430649 h 392"/>
                  <a:gd name="T28" fmla="*/ 549015876 w 345"/>
                  <a:gd name="T29" fmla="*/ 1584230638 h 392"/>
                  <a:gd name="T30" fmla="*/ 554812634 w 345"/>
                  <a:gd name="T31" fmla="*/ 1732094565 h 392"/>
                  <a:gd name="T32" fmla="*/ 554812634 w 345"/>
                  <a:gd name="T33" fmla="*/ 1827162983 h 392"/>
                  <a:gd name="T34" fmla="*/ 566373847 w 345"/>
                  <a:gd name="T35" fmla="*/ 1990856438 h 392"/>
                  <a:gd name="T36" fmla="*/ 577935240 w 345"/>
                  <a:gd name="T37" fmla="*/ 2048928573 h 392"/>
                  <a:gd name="T38" fmla="*/ 595261089 w 345"/>
                  <a:gd name="T39" fmla="*/ 2070065027 h 392"/>
                  <a:gd name="T40" fmla="*/ 635709365 w 345"/>
                  <a:gd name="T41" fmla="*/ 2064788401 h 392"/>
                  <a:gd name="T42" fmla="*/ 693515792 w 345"/>
                  <a:gd name="T43" fmla="*/ 2033099045 h 392"/>
                  <a:gd name="T44" fmla="*/ 820657737 w 345"/>
                  <a:gd name="T45" fmla="*/ 1932754002 h 392"/>
                  <a:gd name="T46" fmla="*/ 1277215488 w 345"/>
                  <a:gd name="T47" fmla="*/ 1478609144 h 392"/>
                  <a:gd name="T48" fmla="*/ 1439008951 w 345"/>
                  <a:gd name="T49" fmla="*/ 1293779235 h 392"/>
                  <a:gd name="T50" fmla="*/ 1629721779 w 345"/>
                  <a:gd name="T51" fmla="*/ 1045600740 h 392"/>
                  <a:gd name="T52" fmla="*/ 1803108937 w 345"/>
                  <a:gd name="T53" fmla="*/ 802668396 h 392"/>
                  <a:gd name="T54" fmla="*/ 1912924854 w 345"/>
                  <a:gd name="T55" fmla="*/ 596732334 h 392"/>
                  <a:gd name="T56" fmla="*/ 1976495916 w 345"/>
                  <a:gd name="T57" fmla="*/ 422455501 h 392"/>
                  <a:gd name="T58" fmla="*/ 1993821585 w 345"/>
                  <a:gd name="T59" fmla="*/ 274591400 h 392"/>
                  <a:gd name="T60" fmla="*/ 1976495916 w 345"/>
                  <a:gd name="T61" fmla="*/ 163693455 h 392"/>
                  <a:gd name="T62" fmla="*/ 1918689489 w 345"/>
                  <a:gd name="T63" fmla="*/ 79208415 h 392"/>
                  <a:gd name="T64" fmla="*/ 1826231364 w 345"/>
                  <a:gd name="T65" fmla="*/ 21136454 h 392"/>
                  <a:gd name="T66" fmla="*/ 1716415268 w 345"/>
                  <a:gd name="T67" fmla="*/ 5276451 h 392"/>
                  <a:gd name="T68" fmla="*/ 1641283172 w 345"/>
                  <a:gd name="T69" fmla="*/ 15829528 h 392"/>
                  <a:gd name="T70" fmla="*/ 1589273503 w 345"/>
                  <a:gd name="T71" fmla="*/ 42242433 h 392"/>
                  <a:gd name="T72" fmla="*/ 1548825047 w 345"/>
                  <a:gd name="T73" fmla="*/ 84485040 h 392"/>
                  <a:gd name="T74" fmla="*/ 1537263834 w 345"/>
                  <a:gd name="T75" fmla="*/ 147863927 h 392"/>
                  <a:gd name="T76" fmla="*/ 1554589683 w 345"/>
                  <a:gd name="T77" fmla="*/ 232348967 h 392"/>
                  <a:gd name="T78" fmla="*/ 1589273503 w 345"/>
                  <a:gd name="T79" fmla="*/ 301004480 h 392"/>
                  <a:gd name="T80" fmla="*/ 1716415268 w 345"/>
                  <a:gd name="T81" fmla="*/ 417178876 h 392"/>
                  <a:gd name="T82" fmla="*/ 1733773419 w 345"/>
                  <a:gd name="T83" fmla="*/ 469974386 h 392"/>
                  <a:gd name="T84" fmla="*/ 1733773419 w 345"/>
                  <a:gd name="T85" fmla="*/ 543906523 h 392"/>
                  <a:gd name="T86" fmla="*/ 1704854055 w 345"/>
                  <a:gd name="T87" fmla="*/ 654804469 h 392"/>
                  <a:gd name="T88" fmla="*/ 1641283172 w 345"/>
                  <a:gd name="T89" fmla="*/ 786838868 h 392"/>
                  <a:gd name="T90" fmla="*/ 1554589683 w 345"/>
                  <a:gd name="T91" fmla="*/ 934702795 h 392"/>
                  <a:gd name="T92" fmla="*/ 1381234826 w 345"/>
                  <a:gd name="T93" fmla="*/ 1167051762 h 392"/>
                  <a:gd name="T94" fmla="*/ 1086502661 w 345"/>
                  <a:gd name="T95" fmla="*/ 1499745598 h 392"/>
                  <a:gd name="T96" fmla="*/ 918880317 w 345"/>
                  <a:gd name="T97" fmla="*/ 1600090467 h 392"/>
                  <a:gd name="T98" fmla="*/ 889993075 w 345"/>
                  <a:gd name="T99" fmla="*/ 1156498685 h 392"/>
                  <a:gd name="T100" fmla="*/ 843748042 w 345"/>
                  <a:gd name="T101" fmla="*/ 739319809 h 392"/>
                  <a:gd name="T102" fmla="*/ 768648068 w 345"/>
                  <a:gd name="T103" fmla="*/ 353799989 h 392"/>
                  <a:gd name="T104" fmla="*/ 687719034 w 345"/>
                  <a:gd name="T105" fmla="*/ 15829528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3"/>
                    </a:moveTo>
                    <a:lnTo>
                      <a:pt x="108" y="0"/>
                    </a:lnTo>
                    <a:lnTo>
                      <a:pt x="82" y="6"/>
                    </a:lnTo>
                    <a:lnTo>
                      <a:pt x="52" y="13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3"/>
                    </a:lnTo>
                    <a:lnTo>
                      <a:pt x="9" y="33"/>
                    </a:lnTo>
                    <a:lnTo>
                      <a:pt x="16" y="33"/>
                    </a:lnTo>
                    <a:lnTo>
                      <a:pt x="30" y="33"/>
                    </a:lnTo>
                    <a:lnTo>
                      <a:pt x="42" y="35"/>
                    </a:lnTo>
                    <a:lnTo>
                      <a:pt x="46" y="37"/>
                    </a:lnTo>
                    <a:lnTo>
                      <a:pt x="51" y="39"/>
                    </a:lnTo>
                    <a:lnTo>
                      <a:pt x="54" y="42"/>
                    </a:lnTo>
                    <a:lnTo>
                      <a:pt x="57" y="45"/>
                    </a:lnTo>
                    <a:lnTo>
                      <a:pt x="61" y="49"/>
                    </a:lnTo>
                    <a:lnTo>
                      <a:pt x="63" y="53"/>
                    </a:lnTo>
                    <a:lnTo>
                      <a:pt x="66" y="59"/>
                    </a:lnTo>
                    <a:lnTo>
                      <a:pt x="67" y="65"/>
                    </a:lnTo>
                    <a:lnTo>
                      <a:pt x="72" y="80"/>
                    </a:lnTo>
                    <a:lnTo>
                      <a:pt x="75" y="98"/>
                    </a:lnTo>
                    <a:lnTo>
                      <a:pt x="77" y="115"/>
                    </a:lnTo>
                    <a:lnTo>
                      <a:pt x="80" y="131"/>
                    </a:lnTo>
                    <a:lnTo>
                      <a:pt x="82" y="145"/>
                    </a:lnTo>
                    <a:lnTo>
                      <a:pt x="84" y="159"/>
                    </a:lnTo>
                    <a:lnTo>
                      <a:pt x="85" y="170"/>
                    </a:lnTo>
                    <a:lnTo>
                      <a:pt x="87" y="194"/>
                    </a:lnTo>
                    <a:lnTo>
                      <a:pt x="91" y="233"/>
                    </a:lnTo>
                    <a:lnTo>
                      <a:pt x="94" y="283"/>
                    </a:lnTo>
                    <a:lnTo>
                      <a:pt x="95" y="300"/>
                    </a:lnTo>
                    <a:lnTo>
                      <a:pt x="96" y="316"/>
                    </a:lnTo>
                    <a:lnTo>
                      <a:pt x="96" y="328"/>
                    </a:lnTo>
                    <a:lnTo>
                      <a:pt x="96" y="338"/>
                    </a:lnTo>
                    <a:lnTo>
                      <a:pt x="96" y="346"/>
                    </a:lnTo>
                    <a:lnTo>
                      <a:pt x="96" y="365"/>
                    </a:lnTo>
                    <a:lnTo>
                      <a:pt x="98" y="377"/>
                    </a:lnTo>
                    <a:lnTo>
                      <a:pt x="99" y="386"/>
                    </a:lnTo>
                    <a:lnTo>
                      <a:pt x="100" y="388"/>
                    </a:lnTo>
                    <a:lnTo>
                      <a:pt x="102" y="391"/>
                    </a:lnTo>
                    <a:lnTo>
                      <a:pt x="103" y="392"/>
                    </a:lnTo>
                    <a:lnTo>
                      <a:pt x="105" y="392"/>
                    </a:lnTo>
                    <a:lnTo>
                      <a:pt x="110" y="391"/>
                    </a:lnTo>
                    <a:lnTo>
                      <a:pt x="114" y="389"/>
                    </a:lnTo>
                    <a:lnTo>
                      <a:pt x="120" y="385"/>
                    </a:lnTo>
                    <a:lnTo>
                      <a:pt x="127" y="380"/>
                    </a:lnTo>
                    <a:lnTo>
                      <a:pt x="142" y="366"/>
                    </a:lnTo>
                    <a:lnTo>
                      <a:pt x="161" y="345"/>
                    </a:lnTo>
                    <a:lnTo>
                      <a:pt x="221" y="280"/>
                    </a:lnTo>
                    <a:lnTo>
                      <a:pt x="234" y="264"/>
                    </a:lnTo>
                    <a:lnTo>
                      <a:pt x="249" y="245"/>
                    </a:lnTo>
                    <a:lnTo>
                      <a:pt x="264" y="223"/>
                    </a:lnTo>
                    <a:lnTo>
                      <a:pt x="282" y="198"/>
                    </a:lnTo>
                    <a:lnTo>
                      <a:pt x="298" y="173"/>
                    </a:lnTo>
                    <a:lnTo>
                      <a:pt x="312" y="152"/>
                    </a:lnTo>
                    <a:lnTo>
                      <a:pt x="322" y="132"/>
                    </a:lnTo>
                    <a:lnTo>
                      <a:pt x="331" y="113"/>
                    </a:lnTo>
                    <a:lnTo>
                      <a:pt x="337" y="96"/>
                    </a:lnTo>
                    <a:lnTo>
                      <a:pt x="342" y="80"/>
                    </a:lnTo>
                    <a:lnTo>
                      <a:pt x="344" y="66"/>
                    </a:lnTo>
                    <a:lnTo>
                      <a:pt x="345" y="52"/>
                    </a:lnTo>
                    <a:lnTo>
                      <a:pt x="344" y="41"/>
                    </a:lnTo>
                    <a:lnTo>
                      <a:pt x="342" y="31"/>
                    </a:lnTo>
                    <a:lnTo>
                      <a:pt x="337" y="23"/>
                    </a:lnTo>
                    <a:lnTo>
                      <a:pt x="332" y="15"/>
                    </a:lnTo>
                    <a:lnTo>
                      <a:pt x="324" y="8"/>
                    </a:lnTo>
                    <a:lnTo>
                      <a:pt x="316" y="4"/>
                    </a:lnTo>
                    <a:lnTo>
                      <a:pt x="307" y="2"/>
                    </a:lnTo>
                    <a:lnTo>
                      <a:pt x="297" y="1"/>
                    </a:lnTo>
                    <a:lnTo>
                      <a:pt x="290" y="1"/>
                    </a:lnTo>
                    <a:lnTo>
                      <a:pt x="284" y="3"/>
                    </a:lnTo>
                    <a:lnTo>
                      <a:pt x="279" y="5"/>
                    </a:lnTo>
                    <a:lnTo>
                      <a:pt x="275" y="8"/>
                    </a:lnTo>
                    <a:lnTo>
                      <a:pt x="270" y="12"/>
                    </a:lnTo>
                    <a:lnTo>
                      <a:pt x="268" y="16"/>
                    </a:lnTo>
                    <a:lnTo>
                      <a:pt x="267" y="22"/>
                    </a:lnTo>
                    <a:lnTo>
                      <a:pt x="266" y="28"/>
                    </a:lnTo>
                    <a:lnTo>
                      <a:pt x="267" y="37"/>
                    </a:lnTo>
                    <a:lnTo>
                      <a:pt x="269" y="44"/>
                    </a:lnTo>
                    <a:lnTo>
                      <a:pt x="271" y="52"/>
                    </a:lnTo>
                    <a:lnTo>
                      <a:pt x="275" y="57"/>
                    </a:lnTo>
                    <a:lnTo>
                      <a:pt x="295" y="76"/>
                    </a:lnTo>
                    <a:lnTo>
                      <a:pt x="297" y="79"/>
                    </a:lnTo>
                    <a:lnTo>
                      <a:pt x="299" y="84"/>
                    </a:lnTo>
                    <a:lnTo>
                      <a:pt x="300" y="89"/>
                    </a:lnTo>
                    <a:lnTo>
                      <a:pt x="300" y="95"/>
                    </a:lnTo>
                    <a:lnTo>
                      <a:pt x="300" y="103"/>
                    </a:lnTo>
                    <a:lnTo>
                      <a:pt x="298" y="113"/>
                    </a:lnTo>
                    <a:lnTo>
                      <a:pt x="295" y="124"/>
                    </a:lnTo>
                    <a:lnTo>
                      <a:pt x="289" y="136"/>
                    </a:lnTo>
                    <a:lnTo>
                      <a:pt x="284" y="149"/>
                    </a:lnTo>
                    <a:lnTo>
                      <a:pt x="277" y="162"/>
                    </a:lnTo>
                    <a:lnTo>
                      <a:pt x="269" y="177"/>
                    </a:lnTo>
                    <a:lnTo>
                      <a:pt x="260" y="191"/>
                    </a:lnTo>
                    <a:lnTo>
                      <a:pt x="239" y="221"/>
                    </a:lnTo>
                    <a:lnTo>
                      <a:pt x="215" y="253"/>
                    </a:lnTo>
                    <a:lnTo>
                      <a:pt x="188" y="284"/>
                    </a:lnTo>
                    <a:lnTo>
                      <a:pt x="159" y="316"/>
                    </a:lnTo>
                    <a:lnTo>
                      <a:pt x="159" y="303"/>
                    </a:lnTo>
                    <a:lnTo>
                      <a:pt x="157" y="261"/>
                    </a:lnTo>
                    <a:lnTo>
                      <a:pt x="154" y="219"/>
                    </a:lnTo>
                    <a:lnTo>
                      <a:pt x="150" y="179"/>
                    </a:lnTo>
                    <a:lnTo>
                      <a:pt x="146" y="140"/>
                    </a:lnTo>
                    <a:lnTo>
                      <a:pt x="140" y="103"/>
                    </a:lnTo>
                    <a:lnTo>
                      <a:pt x="133" y="67"/>
                    </a:lnTo>
                    <a:lnTo>
                      <a:pt x="127" y="33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73" name="Freeform 336"/>
              <p:cNvSpPr>
                <a:spLocks/>
              </p:cNvSpPr>
              <p:nvPr/>
            </p:nvSpPr>
            <p:spPr bwMode="auto">
              <a:xfrm>
                <a:off x="7762875" y="6402388"/>
                <a:ext cx="30162" cy="73025"/>
              </a:xfrm>
              <a:custGeom>
                <a:avLst/>
                <a:gdLst>
                  <a:gd name="T0" fmla="*/ 568738271 w 176"/>
                  <a:gd name="T1" fmla="*/ 0 h 420"/>
                  <a:gd name="T2" fmla="*/ 0 w 176"/>
                  <a:gd name="T3" fmla="*/ 294353864 h 420"/>
                  <a:gd name="T4" fmla="*/ 0 w 176"/>
                  <a:gd name="T5" fmla="*/ 341634248 h 420"/>
                  <a:gd name="T6" fmla="*/ 45287558 w 176"/>
                  <a:gd name="T7" fmla="*/ 331144381 h 420"/>
                  <a:gd name="T8" fmla="*/ 186231327 w 176"/>
                  <a:gd name="T9" fmla="*/ 268053389 h 420"/>
                  <a:gd name="T10" fmla="*/ 196305093 w 176"/>
                  <a:gd name="T11" fmla="*/ 268053389 h 420"/>
                  <a:gd name="T12" fmla="*/ 206349381 w 176"/>
                  <a:gd name="T13" fmla="*/ 268053389 h 420"/>
                  <a:gd name="T14" fmla="*/ 231518885 w 176"/>
                  <a:gd name="T15" fmla="*/ 268053389 h 420"/>
                  <a:gd name="T16" fmla="*/ 251666244 w 176"/>
                  <a:gd name="T17" fmla="*/ 278573510 h 420"/>
                  <a:gd name="T18" fmla="*/ 276835919 w 176"/>
                  <a:gd name="T19" fmla="*/ 289093804 h 420"/>
                  <a:gd name="T20" fmla="*/ 291931829 w 176"/>
                  <a:gd name="T21" fmla="*/ 299613925 h 420"/>
                  <a:gd name="T22" fmla="*/ 301976117 w 176"/>
                  <a:gd name="T23" fmla="*/ 315364026 h 420"/>
                  <a:gd name="T24" fmla="*/ 307027567 w 176"/>
                  <a:gd name="T25" fmla="*/ 341634248 h 420"/>
                  <a:gd name="T26" fmla="*/ 317101332 w 176"/>
                  <a:gd name="T27" fmla="*/ 362674664 h 420"/>
                  <a:gd name="T28" fmla="*/ 322123476 w 176"/>
                  <a:gd name="T29" fmla="*/ 394204946 h 420"/>
                  <a:gd name="T30" fmla="*/ 322123476 w 176"/>
                  <a:gd name="T31" fmla="*/ 1939524874 h 420"/>
                  <a:gd name="T32" fmla="*/ 317101332 w 176"/>
                  <a:gd name="T33" fmla="*/ 1992065493 h 420"/>
                  <a:gd name="T34" fmla="*/ 301976117 w 176"/>
                  <a:gd name="T35" fmla="*/ 2044636190 h 420"/>
                  <a:gd name="T36" fmla="*/ 296953973 w 176"/>
                  <a:gd name="T37" fmla="*/ 2060416545 h 420"/>
                  <a:gd name="T38" fmla="*/ 286880208 w 176"/>
                  <a:gd name="T39" fmla="*/ 2076166473 h 420"/>
                  <a:gd name="T40" fmla="*/ 271784298 w 176"/>
                  <a:gd name="T41" fmla="*/ 2097206888 h 420"/>
                  <a:gd name="T42" fmla="*/ 251666244 w 176"/>
                  <a:gd name="T43" fmla="*/ 2107696929 h 420"/>
                  <a:gd name="T44" fmla="*/ 211400831 w 176"/>
                  <a:gd name="T45" fmla="*/ 2133997404 h 420"/>
                  <a:gd name="T46" fmla="*/ 161061824 w 176"/>
                  <a:gd name="T47" fmla="*/ 2144517525 h 420"/>
                  <a:gd name="T48" fmla="*/ 95626736 w 176"/>
                  <a:gd name="T49" fmla="*/ 2147483647 h 420"/>
                  <a:gd name="T50" fmla="*/ 15095910 w 176"/>
                  <a:gd name="T51" fmla="*/ 2147483647 h 420"/>
                  <a:gd name="T52" fmla="*/ 15095910 w 176"/>
                  <a:gd name="T53" fmla="*/ 2147483647 h 420"/>
                  <a:gd name="T54" fmla="*/ 885839603 w 176"/>
                  <a:gd name="T55" fmla="*/ 2147483647 h 420"/>
                  <a:gd name="T56" fmla="*/ 885839603 w 176"/>
                  <a:gd name="T57" fmla="*/ 2147483647 h 420"/>
                  <a:gd name="T58" fmla="*/ 805308777 w 176"/>
                  <a:gd name="T59" fmla="*/ 2147483647 h 420"/>
                  <a:gd name="T60" fmla="*/ 744925310 w 176"/>
                  <a:gd name="T61" fmla="*/ 2147483647 h 420"/>
                  <a:gd name="T62" fmla="*/ 694586131 w 176"/>
                  <a:gd name="T63" fmla="*/ 2139257464 h 420"/>
                  <a:gd name="T64" fmla="*/ 654320718 w 176"/>
                  <a:gd name="T65" fmla="*/ 2123477284 h 420"/>
                  <a:gd name="T66" fmla="*/ 624099594 w 176"/>
                  <a:gd name="T67" fmla="*/ 2102467122 h 420"/>
                  <a:gd name="T68" fmla="*/ 609003684 w 176"/>
                  <a:gd name="T69" fmla="*/ 2070906412 h 420"/>
                  <a:gd name="T70" fmla="*/ 598959395 w 176"/>
                  <a:gd name="T71" fmla="*/ 2039376130 h 420"/>
                  <a:gd name="T72" fmla="*/ 588885630 w 176"/>
                  <a:gd name="T73" fmla="*/ 1997325553 h 420"/>
                  <a:gd name="T74" fmla="*/ 588885630 w 176"/>
                  <a:gd name="T75" fmla="*/ 5260060 h 420"/>
                  <a:gd name="T76" fmla="*/ 568738271 w 176"/>
                  <a:gd name="T77" fmla="*/ 0 h 42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0"/>
                  <a:gd name="T119" fmla="*/ 176 w 176"/>
                  <a:gd name="T120" fmla="*/ 420 h 42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0">
                    <a:moveTo>
                      <a:pt x="113" y="0"/>
                    </a:moveTo>
                    <a:lnTo>
                      <a:pt x="0" y="56"/>
                    </a:lnTo>
                    <a:lnTo>
                      <a:pt x="0" y="65"/>
                    </a:lnTo>
                    <a:lnTo>
                      <a:pt x="9" y="63"/>
                    </a:lnTo>
                    <a:lnTo>
                      <a:pt x="37" y="51"/>
                    </a:lnTo>
                    <a:lnTo>
                      <a:pt x="39" y="51"/>
                    </a:lnTo>
                    <a:lnTo>
                      <a:pt x="41" y="51"/>
                    </a:lnTo>
                    <a:lnTo>
                      <a:pt x="46" y="51"/>
                    </a:lnTo>
                    <a:lnTo>
                      <a:pt x="50" y="53"/>
                    </a:lnTo>
                    <a:lnTo>
                      <a:pt x="55" y="55"/>
                    </a:lnTo>
                    <a:lnTo>
                      <a:pt x="58" y="57"/>
                    </a:lnTo>
                    <a:lnTo>
                      <a:pt x="60" y="60"/>
                    </a:lnTo>
                    <a:lnTo>
                      <a:pt x="61" y="65"/>
                    </a:lnTo>
                    <a:lnTo>
                      <a:pt x="63" y="69"/>
                    </a:lnTo>
                    <a:lnTo>
                      <a:pt x="64" y="75"/>
                    </a:lnTo>
                    <a:lnTo>
                      <a:pt x="64" y="369"/>
                    </a:lnTo>
                    <a:lnTo>
                      <a:pt x="63" y="379"/>
                    </a:lnTo>
                    <a:lnTo>
                      <a:pt x="60" y="389"/>
                    </a:lnTo>
                    <a:lnTo>
                      <a:pt x="59" y="392"/>
                    </a:lnTo>
                    <a:lnTo>
                      <a:pt x="57" y="395"/>
                    </a:lnTo>
                    <a:lnTo>
                      <a:pt x="54" y="399"/>
                    </a:lnTo>
                    <a:lnTo>
                      <a:pt x="50" y="401"/>
                    </a:lnTo>
                    <a:lnTo>
                      <a:pt x="42" y="406"/>
                    </a:lnTo>
                    <a:lnTo>
                      <a:pt x="32" y="408"/>
                    </a:lnTo>
                    <a:lnTo>
                      <a:pt x="19" y="410"/>
                    </a:lnTo>
                    <a:lnTo>
                      <a:pt x="3" y="411"/>
                    </a:lnTo>
                    <a:lnTo>
                      <a:pt x="3" y="420"/>
                    </a:lnTo>
                    <a:lnTo>
                      <a:pt x="176" y="420"/>
                    </a:lnTo>
                    <a:lnTo>
                      <a:pt x="176" y="411"/>
                    </a:lnTo>
                    <a:lnTo>
                      <a:pt x="160" y="410"/>
                    </a:lnTo>
                    <a:lnTo>
                      <a:pt x="148" y="409"/>
                    </a:lnTo>
                    <a:lnTo>
                      <a:pt x="138" y="407"/>
                    </a:lnTo>
                    <a:lnTo>
                      <a:pt x="130" y="404"/>
                    </a:lnTo>
                    <a:lnTo>
                      <a:pt x="124" y="400"/>
                    </a:lnTo>
                    <a:lnTo>
                      <a:pt x="121" y="394"/>
                    </a:lnTo>
                    <a:lnTo>
                      <a:pt x="119" y="388"/>
                    </a:lnTo>
                    <a:lnTo>
                      <a:pt x="117" y="380"/>
                    </a:lnTo>
                    <a:lnTo>
                      <a:pt x="117" y="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74" name="Freeform 337"/>
              <p:cNvSpPr>
                <a:spLocks/>
              </p:cNvSpPr>
              <p:nvPr/>
            </p:nvSpPr>
            <p:spPr bwMode="auto">
              <a:xfrm>
                <a:off x="7854950" y="6388100"/>
                <a:ext cx="133350" cy="53975"/>
              </a:xfrm>
              <a:custGeom>
                <a:avLst/>
                <a:gdLst>
                  <a:gd name="T0" fmla="*/ 2147483647 w 755"/>
                  <a:gd name="T1" fmla="*/ 990666027 h 304"/>
                  <a:gd name="T2" fmla="*/ 2147483647 w 755"/>
                  <a:gd name="T3" fmla="*/ 1102606804 h 304"/>
                  <a:gd name="T4" fmla="*/ 2147483647 w 755"/>
                  <a:gd name="T5" fmla="*/ 1264922768 h 304"/>
                  <a:gd name="T6" fmla="*/ 2147483647 w 755"/>
                  <a:gd name="T7" fmla="*/ 1472002471 h 304"/>
                  <a:gd name="T8" fmla="*/ 2147483647 w 755"/>
                  <a:gd name="T9" fmla="*/ 1611936388 h 304"/>
                  <a:gd name="T10" fmla="*/ 2147483647 w 755"/>
                  <a:gd name="T11" fmla="*/ 1656731731 h 304"/>
                  <a:gd name="T12" fmla="*/ 2147483647 w 755"/>
                  <a:gd name="T13" fmla="*/ 1673502332 h 304"/>
                  <a:gd name="T14" fmla="*/ 2147483647 w 755"/>
                  <a:gd name="T15" fmla="*/ 1690304537 h 304"/>
                  <a:gd name="T16" fmla="*/ 2147483647 w 755"/>
                  <a:gd name="T17" fmla="*/ 1690304537 h 304"/>
                  <a:gd name="T18" fmla="*/ 2147483647 w 755"/>
                  <a:gd name="T19" fmla="*/ 1662311397 h 304"/>
                  <a:gd name="T20" fmla="*/ 2147483647 w 755"/>
                  <a:gd name="T21" fmla="*/ 1578363582 h 304"/>
                  <a:gd name="T22" fmla="*/ 2147483647 w 755"/>
                  <a:gd name="T23" fmla="*/ 1404856684 h 304"/>
                  <a:gd name="T24" fmla="*/ 2147483647 w 755"/>
                  <a:gd name="T25" fmla="*/ 1253731833 h 304"/>
                  <a:gd name="T26" fmla="*/ 2147483647 w 755"/>
                  <a:gd name="T27" fmla="*/ 1152981814 h 304"/>
                  <a:gd name="T28" fmla="*/ 2147483647 w 755"/>
                  <a:gd name="T29" fmla="*/ 1052231794 h 304"/>
                  <a:gd name="T30" fmla="*/ 2147483647 w 755"/>
                  <a:gd name="T31" fmla="*/ 957093222 h 304"/>
                  <a:gd name="T32" fmla="*/ 2147483647 w 755"/>
                  <a:gd name="T33" fmla="*/ 895527278 h 304"/>
                  <a:gd name="T34" fmla="*/ 2147483647 w 755"/>
                  <a:gd name="T35" fmla="*/ 861954473 h 304"/>
                  <a:gd name="T36" fmla="*/ 2147483647 w 755"/>
                  <a:gd name="T37" fmla="*/ 828350064 h 304"/>
                  <a:gd name="T38" fmla="*/ 2147483647 w 755"/>
                  <a:gd name="T39" fmla="*/ 800388528 h 304"/>
                  <a:gd name="T40" fmla="*/ 2147483647 w 755"/>
                  <a:gd name="T41" fmla="*/ 750013519 h 304"/>
                  <a:gd name="T42" fmla="*/ 2147483647 w 755"/>
                  <a:gd name="T43" fmla="*/ 632461295 h 304"/>
                  <a:gd name="T44" fmla="*/ 2147483647 w 755"/>
                  <a:gd name="T45" fmla="*/ 509329583 h 304"/>
                  <a:gd name="T46" fmla="*/ 2147483647 w 755"/>
                  <a:gd name="T47" fmla="*/ 408579564 h 304"/>
                  <a:gd name="T48" fmla="*/ 2147483647 w 755"/>
                  <a:gd name="T49" fmla="*/ 285447675 h 304"/>
                  <a:gd name="T50" fmla="*/ 2147483647 w 755"/>
                  <a:gd name="T51" fmla="*/ 145513759 h 304"/>
                  <a:gd name="T52" fmla="*/ 2147483647 w 755"/>
                  <a:gd name="T53" fmla="*/ 39184075 h 304"/>
                  <a:gd name="T54" fmla="*/ 2147483647 w 755"/>
                  <a:gd name="T55" fmla="*/ 0 h 304"/>
                  <a:gd name="T56" fmla="*/ 2147483647 w 755"/>
                  <a:gd name="T57" fmla="*/ 0 h 304"/>
                  <a:gd name="T58" fmla="*/ 2147483647 w 755"/>
                  <a:gd name="T59" fmla="*/ 16802204 h 304"/>
                  <a:gd name="T60" fmla="*/ 2147483647 w 755"/>
                  <a:gd name="T61" fmla="*/ 44763740 h 304"/>
                  <a:gd name="T62" fmla="*/ 2147483647 w 755"/>
                  <a:gd name="T63" fmla="*/ 89559084 h 304"/>
                  <a:gd name="T64" fmla="*/ 2147483647 w 755"/>
                  <a:gd name="T65" fmla="*/ 223881731 h 304"/>
                  <a:gd name="T66" fmla="*/ 2147483647 w 755"/>
                  <a:gd name="T67" fmla="*/ 425381769 h 304"/>
                  <a:gd name="T68" fmla="*/ 2147483647 w 755"/>
                  <a:gd name="T69" fmla="*/ 593277398 h 304"/>
                  <a:gd name="T70" fmla="*/ 2147483647 w 755"/>
                  <a:gd name="T71" fmla="*/ 699638509 h 304"/>
                  <a:gd name="T72" fmla="*/ 154261753 w 755"/>
                  <a:gd name="T73" fmla="*/ 750013519 h 304"/>
                  <a:gd name="T74" fmla="*/ 55091212 w 755"/>
                  <a:gd name="T75" fmla="*/ 766784119 h 304"/>
                  <a:gd name="T76" fmla="*/ 16533634 w 755"/>
                  <a:gd name="T77" fmla="*/ 789165989 h 304"/>
                  <a:gd name="T78" fmla="*/ 0 w 755"/>
                  <a:gd name="T79" fmla="*/ 845152268 h 304"/>
                  <a:gd name="T80" fmla="*/ 16533634 w 755"/>
                  <a:gd name="T81" fmla="*/ 901106943 h 304"/>
                  <a:gd name="T82" fmla="*/ 55091212 w 755"/>
                  <a:gd name="T83" fmla="*/ 929100083 h 304"/>
                  <a:gd name="T84" fmla="*/ 154261753 w 755"/>
                  <a:gd name="T85" fmla="*/ 940291018 h 3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4"/>
                  <a:gd name="T131" fmla="*/ 755 w 755"/>
                  <a:gd name="T132" fmla="*/ 304 h 30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4">
                    <a:moveTo>
                      <a:pt x="683" y="168"/>
                    </a:moveTo>
                    <a:lnTo>
                      <a:pt x="672" y="177"/>
                    </a:lnTo>
                    <a:lnTo>
                      <a:pt x="661" y="187"/>
                    </a:lnTo>
                    <a:lnTo>
                      <a:pt x="652" y="197"/>
                    </a:lnTo>
                    <a:lnTo>
                      <a:pt x="642" y="207"/>
                    </a:lnTo>
                    <a:lnTo>
                      <a:pt x="626" y="226"/>
                    </a:lnTo>
                    <a:lnTo>
                      <a:pt x="614" y="245"/>
                    </a:lnTo>
                    <a:lnTo>
                      <a:pt x="604" y="263"/>
                    </a:lnTo>
                    <a:lnTo>
                      <a:pt x="597" y="277"/>
                    </a:lnTo>
                    <a:lnTo>
                      <a:pt x="592" y="288"/>
                    </a:lnTo>
                    <a:lnTo>
                      <a:pt x="591" y="292"/>
                    </a:lnTo>
                    <a:lnTo>
                      <a:pt x="591" y="296"/>
                    </a:lnTo>
                    <a:lnTo>
                      <a:pt x="592" y="298"/>
                    </a:lnTo>
                    <a:lnTo>
                      <a:pt x="593" y="299"/>
                    </a:lnTo>
                    <a:lnTo>
                      <a:pt x="596" y="301"/>
                    </a:lnTo>
                    <a:lnTo>
                      <a:pt x="599" y="302"/>
                    </a:lnTo>
                    <a:lnTo>
                      <a:pt x="605" y="304"/>
                    </a:lnTo>
                    <a:lnTo>
                      <a:pt x="610" y="302"/>
                    </a:lnTo>
                    <a:lnTo>
                      <a:pt x="614" y="300"/>
                    </a:lnTo>
                    <a:lnTo>
                      <a:pt x="616" y="297"/>
                    </a:lnTo>
                    <a:lnTo>
                      <a:pt x="618" y="295"/>
                    </a:lnTo>
                    <a:lnTo>
                      <a:pt x="624" y="282"/>
                    </a:lnTo>
                    <a:lnTo>
                      <a:pt x="630" y="268"/>
                    </a:lnTo>
                    <a:lnTo>
                      <a:pt x="641" y="251"/>
                    </a:lnTo>
                    <a:lnTo>
                      <a:pt x="653" y="233"/>
                    </a:lnTo>
                    <a:lnTo>
                      <a:pt x="661" y="224"/>
                    </a:lnTo>
                    <a:lnTo>
                      <a:pt x="670" y="215"/>
                    </a:lnTo>
                    <a:lnTo>
                      <a:pt x="679" y="206"/>
                    </a:lnTo>
                    <a:lnTo>
                      <a:pt x="690" y="197"/>
                    </a:lnTo>
                    <a:lnTo>
                      <a:pt x="701" y="188"/>
                    </a:lnTo>
                    <a:lnTo>
                      <a:pt x="713" y="179"/>
                    </a:lnTo>
                    <a:lnTo>
                      <a:pt x="728" y="171"/>
                    </a:lnTo>
                    <a:lnTo>
                      <a:pt x="744" y="163"/>
                    </a:lnTo>
                    <a:lnTo>
                      <a:pt x="749" y="160"/>
                    </a:lnTo>
                    <a:lnTo>
                      <a:pt x="753" y="158"/>
                    </a:lnTo>
                    <a:lnTo>
                      <a:pt x="755" y="154"/>
                    </a:lnTo>
                    <a:lnTo>
                      <a:pt x="755" y="151"/>
                    </a:lnTo>
                    <a:lnTo>
                      <a:pt x="754" y="148"/>
                    </a:lnTo>
                    <a:lnTo>
                      <a:pt x="753" y="144"/>
                    </a:lnTo>
                    <a:lnTo>
                      <a:pt x="750" y="143"/>
                    </a:lnTo>
                    <a:lnTo>
                      <a:pt x="749" y="143"/>
                    </a:lnTo>
                    <a:lnTo>
                      <a:pt x="731" y="134"/>
                    </a:lnTo>
                    <a:lnTo>
                      <a:pt x="714" y="124"/>
                    </a:lnTo>
                    <a:lnTo>
                      <a:pt x="697" y="113"/>
                    </a:lnTo>
                    <a:lnTo>
                      <a:pt x="680" y="98"/>
                    </a:lnTo>
                    <a:lnTo>
                      <a:pt x="671" y="91"/>
                    </a:lnTo>
                    <a:lnTo>
                      <a:pt x="663" y="82"/>
                    </a:lnTo>
                    <a:lnTo>
                      <a:pt x="655" y="73"/>
                    </a:lnTo>
                    <a:lnTo>
                      <a:pt x="647" y="63"/>
                    </a:lnTo>
                    <a:lnTo>
                      <a:pt x="639" y="51"/>
                    </a:lnTo>
                    <a:lnTo>
                      <a:pt x="633" y="39"/>
                    </a:lnTo>
                    <a:lnTo>
                      <a:pt x="625" y="26"/>
                    </a:lnTo>
                    <a:lnTo>
                      <a:pt x="618" y="11"/>
                    </a:lnTo>
                    <a:lnTo>
                      <a:pt x="616" y="7"/>
                    </a:lnTo>
                    <a:lnTo>
                      <a:pt x="614" y="3"/>
                    </a:lnTo>
                    <a:lnTo>
                      <a:pt x="610" y="0"/>
                    </a:lnTo>
                    <a:lnTo>
                      <a:pt x="605" y="0"/>
                    </a:lnTo>
                    <a:lnTo>
                      <a:pt x="599" y="0"/>
                    </a:lnTo>
                    <a:lnTo>
                      <a:pt x="596" y="2"/>
                    </a:lnTo>
                    <a:lnTo>
                      <a:pt x="593" y="3"/>
                    </a:lnTo>
                    <a:lnTo>
                      <a:pt x="592" y="5"/>
                    </a:lnTo>
                    <a:lnTo>
                      <a:pt x="591" y="8"/>
                    </a:lnTo>
                    <a:lnTo>
                      <a:pt x="591" y="10"/>
                    </a:lnTo>
                    <a:lnTo>
                      <a:pt x="592" y="16"/>
                    </a:lnTo>
                    <a:lnTo>
                      <a:pt x="597" y="26"/>
                    </a:lnTo>
                    <a:lnTo>
                      <a:pt x="604" y="40"/>
                    </a:lnTo>
                    <a:lnTo>
                      <a:pt x="614" y="57"/>
                    </a:lnTo>
                    <a:lnTo>
                      <a:pt x="626" y="76"/>
                    </a:lnTo>
                    <a:lnTo>
                      <a:pt x="642" y="96"/>
                    </a:lnTo>
                    <a:lnTo>
                      <a:pt x="651" y="106"/>
                    </a:lnTo>
                    <a:lnTo>
                      <a:pt x="661" y="115"/>
                    </a:lnTo>
                    <a:lnTo>
                      <a:pt x="672" y="125"/>
                    </a:lnTo>
                    <a:lnTo>
                      <a:pt x="683" y="134"/>
                    </a:lnTo>
                    <a:lnTo>
                      <a:pt x="28" y="134"/>
                    </a:lnTo>
                    <a:lnTo>
                      <a:pt x="19" y="134"/>
                    </a:lnTo>
                    <a:lnTo>
                      <a:pt x="10" y="137"/>
                    </a:lnTo>
                    <a:lnTo>
                      <a:pt x="5" y="139"/>
                    </a:lnTo>
                    <a:lnTo>
                      <a:pt x="3" y="141"/>
                    </a:lnTo>
                    <a:lnTo>
                      <a:pt x="1" y="146"/>
                    </a:lnTo>
                    <a:lnTo>
                      <a:pt x="0" y="151"/>
                    </a:lnTo>
                    <a:lnTo>
                      <a:pt x="1" y="157"/>
                    </a:lnTo>
                    <a:lnTo>
                      <a:pt x="3" y="161"/>
                    </a:lnTo>
                    <a:lnTo>
                      <a:pt x="5" y="165"/>
                    </a:lnTo>
                    <a:lnTo>
                      <a:pt x="10" y="166"/>
                    </a:lnTo>
                    <a:lnTo>
                      <a:pt x="19" y="168"/>
                    </a:lnTo>
                    <a:lnTo>
                      <a:pt x="28" y="168"/>
                    </a:lnTo>
                    <a:lnTo>
                      <a:pt x="683" y="16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75" name="Freeform 338"/>
              <p:cNvSpPr>
                <a:spLocks/>
              </p:cNvSpPr>
              <p:nvPr/>
            </p:nvSpPr>
            <p:spPr bwMode="auto">
              <a:xfrm>
                <a:off x="8032750" y="6386513"/>
                <a:ext cx="60325" cy="68263"/>
              </a:xfrm>
              <a:custGeom>
                <a:avLst/>
                <a:gdLst>
                  <a:gd name="T0" fmla="*/ 582715545 w 345"/>
                  <a:gd name="T1" fmla="*/ 0 h 392"/>
                  <a:gd name="T2" fmla="*/ 283332012 w 345"/>
                  <a:gd name="T3" fmla="*/ 68655512 h 392"/>
                  <a:gd name="T4" fmla="*/ 0 w 345"/>
                  <a:gd name="T5" fmla="*/ 116174571 h 392"/>
                  <a:gd name="T6" fmla="*/ 48123963 w 345"/>
                  <a:gd name="T7" fmla="*/ 174276832 h 392"/>
                  <a:gd name="T8" fmla="*/ 160392809 w 345"/>
                  <a:gd name="T9" fmla="*/ 174276832 h 392"/>
                  <a:gd name="T10" fmla="*/ 251259570 w 345"/>
                  <a:gd name="T11" fmla="*/ 195382986 h 392"/>
                  <a:gd name="T12" fmla="*/ 294032968 w 345"/>
                  <a:gd name="T13" fmla="*/ 221795891 h 392"/>
                  <a:gd name="T14" fmla="*/ 331455975 w 345"/>
                  <a:gd name="T15" fmla="*/ 258761872 h 392"/>
                  <a:gd name="T16" fmla="*/ 352827461 w 345"/>
                  <a:gd name="T17" fmla="*/ 311557556 h 392"/>
                  <a:gd name="T18" fmla="*/ 384930328 w 345"/>
                  <a:gd name="T19" fmla="*/ 422455501 h 392"/>
                  <a:gd name="T20" fmla="*/ 422353335 w 345"/>
                  <a:gd name="T21" fmla="*/ 607285410 h 392"/>
                  <a:gd name="T22" fmla="*/ 443724821 w 345"/>
                  <a:gd name="T23" fmla="*/ 765702414 h 392"/>
                  <a:gd name="T24" fmla="*/ 459776342 w 345"/>
                  <a:gd name="T25" fmla="*/ 897736813 h 392"/>
                  <a:gd name="T26" fmla="*/ 486498219 w 345"/>
                  <a:gd name="T27" fmla="*/ 1230430649 h 392"/>
                  <a:gd name="T28" fmla="*/ 518570661 w 345"/>
                  <a:gd name="T29" fmla="*/ 1584230638 h 392"/>
                  <a:gd name="T30" fmla="*/ 523921226 w 345"/>
                  <a:gd name="T31" fmla="*/ 1732094565 h 392"/>
                  <a:gd name="T32" fmla="*/ 523921226 w 345"/>
                  <a:gd name="T33" fmla="*/ 1827162983 h 392"/>
                  <a:gd name="T34" fmla="*/ 523921226 w 345"/>
                  <a:gd name="T35" fmla="*/ 1990856438 h 392"/>
                  <a:gd name="T36" fmla="*/ 539942147 w 345"/>
                  <a:gd name="T37" fmla="*/ 2048928573 h 392"/>
                  <a:gd name="T38" fmla="*/ 555993493 w 345"/>
                  <a:gd name="T39" fmla="*/ 2070065027 h 392"/>
                  <a:gd name="T40" fmla="*/ 588065935 w 345"/>
                  <a:gd name="T41" fmla="*/ 2064788401 h 392"/>
                  <a:gd name="T42" fmla="*/ 641540463 w 345"/>
                  <a:gd name="T43" fmla="*/ 2033099045 h 392"/>
                  <a:gd name="T44" fmla="*/ 759129275 w 345"/>
                  <a:gd name="T45" fmla="*/ 1932754002 h 392"/>
                  <a:gd name="T46" fmla="*/ 1181482611 w 345"/>
                  <a:gd name="T47" fmla="*/ 1478609144 h 392"/>
                  <a:gd name="T48" fmla="*/ 1331174289 w 345"/>
                  <a:gd name="T49" fmla="*/ 1293779235 h 392"/>
                  <a:gd name="T50" fmla="*/ 1507588020 w 345"/>
                  <a:gd name="T51" fmla="*/ 1045600740 h 392"/>
                  <a:gd name="T52" fmla="*/ 1667980655 w 345"/>
                  <a:gd name="T53" fmla="*/ 802668396 h 392"/>
                  <a:gd name="T54" fmla="*/ 1774899111 w 345"/>
                  <a:gd name="T55" fmla="*/ 596732334 h 392"/>
                  <a:gd name="T56" fmla="*/ 1828342864 w 345"/>
                  <a:gd name="T57" fmla="*/ 422455501 h 392"/>
                  <a:gd name="T58" fmla="*/ 1844394385 w 345"/>
                  <a:gd name="T59" fmla="*/ 274591400 h 392"/>
                  <a:gd name="T60" fmla="*/ 1828342864 w 345"/>
                  <a:gd name="T61" fmla="*/ 163693455 h 392"/>
                  <a:gd name="T62" fmla="*/ 1774899111 w 345"/>
                  <a:gd name="T63" fmla="*/ 79208415 h 392"/>
                  <a:gd name="T64" fmla="*/ 1694702706 w 345"/>
                  <a:gd name="T65" fmla="*/ 21136454 h 392"/>
                  <a:gd name="T66" fmla="*/ 1593134815 w 345"/>
                  <a:gd name="T67" fmla="*/ 5276451 h 392"/>
                  <a:gd name="T68" fmla="*/ 1523639541 w 345"/>
                  <a:gd name="T69" fmla="*/ 15829528 h 392"/>
                  <a:gd name="T70" fmla="*/ 1470165013 w 345"/>
                  <a:gd name="T71" fmla="*/ 42242433 h 392"/>
                  <a:gd name="T72" fmla="*/ 1438092571 w 345"/>
                  <a:gd name="T73" fmla="*/ 84485040 h 392"/>
                  <a:gd name="T74" fmla="*/ 1427391615 w 345"/>
                  <a:gd name="T75" fmla="*/ 147863927 h 392"/>
                  <a:gd name="T76" fmla="*/ 1438092571 w 345"/>
                  <a:gd name="T77" fmla="*/ 232348967 h 392"/>
                  <a:gd name="T78" fmla="*/ 1475515578 w 345"/>
                  <a:gd name="T79" fmla="*/ 301004480 h 392"/>
                  <a:gd name="T80" fmla="*/ 1593134815 w 345"/>
                  <a:gd name="T81" fmla="*/ 417178876 h 392"/>
                  <a:gd name="T82" fmla="*/ 1603835946 w 345"/>
                  <a:gd name="T83" fmla="*/ 469974386 h 392"/>
                  <a:gd name="T84" fmla="*/ 1603835946 w 345"/>
                  <a:gd name="T85" fmla="*/ 543906523 h 392"/>
                  <a:gd name="T86" fmla="*/ 1577083294 w 345"/>
                  <a:gd name="T87" fmla="*/ 654804469 h 392"/>
                  <a:gd name="T88" fmla="*/ 1523639541 w 345"/>
                  <a:gd name="T89" fmla="*/ 786838868 h 392"/>
                  <a:gd name="T90" fmla="*/ 1438092571 w 345"/>
                  <a:gd name="T91" fmla="*/ 934702795 h 392"/>
                  <a:gd name="T92" fmla="*/ 1283050327 w 345"/>
                  <a:gd name="T93" fmla="*/ 1167051762 h 392"/>
                  <a:gd name="T94" fmla="*/ 1005068880 w 345"/>
                  <a:gd name="T95" fmla="*/ 1499745598 h 392"/>
                  <a:gd name="T96" fmla="*/ 855377026 w 345"/>
                  <a:gd name="T97" fmla="*/ 1600090467 h 392"/>
                  <a:gd name="T98" fmla="*/ 828655149 w 345"/>
                  <a:gd name="T99" fmla="*/ 1156498685 h 392"/>
                  <a:gd name="T100" fmla="*/ 780531187 w 345"/>
                  <a:gd name="T101" fmla="*/ 739319809 h 392"/>
                  <a:gd name="T102" fmla="*/ 721706268 w 345"/>
                  <a:gd name="T103" fmla="*/ 353799989 h 392"/>
                  <a:gd name="T104" fmla="*/ 636189898 w 345"/>
                  <a:gd name="T105" fmla="*/ 15829528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3"/>
                    </a:moveTo>
                    <a:lnTo>
                      <a:pt x="109" y="0"/>
                    </a:lnTo>
                    <a:lnTo>
                      <a:pt x="82" y="6"/>
                    </a:lnTo>
                    <a:lnTo>
                      <a:pt x="53" y="13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3"/>
                    </a:lnTo>
                    <a:lnTo>
                      <a:pt x="9" y="33"/>
                    </a:lnTo>
                    <a:lnTo>
                      <a:pt x="17" y="33"/>
                    </a:lnTo>
                    <a:lnTo>
                      <a:pt x="30" y="33"/>
                    </a:lnTo>
                    <a:lnTo>
                      <a:pt x="42" y="35"/>
                    </a:lnTo>
                    <a:lnTo>
                      <a:pt x="47" y="37"/>
                    </a:lnTo>
                    <a:lnTo>
                      <a:pt x="51" y="39"/>
                    </a:lnTo>
                    <a:lnTo>
                      <a:pt x="55" y="42"/>
                    </a:lnTo>
                    <a:lnTo>
                      <a:pt x="58" y="45"/>
                    </a:lnTo>
                    <a:lnTo>
                      <a:pt x="62" y="49"/>
                    </a:lnTo>
                    <a:lnTo>
                      <a:pt x="64" y="53"/>
                    </a:lnTo>
                    <a:lnTo>
                      <a:pt x="66" y="59"/>
                    </a:lnTo>
                    <a:lnTo>
                      <a:pt x="69" y="65"/>
                    </a:lnTo>
                    <a:lnTo>
                      <a:pt x="72" y="80"/>
                    </a:lnTo>
                    <a:lnTo>
                      <a:pt x="75" y="98"/>
                    </a:lnTo>
                    <a:lnTo>
                      <a:pt x="79" y="115"/>
                    </a:lnTo>
                    <a:lnTo>
                      <a:pt x="81" y="131"/>
                    </a:lnTo>
                    <a:lnTo>
                      <a:pt x="83" y="145"/>
                    </a:lnTo>
                    <a:lnTo>
                      <a:pt x="85" y="159"/>
                    </a:lnTo>
                    <a:lnTo>
                      <a:pt x="86" y="170"/>
                    </a:lnTo>
                    <a:lnTo>
                      <a:pt x="88" y="194"/>
                    </a:lnTo>
                    <a:lnTo>
                      <a:pt x="91" y="233"/>
                    </a:lnTo>
                    <a:lnTo>
                      <a:pt x="95" y="283"/>
                    </a:lnTo>
                    <a:lnTo>
                      <a:pt x="97" y="300"/>
                    </a:lnTo>
                    <a:lnTo>
                      <a:pt x="97" y="316"/>
                    </a:lnTo>
                    <a:lnTo>
                      <a:pt x="98" y="328"/>
                    </a:lnTo>
                    <a:lnTo>
                      <a:pt x="98" y="338"/>
                    </a:lnTo>
                    <a:lnTo>
                      <a:pt x="98" y="346"/>
                    </a:lnTo>
                    <a:lnTo>
                      <a:pt x="98" y="365"/>
                    </a:lnTo>
                    <a:lnTo>
                      <a:pt x="98" y="377"/>
                    </a:lnTo>
                    <a:lnTo>
                      <a:pt x="100" y="386"/>
                    </a:lnTo>
                    <a:lnTo>
                      <a:pt x="101" y="388"/>
                    </a:lnTo>
                    <a:lnTo>
                      <a:pt x="102" y="391"/>
                    </a:lnTo>
                    <a:lnTo>
                      <a:pt x="104" y="392"/>
                    </a:lnTo>
                    <a:lnTo>
                      <a:pt x="107" y="392"/>
                    </a:lnTo>
                    <a:lnTo>
                      <a:pt x="110" y="391"/>
                    </a:lnTo>
                    <a:lnTo>
                      <a:pt x="114" y="389"/>
                    </a:lnTo>
                    <a:lnTo>
                      <a:pt x="120" y="385"/>
                    </a:lnTo>
                    <a:lnTo>
                      <a:pt x="127" y="380"/>
                    </a:lnTo>
                    <a:lnTo>
                      <a:pt x="142" y="366"/>
                    </a:lnTo>
                    <a:lnTo>
                      <a:pt x="163" y="345"/>
                    </a:lnTo>
                    <a:lnTo>
                      <a:pt x="221" y="280"/>
                    </a:lnTo>
                    <a:lnTo>
                      <a:pt x="234" y="264"/>
                    </a:lnTo>
                    <a:lnTo>
                      <a:pt x="249" y="245"/>
                    </a:lnTo>
                    <a:lnTo>
                      <a:pt x="266" y="223"/>
                    </a:lnTo>
                    <a:lnTo>
                      <a:pt x="282" y="198"/>
                    </a:lnTo>
                    <a:lnTo>
                      <a:pt x="298" y="173"/>
                    </a:lnTo>
                    <a:lnTo>
                      <a:pt x="312" y="152"/>
                    </a:lnTo>
                    <a:lnTo>
                      <a:pt x="323" y="132"/>
                    </a:lnTo>
                    <a:lnTo>
                      <a:pt x="332" y="113"/>
                    </a:lnTo>
                    <a:lnTo>
                      <a:pt x="337" y="96"/>
                    </a:lnTo>
                    <a:lnTo>
                      <a:pt x="342" y="80"/>
                    </a:lnTo>
                    <a:lnTo>
                      <a:pt x="345" y="66"/>
                    </a:lnTo>
                    <a:lnTo>
                      <a:pt x="345" y="52"/>
                    </a:lnTo>
                    <a:lnTo>
                      <a:pt x="345" y="41"/>
                    </a:lnTo>
                    <a:lnTo>
                      <a:pt x="342" y="31"/>
                    </a:lnTo>
                    <a:lnTo>
                      <a:pt x="337" y="23"/>
                    </a:lnTo>
                    <a:lnTo>
                      <a:pt x="332" y="15"/>
                    </a:lnTo>
                    <a:lnTo>
                      <a:pt x="325" y="8"/>
                    </a:lnTo>
                    <a:lnTo>
                      <a:pt x="317" y="4"/>
                    </a:lnTo>
                    <a:lnTo>
                      <a:pt x="308" y="2"/>
                    </a:lnTo>
                    <a:lnTo>
                      <a:pt x="298" y="1"/>
                    </a:lnTo>
                    <a:lnTo>
                      <a:pt x="291" y="1"/>
                    </a:lnTo>
                    <a:lnTo>
                      <a:pt x="285" y="3"/>
                    </a:lnTo>
                    <a:lnTo>
                      <a:pt x="279" y="5"/>
                    </a:lnTo>
                    <a:lnTo>
                      <a:pt x="275" y="8"/>
                    </a:lnTo>
                    <a:lnTo>
                      <a:pt x="271" y="12"/>
                    </a:lnTo>
                    <a:lnTo>
                      <a:pt x="269" y="16"/>
                    </a:lnTo>
                    <a:lnTo>
                      <a:pt x="267" y="22"/>
                    </a:lnTo>
                    <a:lnTo>
                      <a:pt x="267" y="28"/>
                    </a:lnTo>
                    <a:lnTo>
                      <a:pt x="267" y="37"/>
                    </a:lnTo>
                    <a:lnTo>
                      <a:pt x="269" y="44"/>
                    </a:lnTo>
                    <a:lnTo>
                      <a:pt x="272" y="52"/>
                    </a:lnTo>
                    <a:lnTo>
                      <a:pt x="276" y="57"/>
                    </a:lnTo>
                    <a:lnTo>
                      <a:pt x="295" y="76"/>
                    </a:lnTo>
                    <a:lnTo>
                      <a:pt x="298" y="79"/>
                    </a:lnTo>
                    <a:lnTo>
                      <a:pt x="299" y="84"/>
                    </a:lnTo>
                    <a:lnTo>
                      <a:pt x="300" y="89"/>
                    </a:lnTo>
                    <a:lnTo>
                      <a:pt x="302" y="95"/>
                    </a:lnTo>
                    <a:lnTo>
                      <a:pt x="300" y="103"/>
                    </a:lnTo>
                    <a:lnTo>
                      <a:pt x="298" y="113"/>
                    </a:lnTo>
                    <a:lnTo>
                      <a:pt x="295" y="124"/>
                    </a:lnTo>
                    <a:lnTo>
                      <a:pt x="290" y="136"/>
                    </a:lnTo>
                    <a:lnTo>
                      <a:pt x="285" y="149"/>
                    </a:lnTo>
                    <a:lnTo>
                      <a:pt x="277" y="162"/>
                    </a:lnTo>
                    <a:lnTo>
                      <a:pt x="269" y="177"/>
                    </a:lnTo>
                    <a:lnTo>
                      <a:pt x="260" y="191"/>
                    </a:lnTo>
                    <a:lnTo>
                      <a:pt x="240" y="221"/>
                    </a:lnTo>
                    <a:lnTo>
                      <a:pt x="215" y="253"/>
                    </a:lnTo>
                    <a:lnTo>
                      <a:pt x="188" y="284"/>
                    </a:lnTo>
                    <a:lnTo>
                      <a:pt x="160" y="316"/>
                    </a:lnTo>
                    <a:lnTo>
                      <a:pt x="160" y="303"/>
                    </a:lnTo>
                    <a:lnTo>
                      <a:pt x="158" y="261"/>
                    </a:lnTo>
                    <a:lnTo>
                      <a:pt x="155" y="219"/>
                    </a:lnTo>
                    <a:lnTo>
                      <a:pt x="151" y="179"/>
                    </a:lnTo>
                    <a:lnTo>
                      <a:pt x="146" y="140"/>
                    </a:lnTo>
                    <a:lnTo>
                      <a:pt x="140" y="103"/>
                    </a:lnTo>
                    <a:lnTo>
                      <a:pt x="135" y="67"/>
                    </a:lnTo>
                    <a:lnTo>
                      <a:pt x="127" y="33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76" name="Freeform 339"/>
              <p:cNvSpPr>
                <a:spLocks/>
              </p:cNvSpPr>
              <p:nvPr/>
            </p:nvSpPr>
            <p:spPr bwMode="auto">
              <a:xfrm>
                <a:off x="8099425" y="6402388"/>
                <a:ext cx="49212" cy="73025"/>
              </a:xfrm>
              <a:custGeom>
                <a:avLst/>
                <a:gdLst>
                  <a:gd name="T0" fmla="*/ 391142325 w 276"/>
                  <a:gd name="T1" fmla="*/ 1913224399 h 420"/>
                  <a:gd name="T2" fmla="*/ 810643600 w 276"/>
                  <a:gd name="T3" fmla="*/ 1513759393 h 420"/>
                  <a:gd name="T4" fmla="*/ 1014687607 w 276"/>
                  <a:gd name="T5" fmla="*/ 1314026803 h 420"/>
                  <a:gd name="T6" fmla="*/ 1167768130 w 276"/>
                  <a:gd name="T7" fmla="*/ 1130074567 h 420"/>
                  <a:gd name="T8" fmla="*/ 1298148905 w 276"/>
                  <a:gd name="T9" fmla="*/ 930341977 h 420"/>
                  <a:gd name="T10" fmla="*/ 1360493912 w 276"/>
                  <a:gd name="T11" fmla="*/ 751619549 h 420"/>
                  <a:gd name="T12" fmla="*/ 1388852684 w 276"/>
                  <a:gd name="T13" fmla="*/ 578187434 h 420"/>
                  <a:gd name="T14" fmla="*/ 1377502899 w 276"/>
                  <a:gd name="T15" fmla="*/ 457295938 h 420"/>
                  <a:gd name="T16" fmla="*/ 1337825902 w 276"/>
                  <a:gd name="T17" fmla="*/ 346894309 h 420"/>
                  <a:gd name="T18" fmla="*/ 1281139919 w 276"/>
                  <a:gd name="T19" fmla="*/ 252303288 h 420"/>
                  <a:gd name="T20" fmla="*/ 1196095164 w 276"/>
                  <a:gd name="T21" fmla="*/ 162942073 h 420"/>
                  <a:gd name="T22" fmla="*/ 1099732362 w 276"/>
                  <a:gd name="T23" fmla="*/ 94621274 h 420"/>
                  <a:gd name="T24" fmla="*/ 992019597 w 276"/>
                  <a:gd name="T25" fmla="*/ 42050577 h 420"/>
                  <a:gd name="T26" fmla="*/ 867329584 w 276"/>
                  <a:gd name="T27" fmla="*/ 10520121 h 420"/>
                  <a:gd name="T28" fmla="*/ 731257869 w 276"/>
                  <a:gd name="T29" fmla="*/ 0 h 420"/>
                  <a:gd name="T30" fmla="*/ 600877094 w 276"/>
                  <a:gd name="T31" fmla="*/ 10520121 h 420"/>
                  <a:gd name="T32" fmla="*/ 476187258 w 276"/>
                  <a:gd name="T33" fmla="*/ 42050577 h 420"/>
                  <a:gd name="T34" fmla="*/ 368474315 w 276"/>
                  <a:gd name="T35" fmla="*/ 94621274 h 420"/>
                  <a:gd name="T36" fmla="*/ 266420573 w 276"/>
                  <a:gd name="T37" fmla="*/ 162942073 h 420"/>
                  <a:gd name="T38" fmla="*/ 175716795 w 276"/>
                  <a:gd name="T39" fmla="*/ 257563348 h 420"/>
                  <a:gd name="T40" fmla="*/ 107712765 w 276"/>
                  <a:gd name="T41" fmla="*/ 373194784 h 420"/>
                  <a:gd name="T42" fmla="*/ 39676997 w 276"/>
                  <a:gd name="T43" fmla="*/ 499346515 h 420"/>
                  <a:gd name="T44" fmla="*/ 0 w 276"/>
                  <a:gd name="T45" fmla="*/ 646508234 h 420"/>
                  <a:gd name="T46" fmla="*/ 124721752 w 276"/>
                  <a:gd name="T47" fmla="*/ 557147193 h 420"/>
                  <a:gd name="T48" fmla="*/ 209734768 w 276"/>
                  <a:gd name="T49" fmla="*/ 430995463 h 420"/>
                  <a:gd name="T50" fmla="*/ 255102527 w 276"/>
                  <a:gd name="T51" fmla="*/ 357414603 h 420"/>
                  <a:gd name="T52" fmla="*/ 323106557 w 276"/>
                  <a:gd name="T53" fmla="*/ 310103966 h 420"/>
                  <a:gd name="T54" fmla="*/ 385483302 w 276"/>
                  <a:gd name="T55" fmla="*/ 278573510 h 420"/>
                  <a:gd name="T56" fmla="*/ 459178272 w 276"/>
                  <a:gd name="T57" fmla="*/ 252303288 h 420"/>
                  <a:gd name="T58" fmla="*/ 544191289 w 276"/>
                  <a:gd name="T59" fmla="*/ 247043227 h 420"/>
                  <a:gd name="T60" fmla="*/ 646244852 w 276"/>
                  <a:gd name="T61" fmla="*/ 247043227 h 420"/>
                  <a:gd name="T62" fmla="*/ 748266855 w 276"/>
                  <a:gd name="T63" fmla="*/ 262793329 h 420"/>
                  <a:gd name="T64" fmla="*/ 833311610 w 276"/>
                  <a:gd name="T65" fmla="*/ 294353864 h 420"/>
                  <a:gd name="T66" fmla="*/ 912665604 w 276"/>
                  <a:gd name="T67" fmla="*/ 341634248 h 420"/>
                  <a:gd name="T68" fmla="*/ 975010610 w 276"/>
                  <a:gd name="T69" fmla="*/ 404725240 h 420"/>
                  <a:gd name="T70" fmla="*/ 1026037392 w 276"/>
                  <a:gd name="T71" fmla="*/ 483566160 h 420"/>
                  <a:gd name="T72" fmla="*/ 1065714389 w 276"/>
                  <a:gd name="T73" fmla="*/ 562407254 h 420"/>
                  <a:gd name="T74" fmla="*/ 1077064352 w 276"/>
                  <a:gd name="T75" fmla="*/ 667518395 h 420"/>
                  <a:gd name="T76" fmla="*/ 1077064352 w 276"/>
                  <a:gd name="T77" fmla="*/ 756879609 h 420"/>
                  <a:gd name="T78" fmla="*/ 1065714389 w 276"/>
                  <a:gd name="T79" fmla="*/ 851500884 h 420"/>
                  <a:gd name="T80" fmla="*/ 1014687607 w 276"/>
                  <a:gd name="T81" fmla="*/ 1009182897 h 420"/>
                  <a:gd name="T82" fmla="*/ 907006580 w 276"/>
                  <a:gd name="T83" fmla="*/ 1219435782 h 420"/>
                  <a:gd name="T84" fmla="*/ 748266855 w 276"/>
                  <a:gd name="T85" fmla="*/ 1424428432 h 420"/>
                  <a:gd name="T86" fmla="*/ 0 w 276"/>
                  <a:gd name="T87" fmla="*/ 2147483647 h 420"/>
                  <a:gd name="T88" fmla="*/ 1377502899 w 276"/>
                  <a:gd name="T89" fmla="*/ 2147483647 h 420"/>
                  <a:gd name="T90" fmla="*/ 1513542697 w 276"/>
                  <a:gd name="T91" fmla="*/ 1745052519 h 420"/>
                  <a:gd name="T92" fmla="*/ 1451197690 w 276"/>
                  <a:gd name="T93" fmla="*/ 1839643540 h 420"/>
                  <a:gd name="T94" fmla="*/ 1383161922 w 276"/>
                  <a:gd name="T95" fmla="*/ 1902734532 h 420"/>
                  <a:gd name="T96" fmla="*/ 1320816915 w 276"/>
                  <a:gd name="T97" fmla="*/ 1944785109 h 420"/>
                  <a:gd name="T98" fmla="*/ 1247122124 w 276"/>
                  <a:gd name="T99" fmla="*/ 1960535036 h 42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76"/>
                  <a:gd name="T151" fmla="*/ 0 h 420"/>
                  <a:gd name="T152" fmla="*/ 276 w 276"/>
                  <a:gd name="T153" fmla="*/ 420 h 42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76" h="420">
                    <a:moveTo>
                      <a:pt x="61" y="373"/>
                    </a:moveTo>
                    <a:lnTo>
                      <a:pt x="69" y="364"/>
                    </a:lnTo>
                    <a:lnTo>
                      <a:pt x="110" y="322"/>
                    </a:lnTo>
                    <a:lnTo>
                      <a:pt x="143" y="288"/>
                    </a:lnTo>
                    <a:lnTo>
                      <a:pt x="165" y="264"/>
                    </a:lnTo>
                    <a:lnTo>
                      <a:pt x="179" y="250"/>
                    </a:lnTo>
                    <a:lnTo>
                      <a:pt x="193" y="233"/>
                    </a:lnTo>
                    <a:lnTo>
                      <a:pt x="206" y="215"/>
                    </a:lnTo>
                    <a:lnTo>
                      <a:pt x="218" y="196"/>
                    </a:lnTo>
                    <a:lnTo>
                      <a:pt x="229" y="177"/>
                    </a:lnTo>
                    <a:lnTo>
                      <a:pt x="235" y="161"/>
                    </a:lnTo>
                    <a:lnTo>
                      <a:pt x="240" y="143"/>
                    </a:lnTo>
                    <a:lnTo>
                      <a:pt x="244" y="125"/>
                    </a:lnTo>
                    <a:lnTo>
                      <a:pt x="245" y="110"/>
                    </a:lnTo>
                    <a:lnTo>
                      <a:pt x="245" y="99"/>
                    </a:lnTo>
                    <a:lnTo>
                      <a:pt x="243" y="87"/>
                    </a:lnTo>
                    <a:lnTo>
                      <a:pt x="240" y="76"/>
                    </a:lnTo>
                    <a:lnTo>
                      <a:pt x="236" y="66"/>
                    </a:lnTo>
                    <a:lnTo>
                      <a:pt x="231" y="57"/>
                    </a:lnTo>
                    <a:lnTo>
                      <a:pt x="226" y="48"/>
                    </a:lnTo>
                    <a:lnTo>
                      <a:pt x="219" y="39"/>
                    </a:lnTo>
                    <a:lnTo>
                      <a:pt x="211" y="31"/>
                    </a:lnTo>
                    <a:lnTo>
                      <a:pt x="203" y="25"/>
                    </a:lnTo>
                    <a:lnTo>
                      <a:pt x="194" y="18"/>
                    </a:lnTo>
                    <a:lnTo>
                      <a:pt x="186" y="13"/>
                    </a:lnTo>
                    <a:lnTo>
                      <a:pt x="175" y="8"/>
                    </a:lnTo>
                    <a:lnTo>
                      <a:pt x="164" y="4"/>
                    </a:lnTo>
                    <a:lnTo>
                      <a:pt x="153" y="2"/>
                    </a:lnTo>
                    <a:lnTo>
                      <a:pt x="142" y="0"/>
                    </a:lnTo>
                    <a:lnTo>
                      <a:pt x="129" y="0"/>
                    </a:lnTo>
                    <a:lnTo>
                      <a:pt x="117" y="0"/>
                    </a:lnTo>
                    <a:lnTo>
                      <a:pt x="106" y="2"/>
                    </a:lnTo>
                    <a:lnTo>
                      <a:pt x="95" y="4"/>
                    </a:lnTo>
                    <a:lnTo>
                      <a:pt x="84" y="8"/>
                    </a:lnTo>
                    <a:lnTo>
                      <a:pt x="73" y="12"/>
                    </a:lnTo>
                    <a:lnTo>
                      <a:pt x="65" y="18"/>
                    </a:lnTo>
                    <a:lnTo>
                      <a:pt x="54" y="25"/>
                    </a:lnTo>
                    <a:lnTo>
                      <a:pt x="47" y="31"/>
                    </a:lnTo>
                    <a:lnTo>
                      <a:pt x="39" y="40"/>
                    </a:lnTo>
                    <a:lnTo>
                      <a:pt x="31" y="49"/>
                    </a:lnTo>
                    <a:lnTo>
                      <a:pt x="24" y="59"/>
                    </a:lnTo>
                    <a:lnTo>
                      <a:pt x="19" y="71"/>
                    </a:lnTo>
                    <a:lnTo>
                      <a:pt x="13" y="83"/>
                    </a:lnTo>
                    <a:lnTo>
                      <a:pt x="7" y="95"/>
                    </a:lnTo>
                    <a:lnTo>
                      <a:pt x="3" y="109"/>
                    </a:lnTo>
                    <a:lnTo>
                      <a:pt x="0" y="123"/>
                    </a:lnTo>
                    <a:lnTo>
                      <a:pt x="13" y="128"/>
                    </a:lnTo>
                    <a:lnTo>
                      <a:pt x="22" y="106"/>
                    </a:lnTo>
                    <a:lnTo>
                      <a:pt x="32" y="88"/>
                    </a:lnTo>
                    <a:lnTo>
                      <a:pt x="37" y="82"/>
                    </a:lnTo>
                    <a:lnTo>
                      <a:pt x="41" y="75"/>
                    </a:lnTo>
                    <a:lnTo>
                      <a:pt x="45" y="68"/>
                    </a:lnTo>
                    <a:lnTo>
                      <a:pt x="51" y="64"/>
                    </a:lnTo>
                    <a:lnTo>
                      <a:pt x="57" y="59"/>
                    </a:lnTo>
                    <a:lnTo>
                      <a:pt x="62" y="56"/>
                    </a:lnTo>
                    <a:lnTo>
                      <a:pt x="68" y="53"/>
                    </a:lnTo>
                    <a:lnTo>
                      <a:pt x="75" y="50"/>
                    </a:lnTo>
                    <a:lnTo>
                      <a:pt x="81" y="48"/>
                    </a:lnTo>
                    <a:lnTo>
                      <a:pt x="88" y="47"/>
                    </a:lnTo>
                    <a:lnTo>
                      <a:pt x="96" y="47"/>
                    </a:lnTo>
                    <a:lnTo>
                      <a:pt x="104" y="46"/>
                    </a:lnTo>
                    <a:lnTo>
                      <a:pt x="114" y="47"/>
                    </a:lnTo>
                    <a:lnTo>
                      <a:pt x="123" y="48"/>
                    </a:lnTo>
                    <a:lnTo>
                      <a:pt x="132" y="50"/>
                    </a:lnTo>
                    <a:lnTo>
                      <a:pt x="140" y="53"/>
                    </a:lnTo>
                    <a:lnTo>
                      <a:pt x="147" y="56"/>
                    </a:lnTo>
                    <a:lnTo>
                      <a:pt x="154" y="60"/>
                    </a:lnTo>
                    <a:lnTo>
                      <a:pt x="161" y="65"/>
                    </a:lnTo>
                    <a:lnTo>
                      <a:pt x="168" y="71"/>
                    </a:lnTo>
                    <a:lnTo>
                      <a:pt x="172" y="77"/>
                    </a:lnTo>
                    <a:lnTo>
                      <a:pt x="178" y="84"/>
                    </a:lnTo>
                    <a:lnTo>
                      <a:pt x="181" y="92"/>
                    </a:lnTo>
                    <a:lnTo>
                      <a:pt x="184" y="100"/>
                    </a:lnTo>
                    <a:lnTo>
                      <a:pt x="188" y="107"/>
                    </a:lnTo>
                    <a:lnTo>
                      <a:pt x="189" y="116"/>
                    </a:lnTo>
                    <a:lnTo>
                      <a:pt x="190" y="127"/>
                    </a:lnTo>
                    <a:lnTo>
                      <a:pt x="191" y="136"/>
                    </a:lnTo>
                    <a:lnTo>
                      <a:pt x="190" y="144"/>
                    </a:lnTo>
                    <a:lnTo>
                      <a:pt x="190" y="153"/>
                    </a:lnTo>
                    <a:lnTo>
                      <a:pt x="188" y="162"/>
                    </a:lnTo>
                    <a:lnTo>
                      <a:pt x="186" y="172"/>
                    </a:lnTo>
                    <a:lnTo>
                      <a:pt x="179" y="192"/>
                    </a:lnTo>
                    <a:lnTo>
                      <a:pt x="170" y="212"/>
                    </a:lnTo>
                    <a:lnTo>
                      <a:pt x="160" y="232"/>
                    </a:lnTo>
                    <a:lnTo>
                      <a:pt x="146" y="252"/>
                    </a:lnTo>
                    <a:lnTo>
                      <a:pt x="132" y="271"/>
                    </a:lnTo>
                    <a:lnTo>
                      <a:pt x="114" y="290"/>
                    </a:lnTo>
                    <a:lnTo>
                      <a:pt x="0" y="413"/>
                    </a:lnTo>
                    <a:lnTo>
                      <a:pt x="0" y="420"/>
                    </a:lnTo>
                    <a:lnTo>
                      <a:pt x="243" y="420"/>
                    </a:lnTo>
                    <a:lnTo>
                      <a:pt x="276" y="335"/>
                    </a:lnTo>
                    <a:lnTo>
                      <a:pt x="267" y="332"/>
                    </a:lnTo>
                    <a:lnTo>
                      <a:pt x="262" y="341"/>
                    </a:lnTo>
                    <a:lnTo>
                      <a:pt x="256" y="350"/>
                    </a:lnTo>
                    <a:lnTo>
                      <a:pt x="250" y="356"/>
                    </a:lnTo>
                    <a:lnTo>
                      <a:pt x="244" y="362"/>
                    </a:lnTo>
                    <a:lnTo>
                      <a:pt x="238" y="366"/>
                    </a:lnTo>
                    <a:lnTo>
                      <a:pt x="233" y="370"/>
                    </a:lnTo>
                    <a:lnTo>
                      <a:pt x="226" y="372"/>
                    </a:lnTo>
                    <a:lnTo>
                      <a:pt x="220" y="373"/>
                    </a:lnTo>
                    <a:lnTo>
                      <a:pt x="61" y="37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77" name="Freeform 340"/>
              <p:cNvSpPr>
                <a:spLocks/>
              </p:cNvSpPr>
              <p:nvPr/>
            </p:nvSpPr>
            <p:spPr bwMode="auto">
              <a:xfrm>
                <a:off x="8199438" y="6388100"/>
                <a:ext cx="133350" cy="53975"/>
              </a:xfrm>
              <a:custGeom>
                <a:avLst/>
                <a:gdLst>
                  <a:gd name="T0" fmla="*/ 2147483647 w 755"/>
                  <a:gd name="T1" fmla="*/ 990666027 h 304"/>
                  <a:gd name="T2" fmla="*/ 2147483647 w 755"/>
                  <a:gd name="T3" fmla="*/ 1102606804 h 304"/>
                  <a:gd name="T4" fmla="*/ 2147483647 w 755"/>
                  <a:gd name="T5" fmla="*/ 1264922768 h 304"/>
                  <a:gd name="T6" fmla="*/ 2147483647 w 755"/>
                  <a:gd name="T7" fmla="*/ 1472002471 h 304"/>
                  <a:gd name="T8" fmla="*/ 2147483647 w 755"/>
                  <a:gd name="T9" fmla="*/ 1611936388 h 304"/>
                  <a:gd name="T10" fmla="*/ 2147483647 w 755"/>
                  <a:gd name="T11" fmla="*/ 1656731731 h 304"/>
                  <a:gd name="T12" fmla="*/ 2147483647 w 755"/>
                  <a:gd name="T13" fmla="*/ 1673502332 h 304"/>
                  <a:gd name="T14" fmla="*/ 2147483647 w 755"/>
                  <a:gd name="T15" fmla="*/ 1690304537 h 304"/>
                  <a:gd name="T16" fmla="*/ 2147483647 w 755"/>
                  <a:gd name="T17" fmla="*/ 1690304537 h 304"/>
                  <a:gd name="T18" fmla="*/ 2147483647 w 755"/>
                  <a:gd name="T19" fmla="*/ 1662311397 h 304"/>
                  <a:gd name="T20" fmla="*/ 2147483647 w 755"/>
                  <a:gd name="T21" fmla="*/ 1578363582 h 304"/>
                  <a:gd name="T22" fmla="*/ 2147483647 w 755"/>
                  <a:gd name="T23" fmla="*/ 1404856684 h 304"/>
                  <a:gd name="T24" fmla="*/ 2147483647 w 755"/>
                  <a:gd name="T25" fmla="*/ 1253731833 h 304"/>
                  <a:gd name="T26" fmla="*/ 2147483647 w 755"/>
                  <a:gd name="T27" fmla="*/ 1152981814 h 304"/>
                  <a:gd name="T28" fmla="*/ 2147483647 w 755"/>
                  <a:gd name="T29" fmla="*/ 1052231794 h 304"/>
                  <a:gd name="T30" fmla="*/ 2147483647 w 755"/>
                  <a:gd name="T31" fmla="*/ 957093222 h 304"/>
                  <a:gd name="T32" fmla="*/ 2147483647 w 755"/>
                  <a:gd name="T33" fmla="*/ 895527278 h 304"/>
                  <a:gd name="T34" fmla="*/ 2147483647 w 755"/>
                  <a:gd name="T35" fmla="*/ 861954473 h 304"/>
                  <a:gd name="T36" fmla="*/ 2147483647 w 755"/>
                  <a:gd name="T37" fmla="*/ 828350064 h 304"/>
                  <a:gd name="T38" fmla="*/ 2147483647 w 755"/>
                  <a:gd name="T39" fmla="*/ 800388528 h 304"/>
                  <a:gd name="T40" fmla="*/ 2147483647 w 755"/>
                  <a:gd name="T41" fmla="*/ 750013519 h 304"/>
                  <a:gd name="T42" fmla="*/ 2147483647 w 755"/>
                  <a:gd name="T43" fmla="*/ 632461295 h 304"/>
                  <a:gd name="T44" fmla="*/ 2147483647 w 755"/>
                  <a:gd name="T45" fmla="*/ 509329583 h 304"/>
                  <a:gd name="T46" fmla="*/ 2147483647 w 755"/>
                  <a:gd name="T47" fmla="*/ 408579564 h 304"/>
                  <a:gd name="T48" fmla="*/ 2147483647 w 755"/>
                  <a:gd name="T49" fmla="*/ 285447675 h 304"/>
                  <a:gd name="T50" fmla="*/ 2147483647 w 755"/>
                  <a:gd name="T51" fmla="*/ 145513759 h 304"/>
                  <a:gd name="T52" fmla="*/ 2147483647 w 755"/>
                  <a:gd name="T53" fmla="*/ 39184075 h 304"/>
                  <a:gd name="T54" fmla="*/ 2147483647 w 755"/>
                  <a:gd name="T55" fmla="*/ 0 h 304"/>
                  <a:gd name="T56" fmla="*/ 2147483647 w 755"/>
                  <a:gd name="T57" fmla="*/ 0 h 304"/>
                  <a:gd name="T58" fmla="*/ 2147483647 w 755"/>
                  <a:gd name="T59" fmla="*/ 16802204 h 304"/>
                  <a:gd name="T60" fmla="*/ 2147483647 w 755"/>
                  <a:gd name="T61" fmla="*/ 44763740 h 304"/>
                  <a:gd name="T62" fmla="*/ 2147483647 w 755"/>
                  <a:gd name="T63" fmla="*/ 89559084 h 304"/>
                  <a:gd name="T64" fmla="*/ 2147483647 w 755"/>
                  <a:gd name="T65" fmla="*/ 223881731 h 304"/>
                  <a:gd name="T66" fmla="*/ 2147483647 w 755"/>
                  <a:gd name="T67" fmla="*/ 425381769 h 304"/>
                  <a:gd name="T68" fmla="*/ 2147483647 w 755"/>
                  <a:gd name="T69" fmla="*/ 593277398 h 304"/>
                  <a:gd name="T70" fmla="*/ 2147483647 w 755"/>
                  <a:gd name="T71" fmla="*/ 699638509 h 304"/>
                  <a:gd name="T72" fmla="*/ 154261753 w 755"/>
                  <a:gd name="T73" fmla="*/ 750013519 h 304"/>
                  <a:gd name="T74" fmla="*/ 49600901 w 755"/>
                  <a:gd name="T75" fmla="*/ 766784119 h 304"/>
                  <a:gd name="T76" fmla="*/ 11012061 w 755"/>
                  <a:gd name="T77" fmla="*/ 789165989 h 304"/>
                  <a:gd name="T78" fmla="*/ 0 w 755"/>
                  <a:gd name="T79" fmla="*/ 845152268 h 304"/>
                  <a:gd name="T80" fmla="*/ 11012061 w 755"/>
                  <a:gd name="T81" fmla="*/ 901106943 h 304"/>
                  <a:gd name="T82" fmla="*/ 49600901 w 755"/>
                  <a:gd name="T83" fmla="*/ 929100083 h 304"/>
                  <a:gd name="T84" fmla="*/ 154261753 w 755"/>
                  <a:gd name="T85" fmla="*/ 940291018 h 3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4"/>
                  <a:gd name="T131" fmla="*/ 755 w 755"/>
                  <a:gd name="T132" fmla="*/ 304 h 30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4">
                    <a:moveTo>
                      <a:pt x="683" y="168"/>
                    </a:moveTo>
                    <a:lnTo>
                      <a:pt x="671" y="177"/>
                    </a:lnTo>
                    <a:lnTo>
                      <a:pt x="661" y="187"/>
                    </a:lnTo>
                    <a:lnTo>
                      <a:pt x="651" y="197"/>
                    </a:lnTo>
                    <a:lnTo>
                      <a:pt x="642" y="207"/>
                    </a:lnTo>
                    <a:lnTo>
                      <a:pt x="626" y="226"/>
                    </a:lnTo>
                    <a:lnTo>
                      <a:pt x="613" y="245"/>
                    </a:lnTo>
                    <a:lnTo>
                      <a:pt x="604" y="263"/>
                    </a:lnTo>
                    <a:lnTo>
                      <a:pt x="596" y="277"/>
                    </a:lnTo>
                    <a:lnTo>
                      <a:pt x="593" y="288"/>
                    </a:lnTo>
                    <a:lnTo>
                      <a:pt x="591" y="292"/>
                    </a:lnTo>
                    <a:lnTo>
                      <a:pt x="591" y="296"/>
                    </a:lnTo>
                    <a:lnTo>
                      <a:pt x="593" y="298"/>
                    </a:lnTo>
                    <a:lnTo>
                      <a:pt x="594" y="299"/>
                    </a:lnTo>
                    <a:lnTo>
                      <a:pt x="595" y="301"/>
                    </a:lnTo>
                    <a:lnTo>
                      <a:pt x="599" y="302"/>
                    </a:lnTo>
                    <a:lnTo>
                      <a:pt x="604" y="304"/>
                    </a:lnTo>
                    <a:lnTo>
                      <a:pt x="610" y="302"/>
                    </a:lnTo>
                    <a:lnTo>
                      <a:pt x="614" y="300"/>
                    </a:lnTo>
                    <a:lnTo>
                      <a:pt x="616" y="297"/>
                    </a:lnTo>
                    <a:lnTo>
                      <a:pt x="617" y="295"/>
                    </a:lnTo>
                    <a:lnTo>
                      <a:pt x="623" y="282"/>
                    </a:lnTo>
                    <a:lnTo>
                      <a:pt x="631" y="268"/>
                    </a:lnTo>
                    <a:lnTo>
                      <a:pt x="641" y="251"/>
                    </a:lnTo>
                    <a:lnTo>
                      <a:pt x="653" y="233"/>
                    </a:lnTo>
                    <a:lnTo>
                      <a:pt x="661" y="224"/>
                    </a:lnTo>
                    <a:lnTo>
                      <a:pt x="669" y="215"/>
                    </a:lnTo>
                    <a:lnTo>
                      <a:pt x="679" y="206"/>
                    </a:lnTo>
                    <a:lnTo>
                      <a:pt x="689" y="197"/>
                    </a:lnTo>
                    <a:lnTo>
                      <a:pt x="700" y="188"/>
                    </a:lnTo>
                    <a:lnTo>
                      <a:pt x="714" y="179"/>
                    </a:lnTo>
                    <a:lnTo>
                      <a:pt x="727" y="171"/>
                    </a:lnTo>
                    <a:lnTo>
                      <a:pt x="743" y="163"/>
                    </a:lnTo>
                    <a:lnTo>
                      <a:pt x="749" y="160"/>
                    </a:lnTo>
                    <a:lnTo>
                      <a:pt x="753" y="158"/>
                    </a:lnTo>
                    <a:lnTo>
                      <a:pt x="754" y="154"/>
                    </a:lnTo>
                    <a:lnTo>
                      <a:pt x="755" y="151"/>
                    </a:lnTo>
                    <a:lnTo>
                      <a:pt x="754" y="148"/>
                    </a:lnTo>
                    <a:lnTo>
                      <a:pt x="752" y="144"/>
                    </a:lnTo>
                    <a:lnTo>
                      <a:pt x="750" y="143"/>
                    </a:lnTo>
                    <a:lnTo>
                      <a:pt x="748" y="143"/>
                    </a:lnTo>
                    <a:lnTo>
                      <a:pt x="731" y="134"/>
                    </a:lnTo>
                    <a:lnTo>
                      <a:pt x="714" y="124"/>
                    </a:lnTo>
                    <a:lnTo>
                      <a:pt x="697" y="113"/>
                    </a:lnTo>
                    <a:lnTo>
                      <a:pt x="679" y="98"/>
                    </a:lnTo>
                    <a:lnTo>
                      <a:pt x="671" y="91"/>
                    </a:lnTo>
                    <a:lnTo>
                      <a:pt x="663" y="82"/>
                    </a:lnTo>
                    <a:lnTo>
                      <a:pt x="655" y="73"/>
                    </a:lnTo>
                    <a:lnTo>
                      <a:pt x="647" y="63"/>
                    </a:lnTo>
                    <a:lnTo>
                      <a:pt x="640" y="51"/>
                    </a:lnTo>
                    <a:lnTo>
                      <a:pt x="632" y="39"/>
                    </a:lnTo>
                    <a:lnTo>
                      <a:pt x="625" y="26"/>
                    </a:lnTo>
                    <a:lnTo>
                      <a:pt x="618" y="11"/>
                    </a:lnTo>
                    <a:lnTo>
                      <a:pt x="616" y="7"/>
                    </a:lnTo>
                    <a:lnTo>
                      <a:pt x="614" y="3"/>
                    </a:lnTo>
                    <a:lnTo>
                      <a:pt x="609" y="0"/>
                    </a:lnTo>
                    <a:lnTo>
                      <a:pt x="604" y="0"/>
                    </a:lnTo>
                    <a:lnTo>
                      <a:pt x="599" y="0"/>
                    </a:lnTo>
                    <a:lnTo>
                      <a:pt x="595" y="2"/>
                    </a:lnTo>
                    <a:lnTo>
                      <a:pt x="594" y="3"/>
                    </a:lnTo>
                    <a:lnTo>
                      <a:pt x="593" y="5"/>
                    </a:lnTo>
                    <a:lnTo>
                      <a:pt x="591" y="8"/>
                    </a:lnTo>
                    <a:lnTo>
                      <a:pt x="591" y="10"/>
                    </a:lnTo>
                    <a:lnTo>
                      <a:pt x="593" y="16"/>
                    </a:lnTo>
                    <a:lnTo>
                      <a:pt x="596" y="26"/>
                    </a:lnTo>
                    <a:lnTo>
                      <a:pt x="604" y="40"/>
                    </a:lnTo>
                    <a:lnTo>
                      <a:pt x="613" y="57"/>
                    </a:lnTo>
                    <a:lnTo>
                      <a:pt x="626" y="76"/>
                    </a:lnTo>
                    <a:lnTo>
                      <a:pt x="642" y="96"/>
                    </a:lnTo>
                    <a:lnTo>
                      <a:pt x="651" y="106"/>
                    </a:lnTo>
                    <a:lnTo>
                      <a:pt x="661" y="115"/>
                    </a:lnTo>
                    <a:lnTo>
                      <a:pt x="671" y="125"/>
                    </a:lnTo>
                    <a:lnTo>
                      <a:pt x="683" y="134"/>
                    </a:lnTo>
                    <a:lnTo>
                      <a:pt x="28" y="134"/>
                    </a:lnTo>
                    <a:lnTo>
                      <a:pt x="18" y="134"/>
                    </a:lnTo>
                    <a:lnTo>
                      <a:pt x="9" y="137"/>
                    </a:lnTo>
                    <a:lnTo>
                      <a:pt x="6" y="139"/>
                    </a:lnTo>
                    <a:lnTo>
                      <a:pt x="2" y="141"/>
                    </a:lnTo>
                    <a:lnTo>
                      <a:pt x="0" y="146"/>
                    </a:lnTo>
                    <a:lnTo>
                      <a:pt x="0" y="151"/>
                    </a:lnTo>
                    <a:lnTo>
                      <a:pt x="0" y="157"/>
                    </a:lnTo>
                    <a:lnTo>
                      <a:pt x="2" y="161"/>
                    </a:lnTo>
                    <a:lnTo>
                      <a:pt x="6" y="165"/>
                    </a:lnTo>
                    <a:lnTo>
                      <a:pt x="9" y="166"/>
                    </a:lnTo>
                    <a:lnTo>
                      <a:pt x="18" y="168"/>
                    </a:lnTo>
                    <a:lnTo>
                      <a:pt x="28" y="168"/>
                    </a:lnTo>
                    <a:lnTo>
                      <a:pt x="683" y="16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78" name="Freeform 341"/>
              <p:cNvSpPr>
                <a:spLocks/>
              </p:cNvSpPr>
              <p:nvPr/>
            </p:nvSpPr>
            <p:spPr bwMode="auto">
              <a:xfrm>
                <a:off x="8378825" y="6386513"/>
                <a:ext cx="60325" cy="68263"/>
              </a:xfrm>
              <a:custGeom>
                <a:avLst/>
                <a:gdLst>
                  <a:gd name="T0" fmla="*/ 577364980 w 345"/>
                  <a:gd name="T1" fmla="*/ 0 h 392"/>
                  <a:gd name="T2" fmla="*/ 277981447 w 345"/>
                  <a:gd name="T3" fmla="*/ 68655512 h 392"/>
                  <a:gd name="T4" fmla="*/ 0 w 345"/>
                  <a:gd name="T5" fmla="*/ 116174571 h 392"/>
                  <a:gd name="T6" fmla="*/ 48123963 w 345"/>
                  <a:gd name="T7" fmla="*/ 174276832 h 392"/>
                  <a:gd name="T8" fmla="*/ 165743200 w 345"/>
                  <a:gd name="T9" fmla="*/ 174276832 h 392"/>
                  <a:gd name="T10" fmla="*/ 245909005 w 345"/>
                  <a:gd name="T11" fmla="*/ 195382986 h 392"/>
                  <a:gd name="T12" fmla="*/ 288682577 w 345"/>
                  <a:gd name="T13" fmla="*/ 221795891 h 392"/>
                  <a:gd name="T14" fmla="*/ 326105410 w 345"/>
                  <a:gd name="T15" fmla="*/ 258761872 h 392"/>
                  <a:gd name="T16" fmla="*/ 352827461 w 345"/>
                  <a:gd name="T17" fmla="*/ 311557556 h 392"/>
                  <a:gd name="T18" fmla="*/ 384930328 w 345"/>
                  <a:gd name="T19" fmla="*/ 422455501 h 392"/>
                  <a:gd name="T20" fmla="*/ 417002770 w 345"/>
                  <a:gd name="T21" fmla="*/ 607285410 h 392"/>
                  <a:gd name="T22" fmla="*/ 438374256 w 345"/>
                  <a:gd name="T23" fmla="*/ 765702414 h 392"/>
                  <a:gd name="T24" fmla="*/ 454425777 w 345"/>
                  <a:gd name="T25" fmla="*/ 897736813 h 392"/>
                  <a:gd name="T26" fmla="*/ 486498219 w 345"/>
                  <a:gd name="T27" fmla="*/ 1230430649 h 392"/>
                  <a:gd name="T28" fmla="*/ 513220096 w 345"/>
                  <a:gd name="T29" fmla="*/ 1584230638 h 392"/>
                  <a:gd name="T30" fmla="*/ 518570661 w 345"/>
                  <a:gd name="T31" fmla="*/ 1732094565 h 392"/>
                  <a:gd name="T32" fmla="*/ 523921226 w 345"/>
                  <a:gd name="T33" fmla="*/ 1827162983 h 392"/>
                  <a:gd name="T34" fmla="*/ 523921226 w 345"/>
                  <a:gd name="T35" fmla="*/ 1990856438 h 392"/>
                  <a:gd name="T36" fmla="*/ 534622182 w 345"/>
                  <a:gd name="T37" fmla="*/ 2048928573 h 392"/>
                  <a:gd name="T38" fmla="*/ 550643103 w 345"/>
                  <a:gd name="T39" fmla="*/ 2070065027 h 392"/>
                  <a:gd name="T40" fmla="*/ 588065935 w 345"/>
                  <a:gd name="T41" fmla="*/ 2064788401 h 392"/>
                  <a:gd name="T42" fmla="*/ 641540463 w 345"/>
                  <a:gd name="T43" fmla="*/ 2033099045 h 392"/>
                  <a:gd name="T44" fmla="*/ 764479666 w 345"/>
                  <a:gd name="T45" fmla="*/ 1932754002 h 392"/>
                  <a:gd name="T46" fmla="*/ 1181482611 w 345"/>
                  <a:gd name="T47" fmla="*/ 1478609144 h 392"/>
                  <a:gd name="T48" fmla="*/ 1331174289 w 345"/>
                  <a:gd name="T49" fmla="*/ 1293779235 h 392"/>
                  <a:gd name="T50" fmla="*/ 1512938410 w 345"/>
                  <a:gd name="T51" fmla="*/ 1045600740 h 392"/>
                  <a:gd name="T52" fmla="*/ 1667980655 w 345"/>
                  <a:gd name="T53" fmla="*/ 802668396 h 392"/>
                  <a:gd name="T54" fmla="*/ 1769548546 w 345"/>
                  <a:gd name="T55" fmla="*/ 596732334 h 392"/>
                  <a:gd name="T56" fmla="*/ 1828342864 w 345"/>
                  <a:gd name="T57" fmla="*/ 422455501 h 392"/>
                  <a:gd name="T58" fmla="*/ 1844394385 w 345"/>
                  <a:gd name="T59" fmla="*/ 274591400 h 392"/>
                  <a:gd name="T60" fmla="*/ 1828342864 w 345"/>
                  <a:gd name="T61" fmla="*/ 163693455 h 392"/>
                  <a:gd name="T62" fmla="*/ 1774899111 w 345"/>
                  <a:gd name="T63" fmla="*/ 79208415 h 392"/>
                  <a:gd name="T64" fmla="*/ 1689352141 w 345"/>
                  <a:gd name="T65" fmla="*/ 21136454 h 392"/>
                  <a:gd name="T66" fmla="*/ 1587784425 w 345"/>
                  <a:gd name="T67" fmla="*/ 5276451 h 392"/>
                  <a:gd name="T68" fmla="*/ 1523639541 w 345"/>
                  <a:gd name="T69" fmla="*/ 15829528 h 392"/>
                  <a:gd name="T70" fmla="*/ 1470165013 w 345"/>
                  <a:gd name="T71" fmla="*/ 42242433 h 392"/>
                  <a:gd name="T72" fmla="*/ 1432742181 w 345"/>
                  <a:gd name="T73" fmla="*/ 84485040 h 392"/>
                  <a:gd name="T74" fmla="*/ 1422041050 w 345"/>
                  <a:gd name="T75" fmla="*/ 147863927 h 392"/>
                  <a:gd name="T76" fmla="*/ 1438092571 w 345"/>
                  <a:gd name="T77" fmla="*/ 232348967 h 392"/>
                  <a:gd name="T78" fmla="*/ 1475515578 w 345"/>
                  <a:gd name="T79" fmla="*/ 301004480 h 392"/>
                  <a:gd name="T80" fmla="*/ 1587784425 w 345"/>
                  <a:gd name="T81" fmla="*/ 417178876 h 392"/>
                  <a:gd name="T82" fmla="*/ 1609155736 w 345"/>
                  <a:gd name="T83" fmla="*/ 469974386 h 392"/>
                  <a:gd name="T84" fmla="*/ 1609155736 w 345"/>
                  <a:gd name="T85" fmla="*/ 543906523 h 392"/>
                  <a:gd name="T86" fmla="*/ 1577083294 w 345"/>
                  <a:gd name="T87" fmla="*/ 654804469 h 392"/>
                  <a:gd name="T88" fmla="*/ 1518288976 w 345"/>
                  <a:gd name="T89" fmla="*/ 786838868 h 392"/>
                  <a:gd name="T90" fmla="*/ 1438092571 w 345"/>
                  <a:gd name="T91" fmla="*/ 934702795 h 392"/>
                  <a:gd name="T92" fmla="*/ 1277699762 w 345"/>
                  <a:gd name="T93" fmla="*/ 1167051762 h 392"/>
                  <a:gd name="T94" fmla="*/ 1010419270 w 345"/>
                  <a:gd name="T95" fmla="*/ 1499745598 h 392"/>
                  <a:gd name="T96" fmla="*/ 850026636 w 345"/>
                  <a:gd name="T97" fmla="*/ 1600090467 h 392"/>
                  <a:gd name="T98" fmla="*/ 828655149 w 345"/>
                  <a:gd name="T99" fmla="*/ 1156498685 h 392"/>
                  <a:gd name="T100" fmla="*/ 780531187 w 345"/>
                  <a:gd name="T101" fmla="*/ 739319809 h 392"/>
                  <a:gd name="T102" fmla="*/ 716386303 w 345"/>
                  <a:gd name="T103" fmla="*/ 353799989 h 392"/>
                  <a:gd name="T104" fmla="*/ 636189898 w 345"/>
                  <a:gd name="T105" fmla="*/ 15829528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3"/>
                    </a:moveTo>
                    <a:lnTo>
                      <a:pt x="108" y="0"/>
                    </a:lnTo>
                    <a:lnTo>
                      <a:pt x="82" y="6"/>
                    </a:lnTo>
                    <a:lnTo>
                      <a:pt x="52" y="13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3"/>
                    </a:lnTo>
                    <a:lnTo>
                      <a:pt x="9" y="33"/>
                    </a:lnTo>
                    <a:lnTo>
                      <a:pt x="16" y="33"/>
                    </a:lnTo>
                    <a:lnTo>
                      <a:pt x="31" y="33"/>
                    </a:lnTo>
                    <a:lnTo>
                      <a:pt x="42" y="35"/>
                    </a:lnTo>
                    <a:lnTo>
                      <a:pt x="46" y="37"/>
                    </a:lnTo>
                    <a:lnTo>
                      <a:pt x="51" y="39"/>
                    </a:lnTo>
                    <a:lnTo>
                      <a:pt x="54" y="42"/>
                    </a:lnTo>
                    <a:lnTo>
                      <a:pt x="57" y="45"/>
                    </a:lnTo>
                    <a:lnTo>
                      <a:pt x="61" y="49"/>
                    </a:lnTo>
                    <a:lnTo>
                      <a:pt x="63" y="53"/>
                    </a:lnTo>
                    <a:lnTo>
                      <a:pt x="66" y="59"/>
                    </a:lnTo>
                    <a:lnTo>
                      <a:pt x="69" y="65"/>
                    </a:lnTo>
                    <a:lnTo>
                      <a:pt x="72" y="80"/>
                    </a:lnTo>
                    <a:lnTo>
                      <a:pt x="75" y="98"/>
                    </a:lnTo>
                    <a:lnTo>
                      <a:pt x="78" y="115"/>
                    </a:lnTo>
                    <a:lnTo>
                      <a:pt x="81" y="131"/>
                    </a:lnTo>
                    <a:lnTo>
                      <a:pt x="82" y="145"/>
                    </a:lnTo>
                    <a:lnTo>
                      <a:pt x="84" y="159"/>
                    </a:lnTo>
                    <a:lnTo>
                      <a:pt x="85" y="170"/>
                    </a:lnTo>
                    <a:lnTo>
                      <a:pt x="88" y="194"/>
                    </a:lnTo>
                    <a:lnTo>
                      <a:pt x="91" y="233"/>
                    </a:lnTo>
                    <a:lnTo>
                      <a:pt x="94" y="283"/>
                    </a:lnTo>
                    <a:lnTo>
                      <a:pt x="96" y="300"/>
                    </a:lnTo>
                    <a:lnTo>
                      <a:pt x="97" y="316"/>
                    </a:lnTo>
                    <a:lnTo>
                      <a:pt x="97" y="328"/>
                    </a:lnTo>
                    <a:lnTo>
                      <a:pt x="98" y="338"/>
                    </a:lnTo>
                    <a:lnTo>
                      <a:pt x="98" y="346"/>
                    </a:lnTo>
                    <a:lnTo>
                      <a:pt x="98" y="365"/>
                    </a:lnTo>
                    <a:lnTo>
                      <a:pt x="98" y="377"/>
                    </a:lnTo>
                    <a:lnTo>
                      <a:pt x="99" y="386"/>
                    </a:lnTo>
                    <a:lnTo>
                      <a:pt x="100" y="388"/>
                    </a:lnTo>
                    <a:lnTo>
                      <a:pt x="102" y="391"/>
                    </a:lnTo>
                    <a:lnTo>
                      <a:pt x="103" y="392"/>
                    </a:lnTo>
                    <a:lnTo>
                      <a:pt x="106" y="392"/>
                    </a:lnTo>
                    <a:lnTo>
                      <a:pt x="110" y="391"/>
                    </a:lnTo>
                    <a:lnTo>
                      <a:pt x="115" y="389"/>
                    </a:lnTo>
                    <a:lnTo>
                      <a:pt x="120" y="385"/>
                    </a:lnTo>
                    <a:lnTo>
                      <a:pt x="127" y="380"/>
                    </a:lnTo>
                    <a:lnTo>
                      <a:pt x="143" y="366"/>
                    </a:lnTo>
                    <a:lnTo>
                      <a:pt x="162" y="345"/>
                    </a:lnTo>
                    <a:lnTo>
                      <a:pt x="221" y="280"/>
                    </a:lnTo>
                    <a:lnTo>
                      <a:pt x="234" y="264"/>
                    </a:lnTo>
                    <a:lnTo>
                      <a:pt x="249" y="245"/>
                    </a:lnTo>
                    <a:lnTo>
                      <a:pt x="265" y="223"/>
                    </a:lnTo>
                    <a:lnTo>
                      <a:pt x="283" y="198"/>
                    </a:lnTo>
                    <a:lnTo>
                      <a:pt x="298" y="173"/>
                    </a:lnTo>
                    <a:lnTo>
                      <a:pt x="312" y="152"/>
                    </a:lnTo>
                    <a:lnTo>
                      <a:pt x="322" y="132"/>
                    </a:lnTo>
                    <a:lnTo>
                      <a:pt x="331" y="113"/>
                    </a:lnTo>
                    <a:lnTo>
                      <a:pt x="338" y="96"/>
                    </a:lnTo>
                    <a:lnTo>
                      <a:pt x="342" y="80"/>
                    </a:lnTo>
                    <a:lnTo>
                      <a:pt x="344" y="66"/>
                    </a:lnTo>
                    <a:lnTo>
                      <a:pt x="345" y="52"/>
                    </a:lnTo>
                    <a:lnTo>
                      <a:pt x="344" y="41"/>
                    </a:lnTo>
                    <a:lnTo>
                      <a:pt x="342" y="31"/>
                    </a:lnTo>
                    <a:lnTo>
                      <a:pt x="338" y="23"/>
                    </a:lnTo>
                    <a:lnTo>
                      <a:pt x="332" y="15"/>
                    </a:lnTo>
                    <a:lnTo>
                      <a:pt x="324" y="8"/>
                    </a:lnTo>
                    <a:lnTo>
                      <a:pt x="316" y="4"/>
                    </a:lnTo>
                    <a:lnTo>
                      <a:pt x="307" y="2"/>
                    </a:lnTo>
                    <a:lnTo>
                      <a:pt x="297" y="1"/>
                    </a:lnTo>
                    <a:lnTo>
                      <a:pt x="290" y="1"/>
                    </a:lnTo>
                    <a:lnTo>
                      <a:pt x="285" y="3"/>
                    </a:lnTo>
                    <a:lnTo>
                      <a:pt x="279" y="5"/>
                    </a:lnTo>
                    <a:lnTo>
                      <a:pt x="275" y="8"/>
                    </a:lnTo>
                    <a:lnTo>
                      <a:pt x="270" y="12"/>
                    </a:lnTo>
                    <a:lnTo>
                      <a:pt x="268" y="16"/>
                    </a:lnTo>
                    <a:lnTo>
                      <a:pt x="267" y="22"/>
                    </a:lnTo>
                    <a:lnTo>
                      <a:pt x="266" y="28"/>
                    </a:lnTo>
                    <a:lnTo>
                      <a:pt x="267" y="37"/>
                    </a:lnTo>
                    <a:lnTo>
                      <a:pt x="269" y="44"/>
                    </a:lnTo>
                    <a:lnTo>
                      <a:pt x="271" y="52"/>
                    </a:lnTo>
                    <a:lnTo>
                      <a:pt x="276" y="57"/>
                    </a:lnTo>
                    <a:lnTo>
                      <a:pt x="295" y="76"/>
                    </a:lnTo>
                    <a:lnTo>
                      <a:pt x="297" y="79"/>
                    </a:lnTo>
                    <a:lnTo>
                      <a:pt x="299" y="84"/>
                    </a:lnTo>
                    <a:lnTo>
                      <a:pt x="301" y="89"/>
                    </a:lnTo>
                    <a:lnTo>
                      <a:pt x="301" y="95"/>
                    </a:lnTo>
                    <a:lnTo>
                      <a:pt x="301" y="103"/>
                    </a:lnTo>
                    <a:lnTo>
                      <a:pt x="298" y="113"/>
                    </a:lnTo>
                    <a:lnTo>
                      <a:pt x="295" y="124"/>
                    </a:lnTo>
                    <a:lnTo>
                      <a:pt x="290" y="136"/>
                    </a:lnTo>
                    <a:lnTo>
                      <a:pt x="284" y="149"/>
                    </a:lnTo>
                    <a:lnTo>
                      <a:pt x="277" y="162"/>
                    </a:lnTo>
                    <a:lnTo>
                      <a:pt x="269" y="177"/>
                    </a:lnTo>
                    <a:lnTo>
                      <a:pt x="260" y="191"/>
                    </a:lnTo>
                    <a:lnTo>
                      <a:pt x="239" y="221"/>
                    </a:lnTo>
                    <a:lnTo>
                      <a:pt x="215" y="253"/>
                    </a:lnTo>
                    <a:lnTo>
                      <a:pt x="189" y="284"/>
                    </a:lnTo>
                    <a:lnTo>
                      <a:pt x="159" y="316"/>
                    </a:lnTo>
                    <a:lnTo>
                      <a:pt x="159" y="303"/>
                    </a:lnTo>
                    <a:lnTo>
                      <a:pt x="157" y="261"/>
                    </a:lnTo>
                    <a:lnTo>
                      <a:pt x="155" y="219"/>
                    </a:lnTo>
                    <a:lnTo>
                      <a:pt x="150" y="179"/>
                    </a:lnTo>
                    <a:lnTo>
                      <a:pt x="146" y="140"/>
                    </a:lnTo>
                    <a:lnTo>
                      <a:pt x="140" y="103"/>
                    </a:lnTo>
                    <a:lnTo>
                      <a:pt x="134" y="67"/>
                    </a:lnTo>
                    <a:lnTo>
                      <a:pt x="127" y="33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79" name="Freeform 342"/>
              <p:cNvSpPr>
                <a:spLocks noEditPoints="1"/>
              </p:cNvSpPr>
              <p:nvPr/>
            </p:nvSpPr>
            <p:spPr bwMode="auto">
              <a:xfrm>
                <a:off x="8443913" y="6402388"/>
                <a:ext cx="47625" cy="76200"/>
              </a:xfrm>
              <a:custGeom>
                <a:avLst/>
                <a:gdLst>
                  <a:gd name="T0" fmla="*/ 249693059 w 267"/>
                  <a:gd name="T1" fmla="*/ 2147483647 h 435"/>
                  <a:gd name="T2" fmla="*/ 465342805 w 267"/>
                  <a:gd name="T3" fmla="*/ 2147483647 h 435"/>
                  <a:gd name="T4" fmla="*/ 669666006 w 267"/>
                  <a:gd name="T5" fmla="*/ 2147483647 h 435"/>
                  <a:gd name="T6" fmla="*/ 856935889 w 267"/>
                  <a:gd name="T7" fmla="*/ 2112473156 h 435"/>
                  <a:gd name="T8" fmla="*/ 1021520754 w 267"/>
                  <a:gd name="T9" fmla="*/ 1999581717 h 435"/>
                  <a:gd name="T10" fmla="*/ 1163388851 w 267"/>
                  <a:gd name="T11" fmla="*/ 1859840552 h 435"/>
                  <a:gd name="T12" fmla="*/ 1288235381 w 267"/>
                  <a:gd name="T13" fmla="*/ 1703958825 h 435"/>
                  <a:gd name="T14" fmla="*/ 1384701869 w 267"/>
                  <a:gd name="T15" fmla="*/ 1537306622 h 435"/>
                  <a:gd name="T16" fmla="*/ 1458483518 w 267"/>
                  <a:gd name="T17" fmla="*/ 1349174603 h 435"/>
                  <a:gd name="T18" fmla="*/ 1503885126 w 267"/>
                  <a:gd name="T19" fmla="*/ 1150302588 h 435"/>
                  <a:gd name="T20" fmla="*/ 1515243600 w 267"/>
                  <a:gd name="T21" fmla="*/ 940660097 h 435"/>
                  <a:gd name="T22" fmla="*/ 1486863559 w 267"/>
                  <a:gd name="T23" fmla="*/ 650407114 h 435"/>
                  <a:gd name="T24" fmla="*/ 1390397070 w 267"/>
                  <a:gd name="T25" fmla="*/ 397774510 h 435"/>
                  <a:gd name="T26" fmla="*/ 1242833772 w 267"/>
                  <a:gd name="T27" fmla="*/ 204272581 h 435"/>
                  <a:gd name="T28" fmla="*/ 1044205594 w 267"/>
                  <a:gd name="T29" fmla="*/ 64500585 h 435"/>
                  <a:gd name="T30" fmla="*/ 817197553 w 267"/>
                  <a:gd name="T31" fmla="*/ 5369910 h 435"/>
                  <a:gd name="T32" fmla="*/ 584526062 w 267"/>
                  <a:gd name="T33" fmla="*/ 10739821 h 435"/>
                  <a:gd name="T34" fmla="*/ 374539588 w 267"/>
                  <a:gd name="T35" fmla="*/ 91380967 h 435"/>
                  <a:gd name="T36" fmla="*/ 209986473 w 267"/>
                  <a:gd name="T37" fmla="*/ 220382312 h 435"/>
                  <a:gd name="T38" fmla="*/ 79444921 w 267"/>
                  <a:gd name="T39" fmla="*/ 403144421 h 435"/>
                  <a:gd name="T40" fmla="*/ 11358295 w 267"/>
                  <a:gd name="T41" fmla="*/ 623526732 h 435"/>
                  <a:gd name="T42" fmla="*/ 0 w 267"/>
                  <a:gd name="T43" fmla="*/ 860049606 h 435"/>
                  <a:gd name="T44" fmla="*/ 39738336 w 267"/>
                  <a:gd name="T45" fmla="*/ 1064291531 h 435"/>
                  <a:gd name="T46" fmla="*/ 130541552 w 267"/>
                  <a:gd name="T47" fmla="*/ 1236313819 h 435"/>
                  <a:gd name="T48" fmla="*/ 261051354 w 267"/>
                  <a:gd name="T49" fmla="*/ 1359945079 h 435"/>
                  <a:gd name="T50" fmla="*/ 431299492 w 267"/>
                  <a:gd name="T51" fmla="*/ 1440555570 h 435"/>
                  <a:gd name="T52" fmla="*/ 629927670 w 267"/>
                  <a:gd name="T53" fmla="*/ 1467435952 h 435"/>
                  <a:gd name="T54" fmla="*/ 817197553 w 267"/>
                  <a:gd name="T55" fmla="*/ 1451326221 h 435"/>
                  <a:gd name="T56" fmla="*/ 993140713 w 267"/>
                  <a:gd name="T57" fmla="*/ 1386794806 h 435"/>
                  <a:gd name="T58" fmla="*/ 1152030556 w 267"/>
                  <a:gd name="T59" fmla="*/ 1290043753 h 435"/>
                  <a:gd name="T60" fmla="*/ 1112323971 w 267"/>
                  <a:gd name="T61" fmla="*/ 1445925480 h 435"/>
                  <a:gd name="T62" fmla="*/ 953402378 w 267"/>
                  <a:gd name="T63" fmla="*/ 1741579203 h 435"/>
                  <a:gd name="T64" fmla="*/ 726394159 w 267"/>
                  <a:gd name="T65" fmla="*/ 1983471986 h 435"/>
                  <a:gd name="T66" fmla="*/ 578862789 w 267"/>
                  <a:gd name="T67" fmla="*/ 2096332770 h 435"/>
                  <a:gd name="T68" fmla="*/ 402919629 w 267"/>
                  <a:gd name="T69" fmla="*/ 2147483647 h 435"/>
                  <a:gd name="T70" fmla="*/ 221313018 w 267"/>
                  <a:gd name="T71" fmla="*/ 2147483647 h 435"/>
                  <a:gd name="T72" fmla="*/ 102161690 w 267"/>
                  <a:gd name="T73" fmla="*/ 2147483647 h 435"/>
                  <a:gd name="T74" fmla="*/ 709372591 w 267"/>
                  <a:gd name="T75" fmla="*/ 96751052 h 435"/>
                  <a:gd name="T76" fmla="*/ 868294184 w 267"/>
                  <a:gd name="T77" fmla="*/ 123631434 h 435"/>
                  <a:gd name="T78" fmla="*/ 987477441 w 267"/>
                  <a:gd name="T79" fmla="*/ 220382312 h 435"/>
                  <a:gd name="T80" fmla="*/ 1083943930 w 267"/>
                  <a:gd name="T81" fmla="*/ 381633949 h 435"/>
                  <a:gd name="T82" fmla="*/ 1140704011 w 267"/>
                  <a:gd name="T83" fmla="*/ 602016436 h 435"/>
                  <a:gd name="T84" fmla="*/ 1169052124 w 267"/>
                  <a:gd name="T85" fmla="*/ 886899332 h 435"/>
                  <a:gd name="T86" fmla="*/ 1169052124 w 267"/>
                  <a:gd name="T87" fmla="*/ 1075031352 h 435"/>
                  <a:gd name="T88" fmla="*/ 1135008810 w 267"/>
                  <a:gd name="T89" fmla="*/ 1171813059 h 435"/>
                  <a:gd name="T90" fmla="*/ 1078248907 w 267"/>
                  <a:gd name="T91" fmla="*/ 1247053640 h 435"/>
                  <a:gd name="T92" fmla="*/ 981782419 w 267"/>
                  <a:gd name="T93" fmla="*/ 1295444494 h 435"/>
                  <a:gd name="T94" fmla="*/ 754774199 w 267"/>
                  <a:gd name="T95" fmla="*/ 1316924135 h 435"/>
                  <a:gd name="T96" fmla="*/ 612906103 w 267"/>
                  <a:gd name="T97" fmla="*/ 1295444494 h 435"/>
                  <a:gd name="T98" fmla="*/ 499417868 w 267"/>
                  <a:gd name="T99" fmla="*/ 1220173258 h 435"/>
                  <a:gd name="T100" fmla="*/ 408614652 w 267"/>
                  <a:gd name="T101" fmla="*/ 1101911734 h 435"/>
                  <a:gd name="T102" fmla="*/ 351854749 w 267"/>
                  <a:gd name="T103" fmla="*/ 940660097 h 435"/>
                  <a:gd name="T104" fmla="*/ 329169730 w 267"/>
                  <a:gd name="T105" fmla="*/ 741788257 h 435"/>
                  <a:gd name="T106" fmla="*/ 329169730 w 267"/>
                  <a:gd name="T107" fmla="*/ 542885586 h 435"/>
                  <a:gd name="T108" fmla="*/ 357518021 w 267"/>
                  <a:gd name="T109" fmla="*/ 381633949 h 435"/>
                  <a:gd name="T110" fmla="*/ 419941197 w 267"/>
                  <a:gd name="T111" fmla="*/ 252632604 h 435"/>
                  <a:gd name="T112" fmla="*/ 493722846 w 267"/>
                  <a:gd name="T113" fmla="*/ 161251637 h 435"/>
                  <a:gd name="T114" fmla="*/ 601547629 w 267"/>
                  <a:gd name="T115" fmla="*/ 112891439 h 435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267"/>
                  <a:gd name="T175" fmla="*/ 0 h 435"/>
                  <a:gd name="T176" fmla="*/ 267 w 267"/>
                  <a:gd name="T177" fmla="*/ 435 h 435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267" h="435">
                    <a:moveTo>
                      <a:pt x="18" y="435"/>
                    </a:moveTo>
                    <a:lnTo>
                      <a:pt x="31" y="434"/>
                    </a:lnTo>
                    <a:lnTo>
                      <a:pt x="44" y="431"/>
                    </a:lnTo>
                    <a:lnTo>
                      <a:pt x="57" y="429"/>
                    </a:lnTo>
                    <a:lnTo>
                      <a:pt x="70" y="427"/>
                    </a:lnTo>
                    <a:lnTo>
                      <a:pt x="82" y="423"/>
                    </a:lnTo>
                    <a:lnTo>
                      <a:pt x="95" y="420"/>
                    </a:lnTo>
                    <a:lnTo>
                      <a:pt x="106" y="416"/>
                    </a:lnTo>
                    <a:lnTo>
                      <a:pt x="118" y="410"/>
                    </a:lnTo>
                    <a:lnTo>
                      <a:pt x="130" y="406"/>
                    </a:lnTo>
                    <a:lnTo>
                      <a:pt x="140" y="399"/>
                    </a:lnTo>
                    <a:lnTo>
                      <a:pt x="151" y="393"/>
                    </a:lnTo>
                    <a:lnTo>
                      <a:pt x="161" y="387"/>
                    </a:lnTo>
                    <a:lnTo>
                      <a:pt x="170" y="379"/>
                    </a:lnTo>
                    <a:lnTo>
                      <a:pt x="180" y="372"/>
                    </a:lnTo>
                    <a:lnTo>
                      <a:pt x="189" y="364"/>
                    </a:lnTo>
                    <a:lnTo>
                      <a:pt x="197" y="355"/>
                    </a:lnTo>
                    <a:lnTo>
                      <a:pt x="205" y="346"/>
                    </a:lnTo>
                    <a:lnTo>
                      <a:pt x="212" y="337"/>
                    </a:lnTo>
                    <a:lnTo>
                      <a:pt x="220" y="327"/>
                    </a:lnTo>
                    <a:lnTo>
                      <a:pt x="227" y="317"/>
                    </a:lnTo>
                    <a:lnTo>
                      <a:pt x="233" y="307"/>
                    </a:lnTo>
                    <a:lnTo>
                      <a:pt x="239" y="297"/>
                    </a:lnTo>
                    <a:lnTo>
                      <a:pt x="244" y="286"/>
                    </a:lnTo>
                    <a:lnTo>
                      <a:pt x="249" y="274"/>
                    </a:lnTo>
                    <a:lnTo>
                      <a:pt x="253" y="263"/>
                    </a:lnTo>
                    <a:lnTo>
                      <a:pt x="257" y="251"/>
                    </a:lnTo>
                    <a:lnTo>
                      <a:pt x="261" y="239"/>
                    </a:lnTo>
                    <a:lnTo>
                      <a:pt x="263" y="226"/>
                    </a:lnTo>
                    <a:lnTo>
                      <a:pt x="265" y="214"/>
                    </a:lnTo>
                    <a:lnTo>
                      <a:pt x="266" y="202"/>
                    </a:lnTo>
                    <a:lnTo>
                      <a:pt x="267" y="188"/>
                    </a:lnTo>
                    <a:lnTo>
                      <a:pt x="267" y="175"/>
                    </a:lnTo>
                    <a:lnTo>
                      <a:pt x="267" y="156"/>
                    </a:lnTo>
                    <a:lnTo>
                      <a:pt x="265" y="138"/>
                    </a:lnTo>
                    <a:lnTo>
                      <a:pt x="262" y="121"/>
                    </a:lnTo>
                    <a:lnTo>
                      <a:pt x="257" y="104"/>
                    </a:lnTo>
                    <a:lnTo>
                      <a:pt x="252" y="88"/>
                    </a:lnTo>
                    <a:lnTo>
                      <a:pt x="245" y="74"/>
                    </a:lnTo>
                    <a:lnTo>
                      <a:pt x="237" y="62"/>
                    </a:lnTo>
                    <a:lnTo>
                      <a:pt x="228" y="49"/>
                    </a:lnTo>
                    <a:lnTo>
                      <a:pt x="219" y="38"/>
                    </a:lnTo>
                    <a:lnTo>
                      <a:pt x="208" y="28"/>
                    </a:lnTo>
                    <a:lnTo>
                      <a:pt x="197" y="20"/>
                    </a:lnTo>
                    <a:lnTo>
                      <a:pt x="184" y="12"/>
                    </a:lnTo>
                    <a:lnTo>
                      <a:pt x="172" y="7"/>
                    </a:lnTo>
                    <a:lnTo>
                      <a:pt x="159" y="3"/>
                    </a:lnTo>
                    <a:lnTo>
                      <a:pt x="144" y="1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3" y="2"/>
                    </a:lnTo>
                    <a:lnTo>
                      <a:pt x="89" y="6"/>
                    </a:lnTo>
                    <a:lnTo>
                      <a:pt x="77" y="11"/>
                    </a:lnTo>
                    <a:lnTo>
                      <a:pt x="66" y="17"/>
                    </a:lnTo>
                    <a:lnTo>
                      <a:pt x="56" y="25"/>
                    </a:lnTo>
                    <a:lnTo>
                      <a:pt x="46" y="32"/>
                    </a:lnTo>
                    <a:lnTo>
                      <a:pt x="37" y="41"/>
                    </a:lnTo>
                    <a:lnTo>
                      <a:pt x="28" y="51"/>
                    </a:lnTo>
                    <a:lnTo>
                      <a:pt x="21" y="63"/>
                    </a:lnTo>
                    <a:lnTo>
                      <a:pt x="14" y="75"/>
                    </a:lnTo>
                    <a:lnTo>
                      <a:pt x="9" y="88"/>
                    </a:lnTo>
                    <a:lnTo>
                      <a:pt x="5" y="102"/>
                    </a:lnTo>
                    <a:lnTo>
                      <a:pt x="2" y="116"/>
                    </a:lnTo>
                    <a:lnTo>
                      <a:pt x="0" y="131"/>
                    </a:lnTo>
                    <a:lnTo>
                      <a:pt x="0" y="147"/>
                    </a:lnTo>
                    <a:lnTo>
                      <a:pt x="0" y="160"/>
                    </a:lnTo>
                    <a:lnTo>
                      <a:pt x="1" y="174"/>
                    </a:lnTo>
                    <a:lnTo>
                      <a:pt x="4" y="187"/>
                    </a:lnTo>
                    <a:lnTo>
                      <a:pt x="7" y="198"/>
                    </a:lnTo>
                    <a:lnTo>
                      <a:pt x="12" y="209"/>
                    </a:lnTo>
                    <a:lnTo>
                      <a:pt x="16" y="220"/>
                    </a:lnTo>
                    <a:lnTo>
                      <a:pt x="23" y="230"/>
                    </a:lnTo>
                    <a:lnTo>
                      <a:pt x="30" y="239"/>
                    </a:lnTo>
                    <a:lnTo>
                      <a:pt x="38" y="246"/>
                    </a:lnTo>
                    <a:lnTo>
                      <a:pt x="46" y="253"/>
                    </a:lnTo>
                    <a:lnTo>
                      <a:pt x="56" y="259"/>
                    </a:lnTo>
                    <a:lnTo>
                      <a:pt x="65" y="264"/>
                    </a:lnTo>
                    <a:lnTo>
                      <a:pt x="76" y="268"/>
                    </a:lnTo>
                    <a:lnTo>
                      <a:pt x="86" y="271"/>
                    </a:lnTo>
                    <a:lnTo>
                      <a:pt x="98" y="272"/>
                    </a:lnTo>
                    <a:lnTo>
                      <a:pt x="111" y="273"/>
                    </a:lnTo>
                    <a:lnTo>
                      <a:pt x="123" y="272"/>
                    </a:lnTo>
                    <a:lnTo>
                      <a:pt x="134" y="271"/>
                    </a:lnTo>
                    <a:lnTo>
                      <a:pt x="144" y="270"/>
                    </a:lnTo>
                    <a:lnTo>
                      <a:pt x="154" y="267"/>
                    </a:lnTo>
                    <a:lnTo>
                      <a:pt x="165" y="263"/>
                    </a:lnTo>
                    <a:lnTo>
                      <a:pt x="175" y="258"/>
                    </a:lnTo>
                    <a:lnTo>
                      <a:pt x="186" y="251"/>
                    </a:lnTo>
                    <a:lnTo>
                      <a:pt x="197" y="244"/>
                    </a:lnTo>
                    <a:lnTo>
                      <a:pt x="203" y="240"/>
                    </a:lnTo>
                    <a:lnTo>
                      <a:pt x="202" y="248"/>
                    </a:lnTo>
                    <a:lnTo>
                      <a:pt x="199" y="258"/>
                    </a:lnTo>
                    <a:lnTo>
                      <a:pt x="196" y="269"/>
                    </a:lnTo>
                    <a:lnTo>
                      <a:pt x="191" y="280"/>
                    </a:lnTo>
                    <a:lnTo>
                      <a:pt x="180" y="302"/>
                    </a:lnTo>
                    <a:lnTo>
                      <a:pt x="168" y="324"/>
                    </a:lnTo>
                    <a:lnTo>
                      <a:pt x="153" y="344"/>
                    </a:lnTo>
                    <a:lnTo>
                      <a:pt x="137" y="361"/>
                    </a:lnTo>
                    <a:lnTo>
                      <a:pt x="128" y="369"/>
                    </a:lnTo>
                    <a:lnTo>
                      <a:pt x="119" y="376"/>
                    </a:lnTo>
                    <a:lnTo>
                      <a:pt x="111" y="383"/>
                    </a:lnTo>
                    <a:lnTo>
                      <a:pt x="102" y="390"/>
                    </a:lnTo>
                    <a:lnTo>
                      <a:pt x="91" y="395"/>
                    </a:lnTo>
                    <a:lnTo>
                      <a:pt x="82" y="401"/>
                    </a:lnTo>
                    <a:lnTo>
                      <a:pt x="71" y="406"/>
                    </a:lnTo>
                    <a:lnTo>
                      <a:pt x="61" y="410"/>
                    </a:lnTo>
                    <a:lnTo>
                      <a:pt x="50" y="413"/>
                    </a:lnTo>
                    <a:lnTo>
                      <a:pt x="39" y="417"/>
                    </a:lnTo>
                    <a:lnTo>
                      <a:pt x="28" y="420"/>
                    </a:lnTo>
                    <a:lnTo>
                      <a:pt x="15" y="422"/>
                    </a:lnTo>
                    <a:lnTo>
                      <a:pt x="18" y="435"/>
                    </a:lnTo>
                    <a:close/>
                    <a:moveTo>
                      <a:pt x="121" y="18"/>
                    </a:moveTo>
                    <a:lnTo>
                      <a:pt x="123" y="18"/>
                    </a:lnTo>
                    <a:lnTo>
                      <a:pt x="125" y="18"/>
                    </a:lnTo>
                    <a:lnTo>
                      <a:pt x="135" y="18"/>
                    </a:lnTo>
                    <a:lnTo>
                      <a:pt x="144" y="20"/>
                    </a:lnTo>
                    <a:lnTo>
                      <a:pt x="153" y="23"/>
                    </a:lnTo>
                    <a:lnTo>
                      <a:pt x="161" y="28"/>
                    </a:lnTo>
                    <a:lnTo>
                      <a:pt x="168" y="34"/>
                    </a:lnTo>
                    <a:lnTo>
                      <a:pt x="174" y="41"/>
                    </a:lnTo>
                    <a:lnTo>
                      <a:pt x="181" y="49"/>
                    </a:lnTo>
                    <a:lnTo>
                      <a:pt x="187" y="59"/>
                    </a:lnTo>
                    <a:lnTo>
                      <a:pt x="191" y="71"/>
                    </a:lnTo>
                    <a:lnTo>
                      <a:pt x="196" y="83"/>
                    </a:lnTo>
                    <a:lnTo>
                      <a:pt x="199" y="96"/>
                    </a:lnTo>
                    <a:lnTo>
                      <a:pt x="201" y="112"/>
                    </a:lnTo>
                    <a:lnTo>
                      <a:pt x="203" y="128"/>
                    </a:lnTo>
                    <a:lnTo>
                      <a:pt x="206" y="146"/>
                    </a:lnTo>
                    <a:lnTo>
                      <a:pt x="206" y="165"/>
                    </a:lnTo>
                    <a:lnTo>
                      <a:pt x="207" y="185"/>
                    </a:lnTo>
                    <a:lnTo>
                      <a:pt x="206" y="193"/>
                    </a:lnTo>
                    <a:lnTo>
                      <a:pt x="206" y="200"/>
                    </a:lnTo>
                    <a:lnTo>
                      <a:pt x="205" y="207"/>
                    </a:lnTo>
                    <a:lnTo>
                      <a:pt x="202" y="213"/>
                    </a:lnTo>
                    <a:lnTo>
                      <a:pt x="200" y="218"/>
                    </a:lnTo>
                    <a:lnTo>
                      <a:pt x="197" y="224"/>
                    </a:lnTo>
                    <a:lnTo>
                      <a:pt x="193" y="229"/>
                    </a:lnTo>
                    <a:lnTo>
                      <a:pt x="190" y="232"/>
                    </a:lnTo>
                    <a:lnTo>
                      <a:pt x="184" y="235"/>
                    </a:lnTo>
                    <a:lnTo>
                      <a:pt x="179" y="239"/>
                    </a:lnTo>
                    <a:lnTo>
                      <a:pt x="173" y="241"/>
                    </a:lnTo>
                    <a:lnTo>
                      <a:pt x="167" y="242"/>
                    </a:lnTo>
                    <a:lnTo>
                      <a:pt x="151" y="245"/>
                    </a:lnTo>
                    <a:lnTo>
                      <a:pt x="133" y="245"/>
                    </a:lnTo>
                    <a:lnTo>
                      <a:pt x="124" y="245"/>
                    </a:lnTo>
                    <a:lnTo>
                      <a:pt x="116" y="243"/>
                    </a:lnTo>
                    <a:lnTo>
                      <a:pt x="108" y="241"/>
                    </a:lnTo>
                    <a:lnTo>
                      <a:pt x="102" y="237"/>
                    </a:lnTo>
                    <a:lnTo>
                      <a:pt x="95" y="233"/>
                    </a:lnTo>
                    <a:lnTo>
                      <a:pt x="88" y="227"/>
                    </a:lnTo>
                    <a:lnTo>
                      <a:pt x="82" y="221"/>
                    </a:lnTo>
                    <a:lnTo>
                      <a:pt x="78" y="213"/>
                    </a:lnTo>
                    <a:lnTo>
                      <a:pt x="72" y="205"/>
                    </a:lnTo>
                    <a:lnTo>
                      <a:pt x="69" y="195"/>
                    </a:lnTo>
                    <a:lnTo>
                      <a:pt x="66" y="185"/>
                    </a:lnTo>
                    <a:lnTo>
                      <a:pt x="62" y="175"/>
                    </a:lnTo>
                    <a:lnTo>
                      <a:pt x="60" y="162"/>
                    </a:lnTo>
                    <a:lnTo>
                      <a:pt x="59" y="150"/>
                    </a:lnTo>
                    <a:lnTo>
                      <a:pt x="58" y="138"/>
                    </a:lnTo>
                    <a:lnTo>
                      <a:pt x="57" y="123"/>
                    </a:lnTo>
                    <a:lnTo>
                      <a:pt x="58" y="112"/>
                    </a:lnTo>
                    <a:lnTo>
                      <a:pt x="58" y="101"/>
                    </a:lnTo>
                    <a:lnTo>
                      <a:pt x="59" y="90"/>
                    </a:lnTo>
                    <a:lnTo>
                      <a:pt x="61" y="79"/>
                    </a:lnTo>
                    <a:lnTo>
                      <a:pt x="63" y="71"/>
                    </a:lnTo>
                    <a:lnTo>
                      <a:pt x="66" y="62"/>
                    </a:lnTo>
                    <a:lnTo>
                      <a:pt x="69" y="55"/>
                    </a:lnTo>
                    <a:lnTo>
                      <a:pt x="74" y="47"/>
                    </a:lnTo>
                    <a:lnTo>
                      <a:pt x="77" y="41"/>
                    </a:lnTo>
                    <a:lnTo>
                      <a:pt x="82" y="36"/>
                    </a:lnTo>
                    <a:lnTo>
                      <a:pt x="87" y="30"/>
                    </a:lnTo>
                    <a:lnTo>
                      <a:pt x="93" y="27"/>
                    </a:lnTo>
                    <a:lnTo>
                      <a:pt x="99" y="23"/>
                    </a:lnTo>
                    <a:lnTo>
                      <a:pt x="106" y="21"/>
                    </a:lnTo>
                    <a:lnTo>
                      <a:pt x="113" y="19"/>
                    </a:lnTo>
                    <a:lnTo>
                      <a:pt x="121" y="1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80" name="Freeform 343"/>
              <p:cNvSpPr>
                <a:spLocks/>
              </p:cNvSpPr>
              <p:nvPr/>
            </p:nvSpPr>
            <p:spPr bwMode="auto">
              <a:xfrm>
                <a:off x="8545513" y="6388100"/>
                <a:ext cx="133350" cy="53975"/>
              </a:xfrm>
              <a:custGeom>
                <a:avLst/>
                <a:gdLst>
                  <a:gd name="T0" fmla="*/ 2147483647 w 755"/>
                  <a:gd name="T1" fmla="*/ 990666027 h 304"/>
                  <a:gd name="T2" fmla="*/ 2147483647 w 755"/>
                  <a:gd name="T3" fmla="*/ 1102606804 h 304"/>
                  <a:gd name="T4" fmla="*/ 2147483647 w 755"/>
                  <a:gd name="T5" fmla="*/ 1264922768 h 304"/>
                  <a:gd name="T6" fmla="*/ 2147483647 w 755"/>
                  <a:gd name="T7" fmla="*/ 1472002471 h 304"/>
                  <a:gd name="T8" fmla="*/ 2147483647 w 755"/>
                  <a:gd name="T9" fmla="*/ 1611936388 h 304"/>
                  <a:gd name="T10" fmla="*/ 2147483647 w 755"/>
                  <a:gd name="T11" fmla="*/ 1656731731 h 304"/>
                  <a:gd name="T12" fmla="*/ 2147483647 w 755"/>
                  <a:gd name="T13" fmla="*/ 1673502332 h 304"/>
                  <a:gd name="T14" fmla="*/ 2147483647 w 755"/>
                  <a:gd name="T15" fmla="*/ 1690304537 h 304"/>
                  <a:gd name="T16" fmla="*/ 2147483647 w 755"/>
                  <a:gd name="T17" fmla="*/ 1690304537 h 304"/>
                  <a:gd name="T18" fmla="*/ 2147483647 w 755"/>
                  <a:gd name="T19" fmla="*/ 1662311397 h 304"/>
                  <a:gd name="T20" fmla="*/ 2147483647 w 755"/>
                  <a:gd name="T21" fmla="*/ 1578363582 h 304"/>
                  <a:gd name="T22" fmla="*/ 2147483647 w 755"/>
                  <a:gd name="T23" fmla="*/ 1404856684 h 304"/>
                  <a:gd name="T24" fmla="*/ 2147483647 w 755"/>
                  <a:gd name="T25" fmla="*/ 1253731833 h 304"/>
                  <a:gd name="T26" fmla="*/ 2147483647 w 755"/>
                  <a:gd name="T27" fmla="*/ 1152981814 h 304"/>
                  <a:gd name="T28" fmla="*/ 2147483647 w 755"/>
                  <a:gd name="T29" fmla="*/ 1052231794 h 304"/>
                  <a:gd name="T30" fmla="*/ 2147483647 w 755"/>
                  <a:gd name="T31" fmla="*/ 957093222 h 304"/>
                  <a:gd name="T32" fmla="*/ 2147483647 w 755"/>
                  <a:gd name="T33" fmla="*/ 895527278 h 304"/>
                  <a:gd name="T34" fmla="*/ 2147483647 w 755"/>
                  <a:gd name="T35" fmla="*/ 861954473 h 304"/>
                  <a:gd name="T36" fmla="*/ 2147483647 w 755"/>
                  <a:gd name="T37" fmla="*/ 828350064 h 304"/>
                  <a:gd name="T38" fmla="*/ 2147483647 w 755"/>
                  <a:gd name="T39" fmla="*/ 800388528 h 304"/>
                  <a:gd name="T40" fmla="*/ 2147483647 w 755"/>
                  <a:gd name="T41" fmla="*/ 750013519 h 304"/>
                  <a:gd name="T42" fmla="*/ 2147483647 w 755"/>
                  <a:gd name="T43" fmla="*/ 632461295 h 304"/>
                  <a:gd name="T44" fmla="*/ 2147483647 w 755"/>
                  <a:gd name="T45" fmla="*/ 509329583 h 304"/>
                  <a:gd name="T46" fmla="*/ 2147483647 w 755"/>
                  <a:gd name="T47" fmla="*/ 408579564 h 304"/>
                  <a:gd name="T48" fmla="*/ 2147483647 w 755"/>
                  <a:gd name="T49" fmla="*/ 285447675 h 304"/>
                  <a:gd name="T50" fmla="*/ 2147483647 w 755"/>
                  <a:gd name="T51" fmla="*/ 145513759 h 304"/>
                  <a:gd name="T52" fmla="*/ 2147483647 w 755"/>
                  <a:gd name="T53" fmla="*/ 39184075 h 304"/>
                  <a:gd name="T54" fmla="*/ 2147483647 w 755"/>
                  <a:gd name="T55" fmla="*/ 0 h 304"/>
                  <a:gd name="T56" fmla="*/ 2147483647 w 755"/>
                  <a:gd name="T57" fmla="*/ 0 h 304"/>
                  <a:gd name="T58" fmla="*/ 2147483647 w 755"/>
                  <a:gd name="T59" fmla="*/ 16802204 h 304"/>
                  <a:gd name="T60" fmla="*/ 2147483647 w 755"/>
                  <a:gd name="T61" fmla="*/ 44763740 h 304"/>
                  <a:gd name="T62" fmla="*/ 2147483647 w 755"/>
                  <a:gd name="T63" fmla="*/ 89559084 h 304"/>
                  <a:gd name="T64" fmla="*/ 2147483647 w 755"/>
                  <a:gd name="T65" fmla="*/ 223881731 h 304"/>
                  <a:gd name="T66" fmla="*/ 2147483647 w 755"/>
                  <a:gd name="T67" fmla="*/ 425381769 h 304"/>
                  <a:gd name="T68" fmla="*/ 2147483647 w 755"/>
                  <a:gd name="T69" fmla="*/ 593277398 h 304"/>
                  <a:gd name="T70" fmla="*/ 2147483647 w 755"/>
                  <a:gd name="T71" fmla="*/ 699638509 h 304"/>
                  <a:gd name="T72" fmla="*/ 154261753 w 755"/>
                  <a:gd name="T73" fmla="*/ 750013519 h 304"/>
                  <a:gd name="T74" fmla="*/ 55091212 w 755"/>
                  <a:gd name="T75" fmla="*/ 766784119 h 304"/>
                  <a:gd name="T76" fmla="*/ 16533634 w 755"/>
                  <a:gd name="T77" fmla="*/ 789165989 h 304"/>
                  <a:gd name="T78" fmla="*/ 0 w 755"/>
                  <a:gd name="T79" fmla="*/ 845152268 h 304"/>
                  <a:gd name="T80" fmla="*/ 16533634 w 755"/>
                  <a:gd name="T81" fmla="*/ 901106943 h 304"/>
                  <a:gd name="T82" fmla="*/ 55091212 w 755"/>
                  <a:gd name="T83" fmla="*/ 929100083 h 304"/>
                  <a:gd name="T84" fmla="*/ 154261753 w 755"/>
                  <a:gd name="T85" fmla="*/ 940291018 h 3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4"/>
                  <a:gd name="T131" fmla="*/ 755 w 755"/>
                  <a:gd name="T132" fmla="*/ 304 h 30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4">
                    <a:moveTo>
                      <a:pt x="683" y="168"/>
                    </a:moveTo>
                    <a:lnTo>
                      <a:pt x="672" y="177"/>
                    </a:lnTo>
                    <a:lnTo>
                      <a:pt x="661" y="187"/>
                    </a:lnTo>
                    <a:lnTo>
                      <a:pt x="652" y="197"/>
                    </a:lnTo>
                    <a:lnTo>
                      <a:pt x="642" y="207"/>
                    </a:lnTo>
                    <a:lnTo>
                      <a:pt x="626" y="226"/>
                    </a:lnTo>
                    <a:lnTo>
                      <a:pt x="614" y="245"/>
                    </a:lnTo>
                    <a:lnTo>
                      <a:pt x="604" y="263"/>
                    </a:lnTo>
                    <a:lnTo>
                      <a:pt x="597" y="277"/>
                    </a:lnTo>
                    <a:lnTo>
                      <a:pt x="593" y="288"/>
                    </a:lnTo>
                    <a:lnTo>
                      <a:pt x="591" y="292"/>
                    </a:lnTo>
                    <a:lnTo>
                      <a:pt x="591" y="296"/>
                    </a:lnTo>
                    <a:lnTo>
                      <a:pt x="593" y="298"/>
                    </a:lnTo>
                    <a:lnTo>
                      <a:pt x="594" y="299"/>
                    </a:lnTo>
                    <a:lnTo>
                      <a:pt x="596" y="301"/>
                    </a:lnTo>
                    <a:lnTo>
                      <a:pt x="600" y="302"/>
                    </a:lnTo>
                    <a:lnTo>
                      <a:pt x="605" y="304"/>
                    </a:lnTo>
                    <a:lnTo>
                      <a:pt x="611" y="302"/>
                    </a:lnTo>
                    <a:lnTo>
                      <a:pt x="615" y="300"/>
                    </a:lnTo>
                    <a:lnTo>
                      <a:pt x="617" y="297"/>
                    </a:lnTo>
                    <a:lnTo>
                      <a:pt x="618" y="295"/>
                    </a:lnTo>
                    <a:lnTo>
                      <a:pt x="624" y="282"/>
                    </a:lnTo>
                    <a:lnTo>
                      <a:pt x="631" y="268"/>
                    </a:lnTo>
                    <a:lnTo>
                      <a:pt x="641" y="251"/>
                    </a:lnTo>
                    <a:lnTo>
                      <a:pt x="653" y="233"/>
                    </a:lnTo>
                    <a:lnTo>
                      <a:pt x="661" y="224"/>
                    </a:lnTo>
                    <a:lnTo>
                      <a:pt x="670" y="215"/>
                    </a:lnTo>
                    <a:lnTo>
                      <a:pt x="679" y="206"/>
                    </a:lnTo>
                    <a:lnTo>
                      <a:pt x="690" y="197"/>
                    </a:lnTo>
                    <a:lnTo>
                      <a:pt x="701" y="188"/>
                    </a:lnTo>
                    <a:lnTo>
                      <a:pt x="714" y="179"/>
                    </a:lnTo>
                    <a:lnTo>
                      <a:pt x="728" y="171"/>
                    </a:lnTo>
                    <a:lnTo>
                      <a:pt x="744" y="163"/>
                    </a:lnTo>
                    <a:lnTo>
                      <a:pt x="749" y="160"/>
                    </a:lnTo>
                    <a:lnTo>
                      <a:pt x="753" y="158"/>
                    </a:lnTo>
                    <a:lnTo>
                      <a:pt x="755" y="154"/>
                    </a:lnTo>
                    <a:lnTo>
                      <a:pt x="755" y="151"/>
                    </a:lnTo>
                    <a:lnTo>
                      <a:pt x="754" y="148"/>
                    </a:lnTo>
                    <a:lnTo>
                      <a:pt x="753" y="144"/>
                    </a:lnTo>
                    <a:lnTo>
                      <a:pt x="751" y="143"/>
                    </a:lnTo>
                    <a:lnTo>
                      <a:pt x="749" y="143"/>
                    </a:lnTo>
                    <a:lnTo>
                      <a:pt x="731" y="134"/>
                    </a:lnTo>
                    <a:lnTo>
                      <a:pt x="715" y="124"/>
                    </a:lnTo>
                    <a:lnTo>
                      <a:pt x="697" y="113"/>
                    </a:lnTo>
                    <a:lnTo>
                      <a:pt x="680" y="98"/>
                    </a:lnTo>
                    <a:lnTo>
                      <a:pt x="672" y="91"/>
                    </a:lnTo>
                    <a:lnTo>
                      <a:pt x="663" y="82"/>
                    </a:lnTo>
                    <a:lnTo>
                      <a:pt x="655" y="73"/>
                    </a:lnTo>
                    <a:lnTo>
                      <a:pt x="647" y="63"/>
                    </a:lnTo>
                    <a:lnTo>
                      <a:pt x="640" y="51"/>
                    </a:lnTo>
                    <a:lnTo>
                      <a:pt x="633" y="39"/>
                    </a:lnTo>
                    <a:lnTo>
                      <a:pt x="626" y="26"/>
                    </a:lnTo>
                    <a:lnTo>
                      <a:pt x="619" y="11"/>
                    </a:lnTo>
                    <a:lnTo>
                      <a:pt x="616" y="7"/>
                    </a:lnTo>
                    <a:lnTo>
                      <a:pt x="614" y="3"/>
                    </a:lnTo>
                    <a:lnTo>
                      <a:pt x="611" y="0"/>
                    </a:lnTo>
                    <a:lnTo>
                      <a:pt x="605" y="0"/>
                    </a:lnTo>
                    <a:lnTo>
                      <a:pt x="600" y="0"/>
                    </a:lnTo>
                    <a:lnTo>
                      <a:pt x="596" y="2"/>
                    </a:lnTo>
                    <a:lnTo>
                      <a:pt x="594" y="3"/>
                    </a:lnTo>
                    <a:lnTo>
                      <a:pt x="593" y="5"/>
                    </a:lnTo>
                    <a:lnTo>
                      <a:pt x="591" y="8"/>
                    </a:lnTo>
                    <a:lnTo>
                      <a:pt x="591" y="10"/>
                    </a:lnTo>
                    <a:lnTo>
                      <a:pt x="593" y="16"/>
                    </a:lnTo>
                    <a:lnTo>
                      <a:pt x="597" y="26"/>
                    </a:lnTo>
                    <a:lnTo>
                      <a:pt x="604" y="40"/>
                    </a:lnTo>
                    <a:lnTo>
                      <a:pt x="614" y="57"/>
                    </a:lnTo>
                    <a:lnTo>
                      <a:pt x="626" y="76"/>
                    </a:lnTo>
                    <a:lnTo>
                      <a:pt x="642" y="96"/>
                    </a:lnTo>
                    <a:lnTo>
                      <a:pt x="652" y="106"/>
                    </a:lnTo>
                    <a:lnTo>
                      <a:pt x="661" y="115"/>
                    </a:lnTo>
                    <a:lnTo>
                      <a:pt x="672" y="125"/>
                    </a:lnTo>
                    <a:lnTo>
                      <a:pt x="683" y="134"/>
                    </a:lnTo>
                    <a:lnTo>
                      <a:pt x="28" y="134"/>
                    </a:lnTo>
                    <a:lnTo>
                      <a:pt x="19" y="134"/>
                    </a:lnTo>
                    <a:lnTo>
                      <a:pt x="10" y="137"/>
                    </a:lnTo>
                    <a:lnTo>
                      <a:pt x="6" y="139"/>
                    </a:lnTo>
                    <a:lnTo>
                      <a:pt x="3" y="141"/>
                    </a:lnTo>
                    <a:lnTo>
                      <a:pt x="1" y="146"/>
                    </a:lnTo>
                    <a:lnTo>
                      <a:pt x="0" y="151"/>
                    </a:lnTo>
                    <a:lnTo>
                      <a:pt x="1" y="157"/>
                    </a:lnTo>
                    <a:lnTo>
                      <a:pt x="3" y="161"/>
                    </a:lnTo>
                    <a:lnTo>
                      <a:pt x="6" y="165"/>
                    </a:lnTo>
                    <a:lnTo>
                      <a:pt x="10" y="166"/>
                    </a:lnTo>
                    <a:lnTo>
                      <a:pt x="19" y="168"/>
                    </a:lnTo>
                    <a:lnTo>
                      <a:pt x="28" y="168"/>
                    </a:lnTo>
                    <a:lnTo>
                      <a:pt x="683" y="16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81" name="Freeform 344"/>
              <p:cNvSpPr>
                <a:spLocks/>
              </p:cNvSpPr>
              <p:nvPr/>
            </p:nvSpPr>
            <p:spPr bwMode="auto">
              <a:xfrm>
                <a:off x="8723313" y="6386513"/>
                <a:ext cx="61912" cy="68263"/>
              </a:xfrm>
              <a:custGeom>
                <a:avLst/>
                <a:gdLst>
                  <a:gd name="T0" fmla="*/ 629944909 w 345"/>
                  <a:gd name="T1" fmla="*/ 0 h 392"/>
                  <a:gd name="T2" fmla="*/ 306293379 w 345"/>
                  <a:gd name="T3" fmla="*/ 68655512 h 392"/>
                  <a:gd name="T4" fmla="*/ 0 w 345"/>
                  <a:gd name="T5" fmla="*/ 116174571 h 392"/>
                  <a:gd name="T6" fmla="*/ 52009669 w 345"/>
                  <a:gd name="T7" fmla="*/ 174276832 h 392"/>
                  <a:gd name="T8" fmla="*/ 179151614 w 345"/>
                  <a:gd name="T9" fmla="*/ 174276832 h 392"/>
                  <a:gd name="T10" fmla="*/ 271609559 w 345"/>
                  <a:gd name="T11" fmla="*/ 195382986 h 392"/>
                  <a:gd name="T12" fmla="*/ 317854772 w 345"/>
                  <a:gd name="T13" fmla="*/ 221795891 h 392"/>
                  <a:gd name="T14" fmla="*/ 358303048 w 345"/>
                  <a:gd name="T15" fmla="*/ 258761872 h 392"/>
                  <a:gd name="T16" fmla="*/ 381425655 w 345"/>
                  <a:gd name="T17" fmla="*/ 311557556 h 392"/>
                  <a:gd name="T18" fmla="*/ 416109475 w 345"/>
                  <a:gd name="T19" fmla="*/ 422455501 h 392"/>
                  <a:gd name="T20" fmla="*/ 456557931 w 345"/>
                  <a:gd name="T21" fmla="*/ 607285410 h 392"/>
                  <a:gd name="T22" fmla="*/ 479680358 w 345"/>
                  <a:gd name="T23" fmla="*/ 765702414 h 392"/>
                  <a:gd name="T24" fmla="*/ 502802965 w 345"/>
                  <a:gd name="T25" fmla="*/ 897736813 h 392"/>
                  <a:gd name="T26" fmla="*/ 525893269 w 345"/>
                  <a:gd name="T27" fmla="*/ 1230430649 h 392"/>
                  <a:gd name="T28" fmla="*/ 560577090 w 345"/>
                  <a:gd name="T29" fmla="*/ 1584230638 h 392"/>
                  <a:gd name="T30" fmla="*/ 566373847 w 345"/>
                  <a:gd name="T31" fmla="*/ 1732094565 h 392"/>
                  <a:gd name="T32" fmla="*/ 566373847 w 345"/>
                  <a:gd name="T33" fmla="*/ 1827162983 h 392"/>
                  <a:gd name="T34" fmla="*/ 572138483 w 345"/>
                  <a:gd name="T35" fmla="*/ 1990856438 h 392"/>
                  <a:gd name="T36" fmla="*/ 583699696 w 345"/>
                  <a:gd name="T37" fmla="*/ 2048928573 h 392"/>
                  <a:gd name="T38" fmla="*/ 606822303 w 345"/>
                  <a:gd name="T39" fmla="*/ 2070065027 h 392"/>
                  <a:gd name="T40" fmla="*/ 635709365 w 345"/>
                  <a:gd name="T41" fmla="*/ 2064788401 h 392"/>
                  <a:gd name="T42" fmla="*/ 693515792 w 345"/>
                  <a:gd name="T43" fmla="*/ 2033099045 h 392"/>
                  <a:gd name="T44" fmla="*/ 826422193 w 345"/>
                  <a:gd name="T45" fmla="*/ 1932754002 h 392"/>
                  <a:gd name="T46" fmla="*/ 1277215488 w 345"/>
                  <a:gd name="T47" fmla="*/ 1478609144 h 392"/>
                  <a:gd name="T48" fmla="*/ 1439008951 w 345"/>
                  <a:gd name="T49" fmla="*/ 1293779235 h 392"/>
                  <a:gd name="T50" fmla="*/ 1635518537 w 345"/>
                  <a:gd name="T51" fmla="*/ 1045600740 h 392"/>
                  <a:gd name="T52" fmla="*/ 1803108937 w 345"/>
                  <a:gd name="T53" fmla="*/ 802668396 h 392"/>
                  <a:gd name="T54" fmla="*/ 1918689489 w 345"/>
                  <a:gd name="T55" fmla="*/ 596732334 h 392"/>
                  <a:gd name="T56" fmla="*/ 1976495916 w 345"/>
                  <a:gd name="T57" fmla="*/ 422455501 h 392"/>
                  <a:gd name="T58" fmla="*/ 1993821585 w 345"/>
                  <a:gd name="T59" fmla="*/ 274591400 h 392"/>
                  <a:gd name="T60" fmla="*/ 1976495916 w 345"/>
                  <a:gd name="T61" fmla="*/ 163693455 h 392"/>
                  <a:gd name="T62" fmla="*/ 1918689489 w 345"/>
                  <a:gd name="T63" fmla="*/ 79208415 h 392"/>
                  <a:gd name="T64" fmla="*/ 1831996000 w 345"/>
                  <a:gd name="T65" fmla="*/ 21136454 h 392"/>
                  <a:gd name="T66" fmla="*/ 1722212026 w 345"/>
                  <a:gd name="T67" fmla="*/ 5276451 h 392"/>
                  <a:gd name="T68" fmla="*/ 1647079930 w 345"/>
                  <a:gd name="T69" fmla="*/ 15829528 h 392"/>
                  <a:gd name="T70" fmla="*/ 1589273503 w 345"/>
                  <a:gd name="T71" fmla="*/ 42242433 h 392"/>
                  <a:gd name="T72" fmla="*/ 1554589683 w 345"/>
                  <a:gd name="T73" fmla="*/ 84485040 h 392"/>
                  <a:gd name="T74" fmla="*/ 1543060592 w 345"/>
                  <a:gd name="T75" fmla="*/ 147863927 h 392"/>
                  <a:gd name="T76" fmla="*/ 1554589683 w 345"/>
                  <a:gd name="T77" fmla="*/ 232348967 h 392"/>
                  <a:gd name="T78" fmla="*/ 1595070261 w 345"/>
                  <a:gd name="T79" fmla="*/ 301004480 h 392"/>
                  <a:gd name="T80" fmla="*/ 1722212026 w 345"/>
                  <a:gd name="T81" fmla="*/ 417178876 h 392"/>
                  <a:gd name="T82" fmla="*/ 1739537875 w 345"/>
                  <a:gd name="T83" fmla="*/ 469974386 h 392"/>
                  <a:gd name="T84" fmla="*/ 1739537875 w 345"/>
                  <a:gd name="T85" fmla="*/ 543906523 h 392"/>
                  <a:gd name="T86" fmla="*/ 1704854055 w 345"/>
                  <a:gd name="T87" fmla="*/ 654804469 h 392"/>
                  <a:gd name="T88" fmla="*/ 1647079930 w 345"/>
                  <a:gd name="T89" fmla="*/ 786838868 h 392"/>
                  <a:gd name="T90" fmla="*/ 1554589683 w 345"/>
                  <a:gd name="T91" fmla="*/ 934702795 h 392"/>
                  <a:gd name="T92" fmla="*/ 1386999462 w 345"/>
                  <a:gd name="T93" fmla="*/ 1167051762 h 392"/>
                  <a:gd name="T94" fmla="*/ 1092267296 w 345"/>
                  <a:gd name="T95" fmla="*/ 1499745598 h 392"/>
                  <a:gd name="T96" fmla="*/ 930441531 w 345"/>
                  <a:gd name="T97" fmla="*/ 1600090467 h 392"/>
                  <a:gd name="T98" fmla="*/ 895789833 w 345"/>
                  <a:gd name="T99" fmla="*/ 1156498685 h 392"/>
                  <a:gd name="T100" fmla="*/ 843748042 w 345"/>
                  <a:gd name="T101" fmla="*/ 739319809 h 392"/>
                  <a:gd name="T102" fmla="*/ 780177159 w 345"/>
                  <a:gd name="T103" fmla="*/ 353799989 h 392"/>
                  <a:gd name="T104" fmla="*/ 687719034 w 345"/>
                  <a:gd name="T105" fmla="*/ 15829528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3"/>
                    </a:moveTo>
                    <a:lnTo>
                      <a:pt x="109" y="0"/>
                    </a:lnTo>
                    <a:lnTo>
                      <a:pt x="83" y="6"/>
                    </a:lnTo>
                    <a:lnTo>
                      <a:pt x="53" y="13"/>
                    </a:lnTo>
                    <a:lnTo>
                      <a:pt x="24" y="19"/>
                    </a:lnTo>
                    <a:lnTo>
                      <a:pt x="0" y="22"/>
                    </a:lnTo>
                    <a:lnTo>
                      <a:pt x="0" y="33"/>
                    </a:lnTo>
                    <a:lnTo>
                      <a:pt x="9" y="33"/>
                    </a:lnTo>
                    <a:lnTo>
                      <a:pt x="17" y="33"/>
                    </a:lnTo>
                    <a:lnTo>
                      <a:pt x="31" y="33"/>
                    </a:lnTo>
                    <a:lnTo>
                      <a:pt x="42" y="35"/>
                    </a:lnTo>
                    <a:lnTo>
                      <a:pt x="47" y="37"/>
                    </a:lnTo>
                    <a:lnTo>
                      <a:pt x="51" y="39"/>
                    </a:lnTo>
                    <a:lnTo>
                      <a:pt x="55" y="42"/>
                    </a:lnTo>
                    <a:lnTo>
                      <a:pt x="59" y="45"/>
                    </a:lnTo>
                    <a:lnTo>
                      <a:pt x="62" y="49"/>
                    </a:lnTo>
                    <a:lnTo>
                      <a:pt x="64" y="53"/>
                    </a:lnTo>
                    <a:lnTo>
                      <a:pt x="66" y="59"/>
                    </a:lnTo>
                    <a:lnTo>
                      <a:pt x="69" y="65"/>
                    </a:lnTo>
                    <a:lnTo>
                      <a:pt x="72" y="80"/>
                    </a:lnTo>
                    <a:lnTo>
                      <a:pt x="75" y="98"/>
                    </a:lnTo>
                    <a:lnTo>
                      <a:pt x="79" y="115"/>
                    </a:lnTo>
                    <a:lnTo>
                      <a:pt x="81" y="131"/>
                    </a:lnTo>
                    <a:lnTo>
                      <a:pt x="83" y="145"/>
                    </a:lnTo>
                    <a:lnTo>
                      <a:pt x="86" y="159"/>
                    </a:lnTo>
                    <a:lnTo>
                      <a:pt x="87" y="170"/>
                    </a:lnTo>
                    <a:lnTo>
                      <a:pt x="89" y="194"/>
                    </a:lnTo>
                    <a:lnTo>
                      <a:pt x="91" y="233"/>
                    </a:lnTo>
                    <a:lnTo>
                      <a:pt x="96" y="283"/>
                    </a:lnTo>
                    <a:lnTo>
                      <a:pt x="97" y="300"/>
                    </a:lnTo>
                    <a:lnTo>
                      <a:pt x="98" y="316"/>
                    </a:lnTo>
                    <a:lnTo>
                      <a:pt x="98" y="328"/>
                    </a:lnTo>
                    <a:lnTo>
                      <a:pt x="98" y="338"/>
                    </a:lnTo>
                    <a:lnTo>
                      <a:pt x="98" y="346"/>
                    </a:lnTo>
                    <a:lnTo>
                      <a:pt x="98" y="365"/>
                    </a:lnTo>
                    <a:lnTo>
                      <a:pt x="99" y="377"/>
                    </a:lnTo>
                    <a:lnTo>
                      <a:pt x="100" y="386"/>
                    </a:lnTo>
                    <a:lnTo>
                      <a:pt x="101" y="388"/>
                    </a:lnTo>
                    <a:lnTo>
                      <a:pt x="102" y="391"/>
                    </a:lnTo>
                    <a:lnTo>
                      <a:pt x="105" y="392"/>
                    </a:lnTo>
                    <a:lnTo>
                      <a:pt x="107" y="392"/>
                    </a:lnTo>
                    <a:lnTo>
                      <a:pt x="110" y="391"/>
                    </a:lnTo>
                    <a:lnTo>
                      <a:pt x="115" y="389"/>
                    </a:lnTo>
                    <a:lnTo>
                      <a:pt x="120" y="385"/>
                    </a:lnTo>
                    <a:lnTo>
                      <a:pt x="127" y="380"/>
                    </a:lnTo>
                    <a:lnTo>
                      <a:pt x="143" y="366"/>
                    </a:lnTo>
                    <a:lnTo>
                      <a:pt x="163" y="345"/>
                    </a:lnTo>
                    <a:lnTo>
                      <a:pt x="221" y="280"/>
                    </a:lnTo>
                    <a:lnTo>
                      <a:pt x="235" y="264"/>
                    </a:lnTo>
                    <a:lnTo>
                      <a:pt x="249" y="245"/>
                    </a:lnTo>
                    <a:lnTo>
                      <a:pt x="266" y="223"/>
                    </a:lnTo>
                    <a:lnTo>
                      <a:pt x="283" y="198"/>
                    </a:lnTo>
                    <a:lnTo>
                      <a:pt x="298" y="173"/>
                    </a:lnTo>
                    <a:lnTo>
                      <a:pt x="312" y="152"/>
                    </a:lnTo>
                    <a:lnTo>
                      <a:pt x="323" y="132"/>
                    </a:lnTo>
                    <a:lnTo>
                      <a:pt x="332" y="113"/>
                    </a:lnTo>
                    <a:lnTo>
                      <a:pt x="338" y="96"/>
                    </a:lnTo>
                    <a:lnTo>
                      <a:pt x="342" y="80"/>
                    </a:lnTo>
                    <a:lnTo>
                      <a:pt x="345" y="66"/>
                    </a:lnTo>
                    <a:lnTo>
                      <a:pt x="345" y="52"/>
                    </a:lnTo>
                    <a:lnTo>
                      <a:pt x="345" y="41"/>
                    </a:lnTo>
                    <a:lnTo>
                      <a:pt x="342" y="31"/>
                    </a:lnTo>
                    <a:lnTo>
                      <a:pt x="338" y="23"/>
                    </a:lnTo>
                    <a:lnTo>
                      <a:pt x="332" y="15"/>
                    </a:lnTo>
                    <a:lnTo>
                      <a:pt x="325" y="8"/>
                    </a:lnTo>
                    <a:lnTo>
                      <a:pt x="317" y="4"/>
                    </a:lnTo>
                    <a:lnTo>
                      <a:pt x="308" y="2"/>
                    </a:lnTo>
                    <a:lnTo>
                      <a:pt x="298" y="1"/>
                    </a:lnTo>
                    <a:lnTo>
                      <a:pt x="292" y="1"/>
                    </a:lnTo>
                    <a:lnTo>
                      <a:pt x="285" y="3"/>
                    </a:lnTo>
                    <a:lnTo>
                      <a:pt x="279" y="5"/>
                    </a:lnTo>
                    <a:lnTo>
                      <a:pt x="275" y="8"/>
                    </a:lnTo>
                    <a:lnTo>
                      <a:pt x="271" y="12"/>
                    </a:lnTo>
                    <a:lnTo>
                      <a:pt x="269" y="16"/>
                    </a:lnTo>
                    <a:lnTo>
                      <a:pt x="267" y="22"/>
                    </a:lnTo>
                    <a:lnTo>
                      <a:pt x="267" y="28"/>
                    </a:lnTo>
                    <a:lnTo>
                      <a:pt x="267" y="37"/>
                    </a:lnTo>
                    <a:lnTo>
                      <a:pt x="269" y="44"/>
                    </a:lnTo>
                    <a:lnTo>
                      <a:pt x="273" y="52"/>
                    </a:lnTo>
                    <a:lnTo>
                      <a:pt x="276" y="57"/>
                    </a:lnTo>
                    <a:lnTo>
                      <a:pt x="296" y="76"/>
                    </a:lnTo>
                    <a:lnTo>
                      <a:pt x="298" y="79"/>
                    </a:lnTo>
                    <a:lnTo>
                      <a:pt x="299" y="84"/>
                    </a:lnTo>
                    <a:lnTo>
                      <a:pt x="301" y="89"/>
                    </a:lnTo>
                    <a:lnTo>
                      <a:pt x="302" y="95"/>
                    </a:lnTo>
                    <a:lnTo>
                      <a:pt x="301" y="103"/>
                    </a:lnTo>
                    <a:lnTo>
                      <a:pt x="298" y="113"/>
                    </a:lnTo>
                    <a:lnTo>
                      <a:pt x="295" y="124"/>
                    </a:lnTo>
                    <a:lnTo>
                      <a:pt x="291" y="136"/>
                    </a:lnTo>
                    <a:lnTo>
                      <a:pt x="285" y="149"/>
                    </a:lnTo>
                    <a:lnTo>
                      <a:pt x="278" y="162"/>
                    </a:lnTo>
                    <a:lnTo>
                      <a:pt x="269" y="177"/>
                    </a:lnTo>
                    <a:lnTo>
                      <a:pt x="260" y="191"/>
                    </a:lnTo>
                    <a:lnTo>
                      <a:pt x="240" y="221"/>
                    </a:lnTo>
                    <a:lnTo>
                      <a:pt x="215" y="253"/>
                    </a:lnTo>
                    <a:lnTo>
                      <a:pt x="189" y="284"/>
                    </a:lnTo>
                    <a:lnTo>
                      <a:pt x="161" y="316"/>
                    </a:lnTo>
                    <a:lnTo>
                      <a:pt x="161" y="303"/>
                    </a:lnTo>
                    <a:lnTo>
                      <a:pt x="158" y="261"/>
                    </a:lnTo>
                    <a:lnTo>
                      <a:pt x="155" y="219"/>
                    </a:lnTo>
                    <a:lnTo>
                      <a:pt x="152" y="179"/>
                    </a:lnTo>
                    <a:lnTo>
                      <a:pt x="146" y="140"/>
                    </a:lnTo>
                    <a:lnTo>
                      <a:pt x="140" y="103"/>
                    </a:lnTo>
                    <a:lnTo>
                      <a:pt x="135" y="67"/>
                    </a:lnTo>
                    <a:lnTo>
                      <a:pt x="127" y="33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82" name="Freeform 345"/>
              <p:cNvSpPr>
                <a:spLocks/>
              </p:cNvSpPr>
              <p:nvPr/>
            </p:nvSpPr>
            <p:spPr bwMode="auto">
              <a:xfrm>
                <a:off x="8799513" y="6402388"/>
                <a:ext cx="30162" cy="73025"/>
              </a:xfrm>
              <a:custGeom>
                <a:avLst/>
                <a:gdLst>
                  <a:gd name="T0" fmla="*/ 563716127 w 176"/>
                  <a:gd name="T1" fmla="*/ 0 h 420"/>
                  <a:gd name="T2" fmla="*/ 0 w 176"/>
                  <a:gd name="T3" fmla="*/ 294353864 h 420"/>
                  <a:gd name="T4" fmla="*/ 0 w 176"/>
                  <a:gd name="T5" fmla="*/ 341634248 h 420"/>
                  <a:gd name="T6" fmla="*/ 45287558 w 176"/>
                  <a:gd name="T7" fmla="*/ 331144381 h 420"/>
                  <a:gd name="T8" fmla="*/ 186231327 w 176"/>
                  <a:gd name="T9" fmla="*/ 268053389 h 420"/>
                  <a:gd name="T10" fmla="*/ 191253472 w 176"/>
                  <a:gd name="T11" fmla="*/ 268053389 h 420"/>
                  <a:gd name="T12" fmla="*/ 206349381 w 176"/>
                  <a:gd name="T13" fmla="*/ 268053389 h 420"/>
                  <a:gd name="T14" fmla="*/ 231518885 w 176"/>
                  <a:gd name="T15" fmla="*/ 268053389 h 420"/>
                  <a:gd name="T16" fmla="*/ 256688560 w 176"/>
                  <a:gd name="T17" fmla="*/ 278573510 h 420"/>
                  <a:gd name="T18" fmla="*/ 271784298 w 176"/>
                  <a:gd name="T19" fmla="*/ 289093804 h 420"/>
                  <a:gd name="T20" fmla="*/ 286880208 w 176"/>
                  <a:gd name="T21" fmla="*/ 299613925 h 420"/>
                  <a:gd name="T22" fmla="*/ 301976117 w 176"/>
                  <a:gd name="T23" fmla="*/ 315364026 h 420"/>
                  <a:gd name="T24" fmla="*/ 312049711 w 176"/>
                  <a:gd name="T25" fmla="*/ 341634248 h 420"/>
                  <a:gd name="T26" fmla="*/ 317101332 w 176"/>
                  <a:gd name="T27" fmla="*/ 362674664 h 420"/>
                  <a:gd name="T28" fmla="*/ 317101332 w 176"/>
                  <a:gd name="T29" fmla="*/ 394204946 h 420"/>
                  <a:gd name="T30" fmla="*/ 317101332 w 176"/>
                  <a:gd name="T31" fmla="*/ 1939524874 h 420"/>
                  <a:gd name="T32" fmla="*/ 317101332 w 176"/>
                  <a:gd name="T33" fmla="*/ 1992065493 h 420"/>
                  <a:gd name="T34" fmla="*/ 307027567 w 176"/>
                  <a:gd name="T35" fmla="*/ 2044636190 h 420"/>
                  <a:gd name="T36" fmla="*/ 291931829 w 176"/>
                  <a:gd name="T37" fmla="*/ 2060416545 h 420"/>
                  <a:gd name="T38" fmla="*/ 281858063 w 176"/>
                  <a:gd name="T39" fmla="*/ 2076166473 h 420"/>
                  <a:gd name="T40" fmla="*/ 271784298 w 176"/>
                  <a:gd name="T41" fmla="*/ 2097206888 h 420"/>
                  <a:gd name="T42" fmla="*/ 256688560 w 176"/>
                  <a:gd name="T43" fmla="*/ 2107696929 h 420"/>
                  <a:gd name="T44" fmla="*/ 216422975 w 176"/>
                  <a:gd name="T45" fmla="*/ 2133997404 h 420"/>
                  <a:gd name="T46" fmla="*/ 166083968 w 176"/>
                  <a:gd name="T47" fmla="*/ 2144517525 h 420"/>
                  <a:gd name="T48" fmla="*/ 95626736 w 176"/>
                  <a:gd name="T49" fmla="*/ 2147483647 h 420"/>
                  <a:gd name="T50" fmla="*/ 20147359 w 176"/>
                  <a:gd name="T51" fmla="*/ 2147483647 h 420"/>
                  <a:gd name="T52" fmla="*/ 20147359 w 176"/>
                  <a:gd name="T53" fmla="*/ 2147483647 h 420"/>
                  <a:gd name="T54" fmla="*/ 885839603 w 176"/>
                  <a:gd name="T55" fmla="*/ 2147483647 h 420"/>
                  <a:gd name="T56" fmla="*/ 885839603 w 176"/>
                  <a:gd name="T57" fmla="*/ 2147483647 h 420"/>
                  <a:gd name="T58" fmla="*/ 805308777 w 176"/>
                  <a:gd name="T59" fmla="*/ 2147483647 h 420"/>
                  <a:gd name="T60" fmla="*/ 739873689 w 176"/>
                  <a:gd name="T61" fmla="*/ 2147483647 h 420"/>
                  <a:gd name="T62" fmla="*/ 689534510 w 176"/>
                  <a:gd name="T63" fmla="*/ 2139257464 h 420"/>
                  <a:gd name="T64" fmla="*/ 649269097 w 176"/>
                  <a:gd name="T65" fmla="*/ 2123477284 h 420"/>
                  <a:gd name="T66" fmla="*/ 619077449 w 176"/>
                  <a:gd name="T67" fmla="*/ 2102467122 h 420"/>
                  <a:gd name="T68" fmla="*/ 603981540 w 176"/>
                  <a:gd name="T69" fmla="*/ 2070906412 h 420"/>
                  <a:gd name="T70" fmla="*/ 593907774 w 176"/>
                  <a:gd name="T71" fmla="*/ 2039376130 h 420"/>
                  <a:gd name="T72" fmla="*/ 593907774 w 176"/>
                  <a:gd name="T73" fmla="*/ 1997325553 h 420"/>
                  <a:gd name="T74" fmla="*/ 593907774 w 176"/>
                  <a:gd name="T75" fmla="*/ 5260060 h 420"/>
                  <a:gd name="T76" fmla="*/ 563716127 w 176"/>
                  <a:gd name="T77" fmla="*/ 0 h 42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6"/>
                  <a:gd name="T118" fmla="*/ 0 h 420"/>
                  <a:gd name="T119" fmla="*/ 176 w 176"/>
                  <a:gd name="T120" fmla="*/ 420 h 42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6" h="420">
                    <a:moveTo>
                      <a:pt x="112" y="0"/>
                    </a:moveTo>
                    <a:lnTo>
                      <a:pt x="0" y="56"/>
                    </a:lnTo>
                    <a:lnTo>
                      <a:pt x="0" y="65"/>
                    </a:lnTo>
                    <a:lnTo>
                      <a:pt x="9" y="63"/>
                    </a:lnTo>
                    <a:lnTo>
                      <a:pt x="37" y="51"/>
                    </a:lnTo>
                    <a:lnTo>
                      <a:pt x="38" y="51"/>
                    </a:lnTo>
                    <a:lnTo>
                      <a:pt x="41" y="51"/>
                    </a:lnTo>
                    <a:lnTo>
                      <a:pt x="46" y="51"/>
                    </a:lnTo>
                    <a:lnTo>
                      <a:pt x="51" y="53"/>
                    </a:lnTo>
                    <a:lnTo>
                      <a:pt x="54" y="55"/>
                    </a:lnTo>
                    <a:lnTo>
                      <a:pt x="57" y="57"/>
                    </a:lnTo>
                    <a:lnTo>
                      <a:pt x="60" y="60"/>
                    </a:lnTo>
                    <a:lnTo>
                      <a:pt x="62" y="65"/>
                    </a:lnTo>
                    <a:lnTo>
                      <a:pt x="63" y="69"/>
                    </a:lnTo>
                    <a:lnTo>
                      <a:pt x="63" y="75"/>
                    </a:lnTo>
                    <a:lnTo>
                      <a:pt x="63" y="369"/>
                    </a:lnTo>
                    <a:lnTo>
                      <a:pt x="63" y="379"/>
                    </a:lnTo>
                    <a:lnTo>
                      <a:pt x="61" y="389"/>
                    </a:lnTo>
                    <a:lnTo>
                      <a:pt x="58" y="392"/>
                    </a:lnTo>
                    <a:lnTo>
                      <a:pt x="56" y="395"/>
                    </a:lnTo>
                    <a:lnTo>
                      <a:pt x="54" y="399"/>
                    </a:lnTo>
                    <a:lnTo>
                      <a:pt x="51" y="401"/>
                    </a:lnTo>
                    <a:lnTo>
                      <a:pt x="43" y="406"/>
                    </a:lnTo>
                    <a:lnTo>
                      <a:pt x="33" y="408"/>
                    </a:lnTo>
                    <a:lnTo>
                      <a:pt x="19" y="410"/>
                    </a:lnTo>
                    <a:lnTo>
                      <a:pt x="4" y="411"/>
                    </a:lnTo>
                    <a:lnTo>
                      <a:pt x="4" y="420"/>
                    </a:lnTo>
                    <a:lnTo>
                      <a:pt x="176" y="420"/>
                    </a:lnTo>
                    <a:lnTo>
                      <a:pt x="176" y="411"/>
                    </a:lnTo>
                    <a:lnTo>
                      <a:pt x="160" y="410"/>
                    </a:lnTo>
                    <a:lnTo>
                      <a:pt x="147" y="409"/>
                    </a:lnTo>
                    <a:lnTo>
                      <a:pt x="137" y="407"/>
                    </a:lnTo>
                    <a:lnTo>
                      <a:pt x="129" y="404"/>
                    </a:lnTo>
                    <a:lnTo>
                      <a:pt x="123" y="400"/>
                    </a:lnTo>
                    <a:lnTo>
                      <a:pt x="120" y="394"/>
                    </a:lnTo>
                    <a:lnTo>
                      <a:pt x="118" y="388"/>
                    </a:lnTo>
                    <a:lnTo>
                      <a:pt x="118" y="380"/>
                    </a:lnTo>
                    <a:lnTo>
                      <a:pt x="118" y="1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83" name="Freeform 346"/>
              <p:cNvSpPr>
                <a:spLocks/>
              </p:cNvSpPr>
              <p:nvPr/>
            </p:nvSpPr>
            <p:spPr bwMode="auto">
              <a:xfrm>
                <a:off x="8845550" y="6402388"/>
                <a:ext cx="42862" cy="74613"/>
              </a:xfrm>
              <a:custGeom>
                <a:avLst/>
                <a:gdLst>
                  <a:gd name="T0" fmla="*/ 1042698053 w 243"/>
                  <a:gd name="T1" fmla="*/ 794405481 h 429"/>
                  <a:gd name="T2" fmla="*/ 1174396575 w 243"/>
                  <a:gd name="T3" fmla="*/ 631331899 h 429"/>
                  <a:gd name="T4" fmla="*/ 1212789109 w 243"/>
                  <a:gd name="T5" fmla="*/ 441941321 h 429"/>
                  <a:gd name="T6" fmla="*/ 1196330631 w 243"/>
                  <a:gd name="T7" fmla="*/ 305154300 h 429"/>
                  <a:gd name="T8" fmla="*/ 1135972821 w 243"/>
                  <a:gd name="T9" fmla="*/ 189390404 h 429"/>
                  <a:gd name="T10" fmla="*/ 1037191256 w 243"/>
                  <a:gd name="T11" fmla="*/ 94710333 h 429"/>
                  <a:gd name="T12" fmla="*/ 899985937 w 243"/>
                  <a:gd name="T13" fmla="*/ 31580257 h 429"/>
                  <a:gd name="T14" fmla="*/ 746353360 w 243"/>
                  <a:gd name="T15" fmla="*/ 0 h 429"/>
                  <a:gd name="T16" fmla="*/ 570724287 w 243"/>
                  <a:gd name="T17" fmla="*/ 5263434 h 429"/>
                  <a:gd name="T18" fmla="*/ 411584736 w 243"/>
                  <a:gd name="T19" fmla="*/ 52603382 h 429"/>
                  <a:gd name="T20" fmla="*/ 268903665 w 243"/>
                  <a:gd name="T21" fmla="*/ 136787022 h 429"/>
                  <a:gd name="T22" fmla="*/ 153663798 w 243"/>
                  <a:gd name="T23" fmla="*/ 252520655 h 429"/>
                  <a:gd name="T24" fmla="*/ 60357810 w 243"/>
                  <a:gd name="T25" fmla="*/ 405097804 h 429"/>
                  <a:gd name="T26" fmla="*/ 65864783 w 243"/>
                  <a:gd name="T27" fmla="*/ 547148260 h 429"/>
                  <a:gd name="T28" fmla="*/ 230480086 w 243"/>
                  <a:gd name="T29" fmla="*/ 326177599 h 429"/>
                  <a:gd name="T30" fmla="*/ 422567462 w 243"/>
                  <a:gd name="T31" fmla="*/ 215707227 h 429"/>
                  <a:gd name="T32" fmla="*/ 614623794 w 243"/>
                  <a:gd name="T33" fmla="*/ 194653838 h 429"/>
                  <a:gd name="T34" fmla="*/ 724388084 w 243"/>
                  <a:gd name="T35" fmla="*/ 215707227 h 429"/>
                  <a:gd name="T36" fmla="*/ 817693896 w 243"/>
                  <a:gd name="T37" fmla="*/ 268310783 h 429"/>
                  <a:gd name="T38" fmla="*/ 883527459 w 243"/>
                  <a:gd name="T39" fmla="*/ 341967554 h 429"/>
                  <a:gd name="T40" fmla="*/ 927426966 w 243"/>
                  <a:gd name="T41" fmla="*/ 436678061 h 429"/>
                  <a:gd name="T42" fmla="*/ 938409692 w 243"/>
                  <a:gd name="T43" fmla="*/ 547148260 h 429"/>
                  <a:gd name="T44" fmla="*/ 921951213 w 243"/>
                  <a:gd name="T45" fmla="*/ 678671848 h 429"/>
                  <a:gd name="T46" fmla="*/ 856086430 w 243"/>
                  <a:gd name="T47" fmla="*/ 799668741 h 429"/>
                  <a:gd name="T48" fmla="*/ 751829113 w 243"/>
                  <a:gd name="T49" fmla="*/ 904905942 h 429"/>
                  <a:gd name="T50" fmla="*/ 614623794 w 243"/>
                  <a:gd name="T51" fmla="*/ 999586013 h 429"/>
                  <a:gd name="T52" fmla="*/ 439025941 w 243"/>
                  <a:gd name="T53" fmla="*/ 1073242958 h 429"/>
                  <a:gd name="T54" fmla="*/ 411584736 w 243"/>
                  <a:gd name="T55" fmla="*/ 1131109774 h 429"/>
                  <a:gd name="T56" fmla="*/ 576231260 w 243"/>
                  <a:gd name="T57" fmla="*/ 1136373034 h 429"/>
                  <a:gd name="T58" fmla="*/ 729863837 w 243"/>
                  <a:gd name="T59" fmla="*/ 1167953291 h 429"/>
                  <a:gd name="T60" fmla="*/ 867069156 w 243"/>
                  <a:gd name="T61" fmla="*/ 1231083368 h 429"/>
                  <a:gd name="T62" fmla="*/ 987815996 w 243"/>
                  <a:gd name="T63" fmla="*/ 1357343695 h 429"/>
                  <a:gd name="T64" fmla="*/ 1070108038 w 243"/>
                  <a:gd name="T65" fmla="*/ 1525710973 h 429"/>
                  <a:gd name="T66" fmla="*/ 1081090764 w 243"/>
                  <a:gd name="T67" fmla="*/ 1704574683 h 429"/>
                  <a:gd name="T68" fmla="*/ 1048173806 w 243"/>
                  <a:gd name="T69" fmla="*/ 1846625139 h 429"/>
                  <a:gd name="T70" fmla="*/ 982309023 w 243"/>
                  <a:gd name="T71" fmla="*/ 1962358772 h 429"/>
                  <a:gd name="T72" fmla="*/ 889034432 w 243"/>
                  <a:gd name="T73" fmla="*/ 2057069105 h 429"/>
                  <a:gd name="T74" fmla="*/ 773794389 w 243"/>
                  <a:gd name="T75" fmla="*/ 2114935922 h 429"/>
                  <a:gd name="T76" fmla="*/ 636589070 w 243"/>
                  <a:gd name="T77" fmla="*/ 2141252744 h 429"/>
                  <a:gd name="T78" fmla="*/ 488401025 w 243"/>
                  <a:gd name="T79" fmla="*/ 2109672487 h 429"/>
                  <a:gd name="T80" fmla="*/ 197563129 w 243"/>
                  <a:gd name="T81" fmla="*/ 1962358772 h 429"/>
                  <a:gd name="T82" fmla="*/ 82323262 w 243"/>
                  <a:gd name="T83" fmla="*/ 1962358772 h 429"/>
                  <a:gd name="T84" fmla="*/ 21965276 w 243"/>
                  <a:gd name="T85" fmla="*/ 2004465723 h 429"/>
                  <a:gd name="T86" fmla="*/ 0 w 243"/>
                  <a:gd name="T87" fmla="*/ 2067595799 h 429"/>
                  <a:gd name="T88" fmla="*/ 16458479 w 243"/>
                  <a:gd name="T89" fmla="*/ 2125462616 h 429"/>
                  <a:gd name="T90" fmla="*/ 109764290 w 243"/>
                  <a:gd name="T91" fmla="*/ 2147483647 h 429"/>
                  <a:gd name="T92" fmla="*/ 318278925 w 243"/>
                  <a:gd name="T93" fmla="*/ 2147483647 h 429"/>
                  <a:gd name="T94" fmla="*/ 636589070 w 243"/>
                  <a:gd name="T95" fmla="*/ 2147483647 h 429"/>
                  <a:gd name="T96" fmla="*/ 916475460 w 243"/>
                  <a:gd name="T97" fmla="*/ 2147483647 h 429"/>
                  <a:gd name="T98" fmla="*/ 1059156532 w 243"/>
                  <a:gd name="T99" fmla="*/ 2057069105 h 429"/>
                  <a:gd name="T100" fmla="*/ 1179872328 w 243"/>
                  <a:gd name="T101" fmla="*/ 1946598906 h 429"/>
                  <a:gd name="T102" fmla="*/ 1262195414 w 243"/>
                  <a:gd name="T103" fmla="*/ 1809811884 h 429"/>
                  <a:gd name="T104" fmla="*/ 1311570674 w 243"/>
                  <a:gd name="T105" fmla="*/ 1657234735 h 429"/>
                  <a:gd name="T106" fmla="*/ 1333535949 w 243"/>
                  <a:gd name="T107" fmla="*/ 1483604022 h 429"/>
                  <a:gd name="T108" fmla="*/ 1322553400 w 243"/>
                  <a:gd name="T109" fmla="*/ 1336290307 h 429"/>
                  <a:gd name="T110" fmla="*/ 1278653892 w 243"/>
                  <a:gd name="T111" fmla="*/ 1210029979 h 429"/>
                  <a:gd name="T112" fmla="*/ 1201837604 w 243"/>
                  <a:gd name="T113" fmla="*/ 1099559780 h 429"/>
                  <a:gd name="T114" fmla="*/ 1097549066 w 243"/>
                  <a:gd name="T115" fmla="*/ 1010112707 h 429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243"/>
                  <a:gd name="T175" fmla="*/ 0 h 429"/>
                  <a:gd name="T176" fmla="*/ 243 w 243"/>
                  <a:gd name="T177" fmla="*/ 429 h 429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243" h="429">
                    <a:moveTo>
                      <a:pt x="163" y="171"/>
                    </a:moveTo>
                    <a:lnTo>
                      <a:pt x="178" y="161"/>
                    </a:lnTo>
                    <a:lnTo>
                      <a:pt x="190" y="151"/>
                    </a:lnTo>
                    <a:lnTo>
                      <a:pt x="200" y="141"/>
                    </a:lnTo>
                    <a:lnTo>
                      <a:pt x="208" y="130"/>
                    </a:lnTo>
                    <a:lnTo>
                      <a:pt x="214" y="120"/>
                    </a:lnTo>
                    <a:lnTo>
                      <a:pt x="218" y="109"/>
                    </a:lnTo>
                    <a:lnTo>
                      <a:pt x="221" y="96"/>
                    </a:lnTo>
                    <a:lnTo>
                      <a:pt x="221" y="84"/>
                    </a:lnTo>
                    <a:lnTo>
                      <a:pt x="221" y="75"/>
                    </a:lnTo>
                    <a:lnTo>
                      <a:pt x="220" y="66"/>
                    </a:lnTo>
                    <a:lnTo>
                      <a:pt x="218" y="58"/>
                    </a:lnTo>
                    <a:lnTo>
                      <a:pt x="215" y="50"/>
                    </a:lnTo>
                    <a:lnTo>
                      <a:pt x="211" y="43"/>
                    </a:lnTo>
                    <a:lnTo>
                      <a:pt x="207" y="36"/>
                    </a:lnTo>
                    <a:lnTo>
                      <a:pt x="201" y="29"/>
                    </a:lnTo>
                    <a:lnTo>
                      <a:pt x="195" y="23"/>
                    </a:lnTo>
                    <a:lnTo>
                      <a:pt x="189" y="18"/>
                    </a:lnTo>
                    <a:lnTo>
                      <a:pt x="181" y="13"/>
                    </a:lnTo>
                    <a:lnTo>
                      <a:pt x="173" y="9"/>
                    </a:lnTo>
                    <a:lnTo>
                      <a:pt x="164" y="6"/>
                    </a:lnTo>
                    <a:lnTo>
                      <a:pt x="155" y="3"/>
                    </a:lnTo>
                    <a:lnTo>
                      <a:pt x="146" y="1"/>
                    </a:lnTo>
                    <a:lnTo>
                      <a:pt x="136" y="0"/>
                    </a:lnTo>
                    <a:lnTo>
                      <a:pt x="126" y="0"/>
                    </a:lnTo>
                    <a:lnTo>
                      <a:pt x="115" y="0"/>
                    </a:lnTo>
                    <a:lnTo>
                      <a:pt x="104" y="1"/>
                    </a:lnTo>
                    <a:lnTo>
                      <a:pt x="94" y="3"/>
                    </a:lnTo>
                    <a:lnTo>
                      <a:pt x="84" y="6"/>
                    </a:lnTo>
                    <a:lnTo>
                      <a:pt x="75" y="10"/>
                    </a:lnTo>
                    <a:lnTo>
                      <a:pt x="66" y="14"/>
                    </a:lnTo>
                    <a:lnTo>
                      <a:pt x="57" y="19"/>
                    </a:lnTo>
                    <a:lnTo>
                      <a:pt x="49" y="26"/>
                    </a:lnTo>
                    <a:lnTo>
                      <a:pt x="41" y="32"/>
                    </a:lnTo>
                    <a:lnTo>
                      <a:pt x="34" y="39"/>
                    </a:lnTo>
                    <a:lnTo>
                      <a:pt x="28" y="48"/>
                    </a:lnTo>
                    <a:lnTo>
                      <a:pt x="22" y="57"/>
                    </a:lnTo>
                    <a:lnTo>
                      <a:pt x="16" y="66"/>
                    </a:lnTo>
                    <a:lnTo>
                      <a:pt x="11" y="77"/>
                    </a:lnTo>
                    <a:lnTo>
                      <a:pt x="6" y="88"/>
                    </a:lnTo>
                    <a:lnTo>
                      <a:pt x="2" y="101"/>
                    </a:lnTo>
                    <a:lnTo>
                      <a:pt x="12" y="104"/>
                    </a:lnTo>
                    <a:lnTo>
                      <a:pt x="22" y="87"/>
                    </a:lnTo>
                    <a:lnTo>
                      <a:pt x="32" y="74"/>
                    </a:lnTo>
                    <a:lnTo>
                      <a:pt x="42" y="62"/>
                    </a:lnTo>
                    <a:lnTo>
                      <a:pt x="53" y="53"/>
                    </a:lnTo>
                    <a:lnTo>
                      <a:pt x="65" y="46"/>
                    </a:lnTo>
                    <a:lnTo>
                      <a:pt x="77" y="41"/>
                    </a:lnTo>
                    <a:lnTo>
                      <a:pt x="90" y="38"/>
                    </a:lnTo>
                    <a:lnTo>
                      <a:pt x="104" y="37"/>
                    </a:lnTo>
                    <a:lnTo>
                      <a:pt x="112" y="37"/>
                    </a:lnTo>
                    <a:lnTo>
                      <a:pt x="118" y="38"/>
                    </a:lnTo>
                    <a:lnTo>
                      <a:pt x="125" y="40"/>
                    </a:lnTo>
                    <a:lnTo>
                      <a:pt x="132" y="41"/>
                    </a:lnTo>
                    <a:lnTo>
                      <a:pt x="137" y="45"/>
                    </a:lnTo>
                    <a:lnTo>
                      <a:pt x="143" y="48"/>
                    </a:lnTo>
                    <a:lnTo>
                      <a:pt x="149" y="51"/>
                    </a:lnTo>
                    <a:lnTo>
                      <a:pt x="153" y="56"/>
                    </a:lnTo>
                    <a:lnTo>
                      <a:pt x="158" y="60"/>
                    </a:lnTo>
                    <a:lnTo>
                      <a:pt x="161" y="65"/>
                    </a:lnTo>
                    <a:lnTo>
                      <a:pt x="164" y="71"/>
                    </a:lnTo>
                    <a:lnTo>
                      <a:pt x="167" y="77"/>
                    </a:lnTo>
                    <a:lnTo>
                      <a:pt x="169" y="83"/>
                    </a:lnTo>
                    <a:lnTo>
                      <a:pt x="170" y="90"/>
                    </a:lnTo>
                    <a:lnTo>
                      <a:pt x="171" y="96"/>
                    </a:lnTo>
                    <a:lnTo>
                      <a:pt x="171" y="104"/>
                    </a:lnTo>
                    <a:lnTo>
                      <a:pt x="171" y="112"/>
                    </a:lnTo>
                    <a:lnTo>
                      <a:pt x="170" y="121"/>
                    </a:lnTo>
                    <a:lnTo>
                      <a:pt x="168" y="129"/>
                    </a:lnTo>
                    <a:lnTo>
                      <a:pt x="164" y="138"/>
                    </a:lnTo>
                    <a:lnTo>
                      <a:pt x="161" y="144"/>
                    </a:lnTo>
                    <a:lnTo>
                      <a:pt x="156" y="152"/>
                    </a:lnTo>
                    <a:lnTo>
                      <a:pt x="151" y="159"/>
                    </a:lnTo>
                    <a:lnTo>
                      <a:pt x="144" y="166"/>
                    </a:lnTo>
                    <a:lnTo>
                      <a:pt x="137" y="172"/>
                    </a:lnTo>
                    <a:lnTo>
                      <a:pt x="130" y="179"/>
                    </a:lnTo>
                    <a:lnTo>
                      <a:pt x="121" y="185"/>
                    </a:lnTo>
                    <a:lnTo>
                      <a:pt x="112" y="190"/>
                    </a:lnTo>
                    <a:lnTo>
                      <a:pt x="103" y="195"/>
                    </a:lnTo>
                    <a:lnTo>
                      <a:pt x="92" y="199"/>
                    </a:lnTo>
                    <a:lnTo>
                      <a:pt x="80" y="204"/>
                    </a:lnTo>
                    <a:lnTo>
                      <a:pt x="69" y="207"/>
                    </a:lnTo>
                    <a:lnTo>
                      <a:pt x="69" y="215"/>
                    </a:lnTo>
                    <a:lnTo>
                      <a:pt x="75" y="215"/>
                    </a:lnTo>
                    <a:lnTo>
                      <a:pt x="80" y="215"/>
                    </a:lnTo>
                    <a:lnTo>
                      <a:pt x="94" y="215"/>
                    </a:lnTo>
                    <a:lnTo>
                      <a:pt x="105" y="216"/>
                    </a:lnTo>
                    <a:lnTo>
                      <a:pt x="116" y="217"/>
                    </a:lnTo>
                    <a:lnTo>
                      <a:pt x="125" y="218"/>
                    </a:lnTo>
                    <a:lnTo>
                      <a:pt x="133" y="222"/>
                    </a:lnTo>
                    <a:lnTo>
                      <a:pt x="141" y="224"/>
                    </a:lnTo>
                    <a:lnTo>
                      <a:pt x="150" y="229"/>
                    </a:lnTo>
                    <a:lnTo>
                      <a:pt x="158" y="234"/>
                    </a:lnTo>
                    <a:lnTo>
                      <a:pt x="165" y="240"/>
                    </a:lnTo>
                    <a:lnTo>
                      <a:pt x="173" y="248"/>
                    </a:lnTo>
                    <a:lnTo>
                      <a:pt x="180" y="258"/>
                    </a:lnTo>
                    <a:lnTo>
                      <a:pt x="187" y="268"/>
                    </a:lnTo>
                    <a:lnTo>
                      <a:pt x="191" y="279"/>
                    </a:lnTo>
                    <a:lnTo>
                      <a:pt x="195" y="290"/>
                    </a:lnTo>
                    <a:lnTo>
                      <a:pt x="197" y="302"/>
                    </a:lnTo>
                    <a:lnTo>
                      <a:pt x="198" y="314"/>
                    </a:lnTo>
                    <a:lnTo>
                      <a:pt x="197" y="324"/>
                    </a:lnTo>
                    <a:lnTo>
                      <a:pt x="196" y="333"/>
                    </a:lnTo>
                    <a:lnTo>
                      <a:pt x="193" y="342"/>
                    </a:lnTo>
                    <a:lnTo>
                      <a:pt x="191" y="351"/>
                    </a:lnTo>
                    <a:lnTo>
                      <a:pt x="188" y="358"/>
                    </a:lnTo>
                    <a:lnTo>
                      <a:pt x="183" y="366"/>
                    </a:lnTo>
                    <a:lnTo>
                      <a:pt x="179" y="373"/>
                    </a:lnTo>
                    <a:lnTo>
                      <a:pt x="174" y="380"/>
                    </a:lnTo>
                    <a:lnTo>
                      <a:pt x="168" y="385"/>
                    </a:lnTo>
                    <a:lnTo>
                      <a:pt x="162" y="391"/>
                    </a:lnTo>
                    <a:lnTo>
                      <a:pt x="155" y="395"/>
                    </a:lnTo>
                    <a:lnTo>
                      <a:pt x="149" y="400"/>
                    </a:lnTo>
                    <a:lnTo>
                      <a:pt x="141" y="402"/>
                    </a:lnTo>
                    <a:lnTo>
                      <a:pt x="133" y="406"/>
                    </a:lnTo>
                    <a:lnTo>
                      <a:pt x="125" y="407"/>
                    </a:lnTo>
                    <a:lnTo>
                      <a:pt x="116" y="407"/>
                    </a:lnTo>
                    <a:lnTo>
                      <a:pt x="107" y="407"/>
                    </a:lnTo>
                    <a:lnTo>
                      <a:pt x="98" y="404"/>
                    </a:lnTo>
                    <a:lnTo>
                      <a:pt x="89" y="401"/>
                    </a:lnTo>
                    <a:lnTo>
                      <a:pt x="81" y="398"/>
                    </a:lnTo>
                    <a:lnTo>
                      <a:pt x="44" y="376"/>
                    </a:lnTo>
                    <a:lnTo>
                      <a:pt x="36" y="373"/>
                    </a:lnTo>
                    <a:lnTo>
                      <a:pt x="25" y="372"/>
                    </a:lnTo>
                    <a:lnTo>
                      <a:pt x="21" y="372"/>
                    </a:lnTo>
                    <a:lnTo>
                      <a:pt x="15" y="373"/>
                    </a:lnTo>
                    <a:lnTo>
                      <a:pt x="11" y="375"/>
                    </a:lnTo>
                    <a:lnTo>
                      <a:pt x="8" y="378"/>
                    </a:lnTo>
                    <a:lnTo>
                      <a:pt x="4" y="381"/>
                    </a:lnTo>
                    <a:lnTo>
                      <a:pt x="2" y="384"/>
                    </a:lnTo>
                    <a:lnTo>
                      <a:pt x="1" y="389"/>
                    </a:lnTo>
                    <a:lnTo>
                      <a:pt x="0" y="393"/>
                    </a:lnTo>
                    <a:lnTo>
                      <a:pt x="1" y="398"/>
                    </a:lnTo>
                    <a:lnTo>
                      <a:pt x="2" y="401"/>
                    </a:lnTo>
                    <a:lnTo>
                      <a:pt x="3" y="404"/>
                    </a:lnTo>
                    <a:lnTo>
                      <a:pt x="5" y="408"/>
                    </a:lnTo>
                    <a:lnTo>
                      <a:pt x="12" y="415"/>
                    </a:lnTo>
                    <a:lnTo>
                      <a:pt x="20" y="420"/>
                    </a:lnTo>
                    <a:lnTo>
                      <a:pt x="31" y="423"/>
                    </a:lnTo>
                    <a:lnTo>
                      <a:pt x="43" y="427"/>
                    </a:lnTo>
                    <a:lnTo>
                      <a:pt x="58" y="429"/>
                    </a:lnTo>
                    <a:lnTo>
                      <a:pt x="75" y="429"/>
                    </a:lnTo>
                    <a:lnTo>
                      <a:pt x="95" y="428"/>
                    </a:lnTo>
                    <a:lnTo>
                      <a:pt x="116" y="425"/>
                    </a:lnTo>
                    <a:lnTo>
                      <a:pt x="137" y="420"/>
                    </a:lnTo>
                    <a:lnTo>
                      <a:pt x="156" y="413"/>
                    </a:lnTo>
                    <a:lnTo>
                      <a:pt x="167" y="409"/>
                    </a:lnTo>
                    <a:lnTo>
                      <a:pt x="176" y="403"/>
                    </a:lnTo>
                    <a:lnTo>
                      <a:pt x="184" y="398"/>
                    </a:lnTo>
                    <a:lnTo>
                      <a:pt x="193" y="391"/>
                    </a:lnTo>
                    <a:lnTo>
                      <a:pt x="201" y="384"/>
                    </a:lnTo>
                    <a:lnTo>
                      <a:pt x="208" y="378"/>
                    </a:lnTo>
                    <a:lnTo>
                      <a:pt x="215" y="370"/>
                    </a:lnTo>
                    <a:lnTo>
                      <a:pt x="220" y="362"/>
                    </a:lnTo>
                    <a:lnTo>
                      <a:pt x="226" y="353"/>
                    </a:lnTo>
                    <a:lnTo>
                      <a:pt x="230" y="344"/>
                    </a:lnTo>
                    <a:lnTo>
                      <a:pt x="234" y="335"/>
                    </a:lnTo>
                    <a:lnTo>
                      <a:pt x="237" y="325"/>
                    </a:lnTo>
                    <a:lnTo>
                      <a:pt x="239" y="315"/>
                    </a:lnTo>
                    <a:lnTo>
                      <a:pt x="242" y="305"/>
                    </a:lnTo>
                    <a:lnTo>
                      <a:pt x="243" y="293"/>
                    </a:lnTo>
                    <a:lnTo>
                      <a:pt x="243" y="282"/>
                    </a:lnTo>
                    <a:lnTo>
                      <a:pt x="243" y="272"/>
                    </a:lnTo>
                    <a:lnTo>
                      <a:pt x="242" y="263"/>
                    </a:lnTo>
                    <a:lnTo>
                      <a:pt x="241" y="254"/>
                    </a:lnTo>
                    <a:lnTo>
                      <a:pt x="238" y="245"/>
                    </a:lnTo>
                    <a:lnTo>
                      <a:pt x="236" y="237"/>
                    </a:lnTo>
                    <a:lnTo>
                      <a:pt x="233" y="230"/>
                    </a:lnTo>
                    <a:lnTo>
                      <a:pt x="229" y="223"/>
                    </a:lnTo>
                    <a:lnTo>
                      <a:pt x="225" y="216"/>
                    </a:lnTo>
                    <a:lnTo>
                      <a:pt x="219" y="209"/>
                    </a:lnTo>
                    <a:lnTo>
                      <a:pt x="214" y="203"/>
                    </a:lnTo>
                    <a:lnTo>
                      <a:pt x="207" y="197"/>
                    </a:lnTo>
                    <a:lnTo>
                      <a:pt x="200" y="192"/>
                    </a:lnTo>
                    <a:lnTo>
                      <a:pt x="183" y="180"/>
                    </a:lnTo>
                    <a:lnTo>
                      <a:pt x="163" y="171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56" name="Group 245092"/>
            <p:cNvGrpSpPr>
              <a:grpSpLocks/>
            </p:cNvGrpSpPr>
            <p:nvPr/>
          </p:nvGrpSpPr>
          <p:grpSpPr bwMode="auto">
            <a:xfrm>
              <a:off x="7551738" y="3662363"/>
              <a:ext cx="1344612" cy="127000"/>
              <a:chOff x="7551738" y="3662363"/>
              <a:chExt cx="1344612" cy="127000"/>
            </a:xfrm>
          </p:grpSpPr>
          <p:sp>
            <p:nvSpPr>
              <p:cNvPr id="35857" name="Freeform 347"/>
              <p:cNvSpPr>
                <a:spLocks/>
              </p:cNvSpPr>
              <p:nvPr/>
            </p:nvSpPr>
            <p:spPr bwMode="auto">
              <a:xfrm>
                <a:off x="7551738" y="3662363"/>
                <a:ext cx="41275" cy="101600"/>
              </a:xfrm>
              <a:custGeom>
                <a:avLst/>
                <a:gdLst>
                  <a:gd name="T0" fmla="*/ 773628629 w 241"/>
                  <a:gd name="T1" fmla="*/ 0 h 577"/>
                  <a:gd name="T2" fmla="*/ 0 w 241"/>
                  <a:gd name="T3" fmla="*/ 431314539 h 577"/>
                  <a:gd name="T4" fmla="*/ 0 w 241"/>
                  <a:gd name="T5" fmla="*/ 491340769 h 577"/>
                  <a:gd name="T6" fmla="*/ 60277085 w 241"/>
                  <a:gd name="T7" fmla="*/ 469513145 h 577"/>
                  <a:gd name="T8" fmla="*/ 256214134 w 241"/>
                  <a:gd name="T9" fmla="*/ 393085118 h 577"/>
                  <a:gd name="T10" fmla="*/ 266245501 w 241"/>
                  <a:gd name="T11" fmla="*/ 393085118 h 577"/>
                  <a:gd name="T12" fmla="*/ 281322179 w 241"/>
                  <a:gd name="T13" fmla="*/ 387628123 h 577"/>
                  <a:gd name="T14" fmla="*/ 316491048 w 241"/>
                  <a:gd name="T15" fmla="*/ 393085118 h 577"/>
                  <a:gd name="T16" fmla="*/ 351660088 w 241"/>
                  <a:gd name="T17" fmla="*/ 398541936 h 577"/>
                  <a:gd name="T18" fmla="*/ 371752450 w 241"/>
                  <a:gd name="T19" fmla="*/ 414912742 h 577"/>
                  <a:gd name="T20" fmla="*/ 396860495 w 241"/>
                  <a:gd name="T21" fmla="*/ 436771533 h 577"/>
                  <a:gd name="T22" fmla="*/ 411937174 w 241"/>
                  <a:gd name="T23" fmla="*/ 458599157 h 577"/>
                  <a:gd name="T24" fmla="*/ 421968540 w 241"/>
                  <a:gd name="T25" fmla="*/ 491340769 h 577"/>
                  <a:gd name="T26" fmla="*/ 437045219 w 241"/>
                  <a:gd name="T27" fmla="*/ 529570367 h 577"/>
                  <a:gd name="T28" fmla="*/ 437045219 w 241"/>
                  <a:gd name="T29" fmla="*/ 562342970 h 577"/>
                  <a:gd name="T30" fmla="*/ 437045219 w 241"/>
                  <a:gd name="T31" fmla="*/ 2147483647 h 577"/>
                  <a:gd name="T32" fmla="*/ 437045219 w 241"/>
                  <a:gd name="T33" fmla="*/ 2147483647 h 577"/>
                  <a:gd name="T34" fmla="*/ 427013681 w 241"/>
                  <a:gd name="T35" fmla="*/ 2147483647 h 577"/>
                  <a:gd name="T36" fmla="*/ 421968540 w 241"/>
                  <a:gd name="T37" fmla="*/ 2147483647 h 577"/>
                  <a:gd name="T38" fmla="*/ 416952857 w 241"/>
                  <a:gd name="T39" fmla="*/ 2147483647 h 577"/>
                  <a:gd name="T40" fmla="*/ 406921319 w 241"/>
                  <a:gd name="T41" fmla="*/ 2147483647 h 577"/>
                  <a:gd name="T42" fmla="*/ 391844812 w 241"/>
                  <a:gd name="T43" fmla="*/ 2147483647 h 577"/>
                  <a:gd name="T44" fmla="*/ 371752450 w 241"/>
                  <a:gd name="T45" fmla="*/ 2147483647 h 577"/>
                  <a:gd name="T46" fmla="*/ 351660088 w 241"/>
                  <a:gd name="T47" fmla="*/ 2147483647 h 577"/>
                  <a:gd name="T48" fmla="*/ 321506903 w 241"/>
                  <a:gd name="T49" fmla="*/ 2147483647 h 577"/>
                  <a:gd name="T50" fmla="*/ 296398687 w 241"/>
                  <a:gd name="T51" fmla="*/ 2147483647 h 577"/>
                  <a:gd name="T52" fmla="*/ 261229818 w 241"/>
                  <a:gd name="T53" fmla="*/ 2147483647 h 577"/>
                  <a:gd name="T54" fmla="*/ 221045094 w 241"/>
                  <a:gd name="T55" fmla="*/ 2147483647 h 577"/>
                  <a:gd name="T56" fmla="*/ 130614994 w 241"/>
                  <a:gd name="T57" fmla="*/ 2147483647 h 577"/>
                  <a:gd name="T58" fmla="*/ 25108045 w 241"/>
                  <a:gd name="T59" fmla="*/ 2147483647 h 577"/>
                  <a:gd name="T60" fmla="*/ 25108045 w 241"/>
                  <a:gd name="T61" fmla="*/ 2147483647 h 577"/>
                  <a:gd name="T62" fmla="*/ 1210673847 w 241"/>
                  <a:gd name="T63" fmla="*/ 2147483647 h 577"/>
                  <a:gd name="T64" fmla="*/ 1210673847 w 241"/>
                  <a:gd name="T65" fmla="*/ 2147483647 h 577"/>
                  <a:gd name="T66" fmla="*/ 1105167069 w 241"/>
                  <a:gd name="T67" fmla="*/ 2147483647 h 577"/>
                  <a:gd name="T68" fmla="*/ 1014766084 w 241"/>
                  <a:gd name="T69" fmla="*/ 2147483647 h 577"/>
                  <a:gd name="T70" fmla="*/ 949444030 w 241"/>
                  <a:gd name="T71" fmla="*/ 2147483647 h 577"/>
                  <a:gd name="T72" fmla="*/ 889166944 w 241"/>
                  <a:gd name="T73" fmla="*/ 2147483647 h 577"/>
                  <a:gd name="T74" fmla="*/ 869074583 w 241"/>
                  <a:gd name="T75" fmla="*/ 2147483647 h 577"/>
                  <a:gd name="T76" fmla="*/ 848982221 w 241"/>
                  <a:gd name="T77" fmla="*/ 2147483647 h 577"/>
                  <a:gd name="T78" fmla="*/ 838921397 w 241"/>
                  <a:gd name="T79" fmla="*/ 2147483647 h 577"/>
                  <a:gd name="T80" fmla="*/ 828889859 w 241"/>
                  <a:gd name="T81" fmla="*/ 2147483647 h 577"/>
                  <a:gd name="T82" fmla="*/ 818829035 w 241"/>
                  <a:gd name="T83" fmla="*/ 2147483647 h 577"/>
                  <a:gd name="T84" fmla="*/ 813813352 w 241"/>
                  <a:gd name="T85" fmla="*/ 2147483647 h 577"/>
                  <a:gd name="T86" fmla="*/ 813813352 w 241"/>
                  <a:gd name="T87" fmla="*/ 2147483647 h 577"/>
                  <a:gd name="T88" fmla="*/ 808797669 w 241"/>
                  <a:gd name="T89" fmla="*/ 2147483647 h 577"/>
                  <a:gd name="T90" fmla="*/ 808797669 w 241"/>
                  <a:gd name="T91" fmla="*/ 10913812 h 577"/>
                  <a:gd name="T92" fmla="*/ 773628629 w 241"/>
                  <a:gd name="T93" fmla="*/ 0 h 577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241"/>
                  <a:gd name="T142" fmla="*/ 0 h 577"/>
                  <a:gd name="T143" fmla="*/ 241 w 241"/>
                  <a:gd name="T144" fmla="*/ 577 h 577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241" h="577">
                    <a:moveTo>
                      <a:pt x="154" y="0"/>
                    </a:moveTo>
                    <a:lnTo>
                      <a:pt x="0" y="79"/>
                    </a:lnTo>
                    <a:lnTo>
                      <a:pt x="0" y="90"/>
                    </a:lnTo>
                    <a:lnTo>
                      <a:pt x="12" y="86"/>
                    </a:lnTo>
                    <a:lnTo>
                      <a:pt x="51" y="72"/>
                    </a:lnTo>
                    <a:lnTo>
                      <a:pt x="53" y="72"/>
                    </a:lnTo>
                    <a:lnTo>
                      <a:pt x="56" y="71"/>
                    </a:lnTo>
                    <a:lnTo>
                      <a:pt x="63" y="72"/>
                    </a:lnTo>
                    <a:lnTo>
                      <a:pt x="70" y="73"/>
                    </a:lnTo>
                    <a:lnTo>
                      <a:pt x="74" y="76"/>
                    </a:lnTo>
                    <a:lnTo>
                      <a:pt x="79" y="80"/>
                    </a:lnTo>
                    <a:lnTo>
                      <a:pt x="82" y="84"/>
                    </a:lnTo>
                    <a:lnTo>
                      <a:pt x="84" y="90"/>
                    </a:lnTo>
                    <a:lnTo>
                      <a:pt x="87" y="97"/>
                    </a:lnTo>
                    <a:lnTo>
                      <a:pt x="87" y="103"/>
                    </a:lnTo>
                    <a:lnTo>
                      <a:pt x="87" y="506"/>
                    </a:lnTo>
                    <a:lnTo>
                      <a:pt x="87" y="513"/>
                    </a:lnTo>
                    <a:lnTo>
                      <a:pt x="85" y="520"/>
                    </a:lnTo>
                    <a:lnTo>
                      <a:pt x="84" y="527"/>
                    </a:lnTo>
                    <a:lnTo>
                      <a:pt x="83" y="532"/>
                    </a:lnTo>
                    <a:lnTo>
                      <a:pt x="81" y="538"/>
                    </a:lnTo>
                    <a:lnTo>
                      <a:pt x="78" y="542"/>
                    </a:lnTo>
                    <a:lnTo>
                      <a:pt x="74" y="547"/>
                    </a:lnTo>
                    <a:lnTo>
                      <a:pt x="70" y="550"/>
                    </a:lnTo>
                    <a:lnTo>
                      <a:pt x="64" y="554"/>
                    </a:lnTo>
                    <a:lnTo>
                      <a:pt x="59" y="556"/>
                    </a:lnTo>
                    <a:lnTo>
                      <a:pt x="52" y="558"/>
                    </a:lnTo>
                    <a:lnTo>
                      <a:pt x="44" y="559"/>
                    </a:lnTo>
                    <a:lnTo>
                      <a:pt x="26" y="562"/>
                    </a:lnTo>
                    <a:lnTo>
                      <a:pt x="5" y="563"/>
                    </a:lnTo>
                    <a:lnTo>
                      <a:pt x="5" y="577"/>
                    </a:lnTo>
                    <a:lnTo>
                      <a:pt x="241" y="577"/>
                    </a:lnTo>
                    <a:lnTo>
                      <a:pt x="241" y="563"/>
                    </a:lnTo>
                    <a:lnTo>
                      <a:pt x="220" y="563"/>
                    </a:lnTo>
                    <a:lnTo>
                      <a:pt x="202" y="562"/>
                    </a:lnTo>
                    <a:lnTo>
                      <a:pt x="189" y="558"/>
                    </a:lnTo>
                    <a:lnTo>
                      <a:pt x="177" y="554"/>
                    </a:lnTo>
                    <a:lnTo>
                      <a:pt x="173" y="551"/>
                    </a:lnTo>
                    <a:lnTo>
                      <a:pt x="169" y="548"/>
                    </a:lnTo>
                    <a:lnTo>
                      <a:pt x="167" y="545"/>
                    </a:lnTo>
                    <a:lnTo>
                      <a:pt x="165" y="541"/>
                    </a:lnTo>
                    <a:lnTo>
                      <a:pt x="163" y="537"/>
                    </a:lnTo>
                    <a:lnTo>
                      <a:pt x="162" y="531"/>
                    </a:lnTo>
                    <a:lnTo>
                      <a:pt x="162" y="527"/>
                    </a:lnTo>
                    <a:lnTo>
                      <a:pt x="161" y="520"/>
                    </a:lnTo>
                    <a:lnTo>
                      <a:pt x="161" y="2"/>
                    </a:lnTo>
                    <a:lnTo>
                      <a:pt x="154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58" name="Freeform 348"/>
              <p:cNvSpPr>
                <a:spLocks/>
              </p:cNvSpPr>
              <p:nvPr/>
            </p:nvSpPr>
            <p:spPr bwMode="auto">
              <a:xfrm>
                <a:off x="7694613" y="3698875"/>
                <a:ext cx="60325" cy="68263"/>
              </a:xfrm>
              <a:custGeom>
                <a:avLst/>
                <a:gdLst>
                  <a:gd name="T0" fmla="*/ 577364980 w 345"/>
                  <a:gd name="T1" fmla="*/ 0 h 392"/>
                  <a:gd name="T2" fmla="*/ 277981447 w 345"/>
                  <a:gd name="T3" fmla="*/ 73931964 h 392"/>
                  <a:gd name="T4" fmla="*/ 0 w 345"/>
                  <a:gd name="T5" fmla="*/ 116174571 h 392"/>
                  <a:gd name="T6" fmla="*/ 48123963 w 345"/>
                  <a:gd name="T7" fmla="*/ 174276832 h 392"/>
                  <a:gd name="T8" fmla="*/ 160392809 w 345"/>
                  <a:gd name="T9" fmla="*/ 174276832 h 392"/>
                  <a:gd name="T10" fmla="*/ 240558614 w 345"/>
                  <a:gd name="T11" fmla="*/ 200659437 h 392"/>
                  <a:gd name="T12" fmla="*/ 288682577 w 345"/>
                  <a:gd name="T13" fmla="*/ 221795891 h 392"/>
                  <a:gd name="T14" fmla="*/ 320755019 w 345"/>
                  <a:gd name="T15" fmla="*/ 258761872 h 392"/>
                  <a:gd name="T16" fmla="*/ 352827461 w 345"/>
                  <a:gd name="T17" fmla="*/ 311557556 h 392"/>
                  <a:gd name="T18" fmla="*/ 379579938 w 345"/>
                  <a:gd name="T19" fmla="*/ 422455501 h 392"/>
                  <a:gd name="T20" fmla="*/ 417002770 w 345"/>
                  <a:gd name="T21" fmla="*/ 612561862 h 392"/>
                  <a:gd name="T22" fmla="*/ 438374256 w 345"/>
                  <a:gd name="T23" fmla="*/ 770978865 h 392"/>
                  <a:gd name="T24" fmla="*/ 454425777 w 345"/>
                  <a:gd name="T25" fmla="*/ 903013264 h 392"/>
                  <a:gd name="T26" fmla="*/ 481147654 w 345"/>
                  <a:gd name="T27" fmla="*/ 1230430649 h 392"/>
                  <a:gd name="T28" fmla="*/ 507869705 w 345"/>
                  <a:gd name="T29" fmla="*/ 1584230638 h 392"/>
                  <a:gd name="T30" fmla="*/ 518570661 w 345"/>
                  <a:gd name="T31" fmla="*/ 1732094565 h 392"/>
                  <a:gd name="T32" fmla="*/ 518570661 w 345"/>
                  <a:gd name="T33" fmla="*/ 1827162983 h 392"/>
                  <a:gd name="T34" fmla="*/ 518570661 w 345"/>
                  <a:gd name="T35" fmla="*/ 1990856438 h 392"/>
                  <a:gd name="T36" fmla="*/ 534622182 w 345"/>
                  <a:gd name="T37" fmla="*/ 2048928573 h 392"/>
                  <a:gd name="T38" fmla="*/ 555993493 w 345"/>
                  <a:gd name="T39" fmla="*/ 2070065027 h 392"/>
                  <a:gd name="T40" fmla="*/ 582715545 w 345"/>
                  <a:gd name="T41" fmla="*/ 2070065027 h 392"/>
                  <a:gd name="T42" fmla="*/ 636189898 w 345"/>
                  <a:gd name="T43" fmla="*/ 2038375496 h 392"/>
                  <a:gd name="T44" fmla="*/ 759129275 w 345"/>
                  <a:gd name="T45" fmla="*/ 1932754002 h 392"/>
                  <a:gd name="T46" fmla="*/ 1176132045 w 345"/>
                  <a:gd name="T47" fmla="*/ 1478609144 h 392"/>
                  <a:gd name="T48" fmla="*/ 1325823724 w 345"/>
                  <a:gd name="T49" fmla="*/ 1293779235 h 392"/>
                  <a:gd name="T50" fmla="*/ 1507588020 w 345"/>
                  <a:gd name="T51" fmla="*/ 1050877191 h 392"/>
                  <a:gd name="T52" fmla="*/ 1662630264 w 345"/>
                  <a:gd name="T53" fmla="*/ 802668396 h 392"/>
                  <a:gd name="T54" fmla="*/ 1764197981 w 345"/>
                  <a:gd name="T55" fmla="*/ 602008785 h 392"/>
                  <a:gd name="T56" fmla="*/ 1823023074 w 345"/>
                  <a:gd name="T57" fmla="*/ 427731953 h 392"/>
                  <a:gd name="T58" fmla="*/ 1844394385 w 345"/>
                  <a:gd name="T59" fmla="*/ 274591400 h 392"/>
                  <a:gd name="T60" fmla="*/ 1823023074 w 345"/>
                  <a:gd name="T61" fmla="*/ 168970080 h 392"/>
                  <a:gd name="T62" fmla="*/ 1769548546 w 345"/>
                  <a:gd name="T63" fmla="*/ 79208415 h 392"/>
                  <a:gd name="T64" fmla="*/ 1684001751 w 345"/>
                  <a:gd name="T65" fmla="*/ 26412905 h 392"/>
                  <a:gd name="T66" fmla="*/ 1593134815 w 345"/>
                  <a:gd name="T67" fmla="*/ 5276451 h 392"/>
                  <a:gd name="T68" fmla="*/ 1518288976 w 345"/>
                  <a:gd name="T69" fmla="*/ 15829528 h 392"/>
                  <a:gd name="T70" fmla="*/ 1464814623 w 345"/>
                  <a:gd name="T71" fmla="*/ 47519058 h 392"/>
                  <a:gd name="T72" fmla="*/ 1427391615 w 345"/>
                  <a:gd name="T73" fmla="*/ 95068417 h 392"/>
                  <a:gd name="T74" fmla="*/ 1416721085 w 345"/>
                  <a:gd name="T75" fmla="*/ 147863927 h 392"/>
                  <a:gd name="T76" fmla="*/ 1432742181 w 345"/>
                  <a:gd name="T77" fmla="*/ 242902044 h 392"/>
                  <a:gd name="T78" fmla="*/ 1470165013 w 345"/>
                  <a:gd name="T79" fmla="*/ 301004480 h 392"/>
                  <a:gd name="T80" fmla="*/ 1582433860 w 345"/>
                  <a:gd name="T81" fmla="*/ 417178876 h 392"/>
                  <a:gd name="T82" fmla="*/ 1603835946 w 345"/>
                  <a:gd name="T83" fmla="*/ 469974386 h 392"/>
                  <a:gd name="T84" fmla="*/ 1603835946 w 345"/>
                  <a:gd name="T85" fmla="*/ 549213275 h 392"/>
                  <a:gd name="T86" fmla="*/ 1571732904 w 345"/>
                  <a:gd name="T87" fmla="*/ 654804469 h 392"/>
                  <a:gd name="T88" fmla="*/ 1518288976 w 345"/>
                  <a:gd name="T89" fmla="*/ 786838868 h 392"/>
                  <a:gd name="T90" fmla="*/ 1432742181 w 345"/>
                  <a:gd name="T91" fmla="*/ 934702795 h 392"/>
                  <a:gd name="T92" fmla="*/ 1272379971 w 345"/>
                  <a:gd name="T93" fmla="*/ 1167051762 h 392"/>
                  <a:gd name="T94" fmla="*/ 1005068880 w 345"/>
                  <a:gd name="T95" fmla="*/ 1499745598 h 392"/>
                  <a:gd name="T96" fmla="*/ 850026636 w 345"/>
                  <a:gd name="T97" fmla="*/ 1600090467 h 392"/>
                  <a:gd name="T98" fmla="*/ 823304584 w 345"/>
                  <a:gd name="T99" fmla="*/ 1156498685 h 392"/>
                  <a:gd name="T100" fmla="*/ 775180796 w 345"/>
                  <a:gd name="T101" fmla="*/ 739319809 h 392"/>
                  <a:gd name="T102" fmla="*/ 711035912 w 345"/>
                  <a:gd name="T103" fmla="*/ 353799989 h 392"/>
                  <a:gd name="T104" fmla="*/ 630839508 w 345"/>
                  <a:gd name="T105" fmla="*/ 15829528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8" y="3"/>
                    </a:moveTo>
                    <a:lnTo>
                      <a:pt x="108" y="0"/>
                    </a:lnTo>
                    <a:lnTo>
                      <a:pt x="81" y="7"/>
                    </a:lnTo>
                    <a:lnTo>
                      <a:pt x="52" y="14"/>
                    </a:lnTo>
                    <a:lnTo>
                      <a:pt x="23" y="19"/>
                    </a:lnTo>
                    <a:lnTo>
                      <a:pt x="0" y="22"/>
                    </a:lnTo>
                    <a:lnTo>
                      <a:pt x="0" y="33"/>
                    </a:lnTo>
                    <a:lnTo>
                      <a:pt x="9" y="33"/>
                    </a:lnTo>
                    <a:lnTo>
                      <a:pt x="16" y="33"/>
                    </a:lnTo>
                    <a:lnTo>
                      <a:pt x="30" y="33"/>
                    </a:lnTo>
                    <a:lnTo>
                      <a:pt x="41" y="35"/>
                    </a:lnTo>
                    <a:lnTo>
                      <a:pt x="45" y="38"/>
                    </a:lnTo>
                    <a:lnTo>
                      <a:pt x="50" y="39"/>
                    </a:lnTo>
                    <a:lnTo>
                      <a:pt x="54" y="42"/>
                    </a:lnTo>
                    <a:lnTo>
                      <a:pt x="58" y="46"/>
                    </a:lnTo>
                    <a:lnTo>
                      <a:pt x="60" y="49"/>
                    </a:lnTo>
                    <a:lnTo>
                      <a:pt x="63" y="53"/>
                    </a:lnTo>
                    <a:lnTo>
                      <a:pt x="66" y="59"/>
                    </a:lnTo>
                    <a:lnTo>
                      <a:pt x="68" y="66"/>
                    </a:lnTo>
                    <a:lnTo>
                      <a:pt x="71" y="80"/>
                    </a:lnTo>
                    <a:lnTo>
                      <a:pt x="75" y="99"/>
                    </a:lnTo>
                    <a:lnTo>
                      <a:pt x="78" y="116"/>
                    </a:lnTo>
                    <a:lnTo>
                      <a:pt x="80" y="132"/>
                    </a:lnTo>
                    <a:lnTo>
                      <a:pt x="82" y="146"/>
                    </a:lnTo>
                    <a:lnTo>
                      <a:pt x="84" y="160"/>
                    </a:lnTo>
                    <a:lnTo>
                      <a:pt x="85" y="171"/>
                    </a:lnTo>
                    <a:lnTo>
                      <a:pt x="87" y="195"/>
                    </a:lnTo>
                    <a:lnTo>
                      <a:pt x="90" y="233"/>
                    </a:lnTo>
                    <a:lnTo>
                      <a:pt x="94" y="283"/>
                    </a:lnTo>
                    <a:lnTo>
                      <a:pt x="95" y="300"/>
                    </a:lnTo>
                    <a:lnTo>
                      <a:pt x="96" y="316"/>
                    </a:lnTo>
                    <a:lnTo>
                      <a:pt x="97" y="328"/>
                    </a:lnTo>
                    <a:lnTo>
                      <a:pt x="97" y="338"/>
                    </a:lnTo>
                    <a:lnTo>
                      <a:pt x="97" y="346"/>
                    </a:lnTo>
                    <a:lnTo>
                      <a:pt x="97" y="365"/>
                    </a:lnTo>
                    <a:lnTo>
                      <a:pt x="97" y="377"/>
                    </a:lnTo>
                    <a:lnTo>
                      <a:pt x="99" y="386"/>
                    </a:lnTo>
                    <a:lnTo>
                      <a:pt x="100" y="388"/>
                    </a:lnTo>
                    <a:lnTo>
                      <a:pt x="102" y="391"/>
                    </a:lnTo>
                    <a:lnTo>
                      <a:pt x="104" y="392"/>
                    </a:lnTo>
                    <a:lnTo>
                      <a:pt x="105" y="392"/>
                    </a:lnTo>
                    <a:lnTo>
                      <a:pt x="109" y="392"/>
                    </a:lnTo>
                    <a:lnTo>
                      <a:pt x="114" y="390"/>
                    </a:lnTo>
                    <a:lnTo>
                      <a:pt x="119" y="386"/>
                    </a:lnTo>
                    <a:lnTo>
                      <a:pt x="126" y="381"/>
                    </a:lnTo>
                    <a:lnTo>
                      <a:pt x="142" y="366"/>
                    </a:lnTo>
                    <a:lnTo>
                      <a:pt x="162" y="345"/>
                    </a:lnTo>
                    <a:lnTo>
                      <a:pt x="220" y="280"/>
                    </a:lnTo>
                    <a:lnTo>
                      <a:pt x="234" y="264"/>
                    </a:lnTo>
                    <a:lnTo>
                      <a:pt x="248" y="245"/>
                    </a:lnTo>
                    <a:lnTo>
                      <a:pt x="264" y="224"/>
                    </a:lnTo>
                    <a:lnTo>
                      <a:pt x="282" y="199"/>
                    </a:lnTo>
                    <a:lnTo>
                      <a:pt x="298" y="174"/>
                    </a:lnTo>
                    <a:lnTo>
                      <a:pt x="311" y="152"/>
                    </a:lnTo>
                    <a:lnTo>
                      <a:pt x="322" y="132"/>
                    </a:lnTo>
                    <a:lnTo>
                      <a:pt x="330" y="114"/>
                    </a:lnTo>
                    <a:lnTo>
                      <a:pt x="337" y="97"/>
                    </a:lnTo>
                    <a:lnTo>
                      <a:pt x="341" y="81"/>
                    </a:lnTo>
                    <a:lnTo>
                      <a:pt x="343" y="66"/>
                    </a:lnTo>
                    <a:lnTo>
                      <a:pt x="345" y="52"/>
                    </a:lnTo>
                    <a:lnTo>
                      <a:pt x="343" y="41"/>
                    </a:lnTo>
                    <a:lnTo>
                      <a:pt x="341" y="32"/>
                    </a:lnTo>
                    <a:lnTo>
                      <a:pt x="337" y="23"/>
                    </a:lnTo>
                    <a:lnTo>
                      <a:pt x="331" y="15"/>
                    </a:lnTo>
                    <a:lnTo>
                      <a:pt x="324" y="10"/>
                    </a:lnTo>
                    <a:lnTo>
                      <a:pt x="315" y="5"/>
                    </a:lnTo>
                    <a:lnTo>
                      <a:pt x="306" y="2"/>
                    </a:lnTo>
                    <a:lnTo>
                      <a:pt x="298" y="1"/>
                    </a:lnTo>
                    <a:lnTo>
                      <a:pt x="290" y="2"/>
                    </a:lnTo>
                    <a:lnTo>
                      <a:pt x="284" y="3"/>
                    </a:lnTo>
                    <a:lnTo>
                      <a:pt x="278" y="5"/>
                    </a:lnTo>
                    <a:lnTo>
                      <a:pt x="274" y="9"/>
                    </a:lnTo>
                    <a:lnTo>
                      <a:pt x="271" y="12"/>
                    </a:lnTo>
                    <a:lnTo>
                      <a:pt x="267" y="18"/>
                    </a:lnTo>
                    <a:lnTo>
                      <a:pt x="266" y="22"/>
                    </a:lnTo>
                    <a:lnTo>
                      <a:pt x="265" y="28"/>
                    </a:lnTo>
                    <a:lnTo>
                      <a:pt x="266" y="37"/>
                    </a:lnTo>
                    <a:lnTo>
                      <a:pt x="268" y="46"/>
                    </a:lnTo>
                    <a:lnTo>
                      <a:pt x="271" y="52"/>
                    </a:lnTo>
                    <a:lnTo>
                      <a:pt x="275" y="57"/>
                    </a:lnTo>
                    <a:lnTo>
                      <a:pt x="294" y="76"/>
                    </a:lnTo>
                    <a:lnTo>
                      <a:pt x="296" y="79"/>
                    </a:lnTo>
                    <a:lnTo>
                      <a:pt x="299" y="84"/>
                    </a:lnTo>
                    <a:lnTo>
                      <a:pt x="300" y="89"/>
                    </a:lnTo>
                    <a:lnTo>
                      <a:pt x="301" y="95"/>
                    </a:lnTo>
                    <a:lnTo>
                      <a:pt x="300" y="104"/>
                    </a:lnTo>
                    <a:lnTo>
                      <a:pt x="298" y="113"/>
                    </a:lnTo>
                    <a:lnTo>
                      <a:pt x="294" y="124"/>
                    </a:lnTo>
                    <a:lnTo>
                      <a:pt x="290" y="136"/>
                    </a:lnTo>
                    <a:lnTo>
                      <a:pt x="284" y="149"/>
                    </a:lnTo>
                    <a:lnTo>
                      <a:pt x="276" y="162"/>
                    </a:lnTo>
                    <a:lnTo>
                      <a:pt x="268" y="177"/>
                    </a:lnTo>
                    <a:lnTo>
                      <a:pt x="259" y="191"/>
                    </a:lnTo>
                    <a:lnTo>
                      <a:pt x="238" y="221"/>
                    </a:lnTo>
                    <a:lnTo>
                      <a:pt x="215" y="253"/>
                    </a:lnTo>
                    <a:lnTo>
                      <a:pt x="188" y="284"/>
                    </a:lnTo>
                    <a:lnTo>
                      <a:pt x="159" y="316"/>
                    </a:lnTo>
                    <a:lnTo>
                      <a:pt x="159" y="303"/>
                    </a:lnTo>
                    <a:lnTo>
                      <a:pt x="156" y="261"/>
                    </a:lnTo>
                    <a:lnTo>
                      <a:pt x="154" y="219"/>
                    </a:lnTo>
                    <a:lnTo>
                      <a:pt x="150" y="179"/>
                    </a:lnTo>
                    <a:lnTo>
                      <a:pt x="145" y="140"/>
                    </a:lnTo>
                    <a:lnTo>
                      <a:pt x="140" y="103"/>
                    </a:lnTo>
                    <a:lnTo>
                      <a:pt x="133" y="67"/>
                    </a:lnTo>
                    <a:lnTo>
                      <a:pt x="126" y="34"/>
                    </a:lnTo>
                    <a:lnTo>
                      <a:pt x="118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59" name="Freeform 349"/>
              <p:cNvSpPr>
                <a:spLocks/>
              </p:cNvSpPr>
              <p:nvPr/>
            </p:nvSpPr>
            <p:spPr bwMode="auto">
              <a:xfrm>
                <a:off x="7769225" y="3713163"/>
                <a:ext cx="31750" cy="74613"/>
              </a:xfrm>
              <a:custGeom>
                <a:avLst/>
                <a:gdLst>
                  <a:gd name="T0" fmla="*/ 652220877 w 177"/>
                  <a:gd name="T1" fmla="*/ 0 h 421"/>
                  <a:gd name="T2" fmla="*/ 0 w 177"/>
                  <a:gd name="T3" fmla="*/ 317301619 h 421"/>
                  <a:gd name="T4" fmla="*/ 0 w 177"/>
                  <a:gd name="T5" fmla="*/ 361840617 h 421"/>
                  <a:gd name="T6" fmla="*/ 51933134 w 177"/>
                  <a:gd name="T7" fmla="*/ 350690139 h 421"/>
                  <a:gd name="T8" fmla="*/ 213556419 w 177"/>
                  <a:gd name="T9" fmla="*/ 295032031 h 421"/>
                  <a:gd name="T10" fmla="*/ 225107859 w 177"/>
                  <a:gd name="T11" fmla="*/ 289472565 h 421"/>
                  <a:gd name="T12" fmla="*/ 242418963 w 177"/>
                  <a:gd name="T13" fmla="*/ 289472565 h 421"/>
                  <a:gd name="T14" fmla="*/ 271281328 w 177"/>
                  <a:gd name="T15" fmla="*/ 289472565 h 421"/>
                  <a:gd name="T16" fmla="*/ 300143871 w 177"/>
                  <a:gd name="T17" fmla="*/ 295032031 h 421"/>
                  <a:gd name="T18" fmla="*/ 317454976 w 177"/>
                  <a:gd name="T19" fmla="*/ 306182509 h 421"/>
                  <a:gd name="T20" fmla="*/ 334765901 w 177"/>
                  <a:gd name="T21" fmla="*/ 317301619 h 421"/>
                  <a:gd name="T22" fmla="*/ 352077006 w 177"/>
                  <a:gd name="T23" fmla="*/ 339571029 h 421"/>
                  <a:gd name="T24" fmla="*/ 363628445 w 177"/>
                  <a:gd name="T25" fmla="*/ 361840617 h 421"/>
                  <a:gd name="T26" fmla="*/ 369388110 w 177"/>
                  <a:gd name="T27" fmla="*/ 384110205 h 421"/>
                  <a:gd name="T28" fmla="*/ 369388110 w 177"/>
                  <a:gd name="T29" fmla="*/ 417498725 h 421"/>
                  <a:gd name="T30" fmla="*/ 369388110 w 177"/>
                  <a:gd name="T31" fmla="*/ 2054104929 h 421"/>
                  <a:gd name="T32" fmla="*/ 363628445 w 177"/>
                  <a:gd name="T33" fmla="*/ 2115354049 h 421"/>
                  <a:gd name="T34" fmla="*/ 352077006 w 177"/>
                  <a:gd name="T35" fmla="*/ 2147483647 h 421"/>
                  <a:gd name="T36" fmla="*/ 346317340 w 177"/>
                  <a:gd name="T37" fmla="*/ 2147483647 h 421"/>
                  <a:gd name="T38" fmla="*/ 329006236 w 177"/>
                  <a:gd name="T39" fmla="*/ 2147483647 h 421"/>
                  <a:gd name="T40" fmla="*/ 317454976 w 177"/>
                  <a:gd name="T41" fmla="*/ 2147483647 h 421"/>
                  <a:gd name="T42" fmla="*/ 300143871 w 177"/>
                  <a:gd name="T43" fmla="*/ 2147483647 h 421"/>
                  <a:gd name="T44" fmla="*/ 248178629 w 177"/>
                  <a:gd name="T45" fmla="*/ 2147483647 h 421"/>
                  <a:gd name="T46" fmla="*/ 190453720 w 177"/>
                  <a:gd name="T47" fmla="*/ 2147483647 h 421"/>
                  <a:gd name="T48" fmla="*/ 115449816 w 177"/>
                  <a:gd name="T49" fmla="*/ 2147483647 h 421"/>
                  <a:gd name="T50" fmla="*/ 28862544 w 177"/>
                  <a:gd name="T51" fmla="*/ 2147483647 h 421"/>
                  <a:gd name="T52" fmla="*/ 28862544 w 177"/>
                  <a:gd name="T53" fmla="*/ 2147483647 h 421"/>
                  <a:gd name="T54" fmla="*/ 1021608808 w 177"/>
                  <a:gd name="T55" fmla="*/ 2147483647 h 421"/>
                  <a:gd name="T56" fmla="*/ 1021608808 w 177"/>
                  <a:gd name="T57" fmla="*/ 2147483647 h 421"/>
                  <a:gd name="T58" fmla="*/ 935021535 w 177"/>
                  <a:gd name="T59" fmla="*/ 2147483647 h 421"/>
                  <a:gd name="T60" fmla="*/ 854225857 w 177"/>
                  <a:gd name="T61" fmla="*/ 2147483647 h 421"/>
                  <a:gd name="T62" fmla="*/ 796500949 w 177"/>
                  <a:gd name="T63" fmla="*/ 2147483647 h 421"/>
                  <a:gd name="T64" fmla="*/ 750327480 w 177"/>
                  <a:gd name="T65" fmla="*/ 2147483647 h 421"/>
                  <a:gd name="T66" fmla="*/ 721464936 w 177"/>
                  <a:gd name="T67" fmla="*/ 2147483647 h 421"/>
                  <a:gd name="T68" fmla="*/ 698394346 w 177"/>
                  <a:gd name="T69" fmla="*/ 2147483647 h 421"/>
                  <a:gd name="T70" fmla="*/ 686842907 w 177"/>
                  <a:gd name="T71" fmla="*/ 2147483647 h 421"/>
                  <a:gd name="T72" fmla="*/ 681083242 w 177"/>
                  <a:gd name="T73" fmla="*/ 2115354049 h 421"/>
                  <a:gd name="T74" fmla="*/ 681083242 w 177"/>
                  <a:gd name="T75" fmla="*/ 5559466 h 421"/>
                  <a:gd name="T76" fmla="*/ 652220877 w 177"/>
                  <a:gd name="T77" fmla="*/ 0 h 42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7"/>
                  <a:gd name="T118" fmla="*/ 0 h 421"/>
                  <a:gd name="T119" fmla="*/ 177 w 177"/>
                  <a:gd name="T120" fmla="*/ 421 h 42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7" h="421">
                    <a:moveTo>
                      <a:pt x="113" y="0"/>
                    </a:moveTo>
                    <a:lnTo>
                      <a:pt x="0" y="57"/>
                    </a:lnTo>
                    <a:lnTo>
                      <a:pt x="0" y="65"/>
                    </a:lnTo>
                    <a:lnTo>
                      <a:pt x="9" y="63"/>
                    </a:lnTo>
                    <a:lnTo>
                      <a:pt x="37" y="53"/>
                    </a:lnTo>
                    <a:lnTo>
                      <a:pt x="39" y="52"/>
                    </a:lnTo>
                    <a:lnTo>
                      <a:pt x="42" y="52"/>
                    </a:lnTo>
                    <a:lnTo>
                      <a:pt x="47" y="52"/>
                    </a:lnTo>
                    <a:lnTo>
                      <a:pt x="52" y="53"/>
                    </a:lnTo>
                    <a:lnTo>
                      <a:pt x="55" y="55"/>
                    </a:lnTo>
                    <a:lnTo>
                      <a:pt x="58" y="57"/>
                    </a:lnTo>
                    <a:lnTo>
                      <a:pt x="61" y="61"/>
                    </a:lnTo>
                    <a:lnTo>
                      <a:pt x="63" y="65"/>
                    </a:lnTo>
                    <a:lnTo>
                      <a:pt x="64" y="69"/>
                    </a:lnTo>
                    <a:lnTo>
                      <a:pt x="64" y="75"/>
                    </a:lnTo>
                    <a:lnTo>
                      <a:pt x="64" y="369"/>
                    </a:lnTo>
                    <a:lnTo>
                      <a:pt x="63" y="380"/>
                    </a:lnTo>
                    <a:lnTo>
                      <a:pt x="61" y="389"/>
                    </a:lnTo>
                    <a:lnTo>
                      <a:pt x="60" y="392"/>
                    </a:lnTo>
                    <a:lnTo>
                      <a:pt x="57" y="396"/>
                    </a:lnTo>
                    <a:lnTo>
                      <a:pt x="55" y="399"/>
                    </a:lnTo>
                    <a:lnTo>
                      <a:pt x="52" y="401"/>
                    </a:lnTo>
                    <a:lnTo>
                      <a:pt x="43" y="406"/>
                    </a:lnTo>
                    <a:lnTo>
                      <a:pt x="33" y="409"/>
                    </a:lnTo>
                    <a:lnTo>
                      <a:pt x="20" y="410"/>
                    </a:lnTo>
                    <a:lnTo>
                      <a:pt x="5" y="411"/>
                    </a:lnTo>
                    <a:lnTo>
                      <a:pt x="5" y="421"/>
                    </a:lnTo>
                    <a:lnTo>
                      <a:pt x="177" y="421"/>
                    </a:lnTo>
                    <a:lnTo>
                      <a:pt x="177" y="411"/>
                    </a:lnTo>
                    <a:lnTo>
                      <a:pt x="162" y="410"/>
                    </a:lnTo>
                    <a:lnTo>
                      <a:pt x="148" y="409"/>
                    </a:lnTo>
                    <a:lnTo>
                      <a:pt x="138" y="408"/>
                    </a:lnTo>
                    <a:lnTo>
                      <a:pt x="130" y="405"/>
                    </a:lnTo>
                    <a:lnTo>
                      <a:pt x="125" y="400"/>
                    </a:lnTo>
                    <a:lnTo>
                      <a:pt x="121" y="394"/>
                    </a:lnTo>
                    <a:lnTo>
                      <a:pt x="119" y="388"/>
                    </a:lnTo>
                    <a:lnTo>
                      <a:pt x="118" y="380"/>
                    </a:lnTo>
                    <a:lnTo>
                      <a:pt x="118" y="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60" name="Freeform 350"/>
              <p:cNvSpPr>
                <a:spLocks/>
              </p:cNvSpPr>
              <p:nvPr/>
            </p:nvSpPr>
            <p:spPr bwMode="auto">
              <a:xfrm>
                <a:off x="7861300" y="3700463"/>
                <a:ext cx="133350" cy="53975"/>
              </a:xfrm>
              <a:custGeom>
                <a:avLst/>
                <a:gdLst>
                  <a:gd name="T0" fmla="*/ 2147483647 w 754"/>
                  <a:gd name="T1" fmla="*/ 996277119 h 304"/>
                  <a:gd name="T2" fmla="*/ 2147483647 w 754"/>
                  <a:gd name="T3" fmla="*/ 1102606804 h 304"/>
                  <a:gd name="T4" fmla="*/ 2147483647 w 754"/>
                  <a:gd name="T5" fmla="*/ 1264922768 h 304"/>
                  <a:gd name="T6" fmla="*/ 2147483647 w 754"/>
                  <a:gd name="T7" fmla="*/ 1472002471 h 304"/>
                  <a:gd name="T8" fmla="*/ 2147483647 w 754"/>
                  <a:gd name="T9" fmla="*/ 1611936388 h 304"/>
                  <a:gd name="T10" fmla="*/ 2147483647 w 754"/>
                  <a:gd name="T11" fmla="*/ 1656731731 h 304"/>
                  <a:gd name="T12" fmla="*/ 2147483647 w 754"/>
                  <a:gd name="T13" fmla="*/ 1679113601 h 304"/>
                  <a:gd name="T14" fmla="*/ 2147483647 w 754"/>
                  <a:gd name="T15" fmla="*/ 1690304537 h 304"/>
                  <a:gd name="T16" fmla="*/ 2147483647 w 754"/>
                  <a:gd name="T17" fmla="*/ 1690304537 h 304"/>
                  <a:gd name="T18" fmla="*/ 2147483647 w 754"/>
                  <a:gd name="T19" fmla="*/ 1667922666 h 304"/>
                  <a:gd name="T20" fmla="*/ 2147483647 w 754"/>
                  <a:gd name="T21" fmla="*/ 1578363582 h 304"/>
                  <a:gd name="T22" fmla="*/ 2147483647 w 754"/>
                  <a:gd name="T23" fmla="*/ 1404856684 h 304"/>
                  <a:gd name="T24" fmla="*/ 2147483647 w 754"/>
                  <a:gd name="T25" fmla="*/ 1253731833 h 304"/>
                  <a:gd name="T26" fmla="*/ 2147483647 w 754"/>
                  <a:gd name="T27" fmla="*/ 1152981814 h 304"/>
                  <a:gd name="T28" fmla="*/ 2147483647 w 754"/>
                  <a:gd name="T29" fmla="*/ 1052231794 h 304"/>
                  <a:gd name="T30" fmla="*/ 2147483647 w 754"/>
                  <a:gd name="T31" fmla="*/ 957093222 h 304"/>
                  <a:gd name="T32" fmla="*/ 2147483647 w 754"/>
                  <a:gd name="T33" fmla="*/ 895527278 h 304"/>
                  <a:gd name="T34" fmla="*/ 2147483647 w 754"/>
                  <a:gd name="T35" fmla="*/ 873145408 h 304"/>
                  <a:gd name="T36" fmla="*/ 2147483647 w 754"/>
                  <a:gd name="T37" fmla="*/ 828350064 h 304"/>
                  <a:gd name="T38" fmla="*/ 2147483647 w 754"/>
                  <a:gd name="T39" fmla="*/ 800388528 h 304"/>
                  <a:gd name="T40" fmla="*/ 2147483647 w 754"/>
                  <a:gd name="T41" fmla="*/ 750013519 h 304"/>
                  <a:gd name="T42" fmla="*/ 2147483647 w 754"/>
                  <a:gd name="T43" fmla="*/ 632461295 h 304"/>
                  <a:gd name="T44" fmla="*/ 2147483647 w 754"/>
                  <a:gd name="T45" fmla="*/ 509329583 h 304"/>
                  <a:gd name="T46" fmla="*/ 2147483647 w 754"/>
                  <a:gd name="T47" fmla="*/ 408579564 h 304"/>
                  <a:gd name="T48" fmla="*/ 2147483647 w 754"/>
                  <a:gd name="T49" fmla="*/ 285447675 h 304"/>
                  <a:gd name="T50" fmla="*/ 2147483647 w 754"/>
                  <a:gd name="T51" fmla="*/ 145513759 h 304"/>
                  <a:gd name="T52" fmla="*/ 2147483647 w 754"/>
                  <a:gd name="T53" fmla="*/ 39184075 h 304"/>
                  <a:gd name="T54" fmla="*/ 2147483647 w 754"/>
                  <a:gd name="T55" fmla="*/ 5611269 h 304"/>
                  <a:gd name="T56" fmla="*/ 2147483647 w 754"/>
                  <a:gd name="T57" fmla="*/ 0 h 304"/>
                  <a:gd name="T58" fmla="*/ 2147483647 w 754"/>
                  <a:gd name="T59" fmla="*/ 16802204 h 304"/>
                  <a:gd name="T60" fmla="*/ 2147483647 w 754"/>
                  <a:gd name="T61" fmla="*/ 44763740 h 304"/>
                  <a:gd name="T62" fmla="*/ 2147483647 w 754"/>
                  <a:gd name="T63" fmla="*/ 89559084 h 304"/>
                  <a:gd name="T64" fmla="*/ 2147483647 w 754"/>
                  <a:gd name="T65" fmla="*/ 223881731 h 304"/>
                  <a:gd name="T66" fmla="*/ 2147483647 w 754"/>
                  <a:gd name="T67" fmla="*/ 425381769 h 304"/>
                  <a:gd name="T68" fmla="*/ 2147483647 w 754"/>
                  <a:gd name="T69" fmla="*/ 593277398 h 304"/>
                  <a:gd name="T70" fmla="*/ 2147483647 w 754"/>
                  <a:gd name="T71" fmla="*/ 699638509 h 304"/>
                  <a:gd name="T72" fmla="*/ 154890270 w 754"/>
                  <a:gd name="T73" fmla="*/ 750013519 h 304"/>
                  <a:gd name="T74" fmla="*/ 49795083 w 754"/>
                  <a:gd name="T75" fmla="*/ 766784119 h 304"/>
                  <a:gd name="T76" fmla="*/ 16608796 w 754"/>
                  <a:gd name="T77" fmla="*/ 794777259 h 304"/>
                  <a:gd name="T78" fmla="*/ 0 w 754"/>
                  <a:gd name="T79" fmla="*/ 845152268 h 304"/>
                  <a:gd name="T80" fmla="*/ 16608796 w 754"/>
                  <a:gd name="T81" fmla="*/ 901106943 h 304"/>
                  <a:gd name="T82" fmla="*/ 49795083 w 754"/>
                  <a:gd name="T83" fmla="*/ 934711352 h 304"/>
                  <a:gd name="T84" fmla="*/ 154890270 w 754"/>
                  <a:gd name="T85" fmla="*/ 945902287 h 3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4"/>
                  <a:gd name="T130" fmla="*/ 0 h 304"/>
                  <a:gd name="T131" fmla="*/ 754 w 754"/>
                  <a:gd name="T132" fmla="*/ 304 h 30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4" h="304">
                    <a:moveTo>
                      <a:pt x="684" y="169"/>
                    </a:moveTo>
                    <a:lnTo>
                      <a:pt x="671" y="178"/>
                    </a:lnTo>
                    <a:lnTo>
                      <a:pt x="661" y="187"/>
                    </a:lnTo>
                    <a:lnTo>
                      <a:pt x="651" y="197"/>
                    </a:lnTo>
                    <a:lnTo>
                      <a:pt x="642" y="207"/>
                    </a:lnTo>
                    <a:lnTo>
                      <a:pt x="625" y="226"/>
                    </a:lnTo>
                    <a:lnTo>
                      <a:pt x="613" y="246"/>
                    </a:lnTo>
                    <a:lnTo>
                      <a:pt x="603" y="263"/>
                    </a:lnTo>
                    <a:lnTo>
                      <a:pt x="596" y="278"/>
                    </a:lnTo>
                    <a:lnTo>
                      <a:pt x="593" y="288"/>
                    </a:lnTo>
                    <a:lnTo>
                      <a:pt x="591" y="294"/>
                    </a:lnTo>
                    <a:lnTo>
                      <a:pt x="592" y="296"/>
                    </a:lnTo>
                    <a:lnTo>
                      <a:pt x="592" y="298"/>
                    </a:lnTo>
                    <a:lnTo>
                      <a:pt x="594" y="300"/>
                    </a:lnTo>
                    <a:lnTo>
                      <a:pt x="595" y="301"/>
                    </a:lnTo>
                    <a:lnTo>
                      <a:pt x="600" y="302"/>
                    </a:lnTo>
                    <a:lnTo>
                      <a:pt x="604" y="304"/>
                    </a:lnTo>
                    <a:lnTo>
                      <a:pt x="610" y="302"/>
                    </a:lnTo>
                    <a:lnTo>
                      <a:pt x="614" y="300"/>
                    </a:lnTo>
                    <a:lnTo>
                      <a:pt x="616" y="298"/>
                    </a:lnTo>
                    <a:lnTo>
                      <a:pt x="618" y="295"/>
                    </a:lnTo>
                    <a:lnTo>
                      <a:pt x="623" y="282"/>
                    </a:lnTo>
                    <a:lnTo>
                      <a:pt x="631" y="268"/>
                    </a:lnTo>
                    <a:lnTo>
                      <a:pt x="640" y="251"/>
                    </a:lnTo>
                    <a:lnTo>
                      <a:pt x="653" y="233"/>
                    </a:lnTo>
                    <a:lnTo>
                      <a:pt x="660" y="224"/>
                    </a:lnTo>
                    <a:lnTo>
                      <a:pt x="669" y="215"/>
                    </a:lnTo>
                    <a:lnTo>
                      <a:pt x="678" y="206"/>
                    </a:lnTo>
                    <a:lnTo>
                      <a:pt x="689" y="197"/>
                    </a:lnTo>
                    <a:lnTo>
                      <a:pt x="700" y="188"/>
                    </a:lnTo>
                    <a:lnTo>
                      <a:pt x="714" y="179"/>
                    </a:lnTo>
                    <a:lnTo>
                      <a:pt x="727" y="171"/>
                    </a:lnTo>
                    <a:lnTo>
                      <a:pt x="743" y="164"/>
                    </a:lnTo>
                    <a:lnTo>
                      <a:pt x="749" y="160"/>
                    </a:lnTo>
                    <a:lnTo>
                      <a:pt x="753" y="158"/>
                    </a:lnTo>
                    <a:lnTo>
                      <a:pt x="754" y="156"/>
                    </a:lnTo>
                    <a:lnTo>
                      <a:pt x="754" y="151"/>
                    </a:lnTo>
                    <a:lnTo>
                      <a:pt x="754" y="148"/>
                    </a:lnTo>
                    <a:lnTo>
                      <a:pt x="752" y="146"/>
                    </a:lnTo>
                    <a:lnTo>
                      <a:pt x="750" y="143"/>
                    </a:lnTo>
                    <a:lnTo>
                      <a:pt x="749" y="143"/>
                    </a:lnTo>
                    <a:lnTo>
                      <a:pt x="732" y="134"/>
                    </a:lnTo>
                    <a:lnTo>
                      <a:pt x="714" y="124"/>
                    </a:lnTo>
                    <a:lnTo>
                      <a:pt x="696" y="113"/>
                    </a:lnTo>
                    <a:lnTo>
                      <a:pt x="679" y="99"/>
                    </a:lnTo>
                    <a:lnTo>
                      <a:pt x="671" y="91"/>
                    </a:lnTo>
                    <a:lnTo>
                      <a:pt x="662" y="82"/>
                    </a:lnTo>
                    <a:lnTo>
                      <a:pt x="655" y="73"/>
                    </a:lnTo>
                    <a:lnTo>
                      <a:pt x="647" y="63"/>
                    </a:lnTo>
                    <a:lnTo>
                      <a:pt x="640" y="51"/>
                    </a:lnTo>
                    <a:lnTo>
                      <a:pt x="632" y="39"/>
                    </a:lnTo>
                    <a:lnTo>
                      <a:pt x="625" y="26"/>
                    </a:lnTo>
                    <a:lnTo>
                      <a:pt x="619" y="12"/>
                    </a:lnTo>
                    <a:lnTo>
                      <a:pt x="616" y="7"/>
                    </a:lnTo>
                    <a:lnTo>
                      <a:pt x="613" y="3"/>
                    </a:lnTo>
                    <a:lnTo>
                      <a:pt x="610" y="1"/>
                    </a:lnTo>
                    <a:lnTo>
                      <a:pt x="604" y="0"/>
                    </a:lnTo>
                    <a:lnTo>
                      <a:pt x="600" y="0"/>
                    </a:lnTo>
                    <a:lnTo>
                      <a:pt x="595" y="2"/>
                    </a:lnTo>
                    <a:lnTo>
                      <a:pt x="594" y="3"/>
                    </a:lnTo>
                    <a:lnTo>
                      <a:pt x="592" y="6"/>
                    </a:lnTo>
                    <a:lnTo>
                      <a:pt x="592" y="8"/>
                    </a:lnTo>
                    <a:lnTo>
                      <a:pt x="591" y="10"/>
                    </a:lnTo>
                    <a:lnTo>
                      <a:pt x="593" y="16"/>
                    </a:lnTo>
                    <a:lnTo>
                      <a:pt x="596" y="26"/>
                    </a:lnTo>
                    <a:lnTo>
                      <a:pt x="603" y="40"/>
                    </a:lnTo>
                    <a:lnTo>
                      <a:pt x="613" y="57"/>
                    </a:lnTo>
                    <a:lnTo>
                      <a:pt x="625" y="76"/>
                    </a:lnTo>
                    <a:lnTo>
                      <a:pt x="642" y="96"/>
                    </a:lnTo>
                    <a:lnTo>
                      <a:pt x="651" y="106"/>
                    </a:lnTo>
                    <a:lnTo>
                      <a:pt x="661" y="116"/>
                    </a:lnTo>
                    <a:lnTo>
                      <a:pt x="671" y="125"/>
                    </a:lnTo>
                    <a:lnTo>
                      <a:pt x="684" y="134"/>
                    </a:lnTo>
                    <a:lnTo>
                      <a:pt x="28" y="134"/>
                    </a:lnTo>
                    <a:lnTo>
                      <a:pt x="18" y="134"/>
                    </a:lnTo>
                    <a:lnTo>
                      <a:pt x="9" y="137"/>
                    </a:lnTo>
                    <a:lnTo>
                      <a:pt x="6" y="139"/>
                    </a:lnTo>
                    <a:lnTo>
                      <a:pt x="3" y="142"/>
                    </a:lnTo>
                    <a:lnTo>
                      <a:pt x="0" y="146"/>
                    </a:lnTo>
                    <a:lnTo>
                      <a:pt x="0" y="151"/>
                    </a:lnTo>
                    <a:lnTo>
                      <a:pt x="0" y="157"/>
                    </a:lnTo>
                    <a:lnTo>
                      <a:pt x="3" y="161"/>
                    </a:lnTo>
                    <a:lnTo>
                      <a:pt x="6" y="165"/>
                    </a:lnTo>
                    <a:lnTo>
                      <a:pt x="9" y="167"/>
                    </a:lnTo>
                    <a:lnTo>
                      <a:pt x="18" y="168"/>
                    </a:lnTo>
                    <a:lnTo>
                      <a:pt x="28" y="169"/>
                    </a:lnTo>
                    <a:lnTo>
                      <a:pt x="684" y="16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61" name="Freeform 351"/>
              <p:cNvSpPr>
                <a:spLocks/>
              </p:cNvSpPr>
              <p:nvPr/>
            </p:nvSpPr>
            <p:spPr bwMode="auto">
              <a:xfrm>
                <a:off x="8040688" y="3698875"/>
                <a:ext cx="60325" cy="68263"/>
              </a:xfrm>
              <a:custGeom>
                <a:avLst/>
                <a:gdLst>
                  <a:gd name="T0" fmla="*/ 572014589 w 345"/>
                  <a:gd name="T1" fmla="*/ 0 h 392"/>
                  <a:gd name="T2" fmla="*/ 272661656 w 345"/>
                  <a:gd name="T3" fmla="*/ 73931964 h 392"/>
                  <a:gd name="T4" fmla="*/ 0 w 345"/>
                  <a:gd name="T5" fmla="*/ 116174571 h 392"/>
                  <a:gd name="T6" fmla="*/ 48123963 w 345"/>
                  <a:gd name="T7" fmla="*/ 174276832 h 392"/>
                  <a:gd name="T8" fmla="*/ 155042244 w 345"/>
                  <a:gd name="T9" fmla="*/ 174276832 h 392"/>
                  <a:gd name="T10" fmla="*/ 245909005 w 345"/>
                  <a:gd name="T11" fmla="*/ 200659437 h 392"/>
                  <a:gd name="T12" fmla="*/ 288682577 w 345"/>
                  <a:gd name="T13" fmla="*/ 221795891 h 392"/>
                  <a:gd name="T14" fmla="*/ 320755019 w 345"/>
                  <a:gd name="T15" fmla="*/ 258761872 h 392"/>
                  <a:gd name="T16" fmla="*/ 347507496 w 345"/>
                  <a:gd name="T17" fmla="*/ 311557556 h 392"/>
                  <a:gd name="T18" fmla="*/ 379579938 w 345"/>
                  <a:gd name="T19" fmla="*/ 422455501 h 392"/>
                  <a:gd name="T20" fmla="*/ 411652379 w 345"/>
                  <a:gd name="T21" fmla="*/ 612561862 h 392"/>
                  <a:gd name="T22" fmla="*/ 438374256 w 345"/>
                  <a:gd name="T23" fmla="*/ 770978865 h 392"/>
                  <a:gd name="T24" fmla="*/ 454425777 w 345"/>
                  <a:gd name="T25" fmla="*/ 903013264 h 392"/>
                  <a:gd name="T26" fmla="*/ 475797263 w 345"/>
                  <a:gd name="T27" fmla="*/ 1230430649 h 392"/>
                  <a:gd name="T28" fmla="*/ 507869705 w 345"/>
                  <a:gd name="T29" fmla="*/ 1584230638 h 392"/>
                  <a:gd name="T30" fmla="*/ 513220096 w 345"/>
                  <a:gd name="T31" fmla="*/ 1732094565 h 392"/>
                  <a:gd name="T32" fmla="*/ 513220096 w 345"/>
                  <a:gd name="T33" fmla="*/ 1827162983 h 392"/>
                  <a:gd name="T34" fmla="*/ 518570661 w 345"/>
                  <a:gd name="T35" fmla="*/ 1990856438 h 392"/>
                  <a:gd name="T36" fmla="*/ 529271617 w 345"/>
                  <a:gd name="T37" fmla="*/ 2048928573 h 392"/>
                  <a:gd name="T38" fmla="*/ 550643103 w 345"/>
                  <a:gd name="T39" fmla="*/ 2070065027 h 392"/>
                  <a:gd name="T40" fmla="*/ 577364980 w 345"/>
                  <a:gd name="T41" fmla="*/ 2070065027 h 392"/>
                  <a:gd name="T42" fmla="*/ 641540463 w 345"/>
                  <a:gd name="T43" fmla="*/ 2038375496 h 392"/>
                  <a:gd name="T44" fmla="*/ 759129275 w 345"/>
                  <a:gd name="T45" fmla="*/ 1932754002 h 392"/>
                  <a:gd name="T46" fmla="*/ 1176132045 w 345"/>
                  <a:gd name="T47" fmla="*/ 1478609144 h 392"/>
                  <a:gd name="T48" fmla="*/ 1325823724 w 345"/>
                  <a:gd name="T49" fmla="*/ 1293779235 h 392"/>
                  <a:gd name="T50" fmla="*/ 1502237455 w 345"/>
                  <a:gd name="T51" fmla="*/ 1050877191 h 392"/>
                  <a:gd name="T52" fmla="*/ 1657279699 w 345"/>
                  <a:gd name="T53" fmla="*/ 802668396 h 392"/>
                  <a:gd name="T54" fmla="*/ 1764197981 w 345"/>
                  <a:gd name="T55" fmla="*/ 602008785 h 392"/>
                  <a:gd name="T56" fmla="*/ 1823023074 w 345"/>
                  <a:gd name="T57" fmla="*/ 427731953 h 392"/>
                  <a:gd name="T58" fmla="*/ 1844394385 w 345"/>
                  <a:gd name="T59" fmla="*/ 274591400 h 392"/>
                  <a:gd name="T60" fmla="*/ 1817672508 w 345"/>
                  <a:gd name="T61" fmla="*/ 168970080 h 392"/>
                  <a:gd name="T62" fmla="*/ 1764197981 w 345"/>
                  <a:gd name="T63" fmla="*/ 79208415 h 392"/>
                  <a:gd name="T64" fmla="*/ 1689352141 w 345"/>
                  <a:gd name="T65" fmla="*/ 26412905 h 392"/>
                  <a:gd name="T66" fmla="*/ 1587784425 w 345"/>
                  <a:gd name="T67" fmla="*/ 5276451 h 392"/>
                  <a:gd name="T68" fmla="*/ 1512938410 w 345"/>
                  <a:gd name="T69" fmla="*/ 15829528 h 392"/>
                  <a:gd name="T70" fmla="*/ 1459464057 w 345"/>
                  <a:gd name="T71" fmla="*/ 47519058 h 392"/>
                  <a:gd name="T72" fmla="*/ 1427391615 w 345"/>
                  <a:gd name="T73" fmla="*/ 95068417 h 392"/>
                  <a:gd name="T74" fmla="*/ 1416721085 w 345"/>
                  <a:gd name="T75" fmla="*/ 147863927 h 392"/>
                  <a:gd name="T76" fmla="*/ 1427391615 w 345"/>
                  <a:gd name="T77" fmla="*/ 242902044 h 392"/>
                  <a:gd name="T78" fmla="*/ 1464814623 w 345"/>
                  <a:gd name="T79" fmla="*/ 301004480 h 392"/>
                  <a:gd name="T80" fmla="*/ 1587784425 w 345"/>
                  <a:gd name="T81" fmla="*/ 417178876 h 392"/>
                  <a:gd name="T82" fmla="*/ 1603835946 w 345"/>
                  <a:gd name="T83" fmla="*/ 469974386 h 392"/>
                  <a:gd name="T84" fmla="*/ 1598485380 w 345"/>
                  <a:gd name="T85" fmla="*/ 549213275 h 392"/>
                  <a:gd name="T86" fmla="*/ 1566412938 w 345"/>
                  <a:gd name="T87" fmla="*/ 654804469 h 392"/>
                  <a:gd name="T88" fmla="*/ 1512938410 w 345"/>
                  <a:gd name="T89" fmla="*/ 786838868 h 392"/>
                  <a:gd name="T90" fmla="*/ 1438092571 w 345"/>
                  <a:gd name="T91" fmla="*/ 934702795 h 392"/>
                  <a:gd name="T92" fmla="*/ 1272379971 w 345"/>
                  <a:gd name="T93" fmla="*/ 1167051762 h 392"/>
                  <a:gd name="T94" fmla="*/ 1005068880 w 345"/>
                  <a:gd name="T95" fmla="*/ 1499745598 h 392"/>
                  <a:gd name="T96" fmla="*/ 850026636 w 345"/>
                  <a:gd name="T97" fmla="*/ 1600090467 h 392"/>
                  <a:gd name="T98" fmla="*/ 817954194 w 345"/>
                  <a:gd name="T99" fmla="*/ 1156498685 h 392"/>
                  <a:gd name="T100" fmla="*/ 775180796 w 345"/>
                  <a:gd name="T101" fmla="*/ 739319809 h 392"/>
                  <a:gd name="T102" fmla="*/ 711035912 w 345"/>
                  <a:gd name="T103" fmla="*/ 353799989 h 392"/>
                  <a:gd name="T104" fmla="*/ 625488942 w 345"/>
                  <a:gd name="T105" fmla="*/ 15829528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7" y="3"/>
                    </a:moveTo>
                    <a:lnTo>
                      <a:pt x="107" y="0"/>
                    </a:lnTo>
                    <a:lnTo>
                      <a:pt x="82" y="7"/>
                    </a:lnTo>
                    <a:lnTo>
                      <a:pt x="51" y="14"/>
                    </a:lnTo>
                    <a:lnTo>
                      <a:pt x="22" y="19"/>
                    </a:lnTo>
                    <a:lnTo>
                      <a:pt x="0" y="22"/>
                    </a:lnTo>
                    <a:lnTo>
                      <a:pt x="0" y="33"/>
                    </a:lnTo>
                    <a:lnTo>
                      <a:pt x="9" y="33"/>
                    </a:lnTo>
                    <a:lnTo>
                      <a:pt x="15" y="33"/>
                    </a:lnTo>
                    <a:lnTo>
                      <a:pt x="29" y="33"/>
                    </a:lnTo>
                    <a:lnTo>
                      <a:pt x="41" y="35"/>
                    </a:lnTo>
                    <a:lnTo>
                      <a:pt x="46" y="38"/>
                    </a:lnTo>
                    <a:lnTo>
                      <a:pt x="50" y="39"/>
                    </a:lnTo>
                    <a:lnTo>
                      <a:pt x="54" y="42"/>
                    </a:lnTo>
                    <a:lnTo>
                      <a:pt x="57" y="46"/>
                    </a:lnTo>
                    <a:lnTo>
                      <a:pt x="60" y="49"/>
                    </a:lnTo>
                    <a:lnTo>
                      <a:pt x="62" y="53"/>
                    </a:lnTo>
                    <a:lnTo>
                      <a:pt x="65" y="59"/>
                    </a:lnTo>
                    <a:lnTo>
                      <a:pt x="67" y="66"/>
                    </a:lnTo>
                    <a:lnTo>
                      <a:pt x="71" y="80"/>
                    </a:lnTo>
                    <a:lnTo>
                      <a:pt x="75" y="99"/>
                    </a:lnTo>
                    <a:lnTo>
                      <a:pt x="77" y="116"/>
                    </a:lnTo>
                    <a:lnTo>
                      <a:pt x="79" y="132"/>
                    </a:lnTo>
                    <a:lnTo>
                      <a:pt x="82" y="146"/>
                    </a:lnTo>
                    <a:lnTo>
                      <a:pt x="84" y="160"/>
                    </a:lnTo>
                    <a:lnTo>
                      <a:pt x="85" y="171"/>
                    </a:lnTo>
                    <a:lnTo>
                      <a:pt x="87" y="195"/>
                    </a:lnTo>
                    <a:lnTo>
                      <a:pt x="89" y="233"/>
                    </a:lnTo>
                    <a:lnTo>
                      <a:pt x="94" y="283"/>
                    </a:lnTo>
                    <a:lnTo>
                      <a:pt x="95" y="300"/>
                    </a:lnTo>
                    <a:lnTo>
                      <a:pt x="96" y="316"/>
                    </a:lnTo>
                    <a:lnTo>
                      <a:pt x="96" y="328"/>
                    </a:lnTo>
                    <a:lnTo>
                      <a:pt x="96" y="338"/>
                    </a:lnTo>
                    <a:lnTo>
                      <a:pt x="96" y="346"/>
                    </a:lnTo>
                    <a:lnTo>
                      <a:pt x="96" y="365"/>
                    </a:lnTo>
                    <a:lnTo>
                      <a:pt x="97" y="377"/>
                    </a:lnTo>
                    <a:lnTo>
                      <a:pt x="98" y="386"/>
                    </a:lnTo>
                    <a:lnTo>
                      <a:pt x="99" y="388"/>
                    </a:lnTo>
                    <a:lnTo>
                      <a:pt x="101" y="391"/>
                    </a:lnTo>
                    <a:lnTo>
                      <a:pt x="103" y="392"/>
                    </a:lnTo>
                    <a:lnTo>
                      <a:pt x="105" y="392"/>
                    </a:lnTo>
                    <a:lnTo>
                      <a:pt x="108" y="392"/>
                    </a:lnTo>
                    <a:lnTo>
                      <a:pt x="114" y="390"/>
                    </a:lnTo>
                    <a:lnTo>
                      <a:pt x="120" y="386"/>
                    </a:lnTo>
                    <a:lnTo>
                      <a:pt x="125" y="381"/>
                    </a:lnTo>
                    <a:lnTo>
                      <a:pt x="142" y="366"/>
                    </a:lnTo>
                    <a:lnTo>
                      <a:pt x="161" y="345"/>
                    </a:lnTo>
                    <a:lnTo>
                      <a:pt x="220" y="280"/>
                    </a:lnTo>
                    <a:lnTo>
                      <a:pt x="234" y="264"/>
                    </a:lnTo>
                    <a:lnTo>
                      <a:pt x="248" y="245"/>
                    </a:lnTo>
                    <a:lnTo>
                      <a:pt x="264" y="224"/>
                    </a:lnTo>
                    <a:lnTo>
                      <a:pt x="281" y="199"/>
                    </a:lnTo>
                    <a:lnTo>
                      <a:pt x="298" y="174"/>
                    </a:lnTo>
                    <a:lnTo>
                      <a:pt x="310" y="152"/>
                    </a:lnTo>
                    <a:lnTo>
                      <a:pt x="321" y="132"/>
                    </a:lnTo>
                    <a:lnTo>
                      <a:pt x="330" y="114"/>
                    </a:lnTo>
                    <a:lnTo>
                      <a:pt x="337" y="97"/>
                    </a:lnTo>
                    <a:lnTo>
                      <a:pt x="341" y="81"/>
                    </a:lnTo>
                    <a:lnTo>
                      <a:pt x="344" y="66"/>
                    </a:lnTo>
                    <a:lnTo>
                      <a:pt x="345" y="52"/>
                    </a:lnTo>
                    <a:lnTo>
                      <a:pt x="344" y="41"/>
                    </a:lnTo>
                    <a:lnTo>
                      <a:pt x="340" y="32"/>
                    </a:lnTo>
                    <a:lnTo>
                      <a:pt x="337" y="23"/>
                    </a:lnTo>
                    <a:lnTo>
                      <a:pt x="330" y="15"/>
                    </a:lnTo>
                    <a:lnTo>
                      <a:pt x="323" y="10"/>
                    </a:lnTo>
                    <a:lnTo>
                      <a:pt x="316" y="5"/>
                    </a:lnTo>
                    <a:lnTo>
                      <a:pt x="307" y="2"/>
                    </a:lnTo>
                    <a:lnTo>
                      <a:pt x="297" y="1"/>
                    </a:lnTo>
                    <a:lnTo>
                      <a:pt x="290" y="2"/>
                    </a:lnTo>
                    <a:lnTo>
                      <a:pt x="283" y="3"/>
                    </a:lnTo>
                    <a:lnTo>
                      <a:pt x="278" y="5"/>
                    </a:lnTo>
                    <a:lnTo>
                      <a:pt x="273" y="9"/>
                    </a:lnTo>
                    <a:lnTo>
                      <a:pt x="270" y="12"/>
                    </a:lnTo>
                    <a:lnTo>
                      <a:pt x="267" y="18"/>
                    </a:lnTo>
                    <a:lnTo>
                      <a:pt x="265" y="22"/>
                    </a:lnTo>
                    <a:lnTo>
                      <a:pt x="265" y="28"/>
                    </a:lnTo>
                    <a:lnTo>
                      <a:pt x="266" y="37"/>
                    </a:lnTo>
                    <a:lnTo>
                      <a:pt x="267" y="46"/>
                    </a:lnTo>
                    <a:lnTo>
                      <a:pt x="271" y="52"/>
                    </a:lnTo>
                    <a:lnTo>
                      <a:pt x="274" y="57"/>
                    </a:lnTo>
                    <a:lnTo>
                      <a:pt x="294" y="76"/>
                    </a:lnTo>
                    <a:lnTo>
                      <a:pt x="297" y="79"/>
                    </a:lnTo>
                    <a:lnTo>
                      <a:pt x="299" y="84"/>
                    </a:lnTo>
                    <a:lnTo>
                      <a:pt x="300" y="89"/>
                    </a:lnTo>
                    <a:lnTo>
                      <a:pt x="300" y="95"/>
                    </a:lnTo>
                    <a:lnTo>
                      <a:pt x="299" y="104"/>
                    </a:lnTo>
                    <a:lnTo>
                      <a:pt x="298" y="113"/>
                    </a:lnTo>
                    <a:lnTo>
                      <a:pt x="293" y="124"/>
                    </a:lnTo>
                    <a:lnTo>
                      <a:pt x="289" y="136"/>
                    </a:lnTo>
                    <a:lnTo>
                      <a:pt x="283" y="149"/>
                    </a:lnTo>
                    <a:lnTo>
                      <a:pt x="276" y="162"/>
                    </a:lnTo>
                    <a:lnTo>
                      <a:pt x="269" y="177"/>
                    </a:lnTo>
                    <a:lnTo>
                      <a:pt x="259" y="191"/>
                    </a:lnTo>
                    <a:lnTo>
                      <a:pt x="238" y="221"/>
                    </a:lnTo>
                    <a:lnTo>
                      <a:pt x="214" y="253"/>
                    </a:lnTo>
                    <a:lnTo>
                      <a:pt x="188" y="284"/>
                    </a:lnTo>
                    <a:lnTo>
                      <a:pt x="159" y="316"/>
                    </a:lnTo>
                    <a:lnTo>
                      <a:pt x="159" y="303"/>
                    </a:lnTo>
                    <a:lnTo>
                      <a:pt x="157" y="261"/>
                    </a:lnTo>
                    <a:lnTo>
                      <a:pt x="153" y="219"/>
                    </a:lnTo>
                    <a:lnTo>
                      <a:pt x="150" y="179"/>
                    </a:lnTo>
                    <a:lnTo>
                      <a:pt x="145" y="140"/>
                    </a:lnTo>
                    <a:lnTo>
                      <a:pt x="140" y="103"/>
                    </a:lnTo>
                    <a:lnTo>
                      <a:pt x="133" y="67"/>
                    </a:lnTo>
                    <a:lnTo>
                      <a:pt x="125" y="34"/>
                    </a:lnTo>
                    <a:lnTo>
                      <a:pt x="117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62" name="Freeform 352"/>
              <p:cNvSpPr>
                <a:spLocks/>
              </p:cNvSpPr>
              <p:nvPr/>
            </p:nvSpPr>
            <p:spPr bwMode="auto">
              <a:xfrm>
                <a:off x="8105775" y="3713163"/>
                <a:ext cx="49212" cy="74613"/>
              </a:xfrm>
              <a:custGeom>
                <a:avLst/>
                <a:gdLst>
                  <a:gd name="T0" fmla="*/ 382745799 w 278"/>
                  <a:gd name="T1" fmla="*/ 2031835518 h 421"/>
                  <a:gd name="T2" fmla="*/ 793255663 w 278"/>
                  <a:gd name="T3" fmla="*/ 1603217683 h 421"/>
                  <a:gd name="T4" fmla="*/ 992964155 w 278"/>
                  <a:gd name="T5" fmla="*/ 1391672815 h 421"/>
                  <a:gd name="T6" fmla="*/ 1148268553 w 278"/>
                  <a:gd name="T7" fmla="*/ 1196838068 h 421"/>
                  <a:gd name="T8" fmla="*/ 1275871374 w 278"/>
                  <a:gd name="T9" fmla="*/ 985293199 h 421"/>
                  <a:gd name="T10" fmla="*/ 1336883810 w 278"/>
                  <a:gd name="T11" fmla="*/ 796049287 h 421"/>
                  <a:gd name="T12" fmla="*/ 1359070102 w 278"/>
                  <a:gd name="T13" fmla="*/ 612333472 h 421"/>
                  <a:gd name="T14" fmla="*/ 1347976867 w 278"/>
                  <a:gd name="T15" fmla="*/ 484307312 h 421"/>
                  <a:gd name="T16" fmla="*/ 1309150901 w 278"/>
                  <a:gd name="T17" fmla="*/ 372959727 h 421"/>
                  <a:gd name="T18" fmla="*/ 1253684905 w 278"/>
                  <a:gd name="T19" fmla="*/ 267202977 h 421"/>
                  <a:gd name="T20" fmla="*/ 1181579412 w 278"/>
                  <a:gd name="T21" fmla="*/ 172565336 h 421"/>
                  <a:gd name="T22" fmla="*/ 1087256117 w 278"/>
                  <a:gd name="T23" fmla="*/ 105756750 h 421"/>
                  <a:gd name="T24" fmla="*/ 976324303 w 278"/>
                  <a:gd name="T25" fmla="*/ 50098642 h 421"/>
                  <a:gd name="T26" fmla="*/ 859814716 w 278"/>
                  <a:gd name="T27" fmla="*/ 11119109 h 421"/>
                  <a:gd name="T28" fmla="*/ 726696787 w 278"/>
                  <a:gd name="T29" fmla="*/ 0 h 421"/>
                  <a:gd name="T30" fmla="*/ 588000731 w 278"/>
                  <a:gd name="T31" fmla="*/ 11119109 h 421"/>
                  <a:gd name="T32" fmla="*/ 471522477 w 278"/>
                  <a:gd name="T33" fmla="*/ 44538999 h 421"/>
                  <a:gd name="T34" fmla="*/ 360559330 w 278"/>
                  <a:gd name="T35" fmla="*/ 100197107 h 421"/>
                  <a:gd name="T36" fmla="*/ 260720927 w 278"/>
                  <a:gd name="T37" fmla="*/ 172565336 h 421"/>
                  <a:gd name="T38" fmla="*/ 171975405 w 278"/>
                  <a:gd name="T39" fmla="*/ 272762443 h 421"/>
                  <a:gd name="T40" fmla="*/ 105385197 w 278"/>
                  <a:gd name="T41" fmla="*/ 395229137 h 421"/>
                  <a:gd name="T42" fmla="*/ 49919201 w 278"/>
                  <a:gd name="T43" fmla="*/ 528846310 h 421"/>
                  <a:gd name="T44" fmla="*/ 5546617 w 278"/>
                  <a:gd name="T45" fmla="*/ 690261168 h 421"/>
                  <a:gd name="T46" fmla="*/ 133149439 w 278"/>
                  <a:gd name="T47" fmla="*/ 590064061 h 421"/>
                  <a:gd name="T48" fmla="*/ 205254932 w 278"/>
                  <a:gd name="T49" fmla="*/ 456478258 h 421"/>
                  <a:gd name="T50" fmla="*/ 260720927 w 278"/>
                  <a:gd name="T51" fmla="*/ 384110205 h 421"/>
                  <a:gd name="T52" fmla="*/ 316186746 w 278"/>
                  <a:gd name="T53" fmla="*/ 328420551 h 421"/>
                  <a:gd name="T54" fmla="*/ 377199182 w 278"/>
                  <a:gd name="T55" fmla="*/ 295032031 h 421"/>
                  <a:gd name="T56" fmla="*/ 454882625 w 278"/>
                  <a:gd name="T57" fmla="*/ 272762443 h 421"/>
                  <a:gd name="T58" fmla="*/ 532534912 w 278"/>
                  <a:gd name="T59" fmla="*/ 261643334 h 421"/>
                  <a:gd name="T60" fmla="*/ 632373492 w 278"/>
                  <a:gd name="T61" fmla="*/ 261643334 h 421"/>
                  <a:gd name="T62" fmla="*/ 732243227 w 278"/>
                  <a:gd name="T63" fmla="*/ 278322086 h 421"/>
                  <a:gd name="T64" fmla="*/ 820988572 w 278"/>
                  <a:gd name="T65" fmla="*/ 311741975 h 421"/>
                  <a:gd name="T66" fmla="*/ 898640860 w 278"/>
                  <a:gd name="T67" fmla="*/ 367400083 h 421"/>
                  <a:gd name="T68" fmla="*/ 965231245 w 278"/>
                  <a:gd name="T69" fmla="*/ 428649204 h 421"/>
                  <a:gd name="T70" fmla="*/ 1015150447 w 278"/>
                  <a:gd name="T71" fmla="*/ 512136366 h 421"/>
                  <a:gd name="T72" fmla="*/ 1042883356 w 278"/>
                  <a:gd name="T73" fmla="*/ 601214540 h 421"/>
                  <a:gd name="T74" fmla="*/ 1065069825 w 278"/>
                  <a:gd name="T75" fmla="*/ 706971113 h 421"/>
                  <a:gd name="T76" fmla="*/ 1065069825 w 278"/>
                  <a:gd name="T77" fmla="*/ 807168396 h 421"/>
                  <a:gd name="T78" fmla="*/ 1042883356 w 278"/>
                  <a:gd name="T79" fmla="*/ 901806037 h 421"/>
                  <a:gd name="T80" fmla="*/ 998510772 w 278"/>
                  <a:gd name="T81" fmla="*/ 1068811730 h 421"/>
                  <a:gd name="T82" fmla="*/ 887547625 w 278"/>
                  <a:gd name="T83" fmla="*/ 1291475708 h 421"/>
                  <a:gd name="T84" fmla="*/ 732243227 w 278"/>
                  <a:gd name="T85" fmla="*/ 1508580043 h 421"/>
                  <a:gd name="T86" fmla="*/ 0 w 278"/>
                  <a:gd name="T87" fmla="*/ 2147483647 h 421"/>
                  <a:gd name="T88" fmla="*/ 1347976867 w 278"/>
                  <a:gd name="T89" fmla="*/ 2147483647 h 421"/>
                  <a:gd name="T90" fmla="*/ 1486672923 w 278"/>
                  <a:gd name="T91" fmla="*/ 1848151072 h 421"/>
                  <a:gd name="T92" fmla="*/ 1425660488 w 278"/>
                  <a:gd name="T93" fmla="*/ 1948348356 h 421"/>
                  <a:gd name="T94" fmla="*/ 1359070102 w 278"/>
                  <a:gd name="T95" fmla="*/ 2015156943 h 421"/>
                  <a:gd name="T96" fmla="*/ 1292511049 w 278"/>
                  <a:gd name="T97" fmla="*/ 2059664572 h 421"/>
                  <a:gd name="T98" fmla="*/ 1225951996 w 278"/>
                  <a:gd name="T99" fmla="*/ 2076374517 h 421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78"/>
                  <a:gd name="T151" fmla="*/ 0 h 421"/>
                  <a:gd name="T152" fmla="*/ 278 w 278"/>
                  <a:gd name="T153" fmla="*/ 421 h 421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78" h="421">
                    <a:moveTo>
                      <a:pt x="62" y="373"/>
                    </a:moveTo>
                    <a:lnTo>
                      <a:pt x="69" y="365"/>
                    </a:lnTo>
                    <a:lnTo>
                      <a:pt x="111" y="322"/>
                    </a:lnTo>
                    <a:lnTo>
                      <a:pt x="143" y="288"/>
                    </a:lnTo>
                    <a:lnTo>
                      <a:pt x="166" y="264"/>
                    </a:lnTo>
                    <a:lnTo>
                      <a:pt x="179" y="250"/>
                    </a:lnTo>
                    <a:lnTo>
                      <a:pt x="194" y="233"/>
                    </a:lnTo>
                    <a:lnTo>
                      <a:pt x="207" y="215"/>
                    </a:lnTo>
                    <a:lnTo>
                      <a:pt x="220" y="196"/>
                    </a:lnTo>
                    <a:lnTo>
                      <a:pt x="230" y="177"/>
                    </a:lnTo>
                    <a:lnTo>
                      <a:pt x="236" y="161"/>
                    </a:lnTo>
                    <a:lnTo>
                      <a:pt x="241" y="143"/>
                    </a:lnTo>
                    <a:lnTo>
                      <a:pt x="244" y="126"/>
                    </a:lnTo>
                    <a:lnTo>
                      <a:pt x="245" y="110"/>
                    </a:lnTo>
                    <a:lnTo>
                      <a:pt x="245" y="99"/>
                    </a:lnTo>
                    <a:lnTo>
                      <a:pt x="243" y="87"/>
                    </a:lnTo>
                    <a:lnTo>
                      <a:pt x="241" y="77"/>
                    </a:lnTo>
                    <a:lnTo>
                      <a:pt x="236" y="67"/>
                    </a:lnTo>
                    <a:lnTo>
                      <a:pt x="232" y="57"/>
                    </a:lnTo>
                    <a:lnTo>
                      <a:pt x="226" y="48"/>
                    </a:lnTo>
                    <a:lnTo>
                      <a:pt x="220" y="39"/>
                    </a:lnTo>
                    <a:lnTo>
                      <a:pt x="213" y="31"/>
                    </a:lnTo>
                    <a:lnTo>
                      <a:pt x="204" y="25"/>
                    </a:lnTo>
                    <a:lnTo>
                      <a:pt x="196" y="19"/>
                    </a:lnTo>
                    <a:lnTo>
                      <a:pt x="186" y="13"/>
                    </a:lnTo>
                    <a:lnTo>
                      <a:pt x="176" y="9"/>
                    </a:lnTo>
                    <a:lnTo>
                      <a:pt x="166" y="4"/>
                    </a:lnTo>
                    <a:lnTo>
                      <a:pt x="155" y="2"/>
                    </a:lnTo>
                    <a:lnTo>
                      <a:pt x="142" y="1"/>
                    </a:lnTo>
                    <a:lnTo>
                      <a:pt x="131" y="0"/>
                    </a:lnTo>
                    <a:lnTo>
                      <a:pt x="119" y="0"/>
                    </a:lnTo>
                    <a:lnTo>
                      <a:pt x="106" y="2"/>
                    </a:lnTo>
                    <a:lnTo>
                      <a:pt x="95" y="4"/>
                    </a:lnTo>
                    <a:lnTo>
                      <a:pt x="85" y="8"/>
                    </a:lnTo>
                    <a:lnTo>
                      <a:pt x="74" y="12"/>
                    </a:lnTo>
                    <a:lnTo>
                      <a:pt x="65" y="18"/>
                    </a:lnTo>
                    <a:lnTo>
                      <a:pt x="56" y="25"/>
                    </a:lnTo>
                    <a:lnTo>
                      <a:pt x="47" y="31"/>
                    </a:lnTo>
                    <a:lnTo>
                      <a:pt x="39" y="40"/>
                    </a:lnTo>
                    <a:lnTo>
                      <a:pt x="31" y="49"/>
                    </a:lnTo>
                    <a:lnTo>
                      <a:pt x="25" y="59"/>
                    </a:lnTo>
                    <a:lnTo>
                      <a:pt x="19" y="71"/>
                    </a:lnTo>
                    <a:lnTo>
                      <a:pt x="13" y="83"/>
                    </a:lnTo>
                    <a:lnTo>
                      <a:pt x="9" y="95"/>
                    </a:lnTo>
                    <a:lnTo>
                      <a:pt x="4" y="110"/>
                    </a:lnTo>
                    <a:lnTo>
                      <a:pt x="1" y="124"/>
                    </a:lnTo>
                    <a:lnTo>
                      <a:pt x="15" y="128"/>
                    </a:lnTo>
                    <a:lnTo>
                      <a:pt x="24" y="106"/>
                    </a:lnTo>
                    <a:lnTo>
                      <a:pt x="32" y="89"/>
                    </a:lnTo>
                    <a:lnTo>
                      <a:pt x="37" y="82"/>
                    </a:lnTo>
                    <a:lnTo>
                      <a:pt x="41" y="75"/>
                    </a:lnTo>
                    <a:lnTo>
                      <a:pt x="47" y="69"/>
                    </a:lnTo>
                    <a:lnTo>
                      <a:pt x="52" y="64"/>
                    </a:lnTo>
                    <a:lnTo>
                      <a:pt x="57" y="59"/>
                    </a:lnTo>
                    <a:lnTo>
                      <a:pt x="63" y="56"/>
                    </a:lnTo>
                    <a:lnTo>
                      <a:pt x="68" y="53"/>
                    </a:lnTo>
                    <a:lnTo>
                      <a:pt x="75" y="50"/>
                    </a:lnTo>
                    <a:lnTo>
                      <a:pt x="82" y="49"/>
                    </a:lnTo>
                    <a:lnTo>
                      <a:pt x="88" y="48"/>
                    </a:lnTo>
                    <a:lnTo>
                      <a:pt x="96" y="47"/>
                    </a:lnTo>
                    <a:lnTo>
                      <a:pt x="104" y="47"/>
                    </a:lnTo>
                    <a:lnTo>
                      <a:pt x="114" y="47"/>
                    </a:lnTo>
                    <a:lnTo>
                      <a:pt x="123" y="48"/>
                    </a:lnTo>
                    <a:lnTo>
                      <a:pt x="132" y="50"/>
                    </a:lnTo>
                    <a:lnTo>
                      <a:pt x="140" y="53"/>
                    </a:lnTo>
                    <a:lnTo>
                      <a:pt x="148" y="56"/>
                    </a:lnTo>
                    <a:lnTo>
                      <a:pt x="156" y="61"/>
                    </a:lnTo>
                    <a:lnTo>
                      <a:pt x="162" y="66"/>
                    </a:lnTo>
                    <a:lnTo>
                      <a:pt x="168" y="72"/>
                    </a:lnTo>
                    <a:lnTo>
                      <a:pt x="174" y="77"/>
                    </a:lnTo>
                    <a:lnTo>
                      <a:pt x="178" y="84"/>
                    </a:lnTo>
                    <a:lnTo>
                      <a:pt x="183" y="92"/>
                    </a:lnTo>
                    <a:lnTo>
                      <a:pt x="186" y="100"/>
                    </a:lnTo>
                    <a:lnTo>
                      <a:pt x="188" y="108"/>
                    </a:lnTo>
                    <a:lnTo>
                      <a:pt x="190" y="117"/>
                    </a:lnTo>
                    <a:lnTo>
                      <a:pt x="192" y="127"/>
                    </a:lnTo>
                    <a:lnTo>
                      <a:pt x="192" y="137"/>
                    </a:lnTo>
                    <a:lnTo>
                      <a:pt x="192" y="145"/>
                    </a:lnTo>
                    <a:lnTo>
                      <a:pt x="190" y="154"/>
                    </a:lnTo>
                    <a:lnTo>
                      <a:pt x="188" y="162"/>
                    </a:lnTo>
                    <a:lnTo>
                      <a:pt x="186" y="173"/>
                    </a:lnTo>
                    <a:lnTo>
                      <a:pt x="180" y="192"/>
                    </a:lnTo>
                    <a:lnTo>
                      <a:pt x="171" y="212"/>
                    </a:lnTo>
                    <a:lnTo>
                      <a:pt x="160" y="232"/>
                    </a:lnTo>
                    <a:lnTo>
                      <a:pt x="147" y="252"/>
                    </a:lnTo>
                    <a:lnTo>
                      <a:pt x="132" y="271"/>
                    </a:lnTo>
                    <a:lnTo>
                      <a:pt x="115" y="290"/>
                    </a:lnTo>
                    <a:lnTo>
                      <a:pt x="0" y="413"/>
                    </a:lnTo>
                    <a:lnTo>
                      <a:pt x="0" y="421"/>
                    </a:lnTo>
                    <a:lnTo>
                      <a:pt x="243" y="421"/>
                    </a:lnTo>
                    <a:lnTo>
                      <a:pt x="278" y="335"/>
                    </a:lnTo>
                    <a:lnTo>
                      <a:pt x="268" y="332"/>
                    </a:lnTo>
                    <a:lnTo>
                      <a:pt x="262" y="342"/>
                    </a:lnTo>
                    <a:lnTo>
                      <a:pt x="257" y="350"/>
                    </a:lnTo>
                    <a:lnTo>
                      <a:pt x="251" y="356"/>
                    </a:lnTo>
                    <a:lnTo>
                      <a:pt x="245" y="362"/>
                    </a:lnTo>
                    <a:lnTo>
                      <a:pt x="239" y="368"/>
                    </a:lnTo>
                    <a:lnTo>
                      <a:pt x="233" y="370"/>
                    </a:lnTo>
                    <a:lnTo>
                      <a:pt x="226" y="372"/>
                    </a:lnTo>
                    <a:lnTo>
                      <a:pt x="221" y="373"/>
                    </a:lnTo>
                    <a:lnTo>
                      <a:pt x="62" y="37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63" name="Freeform 353"/>
              <p:cNvSpPr>
                <a:spLocks/>
              </p:cNvSpPr>
              <p:nvPr/>
            </p:nvSpPr>
            <p:spPr bwMode="auto">
              <a:xfrm>
                <a:off x="8207375" y="3700463"/>
                <a:ext cx="133350" cy="53975"/>
              </a:xfrm>
              <a:custGeom>
                <a:avLst/>
                <a:gdLst>
                  <a:gd name="T0" fmla="*/ 2147483647 w 755"/>
                  <a:gd name="T1" fmla="*/ 996277119 h 304"/>
                  <a:gd name="T2" fmla="*/ 2147483647 w 755"/>
                  <a:gd name="T3" fmla="*/ 1102606804 h 304"/>
                  <a:gd name="T4" fmla="*/ 2147483647 w 755"/>
                  <a:gd name="T5" fmla="*/ 1264922768 h 304"/>
                  <a:gd name="T6" fmla="*/ 2147483647 w 755"/>
                  <a:gd name="T7" fmla="*/ 1472002471 h 304"/>
                  <a:gd name="T8" fmla="*/ 2147483647 w 755"/>
                  <a:gd name="T9" fmla="*/ 1611936388 h 304"/>
                  <a:gd name="T10" fmla="*/ 2147483647 w 755"/>
                  <a:gd name="T11" fmla="*/ 1656731731 h 304"/>
                  <a:gd name="T12" fmla="*/ 2147483647 w 755"/>
                  <a:gd name="T13" fmla="*/ 1679113601 h 304"/>
                  <a:gd name="T14" fmla="*/ 2147483647 w 755"/>
                  <a:gd name="T15" fmla="*/ 1690304537 h 304"/>
                  <a:gd name="T16" fmla="*/ 2147483647 w 755"/>
                  <a:gd name="T17" fmla="*/ 1690304537 h 304"/>
                  <a:gd name="T18" fmla="*/ 2147483647 w 755"/>
                  <a:gd name="T19" fmla="*/ 1667922666 h 304"/>
                  <a:gd name="T20" fmla="*/ 2147483647 w 755"/>
                  <a:gd name="T21" fmla="*/ 1578363582 h 304"/>
                  <a:gd name="T22" fmla="*/ 2147483647 w 755"/>
                  <a:gd name="T23" fmla="*/ 1404856684 h 304"/>
                  <a:gd name="T24" fmla="*/ 2147483647 w 755"/>
                  <a:gd name="T25" fmla="*/ 1253731833 h 304"/>
                  <a:gd name="T26" fmla="*/ 2147483647 w 755"/>
                  <a:gd name="T27" fmla="*/ 1152981814 h 304"/>
                  <a:gd name="T28" fmla="*/ 2147483647 w 755"/>
                  <a:gd name="T29" fmla="*/ 1052231794 h 304"/>
                  <a:gd name="T30" fmla="*/ 2147483647 w 755"/>
                  <a:gd name="T31" fmla="*/ 957093222 h 304"/>
                  <a:gd name="T32" fmla="*/ 2147483647 w 755"/>
                  <a:gd name="T33" fmla="*/ 895527278 h 304"/>
                  <a:gd name="T34" fmla="*/ 2147483647 w 755"/>
                  <a:gd name="T35" fmla="*/ 873145408 h 304"/>
                  <a:gd name="T36" fmla="*/ 2147483647 w 755"/>
                  <a:gd name="T37" fmla="*/ 828350064 h 304"/>
                  <a:gd name="T38" fmla="*/ 2147483647 w 755"/>
                  <a:gd name="T39" fmla="*/ 800388528 h 304"/>
                  <a:gd name="T40" fmla="*/ 2147483647 w 755"/>
                  <a:gd name="T41" fmla="*/ 750013519 h 304"/>
                  <a:gd name="T42" fmla="*/ 2147483647 w 755"/>
                  <a:gd name="T43" fmla="*/ 632461295 h 304"/>
                  <a:gd name="T44" fmla="*/ 2147483647 w 755"/>
                  <a:gd name="T45" fmla="*/ 509329583 h 304"/>
                  <a:gd name="T46" fmla="*/ 2147483647 w 755"/>
                  <a:gd name="T47" fmla="*/ 408579564 h 304"/>
                  <a:gd name="T48" fmla="*/ 2147483647 w 755"/>
                  <a:gd name="T49" fmla="*/ 285447675 h 304"/>
                  <a:gd name="T50" fmla="*/ 2147483647 w 755"/>
                  <a:gd name="T51" fmla="*/ 145513759 h 304"/>
                  <a:gd name="T52" fmla="*/ 2147483647 w 755"/>
                  <a:gd name="T53" fmla="*/ 39184075 h 304"/>
                  <a:gd name="T54" fmla="*/ 2147483647 w 755"/>
                  <a:gd name="T55" fmla="*/ 5611269 h 304"/>
                  <a:gd name="T56" fmla="*/ 2147483647 w 755"/>
                  <a:gd name="T57" fmla="*/ 0 h 304"/>
                  <a:gd name="T58" fmla="*/ 2147483647 w 755"/>
                  <a:gd name="T59" fmla="*/ 16802204 h 304"/>
                  <a:gd name="T60" fmla="*/ 2147483647 w 755"/>
                  <a:gd name="T61" fmla="*/ 44763740 h 304"/>
                  <a:gd name="T62" fmla="*/ 2147483647 w 755"/>
                  <a:gd name="T63" fmla="*/ 89559084 h 304"/>
                  <a:gd name="T64" fmla="*/ 2147483647 w 755"/>
                  <a:gd name="T65" fmla="*/ 223881731 h 304"/>
                  <a:gd name="T66" fmla="*/ 2147483647 w 755"/>
                  <a:gd name="T67" fmla="*/ 425381769 h 304"/>
                  <a:gd name="T68" fmla="*/ 2147483647 w 755"/>
                  <a:gd name="T69" fmla="*/ 593277398 h 304"/>
                  <a:gd name="T70" fmla="*/ 2147483647 w 755"/>
                  <a:gd name="T71" fmla="*/ 699638509 h 304"/>
                  <a:gd name="T72" fmla="*/ 154261753 w 755"/>
                  <a:gd name="T73" fmla="*/ 750013519 h 304"/>
                  <a:gd name="T74" fmla="*/ 49600901 w 755"/>
                  <a:gd name="T75" fmla="*/ 766784119 h 304"/>
                  <a:gd name="T76" fmla="*/ 16533634 w 755"/>
                  <a:gd name="T77" fmla="*/ 794777259 h 304"/>
                  <a:gd name="T78" fmla="*/ 0 w 755"/>
                  <a:gd name="T79" fmla="*/ 845152268 h 304"/>
                  <a:gd name="T80" fmla="*/ 16533634 w 755"/>
                  <a:gd name="T81" fmla="*/ 901106943 h 304"/>
                  <a:gd name="T82" fmla="*/ 49600901 w 755"/>
                  <a:gd name="T83" fmla="*/ 934711352 h 304"/>
                  <a:gd name="T84" fmla="*/ 154261753 w 755"/>
                  <a:gd name="T85" fmla="*/ 945902287 h 3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4"/>
                  <a:gd name="T131" fmla="*/ 755 w 755"/>
                  <a:gd name="T132" fmla="*/ 304 h 30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4">
                    <a:moveTo>
                      <a:pt x="684" y="169"/>
                    </a:moveTo>
                    <a:lnTo>
                      <a:pt x="673" y="178"/>
                    </a:lnTo>
                    <a:lnTo>
                      <a:pt x="661" y="187"/>
                    </a:lnTo>
                    <a:lnTo>
                      <a:pt x="651" y="197"/>
                    </a:lnTo>
                    <a:lnTo>
                      <a:pt x="642" y="207"/>
                    </a:lnTo>
                    <a:lnTo>
                      <a:pt x="627" y="226"/>
                    </a:lnTo>
                    <a:lnTo>
                      <a:pt x="614" y="246"/>
                    </a:lnTo>
                    <a:lnTo>
                      <a:pt x="604" y="263"/>
                    </a:lnTo>
                    <a:lnTo>
                      <a:pt x="597" y="278"/>
                    </a:lnTo>
                    <a:lnTo>
                      <a:pt x="593" y="288"/>
                    </a:lnTo>
                    <a:lnTo>
                      <a:pt x="592" y="294"/>
                    </a:lnTo>
                    <a:lnTo>
                      <a:pt x="592" y="296"/>
                    </a:lnTo>
                    <a:lnTo>
                      <a:pt x="593" y="298"/>
                    </a:lnTo>
                    <a:lnTo>
                      <a:pt x="594" y="300"/>
                    </a:lnTo>
                    <a:lnTo>
                      <a:pt x="596" y="301"/>
                    </a:lnTo>
                    <a:lnTo>
                      <a:pt x="600" y="302"/>
                    </a:lnTo>
                    <a:lnTo>
                      <a:pt x="604" y="304"/>
                    </a:lnTo>
                    <a:lnTo>
                      <a:pt x="611" y="302"/>
                    </a:lnTo>
                    <a:lnTo>
                      <a:pt x="614" y="300"/>
                    </a:lnTo>
                    <a:lnTo>
                      <a:pt x="616" y="298"/>
                    </a:lnTo>
                    <a:lnTo>
                      <a:pt x="619" y="295"/>
                    </a:lnTo>
                    <a:lnTo>
                      <a:pt x="623" y="282"/>
                    </a:lnTo>
                    <a:lnTo>
                      <a:pt x="631" y="268"/>
                    </a:lnTo>
                    <a:lnTo>
                      <a:pt x="641" y="251"/>
                    </a:lnTo>
                    <a:lnTo>
                      <a:pt x="653" y="233"/>
                    </a:lnTo>
                    <a:lnTo>
                      <a:pt x="661" y="224"/>
                    </a:lnTo>
                    <a:lnTo>
                      <a:pt x="670" y="215"/>
                    </a:lnTo>
                    <a:lnTo>
                      <a:pt x="679" y="206"/>
                    </a:lnTo>
                    <a:lnTo>
                      <a:pt x="689" y="197"/>
                    </a:lnTo>
                    <a:lnTo>
                      <a:pt x="702" y="188"/>
                    </a:lnTo>
                    <a:lnTo>
                      <a:pt x="714" y="179"/>
                    </a:lnTo>
                    <a:lnTo>
                      <a:pt x="729" y="171"/>
                    </a:lnTo>
                    <a:lnTo>
                      <a:pt x="743" y="164"/>
                    </a:lnTo>
                    <a:lnTo>
                      <a:pt x="750" y="160"/>
                    </a:lnTo>
                    <a:lnTo>
                      <a:pt x="753" y="158"/>
                    </a:lnTo>
                    <a:lnTo>
                      <a:pt x="755" y="156"/>
                    </a:lnTo>
                    <a:lnTo>
                      <a:pt x="755" y="151"/>
                    </a:lnTo>
                    <a:lnTo>
                      <a:pt x="754" y="148"/>
                    </a:lnTo>
                    <a:lnTo>
                      <a:pt x="753" y="146"/>
                    </a:lnTo>
                    <a:lnTo>
                      <a:pt x="751" y="143"/>
                    </a:lnTo>
                    <a:lnTo>
                      <a:pt x="750" y="143"/>
                    </a:lnTo>
                    <a:lnTo>
                      <a:pt x="732" y="134"/>
                    </a:lnTo>
                    <a:lnTo>
                      <a:pt x="715" y="124"/>
                    </a:lnTo>
                    <a:lnTo>
                      <a:pt x="697" y="113"/>
                    </a:lnTo>
                    <a:lnTo>
                      <a:pt x="680" y="99"/>
                    </a:lnTo>
                    <a:lnTo>
                      <a:pt x="671" y="91"/>
                    </a:lnTo>
                    <a:lnTo>
                      <a:pt x="664" y="82"/>
                    </a:lnTo>
                    <a:lnTo>
                      <a:pt x="656" y="73"/>
                    </a:lnTo>
                    <a:lnTo>
                      <a:pt x="648" y="63"/>
                    </a:lnTo>
                    <a:lnTo>
                      <a:pt x="640" y="51"/>
                    </a:lnTo>
                    <a:lnTo>
                      <a:pt x="633" y="39"/>
                    </a:lnTo>
                    <a:lnTo>
                      <a:pt x="625" y="26"/>
                    </a:lnTo>
                    <a:lnTo>
                      <a:pt x="619" y="12"/>
                    </a:lnTo>
                    <a:lnTo>
                      <a:pt x="616" y="7"/>
                    </a:lnTo>
                    <a:lnTo>
                      <a:pt x="614" y="3"/>
                    </a:lnTo>
                    <a:lnTo>
                      <a:pt x="610" y="1"/>
                    </a:lnTo>
                    <a:lnTo>
                      <a:pt x="604" y="0"/>
                    </a:lnTo>
                    <a:lnTo>
                      <a:pt x="600" y="0"/>
                    </a:lnTo>
                    <a:lnTo>
                      <a:pt x="596" y="2"/>
                    </a:lnTo>
                    <a:lnTo>
                      <a:pt x="594" y="3"/>
                    </a:lnTo>
                    <a:lnTo>
                      <a:pt x="593" y="6"/>
                    </a:lnTo>
                    <a:lnTo>
                      <a:pt x="592" y="8"/>
                    </a:lnTo>
                    <a:lnTo>
                      <a:pt x="592" y="10"/>
                    </a:lnTo>
                    <a:lnTo>
                      <a:pt x="593" y="16"/>
                    </a:lnTo>
                    <a:lnTo>
                      <a:pt x="597" y="26"/>
                    </a:lnTo>
                    <a:lnTo>
                      <a:pt x="604" y="40"/>
                    </a:lnTo>
                    <a:lnTo>
                      <a:pt x="614" y="57"/>
                    </a:lnTo>
                    <a:lnTo>
                      <a:pt x="627" y="76"/>
                    </a:lnTo>
                    <a:lnTo>
                      <a:pt x="642" y="96"/>
                    </a:lnTo>
                    <a:lnTo>
                      <a:pt x="651" y="106"/>
                    </a:lnTo>
                    <a:lnTo>
                      <a:pt x="661" y="116"/>
                    </a:lnTo>
                    <a:lnTo>
                      <a:pt x="673" y="125"/>
                    </a:lnTo>
                    <a:lnTo>
                      <a:pt x="684" y="134"/>
                    </a:lnTo>
                    <a:lnTo>
                      <a:pt x="28" y="134"/>
                    </a:lnTo>
                    <a:lnTo>
                      <a:pt x="18" y="134"/>
                    </a:lnTo>
                    <a:lnTo>
                      <a:pt x="9" y="137"/>
                    </a:lnTo>
                    <a:lnTo>
                      <a:pt x="6" y="139"/>
                    </a:lnTo>
                    <a:lnTo>
                      <a:pt x="3" y="142"/>
                    </a:lnTo>
                    <a:lnTo>
                      <a:pt x="2" y="146"/>
                    </a:lnTo>
                    <a:lnTo>
                      <a:pt x="0" y="151"/>
                    </a:lnTo>
                    <a:lnTo>
                      <a:pt x="2" y="157"/>
                    </a:lnTo>
                    <a:lnTo>
                      <a:pt x="3" y="161"/>
                    </a:lnTo>
                    <a:lnTo>
                      <a:pt x="6" y="165"/>
                    </a:lnTo>
                    <a:lnTo>
                      <a:pt x="9" y="167"/>
                    </a:lnTo>
                    <a:lnTo>
                      <a:pt x="18" y="168"/>
                    </a:lnTo>
                    <a:lnTo>
                      <a:pt x="28" y="169"/>
                    </a:lnTo>
                    <a:lnTo>
                      <a:pt x="684" y="16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64" name="Freeform 354"/>
              <p:cNvSpPr>
                <a:spLocks/>
              </p:cNvSpPr>
              <p:nvPr/>
            </p:nvSpPr>
            <p:spPr bwMode="auto">
              <a:xfrm>
                <a:off x="8385175" y="3698875"/>
                <a:ext cx="61912" cy="68263"/>
              </a:xfrm>
              <a:custGeom>
                <a:avLst/>
                <a:gdLst>
                  <a:gd name="T0" fmla="*/ 624148152 w 345"/>
                  <a:gd name="T1" fmla="*/ 0 h 392"/>
                  <a:gd name="T2" fmla="*/ 300528923 w 345"/>
                  <a:gd name="T3" fmla="*/ 73931964 h 392"/>
                  <a:gd name="T4" fmla="*/ 0 w 345"/>
                  <a:gd name="T5" fmla="*/ 116174571 h 392"/>
                  <a:gd name="T6" fmla="*/ 52009669 w 345"/>
                  <a:gd name="T7" fmla="*/ 174276832 h 392"/>
                  <a:gd name="T8" fmla="*/ 173386979 w 345"/>
                  <a:gd name="T9" fmla="*/ 174276832 h 392"/>
                  <a:gd name="T10" fmla="*/ 265845103 w 345"/>
                  <a:gd name="T11" fmla="*/ 200659437 h 392"/>
                  <a:gd name="T12" fmla="*/ 317854772 w 345"/>
                  <a:gd name="T13" fmla="*/ 221795891 h 392"/>
                  <a:gd name="T14" fmla="*/ 346741835 w 345"/>
                  <a:gd name="T15" fmla="*/ 258761872 h 392"/>
                  <a:gd name="T16" fmla="*/ 381425655 w 345"/>
                  <a:gd name="T17" fmla="*/ 311557556 h 392"/>
                  <a:gd name="T18" fmla="*/ 410312718 w 345"/>
                  <a:gd name="T19" fmla="*/ 422455501 h 392"/>
                  <a:gd name="T20" fmla="*/ 450761173 w 345"/>
                  <a:gd name="T21" fmla="*/ 612561862 h 392"/>
                  <a:gd name="T22" fmla="*/ 479680358 w 345"/>
                  <a:gd name="T23" fmla="*/ 770978865 h 392"/>
                  <a:gd name="T24" fmla="*/ 491241751 w 345"/>
                  <a:gd name="T25" fmla="*/ 903013264 h 392"/>
                  <a:gd name="T26" fmla="*/ 525893269 w 345"/>
                  <a:gd name="T27" fmla="*/ 1230430649 h 392"/>
                  <a:gd name="T28" fmla="*/ 554812634 w 345"/>
                  <a:gd name="T29" fmla="*/ 1584230638 h 392"/>
                  <a:gd name="T30" fmla="*/ 560577090 w 345"/>
                  <a:gd name="T31" fmla="*/ 1732094565 h 392"/>
                  <a:gd name="T32" fmla="*/ 560577090 w 345"/>
                  <a:gd name="T33" fmla="*/ 1827162983 h 392"/>
                  <a:gd name="T34" fmla="*/ 560577090 w 345"/>
                  <a:gd name="T35" fmla="*/ 1990856438 h 392"/>
                  <a:gd name="T36" fmla="*/ 583699696 w 345"/>
                  <a:gd name="T37" fmla="*/ 2048928573 h 392"/>
                  <a:gd name="T38" fmla="*/ 601025545 w 345"/>
                  <a:gd name="T39" fmla="*/ 2070065027 h 392"/>
                  <a:gd name="T40" fmla="*/ 635709365 w 345"/>
                  <a:gd name="T41" fmla="*/ 2070065027 h 392"/>
                  <a:gd name="T42" fmla="*/ 693515792 w 345"/>
                  <a:gd name="T43" fmla="*/ 2038375496 h 392"/>
                  <a:gd name="T44" fmla="*/ 820657737 w 345"/>
                  <a:gd name="T45" fmla="*/ 1932754002 h 392"/>
                  <a:gd name="T46" fmla="*/ 1271418731 w 345"/>
                  <a:gd name="T47" fmla="*/ 1478609144 h 392"/>
                  <a:gd name="T48" fmla="*/ 1433244496 w 345"/>
                  <a:gd name="T49" fmla="*/ 1293779235 h 392"/>
                  <a:gd name="T50" fmla="*/ 1629721779 w 345"/>
                  <a:gd name="T51" fmla="*/ 1050877191 h 392"/>
                  <a:gd name="T52" fmla="*/ 1797344302 w 345"/>
                  <a:gd name="T53" fmla="*/ 802668396 h 392"/>
                  <a:gd name="T54" fmla="*/ 1907128096 w 345"/>
                  <a:gd name="T55" fmla="*/ 602008785 h 392"/>
                  <a:gd name="T56" fmla="*/ 1970699158 w 345"/>
                  <a:gd name="T57" fmla="*/ 427731953 h 392"/>
                  <a:gd name="T58" fmla="*/ 1993821585 w 345"/>
                  <a:gd name="T59" fmla="*/ 274591400 h 392"/>
                  <a:gd name="T60" fmla="*/ 1970699158 w 345"/>
                  <a:gd name="T61" fmla="*/ 168970080 h 392"/>
                  <a:gd name="T62" fmla="*/ 1912924854 w 345"/>
                  <a:gd name="T63" fmla="*/ 79208415 h 392"/>
                  <a:gd name="T64" fmla="*/ 1831996000 w 345"/>
                  <a:gd name="T65" fmla="*/ 26412905 h 392"/>
                  <a:gd name="T66" fmla="*/ 1722212026 w 345"/>
                  <a:gd name="T67" fmla="*/ 5276451 h 392"/>
                  <a:gd name="T68" fmla="*/ 1641283172 w 345"/>
                  <a:gd name="T69" fmla="*/ 15829528 h 392"/>
                  <a:gd name="T70" fmla="*/ 1583508868 w 345"/>
                  <a:gd name="T71" fmla="*/ 47519058 h 392"/>
                  <a:gd name="T72" fmla="*/ 1548825047 w 345"/>
                  <a:gd name="T73" fmla="*/ 95068417 h 392"/>
                  <a:gd name="T74" fmla="*/ 1531499198 w 345"/>
                  <a:gd name="T75" fmla="*/ 147863927 h 392"/>
                  <a:gd name="T76" fmla="*/ 1554589683 w 345"/>
                  <a:gd name="T77" fmla="*/ 242902044 h 392"/>
                  <a:gd name="T78" fmla="*/ 1589273503 w 345"/>
                  <a:gd name="T79" fmla="*/ 301004480 h 392"/>
                  <a:gd name="T80" fmla="*/ 1716415268 w 345"/>
                  <a:gd name="T81" fmla="*/ 417178876 h 392"/>
                  <a:gd name="T82" fmla="*/ 1733773419 w 345"/>
                  <a:gd name="T83" fmla="*/ 469974386 h 392"/>
                  <a:gd name="T84" fmla="*/ 1733773419 w 345"/>
                  <a:gd name="T85" fmla="*/ 549213275 h 392"/>
                  <a:gd name="T86" fmla="*/ 1699089599 w 345"/>
                  <a:gd name="T87" fmla="*/ 654804469 h 392"/>
                  <a:gd name="T88" fmla="*/ 1641283172 w 345"/>
                  <a:gd name="T89" fmla="*/ 786838868 h 392"/>
                  <a:gd name="T90" fmla="*/ 1554589683 w 345"/>
                  <a:gd name="T91" fmla="*/ 934702795 h 392"/>
                  <a:gd name="T92" fmla="*/ 1375438069 w 345"/>
                  <a:gd name="T93" fmla="*/ 1167051762 h 392"/>
                  <a:gd name="T94" fmla="*/ 1086502661 w 345"/>
                  <a:gd name="T95" fmla="*/ 1499745598 h 392"/>
                  <a:gd name="T96" fmla="*/ 918880317 w 345"/>
                  <a:gd name="T97" fmla="*/ 1600090467 h 392"/>
                  <a:gd name="T98" fmla="*/ 889993075 w 345"/>
                  <a:gd name="T99" fmla="*/ 1156498685 h 392"/>
                  <a:gd name="T100" fmla="*/ 837983406 w 345"/>
                  <a:gd name="T101" fmla="*/ 739319809 h 392"/>
                  <a:gd name="T102" fmla="*/ 768648068 w 345"/>
                  <a:gd name="T103" fmla="*/ 353799989 h 392"/>
                  <a:gd name="T104" fmla="*/ 687719034 w 345"/>
                  <a:gd name="T105" fmla="*/ 15829528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9" y="3"/>
                    </a:moveTo>
                    <a:lnTo>
                      <a:pt x="108" y="0"/>
                    </a:lnTo>
                    <a:lnTo>
                      <a:pt x="82" y="7"/>
                    </a:lnTo>
                    <a:lnTo>
                      <a:pt x="52" y="14"/>
                    </a:lnTo>
                    <a:lnTo>
                      <a:pt x="23" y="19"/>
                    </a:lnTo>
                    <a:lnTo>
                      <a:pt x="0" y="22"/>
                    </a:lnTo>
                    <a:lnTo>
                      <a:pt x="0" y="33"/>
                    </a:lnTo>
                    <a:lnTo>
                      <a:pt x="9" y="33"/>
                    </a:lnTo>
                    <a:lnTo>
                      <a:pt x="17" y="33"/>
                    </a:lnTo>
                    <a:lnTo>
                      <a:pt x="30" y="33"/>
                    </a:lnTo>
                    <a:lnTo>
                      <a:pt x="41" y="35"/>
                    </a:lnTo>
                    <a:lnTo>
                      <a:pt x="46" y="38"/>
                    </a:lnTo>
                    <a:lnTo>
                      <a:pt x="50" y="39"/>
                    </a:lnTo>
                    <a:lnTo>
                      <a:pt x="55" y="42"/>
                    </a:lnTo>
                    <a:lnTo>
                      <a:pt x="58" y="46"/>
                    </a:lnTo>
                    <a:lnTo>
                      <a:pt x="60" y="49"/>
                    </a:lnTo>
                    <a:lnTo>
                      <a:pt x="64" y="53"/>
                    </a:lnTo>
                    <a:lnTo>
                      <a:pt x="66" y="59"/>
                    </a:lnTo>
                    <a:lnTo>
                      <a:pt x="68" y="66"/>
                    </a:lnTo>
                    <a:lnTo>
                      <a:pt x="71" y="80"/>
                    </a:lnTo>
                    <a:lnTo>
                      <a:pt x="75" y="99"/>
                    </a:lnTo>
                    <a:lnTo>
                      <a:pt x="78" y="116"/>
                    </a:lnTo>
                    <a:lnTo>
                      <a:pt x="80" y="132"/>
                    </a:lnTo>
                    <a:lnTo>
                      <a:pt x="83" y="146"/>
                    </a:lnTo>
                    <a:lnTo>
                      <a:pt x="84" y="160"/>
                    </a:lnTo>
                    <a:lnTo>
                      <a:pt x="85" y="171"/>
                    </a:lnTo>
                    <a:lnTo>
                      <a:pt x="87" y="195"/>
                    </a:lnTo>
                    <a:lnTo>
                      <a:pt x="91" y="233"/>
                    </a:lnTo>
                    <a:lnTo>
                      <a:pt x="95" y="283"/>
                    </a:lnTo>
                    <a:lnTo>
                      <a:pt x="96" y="300"/>
                    </a:lnTo>
                    <a:lnTo>
                      <a:pt x="96" y="316"/>
                    </a:lnTo>
                    <a:lnTo>
                      <a:pt x="97" y="328"/>
                    </a:lnTo>
                    <a:lnTo>
                      <a:pt x="97" y="338"/>
                    </a:lnTo>
                    <a:lnTo>
                      <a:pt x="97" y="346"/>
                    </a:lnTo>
                    <a:lnTo>
                      <a:pt x="97" y="365"/>
                    </a:lnTo>
                    <a:lnTo>
                      <a:pt x="97" y="377"/>
                    </a:lnTo>
                    <a:lnTo>
                      <a:pt x="99" y="386"/>
                    </a:lnTo>
                    <a:lnTo>
                      <a:pt x="101" y="388"/>
                    </a:lnTo>
                    <a:lnTo>
                      <a:pt x="102" y="391"/>
                    </a:lnTo>
                    <a:lnTo>
                      <a:pt x="104" y="392"/>
                    </a:lnTo>
                    <a:lnTo>
                      <a:pt x="105" y="392"/>
                    </a:lnTo>
                    <a:lnTo>
                      <a:pt x="110" y="392"/>
                    </a:lnTo>
                    <a:lnTo>
                      <a:pt x="114" y="390"/>
                    </a:lnTo>
                    <a:lnTo>
                      <a:pt x="120" y="386"/>
                    </a:lnTo>
                    <a:lnTo>
                      <a:pt x="126" y="381"/>
                    </a:lnTo>
                    <a:lnTo>
                      <a:pt x="142" y="366"/>
                    </a:lnTo>
                    <a:lnTo>
                      <a:pt x="162" y="345"/>
                    </a:lnTo>
                    <a:lnTo>
                      <a:pt x="220" y="280"/>
                    </a:lnTo>
                    <a:lnTo>
                      <a:pt x="234" y="264"/>
                    </a:lnTo>
                    <a:lnTo>
                      <a:pt x="248" y="245"/>
                    </a:lnTo>
                    <a:lnTo>
                      <a:pt x="264" y="224"/>
                    </a:lnTo>
                    <a:lnTo>
                      <a:pt x="282" y="199"/>
                    </a:lnTo>
                    <a:lnTo>
                      <a:pt x="298" y="174"/>
                    </a:lnTo>
                    <a:lnTo>
                      <a:pt x="311" y="152"/>
                    </a:lnTo>
                    <a:lnTo>
                      <a:pt x="322" y="132"/>
                    </a:lnTo>
                    <a:lnTo>
                      <a:pt x="330" y="114"/>
                    </a:lnTo>
                    <a:lnTo>
                      <a:pt x="337" y="97"/>
                    </a:lnTo>
                    <a:lnTo>
                      <a:pt x="341" y="81"/>
                    </a:lnTo>
                    <a:lnTo>
                      <a:pt x="344" y="66"/>
                    </a:lnTo>
                    <a:lnTo>
                      <a:pt x="345" y="52"/>
                    </a:lnTo>
                    <a:lnTo>
                      <a:pt x="344" y="41"/>
                    </a:lnTo>
                    <a:lnTo>
                      <a:pt x="341" y="32"/>
                    </a:lnTo>
                    <a:lnTo>
                      <a:pt x="337" y="23"/>
                    </a:lnTo>
                    <a:lnTo>
                      <a:pt x="331" y="15"/>
                    </a:lnTo>
                    <a:lnTo>
                      <a:pt x="325" y="10"/>
                    </a:lnTo>
                    <a:lnTo>
                      <a:pt x="317" y="5"/>
                    </a:lnTo>
                    <a:lnTo>
                      <a:pt x="307" y="2"/>
                    </a:lnTo>
                    <a:lnTo>
                      <a:pt x="298" y="1"/>
                    </a:lnTo>
                    <a:lnTo>
                      <a:pt x="290" y="2"/>
                    </a:lnTo>
                    <a:lnTo>
                      <a:pt x="284" y="3"/>
                    </a:lnTo>
                    <a:lnTo>
                      <a:pt x="279" y="5"/>
                    </a:lnTo>
                    <a:lnTo>
                      <a:pt x="274" y="9"/>
                    </a:lnTo>
                    <a:lnTo>
                      <a:pt x="271" y="12"/>
                    </a:lnTo>
                    <a:lnTo>
                      <a:pt x="268" y="18"/>
                    </a:lnTo>
                    <a:lnTo>
                      <a:pt x="266" y="22"/>
                    </a:lnTo>
                    <a:lnTo>
                      <a:pt x="265" y="28"/>
                    </a:lnTo>
                    <a:lnTo>
                      <a:pt x="266" y="37"/>
                    </a:lnTo>
                    <a:lnTo>
                      <a:pt x="269" y="46"/>
                    </a:lnTo>
                    <a:lnTo>
                      <a:pt x="272" y="52"/>
                    </a:lnTo>
                    <a:lnTo>
                      <a:pt x="275" y="57"/>
                    </a:lnTo>
                    <a:lnTo>
                      <a:pt x="294" y="76"/>
                    </a:lnTo>
                    <a:lnTo>
                      <a:pt x="297" y="79"/>
                    </a:lnTo>
                    <a:lnTo>
                      <a:pt x="299" y="84"/>
                    </a:lnTo>
                    <a:lnTo>
                      <a:pt x="300" y="89"/>
                    </a:lnTo>
                    <a:lnTo>
                      <a:pt x="301" y="95"/>
                    </a:lnTo>
                    <a:lnTo>
                      <a:pt x="300" y="104"/>
                    </a:lnTo>
                    <a:lnTo>
                      <a:pt x="298" y="113"/>
                    </a:lnTo>
                    <a:lnTo>
                      <a:pt x="294" y="124"/>
                    </a:lnTo>
                    <a:lnTo>
                      <a:pt x="290" y="136"/>
                    </a:lnTo>
                    <a:lnTo>
                      <a:pt x="284" y="149"/>
                    </a:lnTo>
                    <a:lnTo>
                      <a:pt x="276" y="162"/>
                    </a:lnTo>
                    <a:lnTo>
                      <a:pt x="269" y="177"/>
                    </a:lnTo>
                    <a:lnTo>
                      <a:pt x="260" y="191"/>
                    </a:lnTo>
                    <a:lnTo>
                      <a:pt x="238" y="221"/>
                    </a:lnTo>
                    <a:lnTo>
                      <a:pt x="215" y="253"/>
                    </a:lnTo>
                    <a:lnTo>
                      <a:pt x="188" y="284"/>
                    </a:lnTo>
                    <a:lnTo>
                      <a:pt x="159" y="316"/>
                    </a:lnTo>
                    <a:lnTo>
                      <a:pt x="159" y="303"/>
                    </a:lnTo>
                    <a:lnTo>
                      <a:pt x="158" y="261"/>
                    </a:lnTo>
                    <a:lnTo>
                      <a:pt x="154" y="219"/>
                    </a:lnTo>
                    <a:lnTo>
                      <a:pt x="150" y="179"/>
                    </a:lnTo>
                    <a:lnTo>
                      <a:pt x="145" y="140"/>
                    </a:lnTo>
                    <a:lnTo>
                      <a:pt x="140" y="103"/>
                    </a:lnTo>
                    <a:lnTo>
                      <a:pt x="133" y="67"/>
                    </a:lnTo>
                    <a:lnTo>
                      <a:pt x="126" y="34"/>
                    </a:lnTo>
                    <a:lnTo>
                      <a:pt x="119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65" name="Freeform 355"/>
              <p:cNvSpPr>
                <a:spLocks/>
              </p:cNvSpPr>
              <p:nvPr/>
            </p:nvSpPr>
            <p:spPr bwMode="auto">
              <a:xfrm>
                <a:off x="8450263" y="3714750"/>
                <a:ext cx="47625" cy="74613"/>
              </a:xfrm>
              <a:custGeom>
                <a:avLst/>
                <a:gdLst>
                  <a:gd name="T0" fmla="*/ 1503956806 w 268"/>
                  <a:gd name="T1" fmla="*/ 0 h 417"/>
                  <a:gd name="T2" fmla="*/ 207632916 w 268"/>
                  <a:gd name="T3" fmla="*/ 0 h 417"/>
                  <a:gd name="T4" fmla="*/ 196422204 w 268"/>
                  <a:gd name="T5" fmla="*/ 34384426 h 417"/>
                  <a:gd name="T6" fmla="*/ 185180039 w 268"/>
                  <a:gd name="T7" fmla="*/ 57275229 h 417"/>
                  <a:gd name="T8" fmla="*/ 179590676 w 268"/>
                  <a:gd name="T9" fmla="*/ 91659655 h 417"/>
                  <a:gd name="T10" fmla="*/ 157137799 w 268"/>
                  <a:gd name="T11" fmla="*/ 137473468 h 417"/>
                  <a:gd name="T12" fmla="*/ 134685099 w 268"/>
                  <a:gd name="T13" fmla="*/ 200479405 h 417"/>
                  <a:gd name="T14" fmla="*/ 101021688 w 268"/>
                  <a:gd name="T15" fmla="*/ 274978965 h 417"/>
                  <a:gd name="T16" fmla="*/ 72947817 w 268"/>
                  <a:gd name="T17" fmla="*/ 355177204 h 417"/>
                  <a:gd name="T18" fmla="*/ 44905577 w 268"/>
                  <a:gd name="T19" fmla="*/ 418183141 h 417"/>
                  <a:gd name="T20" fmla="*/ 28073871 w 268"/>
                  <a:gd name="T21" fmla="*/ 463996955 h 417"/>
                  <a:gd name="T22" fmla="*/ 22452700 w 268"/>
                  <a:gd name="T23" fmla="*/ 481189257 h 417"/>
                  <a:gd name="T24" fmla="*/ 11210534 w 268"/>
                  <a:gd name="T25" fmla="*/ 498381380 h 417"/>
                  <a:gd name="T26" fmla="*/ 0 w 268"/>
                  <a:gd name="T27" fmla="*/ 521272363 h 417"/>
                  <a:gd name="T28" fmla="*/ 67326823 w 268"/>
                  <a:gd name="T29" fmla="*/ 549925902 h 417"/>
                  <a:gd name="T30" fmla="*/ 117853394 w 268"/>
                  <a:gd name="T31" fmla="*/ 475458549 h 417"/>
                  <a:gd name="T32" fmla="*/ 157137799 w 268"/>
                  <a:gd name="T33" fmla="*/ 412452433 h 417"/>
                  <a:gd name="T34" fmla="*/ 202011744 w 268"/>
                  <a:gd name="T35" fmla="*/ 366606592 h 417"/>
                  <a:gd name="T36" fmla="*/ 241296327 w 268"/>
                  <a:gd name="T37" fmla="*/ 326523486 h 417"/>
                  <a:gd name="T38" fmla="*/ 280580733 w 268"/>
                  <a:gd name="T39" fmla="*/ 303600655 h 417"/>
                  <a:gd name="T40" fmla="*/ 314244144 w 268"/>
                  <a:gd name="T41" fmla="*/ 280677645 h 417"/>
                  <a:gd name="T42" fmla="*/ 364770715 w 268"/>
                  <a:gd name="T43" fmla="*/ 274978965 h 417"/>
                  <a:gd name="T44" fmla="*/ 426507998 w 268"/>
                  <a:gd name="T45" fmla="*/ 263517549 h 417"/>
                  <a:gd name="T46" fmla="*/ 617309208 w 268"/>
                  <a:gd name="T47" fmla="*/ 263517549 h 417"/>
                  <a:gd name="T48" fmla="*/ 802489247 w 268"/>
                  <a:gd name="T49" fmla="*/ 263517549 h 417"/>
                  <a:gd name="T50" fmla="*/ 1223376073 w 268"/>
                  <a:gd name="T51" fmla="*/ 263517549 h 417"/>
                  <a:gd name="T52" fmla="*/ 533119226 w 268"/>
                  <a:gd name="T53" fmla="*/ 2147483647 h 417"/>
                  <a:gd name="T54" fmla="*/ 763204841 w 268"/>
                  <a:gd name="T55" fmla="*/ 2147483647 h 417"/>
                  <a:gd name="T56" fmla="*/ 1402935118 w 268"/>
                  <a:gd name="T57" fmla="*/ 378068007 h 417"/>
                  <a:gd name="T58" fmla="*/ 1475882934 w 268"/>
                  <a:gd name="T59" fmla="*/ 143204176 h 417"/>
                  <a:gd name="T60" fmla="*/ 1498335812 w 268"/>
                  <a:gd name="T61" fmla="*/ 57275229 h 417"/>
                  <a:gd name="T62" fmla="*/ 1503956806 w 268"/>
                  <a:gd name="T63" fmla="*/ 0 h 41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68"/>
                  <a:gd name="T97" fmla="*/ 0 h 417"/>
                  <a:gd name="T98" fmla="*/ 268 w 268"/>
                  <a:gd name="T99" fmla="*/ 417 h 417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68" h="417">
                    <a:moveTo>
                      <a:pt x="268" y="0"/>
                    </a:moveTo>
                    <a:lnTo>
                      <a:pt x="37" y="0"/>
                    </a:lnTo>
                    <a:lnTo>
                      <a:pt x="35" y="6"/>
                    </a:lnTo>
                    <a:lnTo>
                      <a:pt x="33" y="10"/>
                    </a:lnTo>
                    <a:lnTo>
                      <a:pt x="32" y="16"/>
                    </a:lnTo>
                    <a:lnTo>
                      <a:pt x="28" y="24"/>
                    </a:lnTo>
                    <a:lnTo>
                      <a:pt x="24" y="35"/>
                    </a:lnTo>
                    <a:lnTo>
                      <a:pt x="18" y="48"/>
                    </a:lnTo>
                    <a:lnTo>
                      <a:pt x="13" y="62"/>
                    </a:lnTo>
                    <a:lnTo>
                      <a:pt x="8" y="73"/>
                    </a:lnTo>
                    <a:lnTo>
                      <a:pt x="5" y="81"/>
                    </a:lnTo>
                    <a:lnTo>
                      <a:pt x="4" y="84"/>
                    </a:lnTo>
                    <a:lnTo>
                      <a:pt x="2" y="87"/>
                    </a:lnTo>
                    <a:lnTo>
                      <a:pt x="0" y="91"/>
                    </a:lnTo>
                    <a:lnTo>
                      <a:pt x="12" y="96"/>
                    </a:lnTo>
                    <a:lnTo>
                      <a:pt x="21" y="83"/>
                    </a:lnTo>
                    <a:lnTo>
                      <a:pt x="28" y="72"/>
                    </a:lnTo>
                    <a:lnTo>
                      <a:pt x="36" y="64"/>
                    </a:lnTo>
                    <a:lnTo>
                      <a:pt x="43" y="57"/>
                    </a:lnTo>
                    <a:lnTo>
                      <a:pt x="50" y="53"/>
                    </a:lnTo>
                    <a:lnTo>
                      <a:pt x="56" y="49"/>
                    </a:lnTo>
                    <a:lnTo>
                      <a:pt x="65" y="48"/>
                    </a:lnTo>
                    <a:lnTo>
                      <a:pt x="76" y="46"/>
                    </a:lnTo>
                    <a:lnTo>
                      <a:pt x="110" y="46"/>
                    </a:lnTo>
                    <a:lnTo>
                      <a:pt x="143" y="46"/>
                    </a:lnTo>
                    <a:lnTo>
                      <a:pt x="218" y="46"/>
                    </a:lnTo>
                    <a:lnTo>
                      <a:pt x="95" y="417"/>
                    </a:lnTo>
                    <a:lnTo>
                      <a:pt x="136" y="417"/>
                    </a:lnTo>
                    <a:lnTo>
                      <a:pt x="250" y="66"/>
                    </a:lnTo>
                    <a:lnTo>
                      <a:pt x="263" y="25"/>
                    </a:lnTo>
                    <a:lnTo>
                      <a:pt x="267" y="10"/>
                    </a:lnTo>
                    <a:lnTo>
                      <a:pt x="268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66" name="Freeform 356"/>
              <p:cNvSpPr>
                <a:spLocks/>
              </p:cNvSpPr>
              <p:nvPr/>
            </p:nvSpPr>
            <p:spPr bwMode="auto">
              <a:xfrm>
                <a:off x="8553450" y="3700463"/>
                <a:ext cx="133350" cy="53975"/>
              </a:xfrm>
              <a:custGeom>
                <a:avLst/>
                <a:gdLst>
                  <a:gd name="T0" fmla="*/ 2147483647 w 755"/>
                  <a:gd name="T1" fmla="*/ 996277119 h 304"/>
                  <a:gd name="T2" fmla="*/ 2147483647 w 755"/>
                  <a:gd name="T3" fmla="*/ 1102606804 h 304"/>
                  <a:gd name="T4" fmla="*/ 2147483647 w 755"/>
                  <a:gd name="T5" fmla="*/ 1264922768 h 304"/>
                  <a:gd name="T6" fmla="*/ 2147483647 w 755"/>
                  <a:gd name="T7" fmla="*/ 1472002471 h 304"/>
                  <a:gd name="T8" fmla="*/ 2147483647 w 755"/>
                  <a:gd name="T9" fmla="*/ 1611936388 h 304"/>
                  <a:gd name="T10" fmla="*/ 2147483647 w 755"/>
                  <a:gd name="T11" fmla="*/ 1656731731 h 304"/>
                  <a:gd name="T12" fmla="*/ 2147483647 w 755"/>
                  <a:gd name="T13" fmla="*/ 1679113601 h 304"/>
                  <a:gd name="T14" fmla="*/ 2147483647 w 755"/>
                  <a:gd name="T15" fmla="*/ 1690304537 h 304"/>
                  <a:gd name="T16" fmla="*/ 2147483647 w 755"/>
                  <a:gd name="T17" fmla="*/ 1690304537 h 304"/>
                  <a:gd name="T18" fmla="*/ 2147483647 w 755"/>
                  <a:gd name="T19" fmla="*/ 1667922666 h 304"/>
                  <a:gd name="T20" fmla="*/ 2147483647 w 755"/>
                  <a:gd name="T21" fmla="*/ 1578363582 h 304"/>
                  <a:gd name="T22" fmla="*/ 2147483647 w 755"/>
                  <a:gd name="T23" fmla="*/ 1404856684 h 304"/>
                  <a:gd name="T24" fmla="*/ 2147483647 w 755"/>
                  <a:gd name="T25" fmla="*/ 1253731833 h 304"/>
                  <a:gd name="T26" fmla="*/ 2147483647 w 755"/>
                  <a:gd name="T27" fmla="*/ 1152981814 h 304"/>
                  <a:gd name="T28" fmla="*/ 2147483647 w 755"/>
                  <a:gd name="T29" fmla="*/ 1052231794 h 304"/>
                  <a:gd name="T30" fmla="*/ 2147483647 w 755"/>
                  <a:gd name="T31" fmla="*/ 957093222 h 304"/>
                  <a:gd name="T32" fmla="*/ 2147483647 w 755"/>
                  <a:gd name="T33" fmla="*/ 895527278 h 304"/>
                  <a:gd name="T34" fmla="*/ 2147483647 w 755"/>
                  <a:gd name="T35" fmla="*/ 873145408 h 304"/>
                  <a:gd name="T36" fmla="*/ 2147483647 w 755"/>
                  <a:gd name="T37" fmla="*/ 828350064 h 304"/>
                  <a:gd name="T38" fmla="*/ 2147483647 w 755"/>
                  <a:gd name="T39" fmla="*/ 800388528 h 304"/>
                  <a:gd name="T40" fmla="*/ 2147483647 w 755"/>
                  <a:gd name="T41" fmla="*/ 750013519 h 304"/>
                  <a:gd name="T42" fmla="*/ 2147483647 w 755"/>
                  <a:gd name="T43" fmla="*/ 632461295 h 304"/>
                  <a:gd name="T44" fmla="*/ 2147483647 w 755"/>
                  <a:gd name="T45" fmla="*/ 509329583 h 304"/>
                  <a:gd name="T46" fmla="*/ 2147483647 w 755"/>
                  <a:gd name="T47" fmla="*/ 408579564 h 304"/>
                  <a:gd name="T48" fmla="*/ 2147483647 w 755"/>
                  <a:gd name="T49" fmla="*/ 285447675 h 304"/>
                  <a:gd name="T50" fmla="*/ 2147483647 w 755"/>
                  <a:gd name="T51" fmla="*/ 145513759 h 304"/>
                  <a:gd name="T52" fmla="*/ 2147483647 w 755"/>
                  <a:gd name="T53" fmla="*/ 39184075 h 304"/>
                  <a:gd name="T54" fmla="*/ 2147483647 w 755"/>
                  <a:gd name="T55" fmla="*/ 5611269 h 304"/>
                  <a:gd name="T56" fmla="*/ 2147483647 w 755"/>
                  <a:gd name="T57" fmla="*/ 0 h 304"/>
                  <a:gd name="T58" fmla="*/ 2147483647 w 755"/>
                  <a:gd name="T59" fmla="*/ 16802204 h 304"/>
                  <a:gd name="T60" fmla="*/ 2147483647 w 755"/>
                  <a:gd name="T61" fmla="*/ 44763740 h 304"/>
                  <a:gd name="T62" fmla="*/ 2147483647 w 755"/>
                  <a:gd name="T63" fmla="*/ 89559084 h 304"/>
                  <a:gd name="T64" fmla="*/ 2147483647 w 755"/>
                  <a:gd name="T65" fmla="*/ 223881731 h 304"/>
                  <a:gd name="T66" fmla="*/ 2147483647 w 755"/>
                  <a:gd name="T67" fmla="*/ 425381769 h 304"/>
                  <a:gd name="T68" fmla="*/ 2147483647 w 755"/>
                  <a:gd name="T69" fmla="*/ 593277398 h 304"/>
                  <a:gd name="T70" fmla="*/ 2147483647 w 755"/>
                  <a:gd name="T71" fmla="*/ 699638509 h 304"/>
                  <a:gd name="T72" fmla="*/ 154261753 w 755"/>
                  <a:gd name="T73" fmla="*/ 750013519 h 304"/>
                  <a:gd name="T74" fmla="*/ 49600901 w 755"/>
                  <a:gd name="T75" fmla="*/ 766784119 h 304"/>
                  <a:gd name="T76" fmla="*/ 11012061 w 755"/>
                  <a:gd name="T77" fmla="*/ 794777259 h 304"/>
                  <a:gd name="T78" fmla="*/ 0 w 755"/>
                  <a:gd name="T79" fmla="*/ 845152268 h 304"/>
                  <a:gd name="T80" fmla="*/ 11012061 w 755"/>
                  <a:gd name="T81" fmla="*/ 901106943 h 304"/>
                  <a:gd name="T82" fmla="*/ 49600901 w 755"/>
                  <a:gd name="T83" fmla="*/ 934711352 h 304"/>
                  <a:gd name="T84" fmla="*/ 154261753 w 755"/>
                  <a:gd name="T85" fmla="*/ 945902287 h 30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55"/>
                  <a:gd name="T130" fmla="*/ 0 h 304"/>
                  <a:gd name="T131" fmla="*/ 755 w 755"/>
                  <a:gd name="T132" fmla="*/ 304 h 30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55" h="304">
                    <a:moveTo>
                      <a:pt x="683" y="169"/>
                    </a:moveTo>
                    <a:lnTo>
                      <a:pt x="671" y="178"/>
                    </a:lnTo>
                    <a:lnTo>
                      <a:pt x="660" y="187"/>
                    </a:lnTo>
                    <a:lnTo>
                      <a:pt x="650" y="197"/>
                    </a:lnTo>
                    <a:lnTo>
                      <a:pt x="641" y="207"/>
                    </a:lnTo>
                    <a:lnTo>
                      <a:pt x="626" y="226"/>
                    </a:lnTo>
                    <a:lnTo>
                      <a:pt x="612" y="246"/>
                    </a:lnTo>
                    <a:lnTo>
                      <a:pt x="602" y="263"/>
                    </a:lnTo>
                    <a:lnTo>
                      <a:pt x="596" y="278"/>
                    </a:lnTo>
                    <a:lnTo>
                      <a:pt x="592" y="288"/>
                    </a:lnTo>
                    <a:lnTo>
                      <a:pt x="590" y="294"/>
                    </a:lnTo>
                    <a:lnTo>
                      <a:pt x="591" y="296"/>
                    </a:lnTo>
                    <a:lnTo>
                      <a:pt x="592" y="298"/>
                    </a:lnTo>
                    <a:lnTo>
                      <a:pt x="593" y="300"/>
                    </a:lnTo>
                    <a:lnTo>
                      <a:pt x="594" y="301"/>
                    </a:lnTo>
                    <a:lnTo>
                      <a:pt x="599" y="302"/>
                    </a:lnTo>
                    <a:lnTo>
                      <a:pt x="603" y="304"/>
                    </a:lnTo>
                    <a:lnTo>
                      <a:pt x="609" y="302"/>
                    </a:lnTo>
                    <a:lnTo>
                      <a:pt x="613" y="300"/>
                    </a:lnTo>
                    <a:lnTo>
                      <a:pt x="616" y="298"/>
                    </a:lnTo>
                    <a:lnTo>
                      <a:pt x="617" y="295"/>
                    </a:lnTo>
                    <a:lnTo>
                      <a:pt x="622" y="282"/>
                    </a:lnTo>
                    <a:lnTo>
                      <a:pt x="630" y="268"/>
                    </a:lnTo>
                    <a:lnTo>
                      <a:pt x="639" y="251"/>
                    </a:lnTo>
                    <a:lnTo>
                      <a:pt x="653" y="233"/>
                    </a:lnTo>
                    <a:lnTo>
                      <a:pt x="659" y="224"/>
                    </a:lnTo>
                    <a:lnTo>
                      <a:pt x="668" y="215"/>
                    </a:lnTo>
                    <a:lnTo>
                      <a:pt x="678" y="206"/>
                    </a:lnTo>
                    <a:lnTo>
                      <a:pt x="688" y="197"/>
                    </a:lnTo>
                    <a:lnTo>
                      <a:pt x="700" y="188"/>
                    </a:lnTo>
                    <a:lnTo>
                      <a:pt x="713" y="179"/>
                    </a:lnTo>
                    <a:lnTo>
                      <a:pt x="727" y="171"/>
                    </a:lnTo>
                    <a:lnTo>
                      <a:pt x="742" y="164"/>
                    </a:lnTo>
                    <a:lnTo>
                      <a:pt x="748" y="160"/>
                    </a:lnTo>
                    <a:lnTo>
                      <a:pt x="752" y="158"/>
                    </a:lnTo>
                    <a:lnTo>
                      <a:pt x="753" y="156"/>
                    </a:lnTo>
                    <a:lnTo>
                      <a:pt x="755" y="151"/>
                    </a:lnTo>
                    <a:lnTo>
                      <a:pt x="753" y="148"/>
                    </a:lnTo>
                    <a:lnTo>
                      <a:pt x="751" y="146"/>
                    </a:lnTo>
                    <a:lnTo>
                      <a:pt x="749" y="143"/>
                    </a:lnTo>
                    <a:lnTo>
                      <a:pt x="748" y="143"/>
                    </a:lnTo>
                    <a:lnTo>
                      <a:pt x="731" y="134"/>
                    </a:lnTo>
                    <a:lnTo>
                      <a:pt x="713" y="124"/>
                    </a:lnTo>
                    <a:lnTo>
                      <a:pt x="696" y="113"/>
                    </a:lnTo>
                    <a:lnTo>
                      <a:pt x="678" y="99"/>
                    </a:lnTo>
                    <a:lnTo>
                      <a:pt x="671" y="91"/>
                    </a:lnTo>
                    <a:lnTo>
                      <a:pt x="663" y="82"/>
                    </a:lnTo>
                    <a:lnTo>
                      <a:pt x="654" y="73"/>
                    </a:lnTo>
                    <a:lnTo>
                      <a:pt x="646" y="63"/>
                    </a:lnTo>
                    <a:lnTo>
                      <a:pt x="639" y="51"/>
                    </a:lnTo>
                    <a:lnTo>
                      <a:pt x="631" y="39"/>
                    </a:lnTo>
                    <a:lnTo>
                      <a:pt x="625" y="26"/>
                    </a:lnTo>
                    <a:lnTo>
                      <a:pt x="618" y="12"/>
                    </a:lnTo>
                    <a:lnTo>
                      <a:pt x="616" y="7"/>
                    </a:lnTo>
                    <a:lnTo>
                      <a:pt x="612" y="3"/>
                    </a:lnTo>
                    <a:lnTo>
                      <a:pt x="609" y="1"/>
                    </a:lnTo>
                    <a:lnTo>
                      <a:pt x="603" y="0"/>
                    </a:lnTo>
                    <a:lnTo>
                      <a:pt x="599" y="0"/>
                    </a:lnTo>
                    <a:lnTo>
                      <a:pt x="594" y="2"/>
                    </a:lnTo>
                    <a:lnTo>
                      <a:pt x="593" y="3"/>
                    </a:lnTo>
                    <a:lnTo>
                      <a:pt x="592" y="6"/>
                    </a:lnTo>
                    <a:lnTo>
                      <a:pt x="591" y="8"/>
                    </a:lnTo>
                    <a:lnTo>
                      <a:pt x="590" y="10"/>
                    </a:lnTo>
                    <a:lnTo>
                      <a:pt x="592" y="16"/>
                    </a:lnTo>
                    <a:lnTo>
                      <a:pt x="596" y="26"/>
                    </a:lnTo>
                    <a:lnTo>
                      <a:pt x="602" y="40"/>
                    </a:lnTo>
                    <a:lnTo>
                      <a:pt x="612" y="57"/>
                    </a:lnTo>
                    <a:lnTo>
                      <a:pt x="626" y="76"/>
                    </a:lnTo>
                    <a:lnTo>
                      <a:pt x="641" y="96"/>
                    </a:lnTo>
                    <a:lnTo>
                      <a:pt x="650" y="106"/>
                    </a:lnTo>
                    <a:lnTo>
                      <a:pt x="660" y="116"/>
                    </a:lnTo>
                    <a:lnTo>
                      <a:pt x="671" y="125"/>
                    </a:lnTo>
                    <a:lnTo>
                      <a:pt x="683" y="134"/>
                    </a:lnTo>
                    <a:lnTo>
                      <a:pt x="28" y="134"/>
                    </a:lnTo>
                    <a:lnTo>
                      <a:pt x="18" y="134"/>
                    </a:lnTo>
                    <a:lnTo>
                      <a:pt x="9" y="137"/>
                    </a:lnTo>
                    <a:lnTo>
                      <a:pt x="5" y="139"/>
                    </a:lnTo>
                    <a:lnTo>
                      <a:pt x="2" y="142"/>
                    </a:lnTo>
                    <a:lnTo>
                      <a:pt x="0" y="146"/>
                    </a:lnTo>
                    <a:lnTo>
                      <a:pt x="0" y="151"/>
                    </a:lnTo>
                    <a:lnTo>
                      <a:pt x="0" y="157"/>
                    </a:lnTo>
                    <a:lnTo>
                      <a:pt x="2" y="161"/>
                    </a:lnTo>
                    <a:lnTo>
                      <a:pt x="5" y="165"/>
                    </a:lnTo>
                    <a:lnTo>
                      <a:pt x="9" y="167"/>
                    </a:lnTo>
                    <a:lnTo>
                      <a:pt x="18" y="168"/>
                    </a:lnTo>
                    <a:lnTo>
                      <a:pt x="28" y="169"/>
                    </a:lnTo>
                    <a:lnTo>
                      <a:pt x="683" y="16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67" name="Freeform 357"/>
              <p:cNvSpPr>
                <a:spLocks/>
              </p:cNvSpPr>
              <p:nvPr/>
            </p:nvSpPr>
            <p:spPr bwMode="auto">
              <a:xfrm>
                <a:off x="8731250" y="3698875"/>
                <a:ext cx="60325" cy="68263"/>
              </a:xfrm>
              <a:custGeom>
                <a:avLst/>
                <a:gdLst>
                  <a:gd name="T0" fmla="*/ 577364980 w 345"/>
                  <a:gd name="T1" fmla="*/ 0 h 392"/>
                  <a:gd name="T2" fmla="*/ 272661656 w 345"/>
                  <a:gd name="T3" fmla="*/ 73931964 h 392"/>
                  <a:gd name="T4" fmla="*/ 0 w 345"/>
                  <a:gd name="T5" fmla="*/ 116174571 h 392"/>
                  <a:gd name="T6" fmla="*/ 48123963 w 345"/>
                  <a:gd name="T7" fmla="*/ 174276832 h 392"/>
                  <a:gd name="T8" fmla="*/ 160392809 w 345"/>
                  <a:gd name="T9" fmla="*/ 174276832 h 392"/>
                  <a:gd name="T10" fmla="*/ 245909005 w 345"/>
                  <a:gd name="T11" fmla="*/ 200659437 h 392"/>
                  <a:gd name="T12" fmla="*/ 288682577 w 345"/>
                  <a:gd name="T13" fmla="*/ 221795891 h 392"/>
                  <a:gd name="T14" fmla="*/ 320755019 w 345"/>
                  <a:gd name="T15" fmla="*/ 258761872 h 392"/>
                  <a:gd name="T16" fmla="*/ 347507496 w 345"/>
                  <a:gd name="T17" fmla="*/ 311557556 h 392"/>
                  <a:gd name="T18" fmla="*/ 384930328 w 345"/>
                  <a:gd name="T19" fmla="*/ 422455501 h 392"/>
                  <a:gd name="T20" fmla="*/ 411652379 w 345"/>
                  <a:gd name="T21" fmla="*/ 612561862 h 392"/>
                  <a:gd name="T22" fmla="*/ 438374256 w 345"/>
                  <a:gd name="T23" fmla="*/ 770978865 h 392"/>
                  <a:gd name="T24" fmla="*/ 454425777 w 345"/>
                  <a:gd name="T25" fmla="*/ 903013264 h 392"/>
                  <a:gd name="T26" fmla="*/ 486498219 w 345"/>
                  <a:gd name="T27" fmla="*/ 1230430649 h 392"/>
                  <a:gd name="T28" fmla="*/ 507869705 w 345"/>
                  <a:gd name="T29" fmla="*/ 1584230638 h 392"/>
                  <a:gd name="T30" fmla="*/ 513220096 w 345"/>
                  <a:gd name="T31" fmla="*/ 1732094565 h 392"/>
                  <a:gd name="T32" fmla="*/ 513220096 w 345"/>
                  <a:gd name="T33" fmla="*/ 1827162983 h 392"/>
                  <a:gd name="T34" fmla="*/ 518570661 w 345"/>
                  <a:gd name="T35" fmla="*/ 1990856438 h 392"/>
                  <a:gd name="T36" fmla="*/ 534622182 w 345"/>
                  <a:gd name="T37" fmla="*/ 2048928573 h 392"/>
                  <a:gd name="T38" fmla="*/ 550643103 w 345"/>
                  <a:gd name="T39" fmla="*/ 2070065027 h 392"/>
                  <a:gd name="T40" fmla="*/ 582715545 w 345"/>
                  <a:gd name="T41" fmla="*/ 2070065027 h 392"/>
                  <a:gd name="T42" fmla="*/ 641540463 w 345"/>
                  <a:gd name="T43" fmla="*/ 2038375496 h 392"/>
                  <a:gd name="T44" fmla="*/ 759129275 w 345"/>
                  <a:gd name="T45" fmla="*/ 1932754002 h 392"/>
                  <a:gd name="T46" fmla="*/ 1181482611 w 345"/>
                  <a:gd name="T47" fmla="*/ 1478609144 h 392"/>
                  <a:gd name="T48" fmla="*/ 1331174289 w 345"/>
                  <a:gd name="T49" fmla="*/ 1293779235 h 392"/>
                  <a:gd name="T50" fmla="*/ 1502237455 w 345"/>
                  <a:gd name="T51" fmla="*/ 1050877191 h 392"/>
                  <a:gd name="T52" fmla="*/ 1662630264 w 345"/>
                  <a:gd name="T53" fmla="*/ 802668396 h 392"/>
                  <a:gd name="T54" fmla="*/ 1764197981 w 345"/>
                  <a:gd name="T55" fmla="*/ 602008785 h 392"/>
                  <a:gd name="T56" fmla="*/ 1828342864 w 345"/>
                  <a:gd name="T57" fmla="*/ 427731953 h 392"/>
                  <a:gd name="T58" fmla="*/ 1844394385 w 345"/>
                  <a:gd name="T59" fmla="*/ 274591400 h 392"/>
                  <a:gd name="T60" fmla="*/ 1823023074 w 345"/>
                  <a:gd name="T61" fmla="*/ 168970080 h 392"/>
                  <a:gd name="T62" fmla="*/ 1774899111 w 345"/>
                  <a:gd name="T63" fmla="*/ 79208415 h 392"/>
                  <a:gd name="T64" fmla="*/ 1689352141 w 345"/>
                  <a:gd name="T65" fmla="*/ 26412905 h 392"/>
                  <a:gd name="T66" fmla="*/ 1587784425 w 345"/>
                  <a:gd name="T67" fmla="*/ 5276451 h 392"/>
                  <a:gd name="T68" fmla="*/ 1512938410 w 345"/>
                  <a:gd name="T69" fmla="*/ 15829528 h 392"/>
                  <a:gd name="T70" fmla="*/ 1459464057 w 345"/>
                  <a:gd name="T71" fmla="*/ 47519058 h 392"/>
                  <a:gd name="T72" fmla="*/ 1432742181 w 345"/>
                  <a:gd name="T73" fmla="*/ 95068417 h 392"/>
                  <a:gd name="T74" fmla="*/ 1416721085 w 345"/>
                  <a:gd name="T75" fmla="*/ 147863927 h 392"/>
                  <a:gd name="T76" fmla="*/ 1432742181 w 345"/>
                  <a:gd name="T77" fmla="*/ 242902044 h 392"/>
                  <a:gd name="T78" fmla="*/ 1464814623 w 345"/>
                  <a:gd name="T79" fmla="*/ 301004480 h 392"/>
                  <a:gd name="T80" fmla="*/ 1587784425 w 345"/>
                  <a:gd name="T81" fmla="*/ 417178876 h 392"/>
                  <a:gd name="T82" fmla="*/ 1603835946 w 345"/>
                  <a:gd name="T83" fmla="*/ 469974386 h 392"/>
                  <a:gd name="T84" fmla="*/ 1603835946 w 345"/>
                  <a:gd name="T85" fmla="*/ 549213275 h 392"/>
                  <a:gd name="T86" fmla="*/ 1577083294 w 345"/>
                  <a:gd name="T87" fmla="*/ 654804469 h 392"/>
                  <a:gd name="T88" fmla="*/ 1512938410 w 345"/>
                  <a:gd name="T89" fmla="*/ 786838868 h 392"/>
                  <a:gd name="T90" fmla="*/ 1438092571 w 345"/>
                  <a:gd name="T91" fmla="*/ 934702795 h 392"/>
                  <a:gd name="T92" fmla="*/ 1277699762 w 345"/>
                  <a:gd name="T93" fmla="*/ 1167051762 h 392"/>
                  <a:gd name="T94" fmla="*/ 1005068880 w 345"/>
                  <a:gd name="T95" fmla="*/ 1499745598 h 392"/>
                  <a:gd name="T96" fmla="*/ 850026636 w 345"/>
                  <a:gd name="T97" fmla="*/ 1600090467 h 392"/>
                  <a:gd name="T98" fmla="*/ 817954194 w 345"/>
                  <a:gd name="T99" fmla="*/ 1156498685 h 392"/>
                  <a:gd name="T100" fmla="*/ 780531187 w 345"/>
                  <a:gd name="T101" fmla="*/ 739319809 h 392"/>
                  <a:gd name="T102" fmla="*/ 711035912 w 345"/>
                  <a:gd name="T103" fmla="*/ 353799989 h 392"/>
                  <a:gd name="T104" fmla="*/ 630839508 w 345"/>
                  <a:gd name="T105" fmla="*/ 15829528 h 39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5"/>
                  <a:gd name="T160" fmla="*/ 0 h 392"/>
                  <a:gd name="T161" fmla="*/ 345 w 345"/>
                  <a:gd name="T162" fmla="*/ 392 h 39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5" h="392">
                    <a:moveTo>
                      <a:pt x="118" y="3"/>
                    </a:moveTo>
                    <a:lnTo>
                      <a:pt x="108" y="0"/>
                    </a:lnTo>
                    <a:lnTo>
                      <a:pt x="82" y="7"/>
                    </a:lnTo>
                    <a:lnTo>
                      <a:pt x="51" y="14"/>
                    </a:lnTo>
                    <a:lnTo>
                      <a:pt x="23" y="19"/>
                    </a:lnTo>
                    <a:lnTo>
                      <a:pt x="0" y="22"/>
                    </a:lnTo>
                    <a:lnTo>
                      <a:pt x="0" y="33"/>
                    </a:lnTo>
                    <a:lnTo>
                      <a:pt x="9" y="33"/>
                    </a:lnTo>
                    <a:lnTo>
                      <a:pt x="16" y="33"/>
                    </a:lnTo>
                    <a:lnTo>
                      <a:pt x="30" y="33"/>
                    </a:lnTo>
                    <a:lnTo>
                      <a:pt x="41" y="35"/>
                    </a:lnTo>
                    <a:lnTo>
                      <a:pt x="46" y="38"/>
                    </a:lnTo>
                    <a:lnTo>
                      <a:pt x="50" y="39"/>
                    </a:lnTo>
                    <a:lnTo>
                      <a:pt x="54" y="42"/>
                    </a:lnTo>
                    <a:lnTo>
                      <a:pt x="57" y="46"/>
                    </a:lnTo>
                    <a:lnTo>
                      <a:pt x="60" y="49"/>
                    </a:lnTo>
                    <a:lnTo>
                      <a:pt x="63" y="53"/>
                    </a:lnTo>
                    <a:lnTo>
                      <a:pt x="65" y="59"/>
                    </a:lnTo>
                    <a:lnTo>
                      <a:pt x="67" y="66"/>
                    </a:lnTo>
                    <a:lnTo>
                      <a:pt x="72" y="80"/>
                    </a:lnTo>
                    <a:lnTo>
                      <a:pt x="75" y="99"/>
                    </a:lnTo>
                    <a:lnTo>
                      <a:pt x="77" y="116"/>
                    </a:lnTo>
                    <a:lnTo>
                      <a:pt x="80" y="132"/>
                    </a:lnTo>
                    <a:lnTo>
                      <a:pt x="82" y="146"/>
                    </a:lnTo>
                    <a:lnTo>
                      <a:pt x="84" y="160"/>
                    </a:lnTo>
                    <a:lnTo>
                      <a:pt x="85" y="171"/>
                    </a:lnTo>
                    <a:lnTo>
                      <a:pt x="87" y="195"/>
                    </a:lnTo>
                    <a:lnTo>
                      <a:pt x="91" y="233"/>
                    </a:lnTo>
                    <a:lnTo>
                      <a:pt x="94" y="283"/>
                    </a:lnTo>
                    <a:lnTo>
                      <a:pt x="95" y="300"/>
                    </a:lnTo>
                    <a:lnTo>
                      <a:pt x="96" y="316"/>
                    </a:lnTo>
                    <a:lnTo>
                      <a:pt x="96" y="328"/>
                    </a:lnTo>
                    <a:lnTo>
                      <a:pt x="96" y="338"/>
                    </a:lnTo>
                    <a:lnTo>
                      <a:pt x="96" y="346"/>
                    </a:lnTo>
                    <a:lnTo>
                      <a:pt x="96" y="365"/>
                    </a:lnTo>
                    <a:lnTo>
                      <a:pt x="97" y="377"/>
                    </a:lnTo>
                    <a:lnTo>
                      <a:pt x="99" y="386"/>
                    </a:lnTo>
                    <a:lnTo>
                      <a:pt x="100" y="388"/>
                    </a:lnTo>
                    <a:lnTo>
                      <a:pt x="102" y="391"/>
                    </a:lnTo>
                    <a:lnTo>
                      <a:pt x="103" y="392"/>
                    </a:lnTo>
                    <a:lnTo>
                      <a:pt x="105" y="392"/>
                    </a:lnTo>
                    <a:lnTo>
                      <a:pt x="109" y="392"/>
                    </a:lnTo>
                    <a:lnTo>
                      <a:pt x="114" y="390"/>
                    </a:lnTo>
                    <a:lnTo>
                      <a:pt x="120" y="386"/>
                    </a:lnTo>
                    <a:lnTo>
                      <a:pt x="127" y="381"/>
                    </a:lnTo>
                    <a:lnTo>
                      <a:pt x="142" y="366"/>
                    </a:lnTo>
                    <a:lnTo>
                      <a:pt x="161" y="345"/>
                    </a:lnTo>
                    <a:lnTo>
                      <a:pt x="221" y="280"/>
                    </a:lnTo>
                    <a:lnTo>
                      <a:pt x="234" y="264"/>
                    </a:lnTo>
                    <a:lnTo>
                      <a:pt x="249" y="245"/>
                    </a:lnTo>
                    <a:lnTo>
                      <a:pt x="264" y="224"/>
                    </a:lnTo>
                    <a:lnTo>
                      <a:pt x="281" y="199"/>
                    </a:lnTo>
                    <a:lnTo>
                      <a:pt x="298" y="174"/>
                    </a:lnTo>
                    <a:lnTo>
                      <a:pt x="311" y="152"/>
                    </a:lnTo>
                    <a:lnTo>
                      <a:pt x="321" y="132"/>
                    </a:lnTo>
                    <a:lnTo>
                      <a:pt x="330" y="114"/>
                    </a:lnTo>
                    <a:lnTo>
                      <a:pt x="337" y="97"/>
                    </a:lnTo>
                    <a:lnTo>
                      <a:pt x="342" y="81"/>
                    </a:lnTo>
                    <a:lnTo>
                      <a:pt x="344" y="66"/>
                    </a:lnTo>
                    <a:lnTo>
                      <a:pt x="345" y="52"/>
                    </a:lnTo>
                    <a:lnTo>
                      <a:pt x="344" y="41"/>
                    </a:lnTo>
                    <a:lnTo>
                      <a:pt x="341" y="32"/>
                    </a:lnTo>
                    <a:lnTo>
                      <a:pt x="337" y="23"/>
                    </a:lnTo>
                    <a:lnTo>
                      <a:pt x="332" y="15"/>
                    </a:lnTo>
                    <a:lnTo>
                      <a:pt x="324" y="10"/>
                    </a:lnTo>
                    <a:lnTo>
                      <a:pt x="316" y="5"/>
                    </a:lnTo>
                    <a:lnTo>
                      <a:pt x="307" y="2"/>
                    </a:lnTo>
                    <a:lnTo>
                      <a:pt x="297" y="1"/>
                    </a:lnTo>
                    <a:lnTo>
                      <a:pt x="290" y="2"/>
                    </a:lnTo>
                    <a:lnTo>
                      <a:pt x="283" y="3"/>
                    </a:lnTo>
                    <a:lnTo>
                      <a:pt x="279" y="5"/>
                    </a:lnTo>
                    <a:lnTo>
                      <a:pt x="273" y="9"/>
                    </a:lnTo>
                    <a:lnTo>
                      <a:pt x="270" y="12"/>
                    </a:lnTo>
                    <a:lnTo>
                      <a:pt x="268" y="18"/>
                    </a:lnTo>
                    <a:lnTo>
                      <a:pt x="265" y="22"/>
                    </a:lnTo>
                    <a:lnTo>
                      <a:pt x="265" y="28"/>
                    </a:lnTo>
                    <a:lnTo>
                      <a:pt x="267" y="37"/>
                    </a:lnTo>
                    <a:lnTo>
                      <a:pt x="268" y="46"/>
                    </a:lnTo>
                    <a:lnTo>
                      <a:pt x="271" y="52"/>
                    </a:lnTo>
                    <a:lnTo>
                      <a:pt x="274" y="57"/>
                    </a:lnTo>
                    <a:lnTo>
                      <a:pt x="295" y="76"/>
                    </a:lnTo>
                    <a:lnTo>
                      <a:pt x="297" y="79"/>
                    </a:lnTo>
                    <a:lnTo>
                      <a:pt x="299" y="84"/>
                    </a:lnTo>
                    <a:lnTo>
                      <a:pt x="300" y="89"/>
                    </a:lnTo>
                    <a:lnTo>
                      <a:pt x="300" y="95"/>
                    </a:lnTo>
                    <a:lnTo>
                      <a:pt x="300" y="104"/>
                    </a:lnTo>
                    <a:lnTo>
                      <a:pt x="298" y="113"/>
                    </a:lnTo>
                    <a:lnTo>
                      <a:pt x="295" y="124"/>
                    </a:lnTo>
                    <a:lnTo>
                      <a:pt x="289" y="136"/>
                    </a:lnTo>
                    <a:lnTo>
                      <a:pt x="283" y="149"/>
                    </a:lnTo>
                    <a:lnTo>
                      <a:pt x="277" y="162"/>
                    </a:lnTo>
                    <a:lnTo>
                      <a:pt x="269" y="177"/>
                    </a:lnTo>
                    <a:lnTo>
                      <a:pt x="260" y="191"/>
                    </a:lnTo>
                    <a:lnTo>
                      <a:pt x="239" y="221"/>
                    </a:lnTo>
                    <a:lnTo>
                      <a:pt x="214" y="253"/>
                    </a:lnTo>
                    <a:lnTo>
                      <a:pt x="188" y="284"/>
                    </a:lnTo>
                    <a:lnTo>
                      <a:pt x="159" y="316"/>
                    </a:lnTo>
                    <a:lnTo>
                      <a:pt x="159" y="303"/>
                    </a:lnTo>
                    <a:lnTo>
                      <a:pt x="157" y="261"/>
                    </a:lnTo>
                    <a:lnTo>
                      <a:pt x="153" y="219"/>
                    </a:lnTo>
                    <a:lnTo>
                      <a:pt x="150" y="179"/>
                    </a:lnTo>
                    <a:lnTo>
                      <a:pt x="146" y="140"/>
                    </a:lnTo>
                    <a:lnTo>
                      <a:pt x="140" y="103"/>
                    </a:lnTo>
                    <a:lnTo>
                      <a:pt x="133" y="67"/>
                    </a:lnTo>
                    <a:lnTo>
                      <a:pt x="125" y="34"/>
                    </a:lnTo>
                    <a:lnTo>
                      <a:pt x="118" y="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68" name="Freeform 358"/>
              <p:cNvSpPr>
                <a:spLocks/>
              </p:cNvSpPr>
              <p:nvPr/>
            </p:nvSpPr>
            <p:spPr bwMode="auto">
              <a:xfrm>
                <a:off x="8805863" y="3713163"/>
                <a:ext cx="31750" cy="74613"/>
              </a:xfrm>
              <a:custGeom>
                <a:avLst/>
                <a:gdLst>
                  <a:gd name="T0" fmla="*/ 674817584 w 175"/>
                  <a:gd name="T1" fmla="*/ 0 h 421"/>
                  <a:gd name="T2" fmla="*/ 0 w 175"/>
                  <a:gd name="T3" fmla="*/ 317301619 h 421"/>
                  <a:gd name="T4" fmla="*/ 0 w 175"/>
                  <a:gd name="T5" fmla="*/ 361840617 h 421"/>
                  <a:gd name="T6" fmla="*/ 53752387 w 175"/>
                  <a:gd name="T7" fmla="*/ 350690139 h 421"/>
                  <a:gd name="T8" fmla="*/ 220967300 w 175"/>
                  <a:gd name="T9" fmla="*/ 295032031 h 421"/>
                  <a:gd name="T10" fmla="*/ 232916004 w 175"/>
                  <a:gd name="T11" fmla="*/ 289472565 h 421"/>
                  <a:gd name="T12" fmla="*/ 244864527 w 175"/>
                  <a:gd name="T13" fmla="*/ 289472565 h 421"/>
                  <a:gd name="T14" fmla="*/ 274719687 w 175"/>
                  <a:gd name="T15" fmla="*/ 289472565 h 421"/>
                  <a:gd name="T16" fmla="*/ 298584076 w 175"/>
                  <a:gd name="T17" fmla="*/ 295032031 h 421"/>
                  <a:gd name="T18" fmla="*/ 328472074 w 175"/>
                  <a:gd name="T19" fmla="*/ 306182509 h 421"/>
                  <a:gd name="T20" fmla="*/ 346378530 w 175"/>
                  <a:gd name="T21" fmla="*/ 317301619 h 421"/>
                  <a:gd name="T22" fmla="*/ 358327053 w 175"/>
                  <a:gd name="T23" fmla="*/ 339571029 h 421"/>
                  <a:gd name="T24" fmla="*/ 364284986 w 175"/>
                  <a:gd name="T25" fmla="*/ 361840617 h 421"/>
                  <a:gd name="T26" fmla="*/ 370275757 w 175"/>
                  <a:gd name="T27" fmla="*/ 384110205 h 421"/>
                  <a:gd name="T28" fmla="*/ 376233690 w 175"/>
                  <a:gd name="T29" fmla="*/ 417498725 h 421"/>
                  <a:gd name="T30" fmla="*/ 376233690 w 175"/>
                  <a:gd name="T31" fmla="*/ 2054104929 h 421"/>
                  <a:gd name="T32" fmla="*/ 370275757 w 175"/>
                  <a:gd name="T33" fmla="*/ 2115354049 h 421"/>
                  <a:gd name="T34" fmla="*/ 358327053 w 175"/>
                  <a:gd name="T35" fmla="*/ 2147483647 h 421"/>
                  <a:gd name="T36" fmla="*/ 352336281 w 175"/>
                  <a:gd name="T37" fmla="*/ 2147483647 h 421"/>
                  <a:gd name="T38" fmla="*/ 340387759 w 175"/>
                  <a:gd name="T39" fmla="*/ 2147483647 h 421"/>
                  <a:gd name="T40" fmla="*/ 316523370 w 175"/>
                  <a:gd name="T41" fmla="*/ 2147483647 h 421"/>
                  <a:gd name="T42" fmla="*/ 298584076 w 175"/>
                  <a:gd name="T43" fmla="*/ 2147483647 h 421"/>
                  <a:gd name="T44" fmla="*/ 250822460 w 175"/>
                  <a:gd name="T45" fmla="*/ 2147483647 h 421"/>
                  <a:gd name="T46" fmla="*/ 191112140 w 175"/>
                  <a:gd name="T47" fmla="*/ 2147483647 h 421"/>
                  <a:gd name="T48" fmla="*/ 113462526 w 175"/>
                  <a:gd name="T49" fmla="*/ 2147483647 h 421"/>
                  <a:gd name="T50" fmla="*/ 17906456 w 175"/>
                  <a:gd name="T51" fmla="*/ 2147483647 h 421"/>
                  <a:gd name="T52" fmla="*/ 17906456 w 175"/>
                  <a:gd name="T53" fmla="*/ 2147483647 h 421"/>
                  <a:gd name="T54" fmla="*/ 1045093341 w 175"/>
                  <a:gd name="T55" fmla="*/ 2147483647 h 421"/>
                  <a:gd name="T56" fmla="*/ 1045093341 w 175"/>
                  <a:gd name="T57" fmla="*/ 2147483647 h 421"/>
                  <a:gd name="T58" fmla="*/ 955528043 w 175"/>
                  <a:gd name="T59" fmla="*/ 2147483647 h 421"/>
                  <a:gd name="T60" fmla="*/ 877878429 w 175"/>
                  <a:gd name="T61" fmla="*/ 2147483647 h 421"/>
                  <a:gd name="T62" fmla="*/ 818168290 w 175"/>
                  <a:gd name="T63" fmla="*/ 2147483647 h 421"/>
                  <a:gd name="T64" fmla="*/ 776364426 w 175"/>
                  <a:gd name="T65" fmla="*/ 2147483647 h 421"/>
                  <a:gd name="T66" fmla="*/ 740518676 w 175"/>
                  <a:gd name="T67" fmla="*/ 2147483647 h 421"/>
                  <a:gd name="T68" fmla="*/ 710663516 w 175"/>
                  <a:gd name="T69" fmla="*/ 2147483647 h 421"/>
                  <a:gd name="T70" fmla="*/ 704705583 w 175"/>
                  <a:gd name="T71" fmla="*/ 2147483647 h 421"/>
                  <a:gd name="T72" fmla="*/ 698714811 w 175"/>
                  <a:gd name="T73" fmla="*/ 2115354049 h 421"/>
                  <a:gd name="T74" fmla="*/ 698714811 w 175"/>
                  <a:gd name="T75" fmla="*/ 5559466 h 421"/>
                  <a:gd name="T76" fmla="*/ 674817584 w 175"/>
                  <a:gd name="T77" fmla="*/ 0 h 42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75"/>
                  <a:gd name="T118" fmla="*/ 0 h 421"/>
                  <a:gd name="T119" fmla="*/ 175 w 175"/>
                  <a:gd name="T120" fmla="*/ 421 h 42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75" h="421">
                    <a:moveTo>
                      <a:pt x="113" y="0"/>
                    </a:moveTo>
                    <a:lnTo>
                      <a:pt x="0" y="57"/>
                    </a:lnTo>
                    <a:lnTo>
                      <a:pt x="0" y="65"/>
                    </a:lnTo>
                    <a:lnTo>
                      <a:pt x="9" y="63"/>
                    </a:lnTo>
                    <a:lnTo>
                      <a:pt x="37" y="53"/>
                    </a:lnTo>
                    <a:lnTo>
                      <a:pt x="39" y="52"/>
                    </a:lnTo>
                    <a:lnTo>
                      <a:pt x="41" y="52"/>
                    </a:lnTo>
                    <a:lnTo>
                      <a:pt x="46" y="52"/>
                    </a:lnTo>
                    <a:lnTo>
                      <a:pt x="50" y="53"/>
                    </a:lnTo>
                    <a:lnTo>
                      <a:pt x="55" y="55"/>
                    </a:lnTo>
                    <a:lnTo>
                      <a:pt x="58" y="57"/>
                    </a:lnTo>
                    <a:lnTo>
                      <a:pt x="60" y="61"/>
                    </a:lnTo>
                    <a:lnTo>
                      <a:pt x="61" y="65"/>
                    </a:lnTo>
                    <a:lnTo>
                      <a:pt x="62" y="69"/>
                    </a:lnTo>
                    <a:lnTo>
                      <a:pt x="63" y="75"/>
                    </a:lnTo>
                    <a:lnTo>
                      <a:pt x="63" y="369"/>
                    </a:lnTo>
                    <a:lnTo>
                      <a:pt x="62" y="380"/>
                    </a:lnTo>
                    <a:lnTo>
                      <a:pt x="60" y="389"/>
                    </a:lnTo>
                    <a:lnTo>
                      <a:pt x="59" y="392"/>
                    </a:lnTo>
                    <a:lnTo>
                      <a:pt x="57" y="396"/>
                    </a:lnTo>
                    <a:lnTo>
                      <a:pt x="53" y="399"/>
                    </a:lnTo>
                    <a:lnTo>
                      <a:pt x="50" y="401"/>
                    </a:lnTo>
                    <a:lnTo>
                      <a:pt x="42" y="406"/>
                    </a:lnTo>
                    <a:lnTo>
                      <a:pt x="32" y="409"/>
                    </a:lnTo>
                    <a:lnTo>
                      <a:pt x="19" y="410"/>
                    </a:lnTo>
                    <a:lnTo>
                      <a:pt x="3" y="411"/>
                    </a:lnTo>
                    <a:lnTo>
                      <a:pt x="3" y="421"/>
                    </a:lnTo>
                    <a:lnTo>
                      <a:pt x="175" y="421"/>
                    </a:lnTo>
                    <a:lnTo>
                      <a:pt x="175" y="411"/>
                    </a:lnTo>
                    <a:lnTo>
                      <a:pt x="160" y="410"/>
                    </a:lnTo>
                    <a:lnTo>
                      <a:pt x="147" y="409"/>
                    </a:lnTo>
                    <a:lnTo>
                      <a:pt x="137" y="408"/>
                    </a:lnTo>
                    <a:lnTo>
                      <a:pt x="130" y="405"/>
                    </a:lnTo>
                    <a:lnTo>
                      <a:pt x="124" y="400"/>
                    </a:lnTo>
                    <a:lnTo>
                      <a:pt x="119" y="394"/>
                    </a:lnTo>
                    <a:lnTo>
                      <a:pt x="118" y="388"/>
                    </a:lnTo>
                    <a:lnTo>
                      <a:pt x="117" y="380"/>
                    </a:lnTo>
                    <a:lnTo>
                      <a:pt x="117" y="1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69" name="Freeform 359"/>
              <p:cNvSpPr>
                <a:spLocks/>
              </p:cNvSpPr>
              <p:nvPr/>
            </p:nvSpPr>
            <p:spPr bwMode="auto">
              <a:xfrm>
                <a:off x="8853488" y="3713163"/>
                <a:ext cx="42862" cy="76200"/>
              </a:xfrm>
              <a:custGeom>
                <a:avLst/>
                <a:gdLst>
                  <a:gd name="T0" fmla="*/ 1055662367 w 242"/>
                  <a:gd name="T1" fmla="*/ 846194783 h 429"/>
                  <a:gd name="T2" fmla="*/ 1189015968 w 242"/>
                  <a:gd name="T3" fmla="*/ 672482052 h 429"/>
                  <a:gd name="T4" fmla="*/ 1233467227 w 242"/>
                  <a:gd name="T5" fmla="*/ 476337568 h 429"/>
                  <a:gd name="T6" fmla="*/ 1211225923 w 242"/>
                  <a:gd name="T7" fmla="*/ 325025150 h 429"/>
                  <a:gd name="T8" fmla="*/ 1144564886 w 242"/>
                  <a:gd name="T9" fmla="*/ 201728754 h 429"/>
                  <a:gd name="T10" fmla="*/ 1044557390 w 242"/>
                  <a:gd name="T11" fmla="*/ 100864466 h 429"/>
                  <a:gd name="T12" fmla="*/ 916756012 w 242"/>
                  <a:gd name="T13" fmla="*/ 39216357 h 429"/>
                  <a:gd name="T14" fmla="*/ 755639880 w 242"/>
                  <a:gd name="T15" fmla="*/ 0 h 429"/>
                  <a:gd name="T16" fmla="*/ 572282443 w 242"/>
                  <a:gd name="T17" fmla="*/ 5615887 h 429"/>
                  <a:gd name="T18" fmla="*/ 411166310 w 242"/>
                  <a:gd name="T19" fmla="*/ 56032222 h 429"/>
                  <a:gd name="T20" fmla="*/ 266707555 w 242"/>
                  <a:gd name="T21" fmla="*/ 145696531 h 429"/>
                  <a:gd name="T22" fmla="*/ 150011155 w 242"/>
                  <a:gd name="T23" fmla="*/ 268992750 h 429"/>
                  <a:gd name="T24" fmla="*/ 55556237 w 242"/>
                  <a:gd name="T25" fmla="*/ 431505324 h 429"/>
                  <a:gd name="T26" fmla="*/ 61108637 w 242"/>
                  <a:gd name="T27" fmla="*/ 582817743 h 429"/>
                  <a:gd name="T28" fmla="*/ 233361273 w 242"/>
                  <a:gd name="T29" fmla="*/ 353041172 h 429"/>
                  <a:gd name="T30" fmla="*/ 422271111 w 242"/>
                  <a:gd name="T31" fmla="*/ 229776571 h 429"/>
                  <a:gd name="T32" fmla="*/ 616733702 w 242"/>
                  <a:gd name="T33" fmla="*/ 212960527 h 429"/>
                  <a:gd name="T34" fmla="*/ 727846175 w 242"/>
                  <a:gd name="T35" fmla="*/ 240976727 h 429"/>
                  <a:gd name="T36" fmla="*/ 822301094 w 242"/>
                  <a:gd name="T37" fmla="*/ 291393063 h 429"/>
                  <a:gd name="T38" fmla="*/ 888993657 w 242"/>
                  <a:gd name="T39" fmla="*/ 369857215 h 429"/>
                  <a:gd name="T40" fmla="*/ 933413567 w 242"/>
                  <a:gd name="T41" fmla="*/ 465137411 h 429"/>
                  <a:gd name="T42" fmla="*/ 955654871 w 242"/>
                  <a:gd name="T43" fmla="*/ 582817743 h 429"/>
                  <a:gd name="T44" fmla="*/ 927860990 w 242"/>
                  <a:gd name="T45" fmla="*/ 728514274 h 429"/>
                  <a:gd name="T46" fmla="*/ 866752353 w 242"/>
                  <a:gd name="T47" fmla="*/ 851810670 h 429"/>
                  <a:gd name="T48" fmla="*/ 761192457 w 242"/>
                  <a:gd name="T49" fmla="*/ 969491001 h 429"/>
                  <a:gd name="T50" fmla="*/ 622286102 w 242"/>
                  <a:gd name="T51" fmla="*/ 1064739580 h 429"/>
                  <a:gd name="T52" fmla="*/ 444481065 w 242"/>
                  <a:gd name="T53" fmla="*/ 1143203733 h 429"/>
                  <a:gd name="T54" fmla="*/ 411166310 w 242"/>
                  <a:gd name="T55" fmla="*/ 1204851842 h 429"/>
                  <a:gd name="T56" fmla="*/ 588939820 w 242"/>
                  <a:gd name="T57" fmla="*/ 1210436112 h 429"/>
                  <a:gd name="T58" fmla="*/ 744534902 w 242"/>
                  <a:gd name="T59" fmla="*/ 1244068199 h 429"/>
                  <a:gd name="T60" fmla="*/ 872304753 w 242"/>
                  <a:gd name="T61" fmla="*/ 1311332194 h 429"/>
                  <a:gd name="T62" fmla="*/ 1005658531 w 242"/>
                  <a:gd name="T63" fmla="*/ 1445828569 h 429"/>
                  <a:gd name="T64" fmla="*/ 1077872322 w 242"/>
                  <a:gd name="T65" fmla="*/ 1625125571 h 429"/>
                  <a:gd name="T66" fmla="*/ 1094561049 w 242"/>
                  <a:gd name="T67" fmla="*/ 1815685785 h 429"/>
                  <a:gd name="T68" fmla="*/ 1061214767 w 242"/>
                  <a:gd name="T69" fmla="*/ 1966966586 h 429"/>
                  <a:gd name="T70" fmla="*/ 989001153 w 242"/>
                  <a:gd name="T71" fmla="*/ 2090262804 h 429"/>
                  <a:gd name="T72" fmla="*/ 900098635 w 242"/>
                  <a:gd name="T73" fmla="*/ 2147483647 h 429"/>
                  <a:gd name="T74" fmla="*/ 777849835 w 242"/>
                  <a:gd name="T75" fmla="*/ 2147483647 h 429"/>
                  <a:gd name="T76" fmla="*/ 650079984 w 242"/>
                  <a:gd name="T77" fmla="*/ 2147483647 h 429"/>
                  <a:gd name="T78" fmla="*/ 500037302 w 242"/>
                  <a:gd name="T79" fmla="*/ 2147483647 h 429"/>
                  <a:gd name="T80" fmla="*/ 200014992 w 242"/>
                  <a:gd name="T81" fmla="*/ 2090262804 h 429"/>
                  <a:gd name="T82" fmla="*/ 88902518 w 242"/>
                  <a:gd name="T83" fmla="*/ 2090262804 h 429"/>
                  <a:gd name="T84" fmla="*/ 27793882 w 242"/>
                  <a:gd name="T85" fmla="*/ 2135095048 h 429"/>
                  <a:gd name="T86" fmla="*/ 0 w 242"/>
                  <a:gd name="T87" fmla="*/ 2147483647 h 429"/>
                  <a:gd name="T88" fmla="*/ 11104977 w 242"/>
                  <a:gd name="T89" fmla="*/ 2147483647 h 429"/>
                  <a:gd name="T90" fmla="*/ 111112473 w 242"/>
                  <a:gd name="T91" fmla="*/ 2147483647 h 429"/>
                  <a:gd name="T92" fmla="*/ 316711215 w 242"/>
                  <a:gd name="T93" fmla="*/ 2147483647 h 429"/>
                  <a:gd name="T94" fmla="*/ 644496057 w 242"/>
                  <a:gd name="T95" fmla="*/ 2147483647 h 429"/>
                  <a:gd name="T96" fmla="*/ 922308590 w 242"/>
                  <a:gd name="T97" fmla="*/ 2147483647 h 429"/>
                  <a:gd name="T98" fmla="*/ 1072319745 w 242"/>
                  <a:gd name="T99" fmla="*/ 2147483647 h 429"/>
                  <a:gd name="T100" fmla="*/ 1189015968 w 242"/>
                  <a:gd name="T101" fmla="*/ 2073446938 h 429"/>
                  <a:gd name="T102" fmla="*/ 1277918486 w 242"/>
                  <a:gd name="T103" fmla="*/ 1927750407 h 429"/>
                  <a:gd name="T104" fmla="*/ 1333474723 w 242"/>
                  <a:gd name="T105" fmla="*/ 1765237832 h 429"/>
                  <a:gd name="T106" fmla="*/ 1344579700 w 242"/>
                  <a:gd name="T107" fmla="*/ 1580324944 h 429"/>
                  <a:gd name="T108" fmla="*/ 1333474723 w 242"/>
                  <a:gd name="T109" fmla="*/ 1423396639 h 429"/>
                  <a:gd name="T110" fmla="*/ 1289023464 w 242"/>
                  <a:gd name="T111" fmla="*/ 1288900264 h 429"/>
                  <a:gd name="T112" fmla="*/ 1216778500 w 242"/>
                  <a:gd name="T113" fmla="*/ 1176835642 h 429"/>
                  <a:gd name="T114" fmla="*/ 1111218604 w 242"/>
                  <a:gd name="T115" fmla="*/ 1075939737 h 429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242"/>
                  <a:gd name="T175" fmla="*/ 0 h 429"/>
                  <a:gd name="T176" fmla="*/ 242 w 242"/>
                  <a:gd name="T177" fmla="*/ 429 h 429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242" h="429">
                    <a:moveTo>
                      <a:pt x="163" y="171"/>
                    </a:moveTo>
                    <a:lnTo>
                      <a:pt x="177" y="161"/>
                    </a:lnTo>
                    <a:lnTo>
                      <a:pt x="190" y="151"/>
                    </a:lnTo>
                    <a:lnTo>
                      <a:pt x="200" y="141"/>
                    </a:lnTo>
                    <a:lnTo>
                      <a:pt x="207" y="131"/>
                    </a:lnTo>
                    <a:lnTo>
                      <a:pt x="214" y="120"/>
                    </a:lnTo>
                    <a:lnTo>
                      <a:pt x="219" y="109"/>
                    </a:lnTo>
                    <a:lnTo>
                      <a:pt x="221" y="97"/>
                    </a:lnTo>
                    <a:lnTo>
                      <a:pt x="222" y="85"/>
                    </a:lnTo>
                    <a:lnTo>
                      <a:pt x="221" y="75"/>
                    </a:lnTo>
                    <a:lnTo>
                      <a:pt x="220" y="67"/>
                    </a:lnTo>
                    <a:lnTo>
                      <a:pt x="218" y="58"/>
                    </a:lnTo>
                    <a:lnTo>
                      <a:pt x="214" y="50"/>
                    </a:lnTo>
                    <a:lnTo>
                      <a:pt x="211" y="43"/>
                    </a:lnTo>
                    <a:lnTo>
                      <a:pt x="206" y="36"/>
                    </a:lnTo>
                    <a:lnTo>
                      <a:pt x="201" y="29"/>
                    </a:lnTo>
                    <a:lnTo>
                      <a:pt x="195" y="24"/>
                    </a:lnTo>
                    <a:lnTo>
                      <a:pt x="188" y="18"/>
                    </a:lnTo>
                    <a:lnTo>
                      <a:pt x="181" y="13"/>
                    </a:lnTo>
                    <a:lnTo>
                      <a:pt x="173" y="10"/>
                    </a:lnTo>
                    <a:lnTo>
                      <a:pt x="165" y="7"/>
                    </a:lnTo>
                    <a:lnTo>
                      <a:pt x="156" y="3"/>
                    </a:lnTo>
                    <a:lnTo>
                      <a:pt x="146" y="1"/>
                    </a:lnTo>
                    <a:lnTo>
                      <a:pt x="136" y="0"/>
                    </a:lnTo>
                    <a:lnTo>
                      <a:pt x="126" y="0"/>
                    </a:lnTo>
                    <a:lnTo>
                      <a:pt x="114" y="0"/>
                    </a:lnTo>
                    <a:lnTo>
                      <a:pt x="103" y="1"/>
                    </a:lnTo>
                    <a:lnTo>
                      <a:pt x="93" y="3"/>
                    </a:lnTo>
                    <a:lnTo>
                      <a:pt x="83" y="7"/>
                    </a:lnTo>
                    <a:lnTo>
                      <a:pt x="74" y="10"/>
                    </a:lnTo>
                    <a:lnTo>
                      <a:pt x="65" y="15"/>
                    </a:lnTo>
                    <a:lnTo>
                      <a:pt x="56" y="19"/>
                    </a:lnTo>
                    <a:lnTo>
                      <a:pt x="48" y="26"/>
                    </a:lnTo>
                    <a:lnTo>
                      <a:pt x="41" y="33"/>
                    </a:lnTo>
                    <a:lnTo>
                      <a:pt x="34" y="39"/>
                    </a:lnTo>
                    <a:lnTo>
                      <a:pt x="27" y="48"/>
                    </a:lnTo>
                    <a:lnTo>
                      <a:pt x="22" y="57"/>
                    </a:lnTo>
                    <a:lnTo>
                      <a:pt x="16" y="67"/>
                    </a:lnTo>
                    <a:lnTo>
                      <a:pt x="10" y="77"/>
                    </a:lnTo>
                    <a:lnTo>
                      <a:pt x="6" y="89"/>
                    </a:lnTo>
                    <a:lnTo>
                      <a:pt x="1" y="101"/>
                    </a:lnTo>
                    <a:lnTo>
                      <a:pt x="11" y="104"/>
                    </a:lnTo>
                    <a:lnTo>
                      <a:pt x="22" y="87"/>
                    </a:lnTo>
                    <a:lnTo>
                      <a:pt x="32" y="74"/>
                    </a:lnTo>
                    <a:lnTo>
                      <a:pt x="42" y="63"/>
                    </a:lnTo>
                    <a:lnTo>
                      <a:pt x="53" y="53"/>
                    </a:lnTo>
                    <a:lnTo>
                      <a:pt x="64" y="46"/>
                    </a:lnTo>
                    <a:lnTo>
                      <a:pt x="76" y="41"/>
                    </a:lnTo>
                    <a:lnTo>
                      <a:pt x="90" y="38"/>
                    </a:lnTo>
                    <a:lnTo>
                      <a:pt x="104" y="37"/>
                    </a:lnTo>
                    <a:lnTo>
                      <a:pt x="111" y="38"/>
                    </a:lnTo>
                    <a:lnTo>
                      <a:pt x="119" y="38"/>
                    </a:lnTo>
                    <a:lnTo>
                      <a:pt x="126" y="40"/>
                    </a:lnTo>
                    <a:lnTo>
                      <a:pt x="131" y="43"/>
                    </a:lnTo>
                    <a:lnTo>
                      <a:pt x="137" y="45"/>
                    </a:lnTo>
                    <a:lnTo>
                      <a:pt x="142" y="48"/>
                    </a:lnTo>
                    <a:lnTo>
                      <a:pt x="148" y="52"/>
                    </a:lnTo>
                    <a:lnTo>
                      <a:pt x="153" y="56"/>
                    </a:lnTo>
                    <a:lnTo>
                      <a:pt x="157" y="61"/>
                    </a:lnTo>
                    <a:lnTo>
                      <a:pt x="160" y="66"/>
                    </a:lnTo>
                    <a:lnTo>
                      <a:pt x="164" y="71"/>
                    </a:lnTo>
                    <a:lnTo>
                      <a:pt x="166" y="77"/>
                    </a:lnTo>
                    <a:lnTo>
                      <a:pt x="168" y="83"/>
                    </a:lnTo>
                    <a:lnTo>
                      <a:pt x="169" y="90"/>
                    </a:lnTo>
                    <a:lnTo>
                      <a:pt x="170" y="96"/>
                    </a:lnTo>
                    <a:lnTo>
                      <a:pt x="172" y="104"/>
                    </a:lnTo>
                    <a:lnTo>
                      <a:pt x="170" y="113"/>
                    </a:lnTo>
                    <a:lnTo>
                      <a:pt x="169" y="121"/>
                    </a:lnTo>
                    <a:lnTo>
                      <a:pt x="167" y="130"/>
                    </a:lnTo>
                    <a:lnTo>
                      <a:pt x="164" y="138"/>
                    </a:lnTo>
                    <a:lnTo>
                      <a:pt x="160" y="146"/>
                    </a:lnTo>
                    <a:lnTo>
                      <a:pt x="156" y="152"/>
                    </a:lnTo>
                    <a:lnTo>
                      <a:pt x="150" y="160"/>
                    </a:lnTo>
                    <a:lnTo>
                      <a:pt x="144" y="167"/>
                    </a:lnTo>
                    <a:lnTo>
                      <a:pt x="137" y="173"/>
                    </a:lnTo>
                    <a:lnTo>
                      <a:pt x="129" y="179"/>
                    </a:lnTo>
                    <a:lnTo>
                      <a:pt x="121" y="185"/>
                    </a:lnTo>
                    <a:lnTo>
                      <a:pt x="112" y="190"/>
                    </a:lnTo>
                    <a:lnTo>
                      <a:pt x="102" y="195"/>
                    </a:lnTo>
                    <a:lnTo>
                      <a:pt x="91" y="199"/>
                    </a:lnTo>
                    <a:lnTo>
                      <a:pt x="80" y="204"/>
                    </a:lnTo>
                    <a:lnTo>
                      <a:pt x="69" y="207"/>
                    </a:lnTo>
                    <a:lnTo>
                      <a:pt x="69" y="215"/>
                    </a:lnTo>
                    <a:lnTo>
                      <a:pt x="74" y="215"/>
                    </a:lnTo>
                    <a:lnTo>
                      <a:pt x="80" y="215"/>
                    </a:lnTo>
                    <a:lnTo>
                      <a:pt x="93" y="215"/>
                    </a:lnTo>
                    <a:lnTo>
                      <a:pt x="106" y="216"/>
                    </a:lnTo>
                    <a:lnTo>
                      <a:pt x="116" y="217"/>
                    </a:lnTo>
                    <a:lnTo>
                      <a:pt x="125" y="220"/>
                    </a:lnTo>
                    <a:lnTo>
                      <a:pt x="134" y="222"/>
                    </a:lnTo>
                    <a:lnTo>
                      <a:pt x="141" y="225"/>
                    </a:lnTo>
                    <a:lnTo>
                      <a:pt x="149" y="229"/>
                    </a:lnTo>
                    <a:lnTo>
                      <a:pt x="157" y="234"/>
                    </a:lnTo>
                    <a:lnTo>
                      <a:pt x="166" y="241"/>
                    </a:lnTo>
                    <a:lnTo>
                      <a:pt x="174" y="249"/>
                    </a:lnTo>
                    <a:lnTo>
                      <a:pt x="181" y="258"/>
                    </a:lnTo>
                    <a:lnTo>
                      <a:pt x="186" y="268"/>
                    </a:lnTo>
                    <a:lnTo>
                      <a:pt x="191" y="279"/>
                    </a:lnTo>
                    <a:lnTo>
                      <a:pt x="194" y="290"/>
                    </a:lnTo>
                    <a:lnTo>
                      <a:pt x="196" y="303"/>
                    </a:lnTo>
                    <a:lnTo>
                      <a:pt x="197" y="315"/>
                    </a:lnTo>
                    <a:lnTo>
                      <a:pt x="197" y="324"/>
                    </a:lnTo>
                    <a:lnTo>
                      <a:pt x="195" y="333"/>
                    </a:lnTo>
                    <a:lnTo>
                      <a:pt x="194" y="342"/>
                    </a:lnTo>
                    <a:lnTo>
                      <a:pt x="191" y="351"/>
                    </a:lnTo>
                    <a:lnTo>
                      <a:pt x="187" y="359"/>
                    </a:lnTo>
                    <a:lnTo>
                      <a:pt x="184" y="366"/>
                    </a:lnTo>
                    <a:lnTo>
                      <a:pt x="178" y="373"/>
                    </a:lnTo>
                    <a:lnTo>
                      <a:pt x="174" y="380"/>
                    </a:lnTo>
                    <a:lnTo>
                      <a:pt x="168" y="385"/>
                    </a:lnTo>
                    <a:lnTo>
                      <a:pt x="162" y="391"/>
                    </a:lnTo>
                    <a:lnTo>
                      <a:pt x="155" y="396"/>
                    </a:lnTo>
                    <a:lnTo>
                      <a:pt x="148" y="400"/>
                    </a:lnTo>
                    <a:lnTo>
                      <a:pt x="140" y="403"/>
                    </a:lnTo>
                    <a:lnTo>
                      <a:pt x="132" y="406"/>
                    </a:lnTo>
                    <a:lnTo>
                      <a:pt x="125" y="407"/>
                    </a:lnTo>
                    <a:lnTo>
                      <a:pt x="117" y="407"/>
                    </a:lnTo>
                    <a:lnTo>
                      <a:pt x="107" y="407"/>
                    </a:lnTo>
                    <a:lnTo>
                      <a:pt x="98" y="405"/>
                    </a:lnTo>
                    <a:lnTo>
                      <a:pt x="90" y="402"/>
                    </a:lnTo>
                    <a:lnTo>
                      <a:pt x="82" y="398"/>
                    </a:lnTo>
                    <a:lnTo>
                      <a:pt x="45" y="376"/>
                    </a:lnTo>
                    <a:lnTo>
                      <a:pt x="36" y="373"/>
                    </a:lnTo>
                    <a:lnTo>
                      <a:pt x="26" y="372"/>
                    </a:lnTo>
                    <a:lnTo>
                      <a:pt x="20" y="372"/>
                    </a:lnTo>
                    <a:lnTo>
                      <a:pt x="16" y="373"/>
                    </a:lnTo>
                    <a:lnTo>
                      <a:pt x="11" y="375"/>
                    </a:lnTo>
                    <a:lnTo>
                      <a:pt x="7" y="378"/>
                    </a:lnTo>
                    <a:lnTo>
                      <a:pt x="5" y="381"/>
                    </a:lnTo>
                    <a:lnTo>
                      <a:pt x="2" y="385"/>
                    </a:lnTo>
                    <a:lnTo>
                      <a:pt x="0" y="389"/>
                    </a:lnTo>
                    <a:lnTo>
                      <a:pt x="0" y="393"/>
                    </a:lnTo>
                    <a:lnTo>
                      <a:pt x="0" y="398"/>
                    </a:lnTo>
                    <a:lnTo>
                      <a:pt x="1" y="401"/>
                    </a:lnTo>
                    <a:lnTo>
                      <a:pt x="2" y="406"/>
                    </a:lnTo>
                    <a:lnTo>
                      <a:pt x="5" y="409"/>
                    </a:lnTo>
                    <a:lnTo>
                      <a:pt x="11" y="415"/>
                    </a:lnTo>
                    <a:lnTo>
                      <a:pt x="20" y="420"/>
                    </a:lnTo>
                    <a:lnTo>
                      <a:pt x="30" y="424"/>
                    </a:lnTo>
                    <a:lnTo>
                      <a:pt x="43" y="427"/>
                    </a:lnTo>
                    <a:lnTo>
                      <a:pt x="57" y="429"/>
                    </a:lnTo>
                    <a:lnTo>
                      <a:pt x="74" y="429"/>
                    </a:lnTo>
                    <a:lnTo>
                      <a:pt x="94" y="428"/>
                    </a:lnTo>
                    <a:lnTo>
                      <a:pt x="116" y="425"/>
                    </a:lnTo>
                    <a:lnTo>
                      <a:pt x="137" y="420"/>
                    </a:lnTo>
                    <a:lnTo>
                      <a:pt x="156" y="413"/>
                    </a:lnTo>
                    <a:lnTo>
                      <a:pt x="166" y="409"/>
                    </a:lnTo>
                    <a:lnTo>
                      <a:pt x="176" y="403"/>
                    </a:lnTo>
                    <a:lnTo>
                      <a:pt x="185" y="398"/>
                    </a:lnTo>
                    <a:lnTo>
                      <a:pt x="193" y="391"/>
                    </a:lnTo>
                    <a:lnTo>
                      <a:pt x="201" y="384"/>
                    </a:lnTo>
                    <a:lnTo>
                      <a:pt x="207" y="378"/>
                    </a:lnTo>
                    <a:lnTo>
                      <a:pt x="214" y="370"/>
                    </a:lnTo>
                    <a:lnTo>
                      <a:pt x="220" y="362"/>
                    </a:lnTo>
                    <a:lnTo>
                      <a:pt x="225" y="353"/>
                    </a:lnTo>
                    <a:lnTo>
                      <a:pt x="230" y="344"/>
                    </a:lnTo>
                    <a:lnTo>
                      <a:pt x="234" y="335"/>
                    </a:lnTo>
                    <a:lnTo>
                      <a:pt x="237" y="325"/>
                    </a:lnTo>
                    <a:lnTo>
                      <a:pt x="240" y="315"/>
                    </a:lnTo>
                    <a:lnTo>
                      <a:pt x="241" y="305"/>
                    </a:lnTo>
                    <a:lnTo>
                      <a:pt x="242" y="294"/>
                    </a:lnTo>
                    <a:lnTo>
                      <a:pt x="242" y="282"/>
                    </a:lnTo>
                    <a:lnTo>
                      <a:pt x="242" y="272"/>
                    </a:lnTo>
                    <a:lnTo>
                      <a:pt x="242" y="263"/>
                    </a:lnTo>
                    <a:lnTo>
                      <a:pt x="240" y="254"/>
                    </a:lnTo>
                    <a:lnTo>
                      <a:pt x="238" y="245"/>
                    </a:lnTo>
                    <a:lnTo>
                      <a:pt x="235" y="238"/>
                    </a:lnTo>
                    <a:lnTo>
                      <a:pt x="232" y="230"/>
                    </a:lnTo>
                    <a:lnTo>
                      <a:pt x="229" y="223"/>
                    </a:lnTo>
                    <a:lnTo>
                      <a:pt x="224" y="216"/>
                    </a:lnTo>
                    <a:lnTo>
                      <a:pt x="219" y="210"/>
                    </a:lnTo>
                    <a:lnTo>
                      <a:pt x="213" y="203"/>
                    </a:lnTo>
                    <a:lnTo>
                      <a:pt x="206" y="197"/>
                    </a:lnTo>
                    <a:lnTo>
                      <a:pt x="200" y="192"/>
                    </a:lnTo>
                    <a:lnTo>
                      <a:pt x="183" y="180"/>
                    </a:lnTo>
                    <a:lnTo>
                      <a:pt x="163" y="171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5846" name="Rectangle 392"/>
          <p:cNvSpPr>
            <a:spLocks noChangeArrowheads="1"/>
          </p:cNvSpPr>
          <p:nvPr/>
        </p:nvSpPr>
        <p:spPr bwMode="auto">
          <a:xfrm>
            <a:off x="76200" y="5452973"/>
            <a:ext cx="2743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 smtClean="0"/>
              <a:t>Each path between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 smtClean="0"/>
              <a:t>the initial and final state corresponds to a feasible assembly sequence.</a:t>
            </a:r>
            <a:endParaRPr lang="en-US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225425" y="1219200"/>
            <a:ext cx="5026025" cy="4549775"/>
          </a:xfrm>
        </p:spPr>
      </p:pic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>Car automatic transmission system</a:t>
            </a:r>
          </a:p>
        </p:txBody>
      </p:sp>
      <p:pic>
        <p:nvPicPr>
          <p:cNvPr id="36868" name="Content Placeholder 4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10125" y="2362200"/>
            <a:ext cx="4333875" cy="2895600"/>
          </a:xfrm>
        </p:spPr>
      </p:pic>
      <p:sp>
        <p:nvSpPr>
          <p:cNvPr id="36869" name="Rectangle 4"/>
          <p:cNvSpPr>
            <a:spLocks noChangeArrowheads="1"/>
          </p:cNvSpPr>
          <p:nvPr/>
        </p:nvSpPr>
        <p:spPr bwMode="auto">
          <a:xfrm>
            <a:off x="4267200" y="5305425"/>
            <a:ext cx="4495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The mechanical assembly consists from 11 parts. The corresponding graph of connections has 18 possible connections or assembly tasks.</a:t>
            </a:r>
            <a:endParaRPr lang="en-US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447800"/>
            <a:ext cx="4195763" cy="4800600"/>
          </a:xfrm>
        </p:spPr>
      </p:pic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>Car automatic transmission system</a:t>
            </a:r>
          </a:p>
        </p:txBody>
      </p:sp>
      <p:pic>
        <p:nvPicPr>
          <p:cNvPr id="37892" name="Content Placeholder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2850"/>
            <a:ext cx="4343400" cy="393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Rectangle 1"/>
          <p:cNvSpPr>
            <a:spLocks noChangeArrowheads="1"/>
          </p:cNvSpPr>
          <p:nvPr/>
        </p:nvSpPr>
        <p:spPr bwMode="auto">
          <a:xfrm>
            <a:off x="195943" y="5029200"/>
            <a:ext cx="60960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en-US" sz="1800" dirty="0" smtClean="0"/>
              <a:t>The nodes of the graph are described by binary vectors. Different assembly costs can be assigned to the edges of the directed graph. The assemblies with a larger number of DOF are less stable and should be avoided, when searching for more advantageous assembly sequences.</a:t>
            </a:r>
            <a:endParaRPr lang="en-US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>AND/OR graph</a:t>
            </a:r>
          </a:p>
        </p:txBody>
      </p:sp>
      <p:sp>
        <p:nvSpPr>
          <p:cNvPr id="38915" name="Rectangle 4"/>
          <p:cNvSpPr>
            <a:spLocks noChangeArrowheads="1"/>
          </p:cNvSpPr>
          <p:nvPr/>
        </p:nvSpPr>
        <p:spPr bwMode="auto">
          <a:xfrm>
            <a:off x="404813" y="1782763"/>
            <a:ext cx="3557587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The AND/OR graph represents the set of all possible assembly sequences. The nodes represent the subassemblies. The arcs are feasible assembly tasks. The solutions of the AND/OR graph are feasible subassembly trees.</a:t>
            </a:r>
            <a:endParaRPr lang="en-US" altLang="en-US" sz="2000" dirty="0"/>
          </a:p>
        </p:txBody>
      </p:sp>
      <p:grpSp>
        <p:nvGrpSpPr>
          <p:cNvPr id="38916" name="Group 2"/>
          <p:cNvGrpSpPr>
            <a:grpSpLocks/>
          </p:cNvGrpSpPr>
          <p:nvPr/>
        </p:nvGrpSpPr>
        <p:grpSpPr bwMode="auto">
          <a:xfrm>
            <a:off x="4051300" y="1449388"/>
            <a:ext cx="4559300" cy="5180012"/>
            <a:chOff x="3932238" y="1482725"/>
            <a:chExt cx="4559300" cy="5180013"/>
          </a:xfrm>
        </p:grpSpPr>
        <p:grpSp>
          <p:nvGrpSpPr>
            <p:cNvPr id="38918" name="Group 259290"/>
            <p:cNvGrpSpPr>
              <a:grpSpLocks/>
            </p:cNvGrpSpPr>
            <p:nvPr/>
          </p:nvGrpSpPr>
          <p:grpSpPr bwMode="auto">
            <a:xfrm>
              <a:off x="5546725" y="1482725"/>
              <a:ext cx="1281113" cy="285750"/>
              <a:chOff x="5938838" y="1385888"/>
              <a:chExt cx="1281112" cy="285750"/>
            </a:xfrm>
          </p:grpSpPr>
          <p:sp>
            <p:nvSpPr>
              <p:cNvPr id="39191" name="Freeform 12"/>
              <p:cNvSpPr>
                <a:spLocks/>
              </p:cNvSpPr>
              <p:nvPr/>
            </p:nvSpPr>
            <p:spPr bwMode="auto">
              <a:xfrm>
                <a:off x="6999288" y="1460501"/>
                <a:ext cx="74613" cy="139700"/>
              </a:xfrm>
              <a:custGeom>
                <a:avLst/>
                <a:gdLst>
                  <a:gd name="T0" fmla="*/ 2147483647 w 235"/>
                  <a:gd name="T1" fmla="*/ 0 h 441"/>
                  <a:gd name="T2" fmla="*/ 2147483647 w 235"/>
                  <a:gd name="T3" fmla="*/ 63621788 h 441"/>
                  <a:gd name="T4" fmla="*/ 2147483647 w 235"/>
                  <a:gd name="T5" fmla="*/ 286096730 h 441"/>
                  <a:gd name="T6" fmla="*/ 2147483647 w 235"/>
                  <a:gd name="T7" fmla="*/ 826479138 h 441"/>
                  <a:gd name="T8" fmla="*/ 2147483647 w 235"/>
                  <a:gd name="T9" fmla="*/ 1589437225 h 441"/>
                  <a:gd name="T10" fmla="*/ 2147483647 w 235"/>
                  <a:gd name="T11" fmla="*/ 2147483647 h 441"/>
                  <a:gd name="T12" fmla="*/ 2147483647 w 235"/>
                  <a:gd name="T13" fmla="*/ 2147483647 h 441"/>
                  <a:gd name="T14" fmla="*/ 2147483647 w 235"/>
                  <a:gd name="T15" fmla="*/ 2147483647 h 441"/>
                  <a:gd name="T16" fmla="*/ 2147483647 w 235"/>
                  <a:gd name="T17" fmla="*/ 2147483647 h 441"/>
                  <a:gd name="T18" fmla="*/ 2147483647 w 235"/>
                  <a:gd name="T19" fmla="*/ 2147483647 h 441"/>
                  <a:gd name="T20" fmla="*/ 2147483647 w 235"/>
                  <a:gd name="T21" fmla="*/ 2147483647 h 441"/>
                  <a:gd name="T22" fmla="*/ 2147483647 w 235"/>
                  <a:gd name="T23" fmla="*/ 2147483647 h 441"/>
                  <a:gd name="T24" fmla="*/ 2147483647 w 235"/>
                  <a:gd name="T25" fmla="*/ 2147483647 h 441"/>
                  <a:gd name="T26" fmla="*/ 2147483647 w 235"/>
                  <a:gd name="T27" fmla="*/ 2147483647 h 441"/>
                  <a:gd name="T28" fmla="*/ 2147483647 w 235"/>
                  <a:gd name="T29" fmla="*/ 2147483647 h 441"/>
                  <a:gd name="T30" fmla="*/ 2147483647 w 235"/>
                  <a:gd name="T31" fmla="*/ 2147483647 h 441"/>
                  <a:gd name="T32" fmla="*/ 2147483647 w 235"/>
                  <a:gd name="T33" fmla="*/ 2147483647 h 441"/>
                  <a:gd name="T34" fmla="*/ 2147483647 w 235"/>
                  <a:gd name="T35" fmla="*/ 2147483647 h 441"/>
                  <a:gd name="T36" fmla="*/ 2147483647 w 235"/>
                  <a:gd name="T37" fmla="*/ 2147483647 h 441"/>
                  <a:gd name="T38" fmla="*/ 2147483647 w 235"/>
                  <a:gd name="T39" fmla="*/ 2147483647 h 441"/>
                  <a:gd name="T40" fmla="*/ 2147483647 w 235"/>
                  <a:gd name="T41" fmla="*/ 2147483647 h 441"/>
                  <a:gd name="T42" fmla="*/ 1984397505 w 235"/>
                  <a:gd name="T43" fmla="*/ 2147483647 h 441"/>
                  <a:gd name="T44" fmla="*/ 1344269401 w 235"/>
                  <a:gd name="T45" fmla="*/ 2147483647 h 441"/>
                  <a:gd name="T46" fmla="*/ 832166727 w 235"/>
                  <a:gd name="T47" fmla="*/ 2147483647 h 441"/>
                  <a:gd name="T48" fmla="*/ 448089800 w 235"/>
                  <a:gd name="T49" fmla="*/ 2147483647 h 441"/>
                  <a:gd name="T50" fmla="*/ 160082350 w 235"/>
                  <a:gd name="T51" fmla="*/ 2147483647 h 441"/>
                  <a:gd name="T52" fmla="*/ 0 w 235"/>
                  <a:gd name="T53" fmla="*/ 2147483647 h 441"/>
                  <a:gd name="T54" fmla="*/ 0 w 235"/>
                  <a:gd name="T55" fmla="*/ 2147483647 h 441"/>
                  <a:gd name="T56" fmla="*/ 160082350 w 235"/>
                  <a:gd name="T57" fmla="*/ 2147483647 h 441"/>
                  <a:gd name="T58" fmla="*/ 448089800 w 235"/>
                  <a:gd name="T59" fmla="*/ 2147483647 h 441"/>
                  <a:gd name="T60" fmla="*/ 832166727 w 235"/>
                  <a:gd name="T61" fmla="*/ 2147483647 h 441"/>
                  <a:gd name="T62" fmla="*/ 1344269401 w 235"/>
                  <a:gd name="T63" fmla="*/ 1589437225 h 441"/>
                  <a:gd name="T64" fmla="*/ 1984397505 w 235"/>
                  <a:gd name="T65" fmla="*/ 826479138 h 441"/>
                  <a:gd name="T66" fmla="*/ 2147483647 w 235"/>
                  <a:gd name="T67" fmla="*/ 286096730 h 441"/>
                  <a:gd name="T68" fmla="*/ 2147483647 w 235"/>
                  <a:gd name="T69" fmla="*/ 63621788 h 441"/>
                  <a:gd name="T70" fmla="*/ 2147483647 w 235"/>
                  <a:gd name="T71" fmla="*/ 0 h 44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235"/>
                  <a:gd name="T109" fmla="*/ 0 h 441"/>
                  <a:gd name="T110" fmla="*/ 235 w 235"/>
                  <a:gd name="T111" fmla="*/ 441 h 441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235" h="441">
                    <a:moveTo>
                      <a:pt x="117" y="0"/>
                    </a:moveTo>
                    <a:lnTo>
                      <a:pt x="123" y="0"/>
                    </a:lnTo>
                    <a:lnTo>
                      <a:pt x="130" y="1"/>
                    </a:lnTo>
                    <a:lnTo>
                      <a:pt x="135" y="2"/>
                    </a:lnTo>
                    <a:lnTo>
                      <a:pt x="141" y="4"/>
                    </a:lnTo>
                    <a:lnTo>
                      <a:pt x="152" y="9"/>
                    </a:lnTo>
                    <a:lnTo>
                      <a:pt x="164" y="17"/>
                    </a:lnTo>
                    <a:lnTo>
                      <a:pt x="173" y="26"/>
                    </a:lnTo>
                    <a:lnTo>
                      <a:pt x="183" y="37"/>
                    </a:lnTo>
                    <a:lnTo>
                      <a:pt x="193" y="50"/>
                    </a:lnTo>
                    <a:lnTo>
                      <a:pt x="201" y="64"/>
                    </a:lnTo>
                    <a:lnTo>
                      <a:pt x="209" y="80"/>
                    </a:lnTo>
                    <a:lnTo>
                      <a:pt x="215" y="97"/>
                    </a:lnTo>
                    <a:lnTo>
                      <a:pt x="221" y="115"/>
                    </a:lnTo>
                    <a:lnTo>
                      <a:pt x="226" y="134"/>
                    </a:lnTo>
                    <a:lnTo>
                      <a:pt x="230" y="154"/>
                    </a:lnTo>
                    <a:lnTo>
                      <a:pt x="233" y="175"/>
                    </a:lnTo>
                    <a:lnTo>
                      <a:pt x="235" y="198"/>
                    </a:lnTo>
                    <a:lnTo>
                      <a:pt x="235" y="220"/>
                    </a:lnTo>
                    <a:lnTo>
                      <a:pt x="235" y="242"/>
                    </a:lnTo>
                    <a:lnTo>
                      <a:pt x="233" y="265"/>
                    </a:lnTo>
                    <a:lnTo>
                      <a:pt x="230" y="286"/>
                    </a:lnTo>
                    <a:lnTo>
                      <a:pt x="226" y="306"/>
                    </a:lnTo>
                    <a:lnTo>
                      <a:pt x="221" y="326"/>
                    </a:lnTo>
                    <a:lnTo>
                      <a:pt x="215" y="344"/>
                    </a:lnTo>
                    <a:lnTo>
                      <a:pt x="209" y="361"/>
                    </a:lnTo>
                    <a:lnTo>
                      <a:pt x="201" y="376"/>
                    </a:lnTo>
                    <a:lnTo>
                      <a:pt x="193" y="391"/>
                    </a:lnTo>
                    <a:lnTo>
                      <a:pt x="183" y="403"/>
                    </a:lnTo>
                    <a:lnTo>
                      <a:pt x="173" y="414"/>
                    </a:lnTo>
                    <a:lnTo>
                      <a:pt x="164" y="424"/>
                    </a:lnTo>
                    <a:lnTo>
                      <a:pt x="152" y="431"/>
                    </a:lnTo>
                    <a:lnTo>
                      <a:pt x="141" y="436"/>
                    </a:lnTo>
                    <a:lnTo>
                      <a:pt x="135" y="438"/>
                    </a:lnTo>
                    <a:lnTo>
                      <a:pt x="130" y="439"/>
                    </a:lnTo>
                    <a:lnTo>
                      <a:pt x="123" y="441"/>
                    </a:lnTo>
                    <a:lnTo>
                      <a:pt x="117" y="441"/>
                    </a:lnTo>
                    <a:lnTo>
                      <a:pt x="112" y="441"/>
                    </a:lnTo>
                    <a:lnTo>
                      <a:pt x="105" y="439"/>
                    </a:lnTo>
                    <a:lnTo>
                      <a:pt x="100" y="438"/>
                    </a:lnTo>
                    <a:lnTo>
                      <a:pt x="93" y="436"/>
                    </a:lnTo>
                    <a:lnTo>
                      <a:pt x="82" y="431"/>
                    </a:lnTo>
                    <a:lnTo>
                      <a:pt x="71" y="424"/>
                    </a:lnTo>
                    <a:lnTo>
                      <a:pt x="62" y="414"/>
                    </a:lnTo>
                    <a:lnTo>
                      <a:pt x="51" y="403"/>
                    </a:lnTo>
                    <a:lnTo>
                      <a:pt x="42" y="391"/>
                    </a:lnTo>
                    <a:lnTo>
                      <a:pt x="34" y="376"/>
                    </a:lnTo>
                    <a:lnTo>
                      <a:pt x="26" y="361"/>
                    </a:lnTo>
                    <a:lnTo>
                      <a:pt x="19" y="344"/>
                    </a:lnTo>
                    <a:lnTo>
                      <a:pt x="14" y="326"/>
                    </a:lnTo>
                    <a:lnTo>
                      <a:pt x="8" y="306"/>
                    </a:lnTo>
                    <a:lnTo>
                      <a:pt x="5" y="286"/>
                    </a:lnTo>
                    <a:lnTo>
                      <a:pt x="2" y="265"/>
                    </a:lnTo>
                    <a:lnTo>
                      <a:pt x="0" y="242"/>
                    </a:lnTo>
                    <a:lnTo>
                      <a:pt x="0" y="220"/>
                    </a:lnTo>
                    <a:lnTo>
                      <a:pt x="0" y="198"/>
                    </a:lnTo>
                    <a:lnTo>
                      <a:pt x="2" y="175"/>
                    </a:lnTo>
                    <a:lnTo>
                      <a:pt x="5" y="154"/>
                    </a:lnTo>
                    <a:lnTo>
                      <a:pt x="8" y="134"/>
                    </a:lnTo>
                    <a:lnTo>
                      <a:pt x="14" y="115"/>
                    </a:lnTo>
                    <a:lnTo>
                      <a:pt x="19" y="97"/>
                    </a:lnTo>
                    <a:lnTo>
                      <a:pt x="26" y="80"/>
                    </a:lnTo>
                    <a:lnTo>
                      <a:pt x="34" y="64"/>
                    </a:lnTo>
                    <a:lnTo>
                      <a:pt x="42" y="50"/>
                    </a:lnTo>
                    <a:lnTo>
                      <a:pt x="51" y="37"/>
                    </a:lnTo>
                    <a:lnTo>
                      <a:pt x="62" y="26"/>
                    </a:lnTo>
                    <a:lnTo>
                      <a:pt x="71" y="17"/>
                    </a:lnTo>
                    <a:lnTo>
                      <a:pt x="82" y="9"/>
                    </a:lnTo>
                    <a:lnTo>
                      <a:pt x="93" y="4"/>
                    </a:lnTo>
                    <a:lnTo>
                      <a:pt x="100" y="2"/>
                    </a:lnTo>
                    <a:lnTo>
                      <a:pt x="105" y="1"/>
                    </a:lnTo>
                    <a:lnTo>
                      <a:pt x="112" y="0"/>
                    </a:lnTo>
                    <a:lnTo>
                      <a:pt x="117" y="0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92" name="Freeform 19"/>
              <p:cNvSpPr>
                <a:spLocks/>
              </p:cNvSpPr>
              <p:nvPr/>
            </p:nvSpPr>
            <p:spPr bwMode="auto">
              <a:xfrm>
                <a:off x="7115175" y="1460501"/>
                <a:ext cx="36513" cy="139700"/>
              </a:xfrm>
              <a:custGeom>
                <a:avLst/>
                <a:gdLst>
                  <a:gd name="T0" fmla="*/ 0 w 118"/>
                  <a:gd name="T1" fmla="*/ 0 h 441"/>
                  <a:gd name="T2" fmla="*/ 177804695 w 118"/>
                  <a:gd name="T3" fmla="*/ 0 h 441"/>
                  <a:gd name="T4" fmla="*/ 385195441 w 118"/>
                  <a:gd name="T5" fmla="*/ 31810735 h 441"/>
                  <a:gd name="T6" fmla="*/ 533317852 w 118"/>
                  <a:gd name="T7" fmla="*/ 63621788 h 441"/>
                  <a:gd name="T8" fmla="*/ 711026932 w 118"/>
                  <a:gd name="T9" fmla="*/ 127142839 h 441"/>
                  <a:gd name="T10" fmla="*/ 1036954038 w 118"/>
                  <a:gd name="T11" fmla="*/ 286096730 h 441"/>
                  <a:gd name="T12" fmla="*/ 1362881144 w 118"/>
                  <a:gd name="T13" fmla="*/ 540382725 h 441"/>
                  <a:gd name="T14" fmla="*/ 1659126275 w 118"/>
                  <a:gd name="T15" fmla="*/ 826479138 h 441"/>
                  <a:gd name="T16" fmla="*/ 1955467330 w 118"/>
                  <a:gd name="T17" fmla="*/ 1176197656 h 441"/>
                  <a:gd name="T18" fmla="*/ 2147483647 w 118"/>
                  <a:gd name="T19" fmla="*/ 1589437225 h 441"/>
                  <a:gd name="T20" fmla="*/ 2147483647 w 118"/>
                  <a:gd name="T21" fmla="*/ 2034487846 h 441"/>
                  <a:gd name="T22" fmla="*/ 2147483647 w 118"/>
                  <a:gd name="T23" fmla="*/ 2147483647 h 441"/>
                  <a:gd name="T24" fmla="*/ 2147483647 w 118"/>
                  <a:gd name="T25" fmla="*/ 2147483647 h 441"/>
                  <a:gd name="T26" fmla="*/ 2147483647 w 118"/>
                  <a:gd name="T27" fmla="*/ 2147483647 h 441"/>
                  <a:gd name="T28" fmla="*/ 2147483647 w 118"/>
                  <a:gd name="T29" fmla="*/ 2147483647 h 441"/>
                  <a:gd name="T30" fmla="*/ 2147483647 w 118"/>
                  <a:gd name="T31" fmla="*/ 2147483647 h 441"/>
                  <a:gd name="T32" fmla="*/ 2147483647 w 118"/>
                  <a:gd name="T33" fmla="*/ 2147483647 h 441"/>
                  <a:gd name="T34" fmla="*/ 2147483647 w 118"/>
                  <a:gd name="T35" fmla="*/ 2147483647 h 441"/>
                  <a:gd name="T36" fmla="*/ 2147483647 w 118"/>
                  <a:gd name="T37" fmla="*/ 2147483647 h 441"/>
                  <a:gd name="T38" fmla="*/ 2147483647 w 118"/>
                  <a:gd name="T39" fmla="*/ 2147483647 h 441"/>
                  <a:gd name="T40" fmla="*/ 2147483647 w 118"/>
                  <a:gd name="T41" fmla="*/ 2147483647 h 441"/>
                  <a:gd name="T42" fmla="*/ 2147483647 w 118"/>
                  <a:gd name="T43" fmla="*/ 2147483647 h 441"/>
                  <a:gd name="T44" fmla="*/ 2147483647 w 118"/>
                  <a:gd name="T45" fmla="*/ 2147483647 h 441"/>
                  <a:gd name="T46" fmla="*/ 2147483647 w 118"/>
                  <a:gd name="T47" fmla="*/ 2147483647 h 441"/>
                  <a:gd name="T48" fmla="*/ 2147483647 w 118"/>
                  <a:gd name="T49" fmla="*/ 2147483647 h 441"/>
                  <a:gd name="T50" fmla="*/ 2147483647 w 118"/>
                  <a:gd name="T51" fmla="*/ 2147483647 h 441"/>
                  <a:gd name="T52" fmla="*/ 2147483647 w 118"/>
                  <a:gd name="T53" fmla="*/ 2147483647 h 441"/>
                  <a:gd name="T54" fmla="*/ 2147483647 w 118"/>
                  <a:gd name="T55" fmla="*/ 2147483647 h 441"/>
                  <a:gd name="T56" fmla="*/ 1955467330 w 118"/>
                  <a:gd name="T57" fmla="*/ 2147483647 h 441"/>
                  <a:gd name="T58" fmla="*/ 1659126275 w 118"/>
                  <a:gd name="T59" fmla="*/ 2147483647 h 441"/>
                  <a:gd name="T60" fmla="*/ 1362881144 w 118"/>
                  <a:gd name="T61" fmla="*/ 2147483647 h 441"/>
                  <a:gd name="T62" fmla="*/ 1036954038 w 118"/>
                  <a:gd name="T63" fmla="*/ 2147483647 h 441"/>
                  <a:gd name="T64" fmla="*/ 711026932 w 118"/>
                  <a:gd name="T65" fmla="*/ 2147483647 h 441"/>
                  <a:gd name="T66" fmla="*/ 533317852 w 118"/>
                  <a:gd name="T67" fmla="*/ 2147483647 h 441"/>
                  <a:gd name="T68" fmla="*/ 385195441 w 118"/>
                  <a:gd name="T69" fmla="*/ 2147483647 h 441"/>
                  <a:gd name="T70" fmla="*/ 177804695 w 118"/>
                  <a:gd name="T71" fmla="*/ 2147483647 h 441"/>
                  <a:gd name="T72" fmla="*/ 0 w 118"/>
                  <a:gd name="T73" fmla="*/ 2147483647 h 44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18"/>
                  <a:gd name="T112" fmla="*/ 0 h 441"/>
                  <a:gd name="T113" fmla="*/ 118 w 118"/>
                  <a:gd name="T114" fmla="*/ 441 h 441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18" h="441">
                    <a:moveTo>
                      <a:pt x="0" y="0"/>
                    </a:moveTo>
                    <a:lnTo>
                      <a:pt x="6" y="0"/>
                    </a:lnTo>
                    <a:lnTo>
                      <a:pt x="13" y="1"/>
                    </a:lnTo>
                    <a:lnTo>
                      <a:pt x="18" y="2"/>
                    </a:lnTo>
                    <a:lnTo>
                      <a:pt x="24" y="4"/>
                    </a:lnTo>
                    <a:lnTo>
                      <a:pt x="35" y="9"/>
                    </a:lnTo>
                    <a:lnTo>
                      <a:pt x="46" y="17"/>
                    </a:lnTo>
                    <a:lnTo>
                      <a:pt x="56" y="26"/>
                    </a:lnTo>
                    <a:lnTo>
                      <a:pt x="66" y="37"/>
                    </a:lnTo>
                    <a:lnTo>
                      <a:pt x="75" y="50"/>
                    </a:lnTo>
                    <a:lnTo>
                      <a:pt x="84" y="64"/>
                    </a:lnTo>
                    <a:lnTo>
                      <a:pt x="91" y="80"/>
                    </a:lnTo>
                    <a:lnTo>
                      <a:pt x="98" y="97"/>
                    </a:lnTo>
                    <a:lnTo>
                      <a:pt x="104" y="115"/>
                    </a:lnTo>
                    <a:lnTo>
                      <a:pt x="109" y="134"/>
                    </a:lnTo>
                    <a:lnTo>
                      <a:pt x="113" y="154"/>
                    </a:lnTo>
                    <a:lnTo>
                      <a:pt x="116" y="175"/>
                    </a:lnTo>
                    <a:lnTo>
                      <a:pt x="118" y="198"/>
                    </a:lnTo>
                    <a:lnTo>
                      <a:pt x="118" y="220"/>
                    </a:lnTo>
                    <a:lnTo>
                      <a:pt x="118" y="242"/>
                    </a:lnTo>
                    <a:lnTo>
                      <a:pt x="116" y="265"/>
                    </a:lnTo>
                    <a:lnTo>
                      <a:pt x="113" y="286"/>
                    </a:lnTo>
                    <a:lnTo>
                      <a:pt x="109" y="306"/>
                    </a:lnTo>
                    <a:lnTo>
                      <a:pt x="104" y="326"/>
                    </a:lnTo>
                    <a:lnTo>
                      <a:pt x="98" y="344"/>
                    </a:lnTo>
                    <a:lnTo>
                      <a:pt x="91" y="361"/>
                    </a:lnTo>
                    <a:lnTo>
                      <a:pt x="84" y="376"/>
                    </a:lnTo>
                    <a:lnTo>
                      <a:pt x="75" y="391"/>
                    </a:lnTo>
                    <a:lnTo>
                      <a:pt x="66" y="403"/>
                    </a:lnTo>
                    <a:lnTo>
                      <a:pt x="56" y="414"/>
                    </a:lnTo>
                    <a:lnTo>
                      <a:pt x="46" y="424"/>
                    </a:lnTo>
                    <a:lnTo>
                      <a:pt x="35" y="431"/>
                    </a:lnTo>
                    <a:lnTo>
                      <a:pt x="24" y="436"/>
                    </a:lnTo>
                    <a:lnTo>
                      <a:pt x="18" y="438"/>
                    </a:lnTo>
                    <a:lnTo>
                      <a:pt x="13" y="439"/>
                    </a:lnTo>
                    <a:lnTo>
                      <a:pt x="6" y="441"/>
                    </a:lnTo>
                    <a:lnTo>
                      <a:pt x="0" y="441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93" name="Line 20"/>
              <p:cNvSpPr>
                <a:spLocks noChangeShapeType="1"/>
              </p:cNvSpPr>
              <p:nvPr/>
            </p:nvSpPr>
            <p:spPr bwMode="auto">
              <a:xfrm flipH="1">
                <a:off x="7037388" y="1460501"/>
                <a:ext cx="77788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94" name="Line 21"/>
              <p:cNvSpPr>
                <a:spLocks noChangeShapeType="1"/>
              </p:cNvSpPr>
              <p:nvPr/>
            </p:nvSpPr>
            <p:spPr bwMode="auto">
              <a:xfrm flipH="1">
                <a:off x="7037388" y="1600201"/>
                <a:ext cx="77788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95" name="Freeform 73"/>
              <p:cNvSpPr>
                <a:spLocks/>
              </p:cNvSpPr>
              <p:nvPr/>
            </p:nvSpPr>
            <p:spPr bwMode="auto">
              <a:xfrm>
                <a:off x="6611938" y="1455738"/>
                <a:ext cx="80963" cy="149225"/>
              </a:xfrm>
              <a:custGeom>
                <a:avLst/>
                <a:gdLst>
                  <a:gd name="T0" fmla="*/ 2147483647 w 253"/>
                  <a:gd name="T1" fmla="*/ 0 h 472"/>
                  <a:gd name="T2" fmla="*/ 2147483647 w 253"/>
                  <a:gd name="T3" fmla="*/ 94756294 h 472"/>
                  <a:gd name="T4" fmla="*/ 2147483647 w 253"/>
                  <a:gd name="T5" fmla="*/ 347639239 h 472"/>
                  <a:gd name="T6" fmla="*/ 2147483647 w 253"/>
                  <a:gd name="T7" fmla="*/ 916376182 h 472"/>
                  <a:gd name="T8" fmla="*/ 2147483647 w 253"/>
                  <a:gd name="T9" fmla="*/ 1706410638 h 472"/>
                  <a:gd name="T10" fmla="*/ 2147483647 w 253"/>
                  <a:gd name="T11" fmla="*/ 2147483647 h 472"/>
                  <a:gd name="T12" fmla="*/ 2147483647 w 253"/>
                  <a:gd name="T13" fmla="*/ 2147483647 h 472"/>
                  <a:gd name="T14" fmla="*/ 2147483647 w 253"/>
                  <a:gd name="T15" fmla="*/ 2147483647 h 472"/>
                  <a:gd name="T16" fmla="*/ 2147483647 w 253"/>
                  <a:gd name="T17" fmla="*/ 2147483647 h 472"/>
                  <a:gd name="T18" fmla="*/ 2147483647 w 253"/>
                  <a:gd name="T19" fmla="*/ 2147483647 h 472"/>
                  <a:gd name="T20" fmla="*/ 2147483647 w 253"/>
                  <a:gd name="T21" fmla="*/ 2147483647 h 472"/>
                  <a:gd name="T22" fmla="*/ 2147483647 w 253"/>
                  <a:gd name="T23" fmla="*/ 2147483647 h 472"/>
                  <a:gd name="T24" fmla="*/ 2147483647 w 253"/>
                  <a:gd name="T25" fmla="*/ 2147483647 h 472"/>
                  <a:gd name="T26" fmla="*/ 2147483647 w 253"/>
                  <a:gd name="T27" fmla="*/ 2147483647 h 472"/>
                  <a:gd name="T28" fmla="*/ 2147483647 w 253"/>
                  <a:gd name="T29" fmla="*/ 2147483647 h 472"/>
                  <a:gd name="T30" fmla="*/ 2147483647 w 253"/>
                  <a:gd name="T31" fmla="*/ 2147483647 h 472"/>
                  <a:gd name="T32" fmla="*/ 2147483647 w 253"/>
                  <a:gd name="T33" fmla="*/ 2147483647 h 472"/>
                  <a:gd name="T34" fmla="*/ 2147483647 w 253"/>
                  <a:gd name="T35" fmla="*/ 2147483647 h 472"/>
                  <a:gd name="T36" fmla="*/ 2147483647 w 253"/>
                  <a:gd name="T37" fmla="*/ 2147483647 h 472"/>
                  <a:gd name="T38" fmla="*/ 2147483647 w 253"/>
                  <a:gd name="T39" fmla="*/ 2147483647 h 472"/>
                  <a:gd name="T40" fmla="*/ 2147483647 w 253"/>
                  <a:gd name="T41" fmla="*/ 2147483647 h 472"/>
                  <a:gd name="T42" fmla="*/ 2147483647 w 253"/>
                  <a:gd name="T43" fmla="*/ 2147483647 h 472"/>
                  <a:gd name="T44" fmla="*/ 1507542260 w 253"/>
                  <a:gd name="T45" fmla="*/ 2147483647 h 472"/>
                  <a:gd name="T46" fmla="*/ 950342414 w 253"/>
                  <a:gd name="T47" fmla="*/ 2147483647 h 472"/>
                  <a:gd name="T48" fmla="*/ 491556454 w 253"/>
                  <a:gd name="T49" fmla="*/ 2147483647 h 472"/>
                  <a:gd name="T50" fmla="*/ 196622646 w 253"/>
                  <a:gd name="T51" fmla="*/ 2147483647 h 472"/>
                  <a:gd name="T52" fmla="*/ 32770494 w 253"/>
                  <a:gd name="T53" fmla="*/ 2147483647 h 472"/>
                  <a:gd name="T54" fmla="*/ 32770494 w 253"/>
                  <a:gd name="T55" fmla="*/ 2147483647 h 472"/>
                  <a:gd name="T56" fmla="*/ 196622646 w 253"/>
                  <a:gd name="T57" fmla="*/ 2147483647 h 472"/>
                  <a:gd name="T58" fmla="*/ 491556454 w 253"/>
                  <a:gd name="T59" fmla="*/ 2147483647 h 472"/>
                  <a:gd name="T60" fmla="*/ 950342414 w 253"/>
                  <a:gd name="T61" fmla="*/ 2147483647 h 472"/>
                  <a:gd name="T62" fmla="*/ 1507542260 w 253"/>
                  <a:gd name="T63" fmla="*/ 1706410638 h 472"/>
                  <a:gd name="T64" fmla="*/ 2147483647 w 253"/>
                  <a:gd name="T65" fmla="*/ 916376182 h 472"/>
                  <a:gd name="T66" fmla="*/ 2147483647 w 253"/>
                  <a:gd name="T67" fmla="*/ 347639239 h 472"/>
                  <a:gd name="T68" fmla="*/ 2147483647 w 253"/>
                  <a:gd name="T69" fmla="*/ 94756294 h 472"/>
                  <a:gd name="T70" fmla="*/ 2147483647 w 253"/>
                  <a:gd name="T71" fmla="*/ 0 h 47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253"/>
                  <a:gd name="T109" fmla="*/ 0 h 472"/>
                  <a:gd name="T110" fmla="*/ 253 w 253"/>
                  <a:gd name="T111" fmla="*/ 472 h 472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253" h="472">
                    <a:moveTo>
                      <a:pt x="126" y="0"/>
                    </a:moveTo>
                    <a:lnTo>
                      <a:pt x="132" y="0"/>
                    </a:lnTo>
                    <a:lnTo>
                      <a:pt x="139" y="1"/>
                    </a:lnTo>
                    <a:lnTo>
                      <a:pt x="145" y="3"/>
                    </a:lnTo>
                    <a:lnTo>
                      <a:pt x="152" y="5"/>
                    </a:lnTo>
                    <a:lnTo>
                      <a:pt x="163" y="11"/>
                    </a:lnTo>
                    <a:lnTo>
                      <a:pt x="175" y="19"/>
                    </a:lnTo>
                    <a:lnTo>
                      <a:pt x="187" y="29"/>
                    </a:lnTo>
                    <a:lnTo>
                      <a:pt x="196" y="40"/>
                    </a:lnTo>
                    <a:lnTo>
                      <a:pt x="206" y="54"/>
                    </a:lnTo>
                    <a:lnTo>
                      <a:pt x="215" y="69"/>
                    </a:lnTo>
                    <a:lnTo>
                      <a:pt x="224" y="86"/>
                    </a:lnTo>
                    <a:lnTo>
                      <a:pt x="230" y="104"/>
                    </a:lnTo>
                    <a:lnTo>
                      <a:pt x="237" y="123"/>
                    </a:lnTo>
                    <a:lnTo>
                      <a:pt x="242" y="144"/>
                    </a:lnTo>
                    <a:lnTo>
                      <a:pt x="246" y="166"/>
                    </a:lnTo>
                    <a:lnTo>
                      <a:pt x="249" y="188"/>
                    </a:lnTo>
                    <a:lnTo>
                      <a:pt x="252" y="212"/>
                    </a:lnTo>
                    <a:lnTo>
                      <a:pt x="253" y="235"/>
                    </a:lnTo>
                    <a:lnTo>
                      <a:pt x="252" y="260"/>
                    </a:lnTo>
                    <a:lnTo>
                      <a:pt x="249" y="283"/>
                    </a:lnTo>
                    <a:lnTo>
                      <a:pt x="246" y="306"/>
                    </a:lnTo>
                    <a:lnTo>
                      <a:pt x="242" y="327"/>
                    </a:lnTo>
                    <a:lnTo>
                      <a:pt x="237" y="348"/>
                    </a:lnTo>
                    <a:lnTo>
                      <a:pt x="230" y="367"/>
                    </a:lnTo>
                    <a:lnTo>
                      <a:pt x="224" y="385"/>
                    </a:lnTo>
                    <a:lnTo>
                      <a:pt x="215" y="402"/>
                    </a:lnTo>
                    <a:lnTo>
                      <a:pt x="206" y="417"/>
                    </a:lnTo>
                    <a:lnTo>
                      <a:pt x="196" y="431"/>
                    </a:lnTo>
                    <a:lnTo>
                      <a:pt x="187" y="443"/>
                    </a:lnTo>
                    <a:lnTo>
                      <a:pt x="175" y="452"/>
                    </a:lnTo>
                    <a:lnTo>
                      <a:pt x="163" y="461"/>
                    </a:lnTo>
                    <a:lnTo>
                      <a:pt x="152" y="466"/>
                    </a:lnTo>
                    <a:lnTo>
                      <a:pt x="145" y="468"/>
                    </a:lnTo>
                    <a:lnTo>
                      <a:pt x="139" y="470"/>
                    </a:lnTo>
                    <a:lnTo>
                      <a:pt x="132" y="471"/>
                    </a:lnTo>
                    <a:lnTo>
                      <a:pt x="126" y="472"/>
                    </a:lnTo>
                    <a:lnTo>
                      <a:pt x="120" y="471"/>
                    </a:lnTo>
                    <a:lnTo>
                      <a:pt x="113" y="470"/>
                    </a:lnTo>
                    <a:lnTo>
                      <a:pt x="107" y="468"/>
                    </a:lnTo>
                    <a:lnTo>
                      <a:pt x="100" y="466"/>
                    </a:lnTo>
                    <a:lnTo>
                      <a:pt x="89" y="461"/>
                    </a:lnTo>
                    <a:lnTo>
                      <a:pt x="77" y="452"/>
                    </a:lnTo>
                    <a:lnTo>
                      <a:pt x="66" y="443"/>
                    </a:lnTo>
                    <a:lnTo>
                      <a:pt x="56" y="431"/>
                    </a:lnTo>
                    <a:lnTo>
                      <a:pt x="46" y="417"/>
                    </a:lnTo>
                    <a:lnTo>
                      <a:pt x="38" y="402"/>
                    </a:lnTo>
                    <a:lnTo>
                      <a:pt x="29" y="385"/>
                    </a:lnTo>
                    <a:lnTo>
                      <a:pt x="22" y="367"/>
                    </a:lnTo>
                    <a:lnTo>
                      <a:pt x="15" y="348"/>
                    </a:lnTo>
                    <a:lnTo>
                      <a:pt x="10" y="328"/>
                    </a:lnTo>
                    <a:lnTo>
                      <a:pt x="6" y="306"/>
                    </a:lnTo>
                    <a:lnTo>
                      <a:pt x="2" y="283"/>
                    </a:lnTo>
                    <a:lnTo>
                      <a:pt x="1" y="260"/>
                    </a:lnTo>
                    <a:lnTo>
                      <a:pt x="0" y="235"/>
                    </a:lnTo>
                    <a:lnTo>
                      <a:pt x="1" y="212"/>
                    </a:lnTo>
                    <a:lnTo>
                      <a:pt x="2" y="188"/>
                    </a:lnTo>
                    <a:lnTo>
                      <a:pt x="6" y="166"/>
                    </a:lnTo>
                    <a:lnTo>
                      <a:pt x="10" y="144"/>
                    </a:lnTo>
                    <a:lnTo>
                      <a:pt x="15" y="123"/>
                    </a:lnTo>
                    <a:lnTo>
                      <a:pt x="22" y="104"/>
                    </a:lnTo>
                    <a:lnTo>
                      <a:pt x="29" y="86"/>
                    </a:lnTo>
                    <a:lnTo>
                      <a:pt x="38" y="69"/>
                    </a:lnTo>
                    <a:lnTo>
                      <a:pt x="46" y="54"/>
                    </a:lnTo>
                    <a:lnTo>
                      <a:pt x="56" y="40"/>
                    </a:lnTo>
                    <a:lnTo>
                      <a:pt x="66" y="29"/>
                    </a:lnTo>
                    <a:lnTo>
                      <a:pt x="77" y="19"/>
                    </a:lnTo>
                    <a:lnTo>
                      <a:pt x="89" y="11"/>
                    </a:lnTo>
                    <a:lnTo>
                      <a:pt x="100" y="5"/>
                    </a:lnTo>
                    <a:lnTo>
                      <a:pt x="107" y="3"/>
                    </a:lnTo>
                    <a:lnTo>
                      <a:pt x="113" y="1"/>
                    </a:lnTo>
                    <a:lnTo>
                      <a:pt x="120" y="0"/>
                    </a:lnTo>
                    <a:lnTo>
                      <a:pt x="126" y="0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96" name="Freeform 74"/>
              <p:cNvSpPr>
                <a:spLocks/>
              </p:cNvSpPr>
              <p:nvPr/>
            </p:nvSpPr>
            <p:spPr bwMode="auto">
              <a:xfrm>
                <a:off x="6107113" y="1454151"/>
                <a:ext cx="79375" cy="149225"/>
              </a:xfrm>
              <a:custGeom>
                <a:avLst/>
                <a:gdLst>
                  <a:gd name="T0" fmla="*/ 2147483647 w 252"/>
                  <a:gd name="T1" fmla="*/ 31820093 h 471"/>
                  <a:gd name="T2" fmla="*/ 2147483647 w 252"/>
                  <a:gd name="T3" fmla="*/ 95359844 h 471"/>
                  <a:gd name="T4" fmla="*/ 2147483647 w 252"/>
                  <a:gd name="T5" fmla="*/ 317999425 h 471"/>
                  <a:gd name="T6" fmla="*/ 2147483647 w 252"/>
                  <a:gd name="T7" fmla="*/ 890459159 h 471"/>
                  <a:gd name="T8" fmla="*/ 2147483647 w 252"/>
                  <a:gd name="T9" fmla="*/ 1717378249 h 471"/>
                  <a:gd name="T10" fmla="*/ 2147483647 w 252"/>
                  <a:gd name="T11" fmla="*/ 2147483647 h 471"/>
                  <a:gd name="T12" fmla="*/ 2147483647 w 252"/>
                  <a:gd name="T13" fmla="*/ 2147483647 h 471"/>
                  <a:gd name="T14" fmla="*/ 2147483647 w 252"/>
                  <a:gd name="T15" fmla="*/ 2147483647 h 471"/>
                  <a:gd name="T16" fmla="*/ 2147483647 w 252"/>
                  <a:gd name="T17" fmla="*/ 2147483647 h 471"/>
                  <a:gd name="T18" fmla="*/ 2147483647 w 252"/>
                  <a:gd name="T19" fmla="*/ 2147483647 h 471"/>
                  <a:gd name="T20" fmla="*/ 2147483647 w 252"/>
                  <a:gd name="T21" fmla="*/ 2147483647 h 471"/>
                  <a:gd name="T22" fmla="*/ 2147483647 w 252"/>
                  <a:gd name="T23" fmla="*/ 2147483647 h 471"/>
                  <a:gd name="T24" fmla="*/ 2147483647 w 252"/>
                  <a:gd name="T25" fmla="*/ 2147483647 h 471"/>
                  <a:gd name="T26" fmla="*/ 2147483647 w 252"/>
                  <a:gd name="T27" fmla="*/ 2147483647 h 471"/>
                  <a:gd name="T28" fmla="*/ 2147483647 w 252"/>
                  <a:gd name="T29" fmla="*/ 2147483647 h 471"/>
                  <a:gd name="T30" fmla="*/ 2147483647 w 252"/>
                  <a:gd name="T31" fmla="*/ 2147483647 h 471"/>
                  <a:gd name="T32" fmla="*/ 2147483647 w 252"/>
                  <a:gd name="T33" fmla="*/ 2147483647 h 471"/>
                  <a:gd name="T34" fmla="*/ 2147483647 w 252"/>
                  <a:gd name="T35" fmla="*/ 2147483647 h 471"/>
                  <a:gd name="T36" fmla="*/ 2147483647 w 252"/>
                  <a:gd name="T37" fmla="*/ 2147483647 h 471"/>
                  <a:gd name="T38" fmla="*/ 2147483647 w 252"/>
                  <a:gd name="T39" fmla="*/ 2147483647 h 471"/>
                  <a:gd name="T40" fmla="*/ 2147483647 w 252"/>
                  <a:gd name="T41" fmla="*/ 2147483647 h 471"/>
                  <a:gd name="T42" fmla="*/ 2062528822 w 252"/>
                  <a:gd name="T43" fmla="*/ 2147483647 h 471"/>
                  <a:gd name="T44" fmla="*/ 1437490069 w 252"/>
                  <a:gd name="T45" fmla="*/ 2147483647 h 471"/>
                  <a:gd name="T46" fmla="*/ 906207051 w 252"/>
                  <a:gd name="T47" fmla="*/ 2147483647 h 471"/>
                  <a:gd name="T48" fmla="*/ 500031002 w 252"/>
                  <a:gd name="T49" fmla="*/ 2147483647 h 471"/>
                  <a:gd name="T50" fmla="*/ 187511783 w 252"/>
                  <a:gd name="T51" fmla="*/ 2147483647 h 471"/>
                  <a:gd name="T52" fmla="*/ 31252016 w 252"/>
                  <a:gd name="T53" fmla="*/ 2147483647 h 471"/>
                  <a:gd name="T54" fmla="*/ 31252016 w 252"/>
                  <a:gd name="T55" fmla="*/ 2147483647 h 471"/>
                  <a:gd name="T56" fmla="*/ 187511783 w 252"/>
                  <a:gd name="T57" fmla="*/ 2147483647 h 471"/>
                  <a:gd name="T58" fmla="*/ 500031002 w 252"/>
                  <a:gd name="T59" fmla="*/ 2147483647 h 471"/>
                  <a:gd name="T60" fmla="*/ 906207051 w 252"/>
                  <a:gd name="T61" fmla="*/ 2147483647 h 471"/>
                  <a:gd name="T62" fmla="*/ 1437490069 w 252"/>
                  <a:gd name="T63" fmla="*/ 1717378249 h 471"/>
                  <a:gd name="T64" fmla="*/ 2062528822 w 252"/>
                  <a:gd name="T65" fmla="*/ 890459159 h 471"/>
                  <a:gd name="T66" fmla="*/ 2147483647 w 252"/>
                  <a:gd name="T67" fmla="*/ 317999425 h 471"/>
                  <a:gd name="T68" fmla="*/ 2147483647 w 252"/>
                  <a:gd name="T69" fmla="*/ 95359844 h 471"/>
                  <a:gd name="T70" fmla="*/ 2147483647 w 252"/>
                  <a:gd name="T71" fmla="*/ 31820093 h 47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252"/>
                  <a:gd name="T109" fmla="*/ 0 h 471"/>
                  <a:gd name="T110" fmla="*/ 252 w 252"/>
                  <a:gd name="T111" fmla="*/ 471 h 471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252" h="471">
                    <a:moveTo>
                      <a:pt x="127" y="0"/>
                    </a:moveTo>
                    <a:lnTo>
                      <a:pt x="133" y="1"/>
                    </a:lnTo>
                    <a:lnTo>
                      <a:pt x="140" y="1"/>
                    </a:lnTo>
                    <a:lnTo>
                      <a:pt x="146" y="3"/>
                    </a:lnTo>
                    <a:lnTo>
                      <a:pt x="152" y="5"/>
                    </a:lnTo>
                    <a:lnTo>
                      <a:pt x="164" y="10"/>
                    </a:lnTo>
                    <a:lnTo>
                      <a:pt x="176" y="19"/>
                    </a:lnTo>
                    <a:lnTo>
                      <a:pt x="186" y="28"/>
                    </a:lnTo>
                    <a:lnTo>
                      <a:pt x="197" y="40"/>
                    </a:lnTo>
                    <a:lnTo>
                      <a:pt x="207" y="54"/>
                    </a:lnTo>
                    <a:lnTo>
                      <a:pt x="215" y="69"/>
                    </a:lnTo>
                    <a:lnTo>
                      <a:pt x="224" y="86"/>
                    </a:lnTo>
                    <a:lnTo>
                      <a:pt x="231" y="104"/>
                    </a:lnTo>
                    <a:lnTo>
                      <a:pt x="238" y="123"/>
                    </a:lnTo>
                    <a:lnTo>
                      <a:pt x="243" y="143"/>
                    </a:lnTo>
                    <a:lnTo>
                      <a:pt x="247" y="166"/>
                    </a:lnTo>
                    <a:lnTo>
                      <a:pt x="250" y="188"/>
                    </a:lnTo>
                    <a:lnTo>
                      <a:pt x="251" y="212"/>
                    </a:lnTo>
                    <a:lnTo>
                      <a:pt x="252" y="235"/>
                    </a:lnTo>
                    <a:lnTo>
                      <a:pt x="251" y="259"/>
                    </a:lnTo>
                    <a:lnTo>
                      <a:pt x="250" y="283"/>
                    </a:lnTo>
                    <a:lnTo>
                      <a:pt x="247" y="305"/>
                    </a:lnTo>
                    <a:lnTo>
                      <a:pt x="243" y="328"/>
                    </a:lnTo>
                    <a:lnTo>
                      <a:pt x="238" y="348"/>
                    </a:lnTo>
                    <a:lnTo>
                      <a:pt x="231" y="367"/>
                    </a:lnTo>
                    <a:lnTo>
                      <a:pt x="224" y="385"/>
                    </a:lnTo>
                    <a:lnTo>
                      <a:pt x="215" y="402"/>
                    </a:lnTo>
                    <a:lnTo>
                      <a:pt x="207" y="417"/>
                    </a:lnTo>
                    <a:lnTo>
                      <a:pt x="197" y="431"/>
                    </a:lnTo>
                    <a:lnTo>
                      <a:pt x="186" y="443"/>
                    </a:lnTo>
                    <a:lnTo>
                      <a:pt x="176" y="452"/>
                    </a:lnTo>
                    <a:lnTo>
                      <a:pt x="164" y="461"/>
                    </a:lnTo>
                    <a:lnTo>
                      <a:pt x="152" y="466"/>
                    </a:lnTo>
                    <a:lnTo>
                      <a:pt x="146" y="468"/>
                    </a:lnTo>
                    <a:lnTo>
                      <a:pt x="140" y="470"/>
                    </a:lnTo>
                    <a:lnTo>
                      <a:pt x="133" y="470"/>
                    </a:lnTo>
                    <a:lnTo>
                      <a:pt x="127" y="471"/>
                    </a:lnTo>
                    <a:lnTo>
                      <a:pt x="120" y="470"/>
                    </a:lnTo>
                    <a:lnTo>
                      <a:pt x="114" y="470"/>
                    </a:lnTo>
                    <a:lnTo>
                      <a:pt x="108" y="468"/>
                    </a:lnTo>
                    <a:lnTo>
                      <a:pt x="101" y="466"/>
                    </a:lnTo>
                    <a:lnTo>
                      <a:pt x="89" y="461"/>
                    </a:lnTo>
                    <a:lnTo>
                      <a:pt x="78" y="452"/>
                    </a:lnTo>
                    <a:lnTo>
                      <a:pt x="66" y="443"/>
                    </a:lnTo>
                    <a:lnTo>
                      <a:pt x="56" y="431"/>
                    </a:lnTo>
                    <a:lnTo>
                      <a:pt x="46" y="417"/>
                    </a:lnTo>
                    <a:lnTo>
                      <a:pt x="37" y="402"/>
                    </a:lnTo>
                    <a:lnTo>
                      <a:pt x="29" y="385"/>
                    </a:lnTo>
                    <a:lnTo>
                      <a:pt x="22" y="367"/>
                    </a:lnTo>
                    <a:lnTo>
                      <a:pt x="16" y="348"/>
                    </a:lnTo>
                    <a:lnTo>
                      <a:pt x="11" y="328"/>
                    </a:lnTo>
                    <a:lnTo>
                      <a:pt x="6" y="305"/>
                    </a:lnTo>
                    <a:lnTo>
                      <a:pt x="3" y="283"/>
                    </a:lnTo>
                    <a:lnTo>
                      <a:pt x="1" y="259"/>
                    </a:lnTo>
                    <a:lnTo>
                      <a:pt x="0" y="235"/>
                    </a:lnTo>
                    <a:lnTo>
                      <a:pt x="1" y="212"/>
                    </a:lnTo>
                    <a:lnTo>
                      <a:pt x="3" y="188"/>
                    </a:lnTo>
                    <a:lnTo>
                      <a:pt x="6" y="166"/>
                    </a:lnTo>
                    <a:lnTo>
                      <a:pt x="11" y="143"/>
                    </a:lnTo>
                    <a:lnTo>
                      <a:pt x="16" y="123"/>
                    </a:lnTo>
                    <a:lnTo>
                      <a:pt x="22" y="104"/>
                    </a:lnTo>
                    <a:lnTo>
                      <a:pt x="29" y="86"/>
                    </a:lnTo>
                    <a:lnTo>
                      <a:pt x="37" y="69"/>
                    </a:lnTo>
                    <a:lnTo>
                      <a:pt x="46" y="54"/>
                    </a:lnTo>
                    <a:lnTo>
                      <a:pt x="56" y="40"/>
                    </a:lnTo>
                    <a:lnTo>
                      <a:pt x="66" y="28"/>
                    </a:lnTo>
                    <a:lnTo>
                      <a:pt x="78" y="19"/>
                    </a:lnTo>
                    <a:lnTo>
                      <a:pt x="89" y="10"/>
                    </a:lnTo>
                    <a:lnTo>
                      <a:pt x="101" y="5"/>
                    </a:lnTo>
                    <a:lnTo>
                      <a:pt x="108" y="3"/>
                    </a:lnTo>
                    <a:lnTo>
                      <a:pt x="114" y="1"/>
                    </a:lnTo>
                    <a:lnTo>
                      <a:pt x="120" y="1"/>
                    </a:lnTo>
                    <a:lnTo>
                      <a:pt x="127" y="0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97" name="Freeform 75"/>
              <p:cNvSpPr>
                <a:spLocks/>
              </p:cNvSpPr>
              <p:nvPr/>
            </p:nvSpPr>
            <p:spPr bwMode="auto">
              <a:xfrm>
                <a:off x="6924675" y="1455738"/>
                <a:ext cx="39688" cy="149225"/>
              </a:xfrm>
              <a:custGeom>
                <a:avLst/>
                <a:gdLst>
                  <a:gd name="T0" fmla="*/ 0 w 126"/>
                  <a:gd name="T1" fmla="*/ 0 h 472"/>
                  <a:gd name="T2" fmla="*/ 218769076 w 126"/>
                  <a:gd name="T3" fmla="*/ 0 h 472"/>
                  <a:gd name="T4" fmla="*/ 406285426 w 126"/>
                  <a:gd name="T5" fmla="*/ 31585431 h 472"/>
                  <a:gd name="T6" fmla="*/ 593801777 w 126"/>
                  <a:gd name="T7" fmla="*/ 94756294 h 472"/>
                  <a:gd name="T8" fmla="*/ 812570852 w 126"/>
                  <a:gd name="T9" fmla="*/ 158027062 h 472"/>
                  <a:gd name="T10" fmla="*/ 1187504333 w 126"/>
                  <a:gd name="T11" fmla="*/ 347639239 h 472"/>
                  <a:gd name="T12" fmla="*/ 1531284309 w 126"/>
                  <a:gd name="T13" fmla="*/ 600422279 h 472"/>
                  <a:gd name="T14" fmla="*/ 1875064285 w 126"/>
                  <a:gd name="T15" fmla="*/ 916376182 h 472"/>
                  <a:gd name="T16" fmla="*/ 2147483647 w 126"/>
                  <a:gd name="T17" fmla="*/ 1264015421 h 472"/>
                  <a:gd name="T18" fmla="*/ 2147483647 w 126"/>
                  <a:gd name="T19" fmla="*/ 1706410638 h 472"/>
                  <a:gd name="T20" fmla="*/ 2147483647 w 126"/>
                  <a:gd name="T21" fmla="*/ 2147483647 h 472"/>
                  <a:gd name="T22" fmla="*/ 2147483647 w 126"/>
                  <a:gd name="T23" fmla="*/ 2147483647 h 472"/>
                  <a:gd name="T24" fmla="*/ 2147483647 w 126"/>
                  <a:gd name="T25" fmla="*/ 2147483647 h 472"/>
                  <a:gd name="T26" fmla="*/ 2147483647 w 126"/>
                  <a:gd name="T27" fmla="*/ 2147483647 h 472"/>
                  <a:gd name="T28" fmla="*/ 2147483647 w 126"/>
                  <a:gd name="T29" fmla="*/ 2147483647 h 472"/>
                  <a:gd name="T30" fmla="*/ 2147483647 w 126"/>
                  <a:gd name="T31" fmla="*/ 2147483647 h 472"/>
                  <a:gd name="T32" fmla="*/ 2147483647 w 126"/>
                  <a:gd name="T33" fmla="*/ 2147483647 h 472"/>
                  <a:gd name="T34" fmla="*/ 2147483647 w 126"/>
                  <a:gd name="T35" fmla="*/ 2147483647 h 472"/>
                  <a:gd name="T36" fmla="*/ 2147483647 w 126"/>
                  <a:gd name="T37" fmla="*/ 2147483647 h 472"/>
                  <a:gd name="T38" fmla="*/ 2147483647 w 126"/>
                  <a:gd name="T39" fmla="*/ 2147483647 h 472"/>
                  <a:gd name="T40" fmla="*/ 2147483647 w 126"/>
                  <a:gd name="T41" fmla="*/ 2147483647 h 472"/>
                  <a:gd name="T42" fmla="*/ 2147483647 w 126"/>
                  <a:gd name="T43" fmla="*/ 2147483647 h 472"/>
                  <a:gd name="T44" fmla="*/ 2147483647 w 126"/>
                  <a:gd name="T45" fmla="*/ 2147483647 h 472"/>
                  <a:gd name="T46" fmla="*/ 2147483647 w 126"/>
                  <a:gd name="T47" fmla="*/ 2147483647 h 472"/>
                  <a:gd name="T48" fmla="*/ 2147483647 w 126"/>
                  <a:gd name="T49" fmla="*/ 2147483647 h 472"/>
                  <a:gd name="T50" fmla="*/ 2147483647 w 126"/>
                  <a:gd name="T51" fmla="*/ 2147483647 h 472"/>
                  <a:gd name="T52" fmla="*/ 2147483647 w 126"/>
                  <a:gd name="T53" fmla="*/ 2147483647 h 472"/>
                  <a:gd name="T54" fmla="*/ 2147483647 w 126"/>
                  <a:gd name="T55" fmla="*/ 2147483647 h 472"/>
                  <a:gd name="T56" fmla="*/ 2147483647 w 126"/>
                  <a:gd name="T57" fmla="*/ 2147483647 h 472"/>
                  <a:gd name="T58" fmla="*/ 1875064285 w 126"/>
                  <a:gd name="T59" fmla="*/ 2147483647 h 472"/>
                  <a:gd name="T60" fmla="*/ 1531284309 w 126"/>
                  <a:gd name="T61" fmla="*/ 2147483647 h 472"/>
                  <a:gd name="T62" fmla="*/ 1187504333 w 126"/>
                  <a:gd name="T63" fmla="*/ 2147483647 h 472"/>
                  <a:gd name="T64" fmla="*/ 812570852 w 126"/>
                  <a:gd name="T65" fmla="*/ 2147483647 h 472"/>
                  <a:gd name="T66" fmla="*/ 593801777 w 126"/>
                  <a:gd name="T67" fmla="*/ 2147483647 h 472"/>
                  <a:gd name="T68" fmla="*/ 406285426 w 126"/>
                  <a:gd name="T69" fmla="*/ 2147483647 h 472"/>
                  <a:gd name="T70" fmla="*/ 218769076 w 126"/>
                  <a:gd name="T71" fmla="*/ 2147483647 h 472"/>
                  <a:gd name="T72" fmla="*/ 0 w 126"/>
                  <a:gd name="T73" fmla="*/ 2147483647 h 47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26"/>
                  <a:gd name="T112" fmla="*/ 0 h 472"/>
                  <a:gd name="T113" fmla="*/ 126 w 126"/>
                  <a:gd name="T114" fmla="*/ 472 h 47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26" h="472">
                    <a:moveTo>
                      <a:pt x="0" y="0"/>
                    </a:moveTo>
                    <a:lnTo>
                      <a:pt x="7" y="0"/>
                    </a:lnTo>
                    <a:lnTo>
                      <a:pt x="13" y="1"/>
                    </a:lnTo>
                    <a:lnTo>
                      <a:pt x="19" y="3"/>
                    </a:lnTo>
                    <a:lnTo>
                      <a:pt x="26" y="5"/>
                    </a:lnTo>
                    <a:lnTo>
                      <a:pt x="38" y="11"/>
                    </a:lnTo>
                    <a:lnTo>
                      <a:pt x="49" y="19"/>
                    </a:lnTo>
                    <a:lnTo>
                      <a:pt x="60" y="29"/>
                    </a:lnTo>
                    <a:lnTo>
                      <a:pt x="71" y="40"/>
                    </a:lnTo>
                    <a:lnTo>
                      <a:pt x="80" y="54"/>
                    </a:lnTo>
                    <a:lnTo>
                      <a:pt x="90" y="69"/>
                    </a:lnTo>
                    <a:lnTo>
                      <a:pt x="97" y="86"/>
                    </a:lnTo>
                    <a:lnTo>
                      <a:pt x="105" y="104"/>
                    </a:lnTo>
                    <a:lnTo>
                      <a:pt x="111" y="123"/>
                    </a:lnTo>
                    <a:lnTo>
                      <a:pt x="116" y="144"/>
                    </a:lnTo>
                    <a:lnTo>
                      <a:pt x="121" y="166"/>
                    </a:lnTo>
                    <a:lnTo>
                      <a:pt x="124" y="188"/>
                    </a:lnTo>
                    <a:lnTo>
                      <a:pt x="126" y="212"/>
                    </a:lnTo>
                    <a:lnTo>
                      <a:pt x="126" y="235"/>
                    </a:lnTo>
                    <a:lnTo>
                      <a:pt x="126" y="260"/>
                    </a:lnTo>
                    <a:lnTo>
                      <a:pt x="124" y="283"/>
                    </a:lnTo>
                    <a:lnTo>
                      <a:pt x="121" y="306"/>
                    </a:lnTo>
                    <a:lnTo>
                      <a:pt x="116" y="327"/>
                    </a:lnTo>
                    <a:lnTo>
                      <a:pt x="111" y="348"/>
                    </a:lnTo>
                    <a:lnTo>
                      <a:pt x="105" y="367"/>
                    </a:lnTo>
                    <a:lnTo>
                      <a:pt x="97" y="385"/>
                    </a:lnTo>
                    <a:lnTo>
                      <a:pt x="90" y="402"/>
                    </a:lnTo>
                    <a:lnTo>
                      <a:pt x="80" y="417"/>
                    </a:lnTo>
                    <a:lnTo>
                      <a:pt x="71" y="431"/>
                    </a:lnTo>
                    <a:lnTo>
                      <a:pt x="60" y="443"/>
                    </a:lnTo>
                    <a:lnTo>
                      <a:pt x="49" y="452"/>
                    </a:lnTo>
                    <a:lnTo>
                      <a:pt x="38" y="461"/>
                    </a:lnTo>
                    <a:lnTo>
                      <a:pt x="26" y="466"/>
                    </a:lnTo>
                    <a:lnTo>
                      <a:pt x="19" y="468"/>
                    </a:lnTo>
                    <a:lnTo>
                      <a:pt x="13" y="470"/>
                    </a:lnTo>
                    <a:lnTo>
                      <a:pt x="7" y="471"/>
                    </a:lnTo>
                    <a:lnTo>
                      <a:pt x="0" y="472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98" name="Freeform 76"/>
              <p:cNvSpPr>
                <a:spLocks/>
              </p:cNvSpPr>
              <p:nvPr/>
            </p:nvSpPr>
            <p:spPr bwMode="auto">
              <a:xfrm>
                <a:off x="6211888" y="1454151"/>
                <a:ext cx="39688" cy="149225"/>
              </a:xfrm>
              <a:custGeom>
                <a:avLst/>
                <a:gdLst>
                  <a:gd name="T0" fmla="*/ 0 w 126"/>
                  <a:gd name="T1" fmla="*/ 0 h 471"/>
                  <a:gd name="T2" fmla="*/ 218769076 w 126"/>
                  <a:gd name="T3" fmla="*/ 31820093 h 471"/>
                  <a:gd name="T4" fmla="*/ 406285426 w 126"/>
                  <a:gd name="T5" fmla="*/ 31820093 h 471"/>
                  <a:gd name="T6" fmla="*/ 593801777 w 126"/>
                  <a:gd name="T7" fmla="*/ 95359844 h 471"/>
                  <a:gd name="T8" fmla="*/ 812570852 w 126"/>
                  <a:gd name="T9" fmla="*/ 158999713 h 471"/>
                  <a:gd name="T10" fmla="*/ 1187504333 w 126"/>
                  <a:gd name="T11" fmla="*/ 317999425 h 471"/>
                  <a:gd name="T12" fmla="*/ 1531284309 w 126"/>
                  <a:gd name="T13" fmla="*/ 604279509 h 471"/>
                  <a:gd name="T14" fmla="*/ 1875064285 w 126"/>
                  <a:gd name="T15" fmla="*/ 890459159 h 471"/>
                  <a:gd name="T16" fmla="*/ 2147483647 w 126"/>
                  <a:gd name="T17" fmla="*/ 1272098769 h 471"/>
                  <a:gd name="T18" fmla="*/ 2147483647 w 126"/>
                  <a:gd name="T19" fmla="*/ 1717378249 h 471"/>
                  <a:gd name="T20" fmla="*/ 2147483647 w 126"/>
                  <a:gd name="T21" fmla="*/ 2147483647 h 471"/>
                  <a:gd name="T22" fmla="*/ 2147483647 w 126"/>
                  <a:gd name="T23" fmla="*/ 2147483647 h 471"/>
                  <a:gd name="T24" fmla="*/ 2147483647 w 126"/>
                  <a:gd name="T25" fmla="*/ 2147483647 h 471"/>
                  <a:gd name="T26" fmla="*/ 2147483647 w 126"/>
                  <a:gd name="T27" fmla="*/ 2147483647 h 471"/>
                  <a:gd name="T28" fmla="*/ 2147483647 w 126"/>
                  <a:gd name="T29" fmla="*/ 2147483647 h 471"/>
                  <a:gd name="T30" fmla="*/ 2147483647 w 126"/>
                  <a:gd name="T31" fmla="*/ 2147483647 h 471"/>
                  <a:gd name="T32" fmla="*/ 2147483647 w 126"/>
                  <a:gd name="T33" fmla="*/ 2147483647 h 471"/>
                  <a:gd name="T34" fmla="*/ 2147483647 w 126"/>
                  <a:gd name="T35" fmla="*/ 2147483647 h 471"/>
                  <a:gd name="T36" fmla="*/ 2147483647 w 126"/>
                  <a:gd name="T37" fmla="*/ 2147483647 h 471"/>
                  <a:gd name="T38" fmla="*/ 2147483647 w 126"/>
                  <a:gd name="T39" fmla="*/ 2147483647 h 471"/>
                  <a:gd name="T40" fmla="*/ 2147483647 w 126"/>
                  <a:gd name="T41" fmla="*/ 2147483647 h 471"/>
                  <a:gd name="T42" fmla="*/ 2147483647 w 126"/>
                  <a:gd name="T43" fmla="*/ 2147483647 h 471"/>
                  <a:gd name="T44" fmla="*/ 2147483647 w 126"/>
                  <a:gd name="T45" fmla="*/ 2147483647 h 471"/>
                  <a:gd name="T46" fmla="*/ 2147483647 w 126"/>
                  <a:gd name="T47" fmla="*/ 2147483647 h 471"/>
                  <a:gd name="T48" fmla="*/ 2147483647 w 126"/>
                  <a:gd name="T49" fmla="*/ 2147483647 h 471"/>
                  <a:gd name="T50" fmla="*/ 2147483647 w 126"/>
                  <a:gd name="T51" fmla="*/ 2147483647 h 471"/>
                  <a:gd name="T52" fmla="*/ 2147483647 w 126"/>
                  <a:gd name="T53" fmla="*/ 2147483647 h 471"/>
                  <a:gd name="T54" fmla="*/ 2147483647 w 126"/>
                  <a:gd name="T55" fmla="*/ 2147483647 h 471"/>
                  <a:gd name="T56" fmla="*/ 2147483647 w 126"/>
                  <a:gd name="T57" fmla="*/ 2147483647 h 471"/>
                  <a:gd name="T58" fmla="*/ 1875064285 w 126"/>
                  <a:gd name="T59" fmla="*/ 2147483647 h 471"/>
                  <a:gd name="T60" fmla="*/ 1531284309 w 126"/>
                  <a:gd name="T61" fmla="*/ 2147483647 h 471"/>
                  <a:gd name="T62" fmla="*/ 1187504333 w 126"/>
                  <a:gd name="T63" fmla="*/ 2147483647 h 471"/>
                  <a:gd name="T64" fmla="*/ 812570852 w 126"/>
                  <a:gd name="T65" fmla="*/ 2147483647 h 471"/>
                  <a:gd name="T66" fmla="*/ 593801777 w 126"/>
                  <a:gd name="T67" fmla="*/ 2147483647 h 471"/>
                  <a:gd name="T68" fmla="*/ 406285426 w 126"/>
                  <a:gd name="T69" fmla="*/ 2147483647 h 471"/>
                  <a:gd name="T70" fmla="*/ 218769076 w 126"/>
                  <a:gd name="T71" fmla="*/ 2147483647 h 471"/>
                  <a:gd name="T72" fmla="*/ 0 w 126"/>
                  <a:gd name="T73" fmla="*/ 2147483647 h 47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26"/>
                  <a:gd name="T112" fmla="*/ 0 h 471"/>
                  <a:gd name="T113" fmla="*/ 126 w 126"/>
                  <a:gd name="T114" fmla="*/ 471 h 471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26" h="471">
                    <a:moveTo>
                      <a:pt x="0" y="0"/>
                    </a:moveTo>
                    <a:lnTo>
                      <a:pt x="7" y="1"/>
                    </a:lnTo>
                    <a:lnTo>
                      <a:pt x="13" y="1"/>
                    </a:lnTo>
                    <a:lnTo>
                      <a:pt x="19" y="3"/>
                    </a:lnTo>
                    <a:lnTo>
                      <a:pt x="26" y="5"/>
                    </a:lnTo>
                    <a:lnTo>
                      <a:pt x="38" y="10"/>
                    </a:lnTo>
                    <a:lnTo>
                      <a:pt x="49" y="19"/>
                    </a:lnTo>
                    <a:lnTo>
                      <a:pt x="60" y="28"/>
                    </a:lnTo>
                    <a:lnTo>
                      <a:pt x="71" y="40"/>
                    </a:lnTo>
                    <a:lnTo>
                      <a:pt x="80" y="54"/>
                    </a:lnTo>
                    <a:lnTo>
                      <a:pt x="89" y="69"/>
                    </a:lnTo>
                    <a:lnTo>
                      <a:pt x="97" y="86"/>
                    </a:lnTo>
                    <a:lnTo>
                      <a:pt x="105" y="104"/>
                    </a:lnTo>
                    <a:lnTo>
                      <a:pt x="111" y="123"/>
                    </a:lnTo>
                    <a:lnTo>
                      <a:pt x="116" y="143"/>
                    </a:lnTo>
                    <a:lnTo>
                      <a:pt x="121" y="166"/>
                    </a:lnTo>
                    <a:lnTo>
                      <a:pt x="124" y="188"/>
                    </a:lnTo>
                    <a:lnTo>
                      <a:pt x="126" y="212"/>
                    </a:lnTo>
                    <a:lnTo>
                      <a:pt x="126" y="235"/>
                    </a:lnTo>
                    <a:lnTo>
                      <a:pt x="126" y="259"/>
                    </a:lnTo>
                    <a:lnTo>
                      <a:pt x="124" y="283"/>
                    </a:lnTo>
                    <a:lnTo>
                      <a:pt x="121" y="305"/>
                    </a:lnTo>
                    <a:lnTo>
                      <a:pt x="116" y="328"/>
                    </a:lnTo>
                    <a:lnTo>
                      <a:pt x="111" y="348"/>
                    </a:lnTo>
                    <a:lnTo>
                      <a:pt x="105" y="367"/>
                    </a:lnTo>
                    <a:lnTo>
                      <a:pt x="97" y="385"/>
                    </a:lnTo>
                    <a:lnTo>
                      <a:pt x="89" y="402"/>
                    </a:lnTo>
                    <a:lnTo>
                      <a:pt x="80" y="417"/>
                    </a:lnTo>
                    <a:lnTo>
                      <a:pt x="71" y="431"/>
                    </a:lnTo>
                    <a:lnTo>
                      <a:pt x="60" y="443"/>
                    </a:lnTo>
                    <a:lnTo>
                      <a:pt x="49" y="452"/>
                    </a:lnTo>
                    <a:lnTo>
                      <a:pt x="38" y="461"/>
                    </a:lnTo>
                    <a:lnTo>
                      <a:pt x="26" y="466"/>
                    </a:lnTo>
                    <a:lnTo>
                      <a:pt x="19" y="468"/>
                    </a:lnTo>
                    <a:lnTo>
                      <a:pt x="13" y="470"/>
                    </a:lnTo>
                    <a:lnTo>
                      <a:pt x="7" y="470"/>
                    </a:lnTo>
                    <a:lnTo>
                      <a:pt x="0" y="471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99" name="Line 77"/>
              <p:cNvSpPr>
                <a:spLocks noChangeShapeType="1"/>
              </p:cNvSpPr>
              <p:nvPr/>
            </p:nvSpPr>
            <p:spPr bwMode="auto">
              <a:xfrm flipH="1">
                <a:off x="6146800" y="1454151"/>
                <a:ext cx="65088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0" name="Line 78"/>
              <p:cNvSpPr>
                <a:spLocks noChangeShapeType="1"/>
              </p:cNvSpPr>
              <p:nvPr/>
            </p:nvSpPr>
            <p:spPr bwMode="auto">
              <a:xfrm flipH="1">
                <a:off x="6146800" y="1603376"/>
                <a:ext cx="65088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1" name="Line 79"/>
              <p:cNvSpPr>
                <a:spLocks noChangeShapeType="1"/>
              </p:cNvSpPr>
              <p:nvPr/>
            </p:nvSpPr>
            <p:spPr bwMode="auto">
              <a:xfrm flipH="1">
                <a:off x="6653213" y="1604963"/>
                <a:ext cx="271463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2" name="Line 80"/>
              <p:cNvSpPr>
                <a:spLocks noChangeShapeType="1"/>
              </p:cNvSpPr>
              <p:nvPr/>
            </p:nvSpPr>
            <p:spPr bwMode="auto">
              <a:xfrm flipH="1">
                <a:off x="6653213" y="1455738"/>
                <a:ext cx="271463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3" name="Freeform 81"/>
              <p:cNvSpPr>
                <a:spLocks/>
              </p:cNvSpPr>
              <p:nvPr/>
            </p:nvSpPr>
            <p:spPr bwMode="auto">
              <a:xfrm>
                <a:off x="6294438" y="1465263"/>
                <a:ext cx="60325" cy="128588"/>
              </a:xfrm>
              <a:custGeom>
                <a:avLst/>
                <a:gdLst>
                  <a:gd name="T0" fmla="*/ 2147483647 w 187"/>
                  <a:gd name="T1" fmla="*/ 31037182 h 409"/>
                  <a:gd name="T2" fmla="*/ 2147483647 w 187"/>
                  <a:gd name="T3" fmla="*/ 279731090 h 409"/>
                  <a:gd name="T4" fmla="*/ 2147483647 w 187"/>
                  <a:gd name="T5" fmla="*/ 776920836 h 409"/>
                  <a:gd name="T6" fmla="*/ 2147483647 w 187"/>
                  <a:gd name="T7" fmla="*/ 1429494875 h 409"/>
                  <a:gd name="T8" fmla="*/ 2147483647 w 187"/>
                  <a:gd name="T9" fmla="*/ 2147483647 h 409"/>
                  <a:gd name="T10" fmla="*/ 2147483647 w 187"/>
                  <a:gd name="T11" fmla="*/ 2147483647 h 409"/>
                  <a:gd name="T12" fmla="*/ 2147483647 w 187"/>
                  <a:gd name="T13" fmla="*/ 2147483647 h 409"/>
                  <a:gd name="T14" fmla="*/ 2147483647 w 187"/>
                  <a:gd name="T15" fmla="*/ 2147483647 h 409"/>
                  <a:gd name="T16" fmla="*/ 2147483647 w 187"/>
                  <a:gd name="T17" fmla="*/ 2147483647 h 409"/>
                  <a:gd name="T18" fmla="*/ 2147483647 w 187"/>
                  <a:gd name="T19" fmla="*/ 2147483647 h 409"/>
                  <a:gd name="T20" fmla="*/ 2147483647 w 187"/>
                  <a:gd name="T21" fmla="*/ 2147483647 h 409"/>
                  <a:gd name="T22" fmla="*/ 2147483647 w 187"/>
                  <a:gd name="T23" fmla="*/ 2147483647 h 409"/>
                  <a:gd name="T24" fmla="*/ 2147483647 w 187"/>
                  <a:gd name="T25" fmla="*/ 2147483647 h 409"/>
                  <a:gd name="T26" fmla="*/ 2147483647 w 187"/>
                  <a:gd name="T27" fmla="*/ 2147483647 h 409"/>
                  <a:gd name="T28" fmla="*/ 2147483647 w 187"/>
                  <a:gd name="T29" fmla="*/ 2147483647 h 409"/>
                  <a:gd name="T30" fmla="*/ 2147483647 w 187"/>
                  <a:gd name="T31" fmla="*/ 2147483647 h 409"/>
                  <a:gd name="T32" fmla="*/ 2147483647 w 187"/>
                  <a:gd name="T33" fmla="*/ 2147483647 h 409"/>
                  <a:gd name="T34" fmla="*/ 2147483647 w 187"/>
                  <a:gd name="T35" fmla="*/ 2147483647 h 409"/>
                  <a:gd name="T36" fmla="*/ 1644981134 w 187"/>
                  <a:gd name="T37" fmla="*/ 2147483647 h 409"/>
                  <a:gd name="T38" fmla="*/ 1141402551 w 187"/>
                  <a:gd name="T39" fmla="*/ 2147483647 h 409"/>
                  <a:gd name="T40" fmla="*/ 704947304 w 187"/>
                  <a:gd name="T41" fmla="*/ 2147483647 h 409"/>
                  <a:gd name="T42" fmla="*/ 402841963 w 187"/>
                  <a:gd name="T43" fmla="*/ 2147483647 h 409"/>
                  <a:gd name="T44" fmla="*/ 134246029 w 187"/>
                  <a:gd name="T45" fmla="*/ 2147483647 h 409"/>
                  <a:gd name="T46" fmla="*/ 33613606 w 187"/>
                  <a:gd name="T47" fmla="*/ 2147483647 h 409"/>
                  <a:gd name="T48" fmla="*/ 33613606 w 187"/>
                  <a:gd name="T49" fmla="*/ 2147483647 h 409"/>
                  <a:gd name="T50" fmla="*/ 134246029 w 187"/>
                  <a:gd name="T51" fmla="*/ 2147483647 h 409"/>
                  <a:gd name="T52" fmla="*/ 402841963 w 187"/>
                  <a:gd name="T53" fmla="*/ 2147483647 h 409"/>
                  <a:gd name="T54" fmla="*/ 704947304 w 187"/>
                  <a:gd name="T55" fmla="*/ 2147483647 h 409"/>
                  <a:gd name="T56" fmla="*/ 1141402551 w 187"/>
                  <a:gd name="T57" fmla="*/ 1429494875 h 409"/>
                  <a:gd name="T58" fmla="*/ 1644981134 w 187"/>
                  <a:gd name="T59" fmla="*/ 776920836 h 409"/>
                  <a:gd name="T60" fmla="*/ 2147483647 w 187"/>
                  <a:gd name="T61" fmla="*/ 279731090 h 409"/>
                  <a:gd name="T62" fmla="*/ 2147483647 w 187"/>
                  <a:gd name="T63" fmla="*/ 31037182 h 40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87"/>
                  <a:gd name="T97" fmla="*/ 0 h 409"/>
                  <a:gd name="T98" fmla="*/ 187 w 187"/>
                  <a:gd name="T99" fmla="*/ 409 h 409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87" h="409">
                    <a:moveTo>
                      <a:pt x="93" y="0"/>
                    </a:moveTo>
                    <a:lnTo>
                      <a:pt x="102" y="1"/>
                    </a:lnTo>
                    <a:lnTo>
                      <a:pt x="112" y="4"/>
                    </a:lnTo>
                    <a:lnTo>
                      <a:pt x="121" y="9"/>
                    </a:lnTo>
                    <a:lnTo>
                      <a:pt x="129" y="17"/>
                    </a:lnTo>
                    <a:lnTo>
                      <a:pt x="138" y="25"/>
                    </a:lnTo>
                    <a:lnTo>
                      <a:pt x="145" y="35"/>
                    </a:lnTo>
                    <a:lnTo>
                      <a:pt x="152" y="46"/>
                    </a:lnTo>
                    <a:lnTo>
                      <a:pt x="159" y="60"/>
                    </a:lnTo>
                    <a:lnTo>
                      <a:pt x="165" y="74"/>
                    </a:lnTo>
                    <a:lnTo>
                      <a:pt x="171" y="90"/>
                    </a:lnTo>
                    <a:lnTo>
                      <a:pt x="175" y="107"/>
                    </a:lnTo>
                    <a:lnTo>
                      <a:pt x="179" y="125"/>
                    </a:lnTo>
                    <a:lnTo>
                      <a:pt x="182" y="143"/>
                    </a:lnTo>
                    <a:lnTo>
                      <a:pt x="184" y="163"/>
                    </a:lnTo>
                    <a:lnTo>
                      <a:pt x="185" y="183"/>
                    </a:lnTo>
                    <a:lnTo>
                      <a:pt x="187" y="204"/>
                    </a:lnTo>
                    <a:lnTo>
                      <a:pt x="185" y="225"/>
                    </a:lnTo>
                    <a:lnTo>
                      <a:pt x="184" y="246"/>
                    </a:lnTo>
                    <a:lnTo>
                      <a:pt x="182" y="265"/>
                    </a:lnTo>
                    <a:lnTo>
                      <a:pt x="179" y="284"/>
                    </a:lnTo>
                    <a:lnTo>
                      <a:pt x="175" y="301"/>
                    </a:lnTo>
                    <a:lnTo>
                      <a:pt x="171" y="318"/>
                    </a:lnTo>
                    <a:lnTo>
                      <a:pt x="165" y="334"/>
                    </a:lnTo>
                    <a:lnTo>
                      <a:pt x="159" y="349"/>
                    </a:lnTo>
                    <a:lnTo>
                      <a:pt x="152" y="362"/>
                    </a:lnTo>
                    <a:lnTo>
                      <a:pt x="145" y="373"/>
                    </a:lnTo>
                    <a:lnTo>
                      <a:pt x="138" y="384"/>
                    </a:lnTo>
                    <a:lnTo>
                      <a:pt x="129" y="393"/>
                    </a:lnTo>
                    <a:lnTo>
                      <a:pt x="121" y="399"/>
                    </a:lnTo>
                    <a:lnTo>
                      <a:pt x="112" y="404"/>
                    </a:lnTo>
                    <a:lnTo>
                      <a:pt x="102" y="407"/>
                    </a:lnTo>
                    <a:lnTo>
                      <a:pt x="93" y="409"/>
                    </a:lnTo>
                    <a:lnTo>
                      <a:pt x="83" y="407"/>
                    </a:lnTo>
                    <a:lnTo>
                      <a:pt x="75" y="404"/>
                    </a:lnTo>
                    <a:lnTo>
                      <a:pt x="65" y="399"/>
                    </a:lnTo>
                    <a:lnTo>
                      <a:pt x="57" y="393"/>
                    </a:lnTo>
                    <a:lnTo>
                      <a:pt x="49" y="384"/>
                    </a:lnTo>
                    <a:lnTo>
                      <a:pt x="42" y="373"/>
                    </a:lnTo>
                    <a:lnTo>
                      <a:pt x="34" y="362"/>
                    </a:lnTo>
                    <a:lnTo>
                      <a:pt x="28" y="349"/>
                    </a:lnTo>
                    <a:lnTo>
                      <a:pt x="21" y="334"/>
                    </a:lnTo>
                    <a:lnTo>
                      <a:pt x="16" y="318"/>
                    </a:lnTo>
                    <a:lnTo>
                      <a:pt x="12" y="301"/>
                    </a:lnTo>
                    <a:lnTo>
                      <a:pt x="8" y="284"/>
                    </a:lnTo>
                    <a:lnTo>
                      <a:pt x="4" y="265"/>
                    </a:lnTo>
                    <a:lnTo>
                      <a:pt x="2" y="246"/>
                    </a:lnTo>
                    <a:lnTo>
                      <a:pt x="1" y="225"/>
                    </a:lnTo>
                    <a:lnTo>
                      <a:pt x="0" y="204"/>
                    </a:lnTo>
                    <a:lnTo>
                      <a:pt x="1" y="183"/>
                    </a:lnTo>
                    <a:lnTo>
                      <a:pt x="2" y="163"/>
                    </a:lnTo>
                    <a:lnTo>
                      <a:pt x="4" y="143"/>
                    </a:lnTo>
                    <a:lnTo>
                      <a:pt x="8" y="124"/>
                    </a:lnTo>
                    <a:lnTo>
                      <a:pt x="12" y="107"/>
                    </a:lnTo>
                    <a:lnTo>
                      <a:pt x="16" y="90"/>
                    </a:lnTo>
                    <a:lnTo>
                      <a:pt x="21" y="74"/>
                    </a:lnTo>
                    <a:lnTo>
                      <a:pt x="28" y="60"/>
                    </a:lnTo>
                    <a:lnTo>
                      <a:pt x="34" y="46"/>
                    </a:lnTo>
                    <a:lnTo>
                      <a:pt x="42" y="35"/>
                    </a:lnTo>
                    <a:lnTo>
                      <a:pt x="49" y="25"/>
                    </a:lnTo>
                    <a:lnTo>
                      <a:pt x="57" y="17"/>
                    </a:lnTo>
                    <a:lnTo>
                      <a:pt x="65" y="9"/>
                    </a:lnTo>
                    <a:lnTo>
                      <a:pt x="75" y="4"/>
                    </a:lnTo>
                    <a:lnTo>
                      <a:pt x="83" y="1"/>
                    </a:lnTo>
                    <a:lnTo>
                      <a:pt x="93" y="0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4" name="Freeform 82"/>
              <p:cNvSpPr>
                <a:spLocks/>
              </p:cNvSpPr>
              <p:nvPr/>
            </p:nvSpPr>
            <p:spPr bwMode="auto">
              <a:xfrm>
                <a:off x="6546850" y="1465263"/>
                <a:ext cx="30163" cy="128588"/>
              </a:xfrm>
              <a:custGeom>
                <a:avLst/>
                <a:gdLst>
                  <a:gd name="T0" fmla="*/ 0 w 93"/>
                  <a:gd name="T1" fmla="*/ 0 h 409"/>
                  <a:gd name="T2" fmla="*/ 307055772 w 93"/>
                  <a:gd name="T3" fmla="*/ 31037182 h 409"/>
                  <a:gd name="T4" fmla="*/ 648193789 w 93"/>
                  <a:gd name="T5" fmla="*/ 124346797 h 409"/>
                  <a:gd name="T6" fmla="*/ 921167317 w 93"/>
                  <a:gd name="T7" fmla="*/ 279731090 h 409"/>
                  <a:gd name="T8" fmla="*/ 1228223089 w 93"/>
                  <a:gd name="T9" fmla="*/ 528325963 h 409"/>
                  <a:gd name="T10" fmla="*/ 1501196618 w 93"/>
                  <a:gd name="T11" fmla="*/ 776920836 h 409"/>
                  <a:gd name="T12" fmla="*/ 1774065062 w 93"/>
                  <a:gd name="T13" fmla="*/ 1087689422 h 409"/>
                  <a:gd name="T14" fmla="*/ 2012956346 w 93"/>
                  <a:gd name="T15" fmla="*/ 1429494875 h 409"/>
                  <a:gd name="T16" fmla="*/ 2147483647 w 93"/>
                  <a:gd name="T17" fmla="*/ 1864610258 h 409"/>
                  <a:gd name="T18" fmla="*/ 2147483647 w 93"/>
                  <a:gd name="T19" fmla="*/ 2147483647 h 409"/>
                  <a:gd name="T20" fmla="*/ 2147483647 w 93"/>
                  <a:gd name="T21" fmla="*/ 2147483647 h 409"/>
                  <a:gd name="T22" fmla="*/ 2147483647 w 93"/>
                  <a:gd name="T23" fmla="*/ 2147483647 h 409"/>
                  <a:gd name="T24" fmla="*/ 2147483647 w 93"/>
                  <a:gd name="T25" fmla="*/ 2147483647 h 409"/>
                  <a:gd name="T26" fmla="*/ 2147483647 w 93"/>
                  <a:gd name="T27" fmla="*/ 2147483647 h 409"/>
                  <a:gd name="T28" fmla="*/ 2147483647 w 93"/>
                  <a:gd name="T29" fmla="*/ 2147483647 h 409"/>
                  <a:gd name="T30" fmla="*/ 2147483647 w 93"/>
                  <a:gd name="T31" fmla="*/ 2147483647 h 409"/>
                  <a:gd name="T32" fmla="*/ 2147483647 w 93"/>
                  <a:gd name="T33" fmla="*/ 2147483647 h 409"/>
                  <a:gd name="T34" fmla="*/ 2147483647 w 93"/>
                  <a:gd name="T35" fmla="*/ 2147483647 h 409"/>
                  <a:gd name="T36" fmla="*/ 2147483647 w 93"/>
                  <a:gd name="T37" fmla="*/ 2147483647 h 409"/>
                  <a:gd name="T38" fmla="*/ 2147483647 w 93"/>
                  <a:gd name="T39" fmla="*/ 2147483647 h 409"/>
                  <a:gd name="T40" fmla="*/ 2147483647 w 93"/>
                  <a:gd name="T41" fmla="*/ 2147483647 h 409"/>
                  <a:gd name="T42" fmla="*/ 2147483647 w 93"/>
                  <a:gd name="T43" fmla="*/ 2147483647 h 409"/>
                  <a:gd name="T44" fmla="*/ 2147483647 w 93"/>
                  <a:gd name="T45" fmla="*/ 2147483647 h 409"/>
                  <a:gd name="T46" fmla="*/ 2147483647 w 93"/>
                  <a:gd name="T47" fmla="*/ 2147483647 h 409"/>
                  <a:gd name="T48" fmla="*/ 2147483647 w 93"/>
                  <a:gd name="T49" fmla="*/ 2147483647 h 409"/>
                  <a:gd name="T50" fmla="*/ 2012956346 w 93"/>
                  <a:gd name="T51" fmla="*/ 2147483647 h 409"/>
                  <a:gd name="T52" fmla="*/ 1774065062 w 93"/>
                  <a:gd name="T53" fmla="*/ 2147483647 h 409"/>
                  <a:gd name="T54" fmla="*/ 1501196618 w 93"/>
                  <a:gd name="T55" fmla="*/ 2147483647 h 409"/>
                  <a:gd name="T56" fmla="*/ 1228223089 w 93"/>
                  <a:gd name="T57" fmla="*/ 2147483647 h 409"/>
                  <a:gd name="T58" fmla="*/ 921167317 w 93"/>
                  <a:gd name="T59" fmla="*/ 2147483647 h 409"/>
                  <a:gd name="T60" fmla="*/ 648193789 w 93"/>
                  <a:gd name="T61" fmla="*/ 2147483647 h 409"/>
                  <a:gd name="T62" fmla="*/ 307055772 w 93"/>
                  <a:gd name="T63" fmla="*/ 2147483647 h 409"/>
                  <a:gd name="T64" fmla="*/ 0 w 93"/>
                  <a:gd name="T65" fmla="*/ 2147483647 h 40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3"/>
                  <a:gd name="T100" fmla="*/ 0 h 409"/>
                  <a:gd name="T101" fmla="*/ 93 w 93"/>
                  <a:gd name="T102" fmla="*/ 409 h 40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3" h="409">
                    <a:moveTo>
                      <a:pt x="0" y="0"/>
                    </a:moveTo>
                    <a:lnTo>
                      <a:pt x="9" y="1"/>
                    </a:lnTo>
                    <a:lnTo>
                      <a:pt x="19" y="4"/>
                    </a:lnTo>
                    <a:lnTo>
                      <a:pt x="27" y="9"/>
                    </a:lnTo>
                    <a:lnTo>
                      <a:pt x="36" y="17"/>
                    </a:lnTo>
                    <a:lnTo>
                      <a:pt x="44" y="25"/>
                    </a:lnTo>
                    <a:lnTo>
                      <a:pt x="52" y="35"/>
                    </a:lnTo>
                    <a:lnTo>
                      <a:pt x="59" y="46"/>
                    </a:lnTo>
                    <a:lnTo>
                      <a:pt x="66" y="60"/>
                    </a:lnTo>
                    <a:lnTo>
                      <a:pt x="72" y="74"/>
                    </a:lnTo>
                    <a:lnTo>
                      <a:pt x="77" y="90"/>
                    </a:lnTo>
                    <a:lnTo>
                      <a:pt x="82" y="107"/>
                    </a:lnTo>
                    <a:lnTo>
                      <a:pt x="86" y="125"/>
                    </a:lnTo>
                    <a:lnTo>
                      <a:pt x="89" y="143"/>
                    </a:lnTo>
                    <a:lnTo>
                      <a:pt x="91" y="163"/>
                    </a:lnTo>
                    <a:lnTo>
                      <a:pt x="92" y="183"/>
                    </a:lnTo>
                    <a:lnTo>
                      <a:pt x="93" y="204"/>
                    </a:lnTo>
                    <a:lnTo>
                      <a:pt x="92" y="225"/>
                    </a:lnTo>
                    <a:lnTo>
                      <a:pt x="91" y="246"/>
                    </a:lnTo>
                    <a:lnTo>
                      <a:pt x="89" y="265"/>
                    </a:lnTo>
                    <a:lnTo>
                      <a:pt x="86" y="284"/>
                    </a:lnTo>
                    <a:lnTo>
                      <a:pt x="82" y="301"/>
                    </a:lnTo>
                    <a:lnTo>
                      <a:pt x="77" y="318"/>
                    </a:lnTo>
                    <a:lnTo>
                      <a:pt x="72" y="334"/>
                    </a:lnTo>
                    <a:lnTo>
                      <a:pt x="66" y="349"/>
                    </a:lnTo>
                    <a:lnTo>
                      <a:pt x="59" y="362"/>
                    </a:lnTo>
                    <a:lnTo>
                      <a:pt x="52" y="373"/>
                    </a:lnTo>
                    <a:lnTo>
                      <a:pt x="44" y="384"/>
                    </a:lnTo>
                    <a:lnTo>
                      <a:pt x="36" y="393"/>
                    </a:lnTo>
                    <a:lnTo>
                      <a:pt x="27" y="399"/>
                    </a:lnTo>
                    <a:lnTo>
                      <a:pt x="19" y="404"/>
                    </a:lnTo>
                    <a:lnTo>
                      <a:pt x="9" y="407"/>
                    </a:lnTo>
                    <a:lnTo>
                      <a:pt x="0" y="409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5" name="Line 83"/>
              <p:cNvSpPr>
                <a:spLocks noChangeShapeType="1"/>
              </p:cNvSpPr>
              <p:nvPr/>
            </p:nvSpPr>
            <p:spPr bwMode="auto">
              <a:xfrm flipH="1">
                <a:off x="6324600" y="1465263"/>
                <a:ext cx="222250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6" name="Line 84"/>
              <p:cNvSpPr>
                <a:spLocks noChangeShapeType="1"/>
              </p:cNvSpPr>
              <p:nvPr/>
            </p:nvSpPr>
            <p:spPr bwMode="auto">
              <a:xfrm flipH="1">
                <a:off x="6324600" y="1593851"/>
                <a:ext cx="222250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7" name="Rectangle 117"/>
              <p:cNvSpPr>
                <a:spLocks noChangeArrowheads="1"/>
              </p:cNvSpPr>
              <p:nvPr/>
            </p:nvSpPr>
            <p:spPr bwMode="auto">
              <a:xfrm>
                <a:off x="6061075" y="1385888"/>
                <a:ext cx="1158875" cy="285750"/>
              </a:xfrm>
              <a:prstGeom prst="rect">
                <a:avLst/>
              </a:prstGeom>
              <a:noFill/>
              <a:ln w="5">
                <a:solidFill>
                  <a:srgbClr val="373435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sl-SI" altLang="en-US" sz="1800">
                  <a:latin typeface="Verdana" pitchFamily="34" charset="0"/>
                </a:endParaRPr>
              </a:p>
            </p:txBody>
          </p:sp>
          <p:sp>
            <p:nvSpPr>
              <p:cNvPr id="39208" name="Freeform 194"/>
              <p:cNvSpPr>
                <a:spLocks noEditPoints="1"/>
              </p:cNvSpPr>
              <p:nvPr/>
            </p:nvSpPr>
            <p:spPr bwMode="auto">
              <a:xfrm>
                <a:off x="5938838" y="1506538"/>
                <a:ext cx="53975" cy="52388"/>
              </a:xfrm>
              <a:custGeom>
                <a:avLst/>
                <a:gdLst>
                  <a:gd name="T0" fmla="*/ 2147483647 w 169"/>
                  <a:gd name="T1" fmla="*/ 339606308 h 167"/>
                  <a:gd name="T2" fmla="*/ 2147483647 w 169"/>
                  <a:gd name="T3" fmla="*/ 92601907 h 167"/>
                  <a:gd name="T4" fmla="*/ 2147483647 w 169"/>
                  <a:gd name="T5" fmla="*/ 0 h 167"/>
                  <a:gd name="T6" fmla="*/ 2147483647 w 169"/>
                  <a:gd name="T7" fmla="*/ 92601907 h 167"/>
                  <a:gd name="T8" fmla="*/ 1889498992 w 169"/>
                  <a:gd name="T9" fmla="*/ 555710259 h 167"/>
                  <a:gd name="T10" fmla="*/ 814390130 w 169"/>
                  <a:gd name="T11" fmla="*/ 1605232315 h 167"/>
                  <a:gd name="T12" fmla="*/ 130359526 w 169"/>
                  <a:gd name="T13" fmla="*/ 2147483647 h 167"/>
                  <a:gd name="T14" fmla="*/ 0 w 169"/>
                  <a:gd name="T15" fmla="*/ 2147483647 h 167"/>
                  <a:gd name="T16" fmla="*/ 293155791 w 169"/>
                  <a:gd name="T17" fmla="*/ 2147483647 h 167"/>
                  <a:gd name="T18" fmla="*/ 879569893 w 169"/>
                  <a:gd name="T19" fmla="*/ 2147483647 h 167"/>
                  <a:gd name="T20" fmla="*/ 1791780289 w 169"/>
                  <a:gd name="T21" fmla="*/ 2147483647 h 167"/>
                  <a:gd name="T22" fmla="*/ 2147483647 w 169"/>
                  <a:gd name="T23" fmla="*/ 2147483647 h 167"/>
                  <a:gd name="T24" fmla="*/ 2147483647 w 169"/>
                  <a:gd name="T25" fmla="*/ 2147483647 h 167"/>
                  <a:gd name="T26" fmla="*/ 2147483647 w 169"/>
                  <a:gd name="T27" fmla="*/ 2147483647 h 167"/>
                  <a:gd name="T28" fmla="*/ 2147483647 w 169"/>
                  <a:gd name="T29" fmla="*/ 2147483647 h 167"/>
                  <a:gd name="T30" fmla="*/ 2147483647 w 169"/>
                  <a:gd name="T31" fmla="*/ 2147483647 h 167"/>
                  <a:gd name="T32" fmla="*/ 2147483647 w 169"/>
                  <a:gd name="T33" fmla="*/ 2147483647 h 167"/>
                  <a:gd name="T34" fmla="*/ 2147483647 w 169"/>
                  <a:gd name="T35" fmla="*/ 2147483647 h 167"/>
                  <a:gd name="T36" fmla="*/ 2147483647 w 169"/>
                  <a:gd name="T37" fmla="*/ 2147483647 h 167"/>
                  <a:gd name="T38" fmla="*/ 2147483647 w 169"/>
                  <a:gd name="T39" fmla="*/ 2147483647 h 167"/>
                  <a:gd name="T40" fmla="*/ 2147483647 w 169"/>
                  <a:gd name="T41" fmla="*/ 2147483647 h 167"/>
                  <a:gd name="T42" fmla="*/ 2147483647 w 169"/>
                  <a:gd name="T43" fmla="*/ 2147483647 h 167"/>
                  <a:gd name="T44" fmla="*/ 2147483647 w 169"/>
                  <a:gd name="T45" fmla="*/ 2147483647 h 167"/>
                  <a:gd name="T46" fmla="*/ 2147483647 w 169"/>
                  <a:gd name="T47" fmla="*/ 2147483647 h 167"/>
                  <a:gd name="T48" fmla="*/ 2147483647 w 169"/>
                  <a:gd name="T49" fmla="*/ 2147483647 h 167"/>
                  <a:gd name="T50" fmla="*/ 2147483647 w 169"/>
                  <a:gd name="T51" fmla="*/ 30900136 h 167"/>
                  <a:gd name="T52" fmla="*/ 2147483647 w 169"/>
                  <a:gd name="T53" fmla="*/ 92601907 h 167"/>
                  <a:gd name="T54" fmla="*/ 2147483647 w 169"/>
                  <a:gd name="T55" fmla="*/ 247004401 h 167"/>
                  <a:gd name="T56" fmla="*/ 2147483647 w 169"/>
                  <a:gd name="T57" fmla="*/ 277806035 h 167"/>
                  <a:gd name="T58" fmla="*/ 2147483647 w 169"/>
                  <a:gd name="T59" fmla="*/ 555710259 h 167"/>
                  <a:gd name="T60" fmla="*/ 2147483647 w 169"/>
                  <a:gd name="T61" fmla="*/ 987820285 h 167"/>
                  <a:gd name="T62" fmla="*/ 2147483647 w 169"/>
                  <a:gd name="T63" fmla="*/ 1759634495 h 167"/>
                  <a:gd name="T64" fmla="*/ 2147483647 w 169"/>
                  <a:gd name="T65" fmla="*/ 2147483647 h 167"/>
                  <a:gd name="T66" fmla="*/ 2147483647 w 169"/>
                  <a:gd name="T67" fmla="*/ 2147483647 h 167"/>
                  <a:gd name="T68" fmla="*/ 2147483647 w 169"/>
                  <a:gd name="T69" fmla="*/ 2147483647 h 167"/>
                  <a:gd name="T70" fmla="*/ 1922037933 w 169"/>
                  <a:gd name="T71" fmla="*/ 2147483647 h 167"/>
                  <a:gd name="T72" fmla="*/ 1433444735 w 169"/>
                  <a:gd name="T73" fmla="*/ 2147483647 h 167"/>
                  <a:gd name="T74" fmla="*/ 1140186743 w 169"/>
                  <a:gd name="T75" fmla="*/ 2147483647 h 167"/>
                  <a:gd name="T76" fmla="*/ 1009929099 w 169"/>
                  <a:gd name="T77" fmla="*/ 2147483647 h 167"/>
                  <a:gd name="T78" fmla="*/ 1205366506 w 169"/>
                  <a:gd name="T79" fmla="*/ 2147483647 h 167"/>
                  <a:gd name="T80" fmla="*/ 1694061586 w 169"/>
                  <a:gd name="T81" fmla="*/ 1697932724 h 167"/>
                  <a:gd name="T82" fmla="*/ 2147483647 w 169"/>
                  <a:gd name="T83" fmla="*/ 740914387 h 167"/>
                  <a:gd name="T84" fmla="*/ 2147483647 w 169"/>
                  <a:gd name="T85" fmla="*/ 308706172 h 167"/>
                  <a:gd name="T86" fmla="*/ 2147483647 w 169"/>
                  <a:gd name="T87" fmla="*/ 247004401 h 167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69"/>
                  <a:gd name="T133" fmla="*/ 0 h 167"/>
                  <a:gd name="T134" fmla="*/ 169 w 169"/>
                  <a:gd name="T135" fmla="*/ 167 h 167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69" h="167">
                    <a:moveTo>
                      <a:pt x="135" y="20"/>
                    </a:moveTo>
                    <a:lnTo>
                      <a:pt x="133" y="14"/>
                    </a:lnTo>
                    <a:lnTo>
                      <a:pt x="131" y="11"/>
                    </a:lnTo>
                    <a:lnTo>
                      <a:pt x="127" y="7"/>
                    </a:lnTo>
                    <a:lnTo>
                      <a:pt x="124" y="5"/>
                    </a:lnTo>
                    <a:lnTo>
                      <a:pt x="120" y="3"/>
                    </a:lnTo>
                    <a:lnTo>
                      <a:pt x="116" y="1"/>
                    </a:lnTo>
                    <a:lnTo>
                      <a:pt x="110" y="0"/>
                    </a:lnTo>
                    <a:lnTo>
                      <a:pt x="105" y="0"/>
                    </a:lnTo>
                    <a:lnTo>
                      <a:pt x="100" y="0"/>
                    </a:lnTo>
                    <a:lnTo>
                      <a:pt x="93" y="1"/>
                    </a:lnTo>
                    <a:lnTo>
                      <a:pt x="88" y="3"/>
                    </a:lnTo>
                    <a:lnTo>
                      <a:pt x="82" y="5"/>
                    </a:lnTo>
                    <a:lnTo>
                      <a:pt x="70" y="10"/>
                    </a:lnTo>
                    <a:lnTo>
                      <a:pt x="58" y="18"/>
                    </a:lnTo>
                    <a:lnTo>
                      <a:pt x="47" y="27"/>
                    </a:lnTo>
                    <a:lnTo>
                      <a:pt x="36" y="39"/>
                    </a:lnTo>
                    <a:lnTo>
                      <a:pt x="25" y="52"/>
                    </a:lnTo>
                    <a:lnTo>
                      <a:pt x="17" y="66"/>
                    </a:lnTo>
                    <a:lnTo>
                      <a:pt x="9" y="80"/>
                    </a:lnTo>
                    <a:lnTo>
                      <a:pt x="4" y="95"/>
                    </a:lnTo>
                    <a:lnTo>
                      <a:pt x="1" y="110"/>
                    </a:lnTo>
                    <a:lnTo>
                      <a:pt x="0" y="124"/>
                    </a:lnTo>
                    <a:lnTo>
                      <a:pt x="0" y="134"/>
                    </a:lnTo>
                    <a:lnTo>
                      <a:pt x="2" y="142"/>
                    </a:lnTo>
                    <a:lnTo>
                      <a:pt x="5" y="150"/>
                    </a:lnTo>
                    <a:lnTo>
                      <a:pt x="9" y="156"/>
                    </a:lnTo>
                    <a:lnTo>
                      <a:pt x="15" y="160"/>
                    </a:lnTo>
                    <a:lnTo>
                      <a:pt x="21" y="165"/>
                    </a:lnTo>
                    <a:lnTo>
                      <a:pt x="27" y="167"/>
                    </a:lnTo>
                    <a:lnTo>
                      <a:pt x="36" y="167"/>
                    </a:lnTo>
                    <a:lnTo>
                      <a:pt x="45" y="167"/>
                    </a:lnTo>
                    <a:lnTo>
                      <a:pt x="55" y="164"/>
                    </a:lnTo>
                    <a:lnTo>
                      <a:pt x="65" y="159"/>
                    </a:lnTo>
                    <a:lnTo>
                      <a:pt x="74" y="153"/>
                    </a:lnTo>
                    <a:lnTo>
                      <a:pt x="81" y="148"/>
                    </a:lnTo>
                    <a:lnTo>
                      <a:pt x="86" y="141"/>
                    </a:lnTo>
                    <a:lnTo>
                      <a:pt x="94" y="132"/>
                    </a:lnTo>
                    <a:lnTo>
                      <a:pt x="107" y="116"/>
                    </a:lnTo>
                    <a:lnTo>
                      <a:pt x="110" y="111"/>
                    </a:lnTo>
                    <a:lnTo>
                      <a:pt x="109" y="114"/>
                    </a:lnTo>
                    <a:lnTo>
                      <a:pt x="109" y="116"/>
                    </a:lnTo>
                    <a:lnTo>
                      <a:pt x="105" y="132"/>
                    </a:lnTo>
                    <a:lnTo>
                      <a:pt x="103" y="140"/>
                    </a:lnTo>
                    <a:lnTo>
                      <a:pt x="103" y="145"/>
                    </a:lnTo>
                    <a:lnTo>
                      <a:pt x="103" y="151"/>
                    </a:lnTo>
                    <a:lnTo>
                      <a:pt x="103" y="154"/>
                    </a:lnTo>
                    <a:lnTo>
                      <a:pt x="103" y="157"/>
                    </a:lnTo>
                    <a:lnTo>
                      <a:pt x="105" y="160"/>
                    </a:lnTo>
                    <a:lnTo>
                      <a:pt x="106" y="162"/>
                    </a:lnTo>
                    <a:lnTo>
                      <a:pt x="108" y="165"/>
                    </a:lnTo>
                    <a:lnTo>
                      <a:pt x="110" y="166"/>
                    </a:lnTo>
                    <a:lnTo>
                      <a:pt x="114" y="167"/>
                    </a:lnTo>
                    <a:lnTo>
                      <a:pt x="118" y="167"/>
                    </a:lnTo>
                    <a:lnTo>
                      <a:pt x="122" y="166"/>
                    </a:lnTo>
                    <a:lnTo>
                      <a:pt x="127" y="165"/>
                    </a:lnTo>
                    <a:lnTo>
                      <a:pt x="133" y="162"/>
                    </a:lnTo>
                    <a:lnTo>
                      <a:pt x="138" y="159"/>
                    </a:lnTo>
                    <a:lnTo>
                      <a:pt x="145" y="154"/>
                    </a:lnTo>
                    <a:lnTo>
                      <a:pt x="151" y="148"/>
                    </a:lnTo>
                    <a:lnTo>
                      <a:pt x="157" y="140"/>
                    </a:lnTo>
                    <a:lnTo>
                      <a:pt x="166" y="129"/>
                    </a:lnTo>
                    <a:lnTo>
                      <a:pt x="169" y="126"/>
                    </a:lnTo>
                    <a:lnTo>
                      <a:pt x="165" y="122"/>
                    </a:lnTo>
                    <a:lnTo>
                      <a:pt x="154" y="133"/>
                    </a:lnTo>
                    <a:lnTo>
                      <a:pt x="146" y="140"/>
                    </a:lnTo>
                    <a:lnTo>
                      <a:pt x="142" y="143"/>
                    </a:lnTo>
                    <a:lnTo>
                      <a:pt x="139" y="145"/>
                    </a:lnTo>
                    <a:lnTo>
                      <a:pt x="137" y="147"/>
                    </a:lnTo>
                    <a:lnTo>
                      <a:pt x="135" y="148"/>
                    </a:lnTo>
                    <a:lnTo>
                      <a:pt x="133" y="147"/>
                    </a:lnTo>
                    <a:lnTo>
                      <a:pt x="132" y="145"/>
                    </a:lnTo>
                    <a:lnTo>
                      <a:pt x="131" y="143"/>
                    </a:lnTo>
                    <a:lnTo>
                      <a:pt x="130" y="141"/>
                    </a:lnTo>
                    <a:lnTo>
                      <a:pt x="131" y="138"/>
                    </a:lnTo>
                    <a:lnTo>
                      <a:pt x="132" y="134"/>
                    </a:lnTo>
                    <a:lnTo>
                      <a:pt x="140" y="96"/>
                    </a:lnTo>
                    <a:lnTo>
                      <a:pt x="165" y="1"/>
                    </a:lnTo>
                    <a:lnTo>
                      <a:pt x="163" y="0"/>
                    </a:lnTo>
                    <a:lnTo>
                      <a:pt x="151" y="1"/>
                    </a:lnTo>
                    <a:lnTo>
                      <a:pt x="143" y="3"/>
                    </a:lnTo>
                    <a:lnTo>
                      <a:pt x="138" y="3"/>
                    </a:lnTo>
                    <a:lnTo>
                      <a:pt x="135" y="20"/>
                    </a:lnTo>
                    <a:close/>
                    <a:moveTo>
                      <a:pt x="104" y="8"/>
                    </a:moveTo>
                    <a:lnTo>
                      <a:pt x="106" y="8"/>
                    </a:lnTo>
                    <a:lnTo>
                      <a:pt x="110" y="8"/>
                    </a:lnTo>
                    <a:lnTo>
                      <a:pt x="115" y="9"/>
                    </a:lnTo>
                    <a:lnTo>
                      <a:pt x="119" y="11"/>
                    </a:lnTo>
                    <a:lnTo>
                      <a:pt x="122" y="14"/>
                    </a:lnTo>
                    <a:lnTo>
                      <a:pt x="124" y="18"/>
                    </a:lnTo>
                    <a:lnTo>
                      <a:pt x="126" y="21"/>
                    </a:lnTo>
                    <a:lnTo>
                      <a:pt x="127" y="26"/>
                    </a:lnTo>
                    <a:lnTo>
                      <a:pt x="127" y="32"/>
                    </a:lnTo>
                    <a:lnTo>
                      <a:pt x="127" y="39"/>
                    </a:lnTo>
                    <a:lnTo>
                      <a:pt x="126" y="47"/>
                    </a:lnTo>
                    <a:lnTo>
                      <a:pt x="124" y="57"/>
                    </a:lnTo>
                    <a:lnTo>
                      <a:pt x="121" y="67"/>
                    </a:lnTo>
                    <a:lnTo>
                      <a:pt x="118" y="76"/>
                    </a:lnTo>
                    <a:lnTo>
                      <a:pt x="114" y="86"/>
                    </a:lnTo>
                    <a:lnTo>
                      <a:pt x="109" y="95"/>
                    </a:lnTo>
                    <a:lnTo>
                      <a:pt x="104" y="106"/>
                    </a:lnTo>
                    <a:lnTo>
                      <a:pt x="98" y="116"/>
                    </a:lnTo>
                    <a:lnTo>
                      <a:pt x="91" y="124"/>
                    </a:lnTo>
                    <a:lnTo>
                      <a:pt x="85" y="132"/>
                    </a:lnTo>
                    <a:lnTo>
                      <a:pt x="78" y="137"/>
                    </a:lnTo>
                    <a:lnTo>
                      <a:pt x="72" y="142"/>
                    </a:lnTo>
                    <a:lnTo>
                      <a:pt x="66" y="145"/>
                    </a:lnTo>
                    <a:lnTo>
                      <a:pt x="59" y="148"/>
                    </a:lnTo>
                    <a:lnTo>
                      <a:pt x="53" y="149"/>
                    </a:lnTo>
                    <a:lnTo>
                      <a:pt x="49" y="148"/>
                    </a:lnTo>
                    <a:lnTo>
                      <a:pt x="44" y="147"/>
                    </a:lnTo>
                    <a:lnTo>
                      <a:pt x="40" y="144"/>
                    </a:lnTo>
                    <a:lnTo>
                      <a:pt x="37" y="141"/>
                    </a:lnTo>
                    <a:lnTo>
                      <a:pt x="35" y="138"/>
                    </a:lnTo>
                    <a:lnTo>
                      <a:pt x="33" y="134"/>
                    </a:lnTo>
                    <a:lnTo>
                      <a:pt x="32" y="129"/>
                    </a:lnTo>
                    <a:lnTo>
                      <a:pt x="31" y="124"/>
                    </a:lnTo>
                    <a:lnTo>
                      <a:pt x="32" y="114"/>
                    </a:lnTo>
                    <a:lnTo>
                      <a:pt x="34" y="103"/>
                    </a:lnTo>
                    <a:lnTo>
                      <a:pt x="37" y="91"/>
                    </a:lnTo>
                    <a:lnTo>
                      <a:pt x="40" y="79"/>
                    </a:lnTo>
                    <a:lnTo>
                      <a:pt x="45" y="67"/>
                    </a:lnTo>
                    <a:lnTo>
                      <a:pt x="52" y="55"/>
                    </a:lnTo>
                    <a:lnTo>
                      <a:pt x="58" y="44"/>
                    </a:lnTo>
                    <a:lnTo>
                      <a:pt x="66" y="34"/>
                    </a:lnTo>
                    <a:lnTo>
                      <a:pt x="74" y="24"/>
                    </a:lnTo>
                    <a:lnTo>
                      <a:pt x="84" y="16"/>
                    </a:lnTo>
                    <a:lnTo>
                      <a:pt x="89" y="12"/>
                    </a:lnTo>
                    <a:lnTo>
                      <a:pt x="94" y="10"/>
                    </a:lnTo>
                    <a:lnTo>
                      <a:pt x="100" y="9"/>
                    </a:lnTo>
                    <a:lnTo>
                      <a:pt x="104" y="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19" name="Group 259288"/>
            <p:cNvGrpSpPr>
              <a:grpSpLocks/>
            </p:cNvGrpSpPr>
            <p:nvPr/>
          </p:nvGrpSpPr>
          <p:grpSpPr bwMode="auto">
            <a:xfrm>
              <a:off x="6780213" y="2465388"/>
              <a:ext cx="1084262" cy="273050"/>
              <a:chOff x="7172325" y="2368551"/>
              <a:chExt cx="1084263" cy="273050"/>
            </a:xfrm>
          </p:grpSpPr>
          <p:sp>
            <p:nvSpPr>
              <p:cNvPr id="39177" name="Rectangle 22"/>
              <p:cNvSpPr>
                <a:spLocks noChangeArrowheads="1"/>
              </p:cNvSpPr>
              <p:nvPr/>
            </p:nvSpPr>
            <p:spPr bwMode="auto">
              <a:xfrm>
                <a:off x="7246938" y="2368551"/>
                <a:ext cx="1009650" cy="273050"/>
              </a:xfrm>
              <a:prstGeom prst="rect">
                <a:avLst/>
              </a:prstGeom>
              <a:noFill/>
              <a:ln w="5">
                <a:solidFill>
                  <a:srgbClr val="373435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sl-SI" altLang="en-US" sz="1800">
                  <a:latin typeface="Verdana" pitchFamily="34" charset="0"/>
                </a:endParaRPr>
              </a:p>
            </p:txBody>
          </p:sp>
          <p:sp>
            <p:nvSpPr>
              <p:cNvPr id="39178" name="Freeform 53"/>
              <p:cNvSpPr>
                <a:spLocks/>
              </p:cNvSpPr>
              <p:nvPr/>
            </p:nvSpPr>
            <p:spPr bwMode="auto">
              <a:xfrm>
                <a:off x="7639050" y="2439988"/>
                <a:ext cx="80963" cy="149225"/>
              </a:xfrm>
              <a:custGeom>
                <a:avLst/>
                <a:gdLst>
                  <a:gd name="T0" fmla="*/ 2147483647 w 252"/>
                  <a:gd name="T1" fmla="*/ 0 h 471"/>
                  <a:gd name="T2" fmla="*/ 2147483647 w 252"/>
                  <a:gd name="T3" fmla="*/ 63640185 h 471"/>
                  <a:gd name="T4" fmla="*/ 2147483647 w 252"/>
                  <a:gd name="T5" fmla="*/ 317999425 h 471"/>
                  <a:gd name="T6" fmla="*/ 2147483647 w 252"/>
                  <a:gd name="T7" fmla="*/ 890459159 h 471"/>
                  <a:gd name="T8" fmla="*/ 2147483647 w 252"/>
                  <a:gd name="T9" fmla="*/ 1685558473 h 471"/>
                  <a:gd name="T10" fmla="*/ 2147483647 w 252"/>
                  <a:gd name="T11" fmla="*/ 2147483647 h 471"/>
                  <a:gd name="T12" fmla="*/ 2147483647 w 252"/>
                  <a:gd name="T13" fmla="*/ 2147483647 h 471"/>
                  <a:gd name="T14" fmla="*/ 2147483647 w 252"/>
                  <a:gd name="T15" fmla="*/ 2147483647 h 471"/>
                  <a:gd name="T16" fmla="*/ 2147483647 w 252"/>
                  <a:gd name="T17" fmla="*/ 2147483647 h 471"/>
                  <a:gd name="T18" fmla="*/ 2147483647 w 252"/>
                  <a:gd name="T19" fmla="*/ 2147483647 h 471"/>
                  <a:gd name="T20" fmla="*/ 2147483647 w 252"/>
                  <a:gd name="T21" fmla="*/ 2147483647 h 471"/>
                  <a:gd name="T22" fmla="*/ 2147483647 w 252"/>
                  <a:gd name="T23" fmla="*/ 2147483647 h 471"/>
                  <a:gd name="T24" fmla="*/ 2147483647 w 252"/>
                  <a:gd name="T25" fmla="*/ 2147483647 h 471"/>
                  <a:gd name="T26" fmla="*/ 2147483647 w 252"/>
                  <a:gd name="T27" fmla="*/ 2147483647 h 471"/>
                  <a:gd name="T28" fmla="*/ 2147483647 w 252"/>
                  <a:gd name="T29" fmla="*/ 2147483647 h 471"/>
                  <a:gd name="T30" fmla="*/ 2147483647 w 252"/>
                  <a:gd name="T31" fmla="*/ 2147483647 h 471"/>
                  <a:gd name="T32" fmla="*/ 2147483647 w 252"/>
                  <a:gd name="T33" fmla="*/ 2147483647 h 471"/>
                  <a:gd name="T34" fmla="*/ 2147483647 w 252"/>
                  <a:gd name="T35" fmla="*/ 2147483647 h 471"/>
                  <a:gd name="T36" fmla="*/ 2147483647 w 252"/>
                  <a:gd name="T37" fmla="*/ 2147483647 h 471"/>
                  <a:gd name="T38" fmla="*/ 2147483647 w 252"/>
                  <a:gd name="T39" fmla="*/ 2147483647 h 471"/>
                  <a:gd name="T40" fmla="*/ 2147483647 w 252"/>
                  <a:gd name="T41" fmla="*/ 2147483647 h 471"/>
                  <a:gd name="T42" fmla="*/ 2147483647 w 252"/>
                  <a:gd name="T43" fmla="*/ 2147483647 h 471"/>
                  <a:gd name="T44" fmla="*/ 1525517376 w 252"/>
                  <a:gd name="T45" fmla="*/ 2147483647 h 471"/>
                  <a:gd name="T46" fmla="*/ 961718996 w 252"/>
                  <a:gd name="T47" fmla="*/ 2147483647 h 471"/>
                  <a:gd name="T48" fmla="*/ 530663951 w 252"/>
                  <a:gd name="T49" fmla="*/ 2147483647 h 471"/>
                  <a:gd name="T50" fmla="*/ 199011873 w 252"/>
                  <a:gd name="T51" fmla="*/ 2147483647 h 471"/>
                  <a:gd name="T52" fmla="*/ 33134108 w 252"/>
                  <a:gd name="T53" fmla="*/ 2147483647 h 471"/>
                  <a:gd name="T54" fmla="*/ 33134108 w 252"/>
                  <a:gd name="T55" fmla="*/ 2147483647 h 471"/>
                  <a:gd name="T56" fmla="*/ 199011873 w 252"/>
                  <a:gd name="T57" fmla="*/ 2147483647 h 471"/>
                  <a:gd name="T58" fmla="*/ 530663951 w 252"/>
                  <a:gd name="T59" fmla="*/ 2147483647 h 471"/>
                  <a:gd name="T60" fmla="*/ 961718996 w 252"/>
                  <a:gd name="T61" fmla="*/ 2147483647 h 471"/>
                  <a:gd name="T62" fmla="*/ 1525517376 w 252"/>
                  <a:gd name="T63" fmla="*/ 1685558473 h 471"/>
                  <a:gd name="T64" fmla="*/ 2147483647 w 252"/>
                  <a:gd name="T65" fmla="*/ 890459159 h 471"/>
                  <a:gd name="T66" fmla="*/ 2147483647 w 252"/>
                  <a:gd name="T67" fmla="*/ 317999425 h 471"/>
                  <a:gd name="T68" fmla="*/ 2147483647 w 252"/>
                  <a:gd name="T69" fmla="*/ 63640185 h 471"/>
                  <a:gd name="T70" fmla="*/ 2147483647 w 252"/>
                  <a:gd name="T71" fmla="*/ 0 h 47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252"/>
                  <a:gd name="T109" fmla="*/ 0 h 471"/>
                  <a:gd name="T110" fmla="*/ 252 w 252"/>
                  <a:gd name="T111" fmla="*/ 471 h 471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252" h="471">
                    <a:moveTo>
                      <a:pt x="127" y="0"/>
                    </a:moveTo>
                    <a:lnTo>
                      <a:pt x="133" y="0"/>
                    </a:lnTo>
                    <a:lnTo>
                      <a:pt x="139" y="1"/>
                    </a:lnTo>
                    <a:lnTo>
                      <a:pt x="146" y="2"/>
                    </a:lnTo>
                    <a:lnTo>
                      <a:pt x="152" y="4"/>
                    </a:lnTo>
                    <a:lnTo>
                      <a:pt x="164" y="10"/>
                    </a:lnTo>
                    <a:lnTo>
                      <a:pt x="176" y="18"/>
                    </a:lnTo>
                    <a:lnTo>
                      <a:pt x="186" y="28"/>
                    </a:lnTo>
                    <a:lnTo>
                      <a:pt x="197" y="40"/>
                    </a:lnTo>
                    <a:lnTo>
                      <a:pt x="206" y="53"/>
                    </a:lnTo>
                    <a:lnTo>
                      <a:pt x="215" y="68"/>
                    </a:lnTo>
                    <a:lnTo>
                      <a:pt x="224" y="85"/>
                    </a:lnTo>
                    <a:lnTo>
                      <a:pt x="231" y="103"/>
                    </a:lnTo>
                    <a:lnTo>
                      <a:pt x="237" y="123"/>
                    </a:lnTo>
                    <a:lnTo>
                      <a:pt x="243" y="144"/>
                    </a:lnTo>
                    <a:lnTo>
                      <a:pt x="247" y="165"/>
                    </a:lnTo>
                    <a:lnTo>
                      <a:pt x="250" y="188"/>
                    </a:lnTo>
                    <a:lnTo>
                      <a:pt x="251" y="211"/>
                    </a:lnTo>
                    <a:lnTo>
                      <a:pt x="252" y="236"/>
                    </a:lnTo>
                    <a:lnTo>
                      <a:pt x="251" y="259"/>
                    </a:lnTo>
                    <a:lnTo>
                      <a:pt x="250" y="282"/>
                    </a:lnTo>
                    <a:lnTo>
                      <a:pt x="247" y="306"/>
                    </a:lnTo>
                    <a:lnTo>
                      <a:pt x="243" y="327"/>
                    </a:lnTo>
                    <a:lnTo>
                      <a:pt x="237" y="347"/>
                    </a:lnTo>
                    <a:lnTo>
                      <a:pt x="231" y="367"/>
                    </a:lnTo>
                    <a:lnTo>
                      <a:pt x="224" y="385"/>
                    </a:lnTo>
                    <a:lnTo>
                      <a:pt x="215" y="402"/>
                    </a:lnTo>
                    <a:lnTo>
                      <a:pt x="206" y="417"/>
                    </a:lnTo>
                    <a:lnTo>
                      <a:pt x="197" y="430"/>
                    </a:lnTo>
                    <a:lnTo>
                      <a:pt x="186" y="442"/>
                    </a:lnTo>
                    <a:lnTo>
                      <a:pt x="176" y="453"/>
                    </a:lnTo>
                    <a:lnTo>
                      <a:pt x="164" y="460"/>
                    </a:lnTo>
                    <a:lnTo>
                      <a:pt x="152" y="466"/>
                    </a:lnTo>
                    <a:lnTo>
                      <a:pt x="146" y="468"/>
                    </a:lnTo>
                    <a:lnTo>
                      <a:pt x="139" y="470"/>
                    </a:lnTo>
                    <a:lnTo>
                      <a:pt x="133" y="471"/>
                    </a:lnTo>
                    <a:lnTo>
                      <a:pt x="127" y="471"/>
                    </a:lnTo>
                    <a:lnTo>
                      <a:pt x="120" y="471"/>
                    </a:lnTo>
                    <a:lnTo>
                      <a:pt x="114" y="470"/>
                    </a:lnTo>
                    <a:lnTo>
                      <a:pt x="107" y="468"/>
                    </a:lnTo>
                    <a:lnTo>
                      <a:pt x="101" y="466"/>
                    </a:lnTo>
                    <a:lnTo>
                      <a:pt x="89" y="460"/>
                    </a:lnTo>
                    <a:lnTo>
                      <a:pt x="78" y="453"/>
                    </a:lnTo>
                    <a:lnTo>
                      <a:pt x="66" y="442"/>
                    </a:lnTo>
                    <a:lnTo>
                      <a:pt x="56" y="430"/>
                    </a:lnTo>
                    <a:lnTo>
                      <a:pt x="46" y="417"/>
                    </a:lnTo>
                    <a:lnTo>
                      <a:pt x="37" y="402"/>
                    </a:lnTo>
                    <a:lnTo>
                      <a:pt x="29" y="385"/>
                    </a:lnTo>
                    <a:lnTo>
                      <a:pt x="22" y="367"/>
                    </a:lnTo>
                    <a:lnTo>
                      <a:pt x="16" y="347"/>
                    </a:lnTo>
                    <a:lnTo>
                      <a:pt x="11" y="327"/>
                    </a:lnTo>
                    <a:lnTo>
                      <a:pt x="6" y="306"/>
                    </a:lnTo>
                    <a:lnTo>
                      <a:pt x="3" y="282"/>
                    </a:lnTo>
                    <a:lnTo>
                      <a:pt x="1" y="259"/>
                    </a:lnTo>
                    <a:lnTo>
                      <a:pt x="0" y="236"/>
                    </a:lnTo>
                    <a:lnTo>
                      <a:pt x="1" y="211"/>
                    </a:lnTo>
                    <a:lnTo>
                      <a:pt x="3" y="188"/>
                    </a:lnTo>
                    <a:lnTo>
                      <a:pt x="6" y="165"/>
                    </a:lnTo>
                    <a:lnTo>
                      <a:pt x="11" y="144"/>
                    </a:lnTo>
                    <a:lnTo>
                      <a:pt x="16" y="123"/>
                    </a:lnTo>
                    <a:lnTo>
                      <a:pt x="22" y="103"/>
                    </a:lnTo>
                    <a:lnTo>
                      <a:pt x="29" y="85"/>
                    </a:lnTo>
                    <a:lnTo>
                      <a:pt x="37" y="68"/>
                    </a:lnTo>
                    <a:lnTo>
                      <a:pt x="46" y="53"/>
                    </a:lnTo>
                    <a:lnTo>
                      <a:pt x="56" y="40"/>
                    </a:lnTo>
                    <a:lnTo>
                      <a:pt x="66" y="28"/>
                    </a:lnTo>
                    <a:lnTo>
                      <a:pt x="78" y="18"/>
                    </a:lnTo>
                    <a:lnTo>
                      <a:pt x="89" y="10"/>
                    </a:lnTo>
                    <a:lnTo>
                      <a:pt x="101" y="4"/>
                    </a:lnTo>
                    <a:lnTo>
                      <a:pt x="107" y="2"/>
                    </a:lnTo>
                    <a:lnTo>
                      <a:pt x="114" y="1"/>
                    </a:lnTo>
                    <a:lnTo>
                      <a:pt x="120" y="0"/>
                    </a:lnTo>
                    <a:lnTo>
                      <a:pt x="127" y="0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9" name="Freeform 54"/>
              <p:cNvSpPr>
                <a:spLocks/>
              </p:cNvSpPr>
              <p:nvPr/>
            </p:nvSpPr>
            <p:spPr bwMode="auto">
              <a:xfrm>
                <a:off x="8029575" y="2446338"/>
                <a:ext cx="74613" cy="139700"/>
              </a:xfrm>
              <a:custGeom>
                <a:avLst/>
                <a:gdLst>
                  <a:gd name="T0" fmla="*/ 2147483647 w 236"/>
                  <a:gd name="T1" fmla="*/ 0 h 441"/>
                  <a:gd name="T2" fmla="*/ 2147483647 w 236"/>
                  <a:gd name="T3" fmla="*/ 63621788 h 441"/>
                  <a:gd name="T4" fmla="*/ 2147483647 w 236"/>
                  <a:gd name="T5" fmla="*/ 317907466 h 441"/>
                  <a:gd name="T6" fmla="*/ 2147483647 w 236"/>
                  <a:gd name="T7" fmla="*/ 858290190 h 441"/>
                  <a:gd name="T8" fmla="*/ 2147483647 w 236"/>
                  <a:gd name="T9" fmla="*/ 1589437225 h 441"/>
                  <a:gd name="T10" fmla="*/ 2147483647 w 236"/>
                  <a:gd name="T11" fmla="*/ 2147483647 h 441"/>
                  <a:gd name="T12" fmla="*/ 2147483647 w 236"/>
                  <a:gd name="T13" fmla="*/ 2147483647 h 441"/>
                  <a:gd name="T14" fmla="*/ 2147483647 w 236"/>
                  <a:gd name="T15" fmla="*/ 2147483647 h 441"/>
                  <a:gd name="T16" fmla="*/ 2147483647 w 236"/>
                  <a:gd name="T17" fmla="*/ 2147483647 h 441"/>
                  <a:gd name="T18" fmla="*/ 2147483647 w 236"/>
                  <a:gd name="T19" fmla="*/ 2147483647 h 441"/>
                  <a:gd name="T20" fmla="*/ 2147483647 w 236"/>
                  <a:gd name="T21" fmla="*/ 2147483647 h 441"/>
                  <a:gd name="T22" fmla="*/ 2147483647 w 236"/>
                  <a:gd name="T23" fmla="*/ 2147483647 h 441"/>
                  <a:gd name="T24" fmla="*/ 2147483647 w 236"/>
                  <a:gd name="T25" fmla="*/ 2147483647 h 441"/>
                  <a:gd name="T26" fmla="*/ 2147483647 w 236"/>
                  <a:gd name="T27" fmla="*/ 2147483647 h 441"/>
                  <a:gd name="T28" fmla="*/ 2147483647 w 236"/>
                  <a:gd name="T29" fmla="*/ 2147483647 h 441"/>
                  <a:gd name="T30" fmla="*/ 2147483647 w 236"/>
                  <a:gd name="T31" fmla="*/ 2147483647 h 441"/>
                  <a:gd name="T32" fmla="*/ 2147483647 w 236"/>
                  <a:gd name="T33" fmla="*/ 2147483647 h 441"/>
                  <a:gd name="T34" fmla="*/ 2147483647 w 236"/>
                  <a:gd name="T35" fmla="*/ 2147483647 h 441"/>
                  <a:gd name="T36" fmla="*/ 2147483647 w 236"/>
                  <a:gd name="T37" fmla="*/ 2147483647 h 441"/>
                  <a:gd name="T38" fmla="*/ 2147483647 w 236"/>
                  <a:gd name="T39" fmla="*/ 2147483647 h 441"/>
                  <a:gd name="T40" fmla="*/ 2147483647 w 236"/>
                  <a:gd name="T41" fmla="*/ 2147483647 h 441"/>
                  <a:gd name="T42" fmla="*/ 1959319991 w 236"/>
                  <a:gd name="T43" fmla="*/ 2147483647 h 441"/>
                  <a:gd name="T44" fmla="*/ 1327303936 w 236"/>
                  <a:gd name="T45" fmla="*/ 2147483647 h 441"/>
                  <a:gd name="T46" fmla="*/ 821631084 w 236"/>
                  <a:gd name="T47" fmla="*/ 2147483647 h 441"/>
                  <a:gd name="T48" fmla="*/ 473986986 w 236"/>
                  <a:gd name="T49" fmla="*/ 2147483647 h 441"/>
                  <a:gd name="T50" fmla="*/ 158029069 w 236"/>
                  <a:gd name="T51" fmla="*/ 2147483647 h 441"/>
                  <a:gd name="T52" fmla="*/ 31585959 w 236"/>
                  <a:gd name="T53" fmla="*/ 2147483647 h 441"/>
                  <a:gd name="T54" fmla="*/ 31585959 w 236"/>
                  <a:gd name="T55" fmla="*/ 2147483647 h 441"/>
                  <a:gd name="T56" fmla="*/ 158029069 w 236"/>
                  <a:gd name="T57" fmla="*/ 2147483647 h 441"/>
                  <a:gd name="T58" fmla="*/ 473986986 w 236"/>
                  <a:gd name="T59" fmla="*/ 2147483647 h 441"/>
                  <a:gd name="T60" fmla="*/ 821631084 w 236"/>
                  <a:gd name="T61" fmla="*/ 2147483647 h 441"/>
                  <a:gd name="T62" fmla="*/ 1327303936 w 236"/>
                  <a:gd name="T63" fmla="*/ 1589437225 h 441"/>
                  <a:gd name="T64" fmla="*/ 1959319991 w 236"/>
                  <a:gd name="T65" fmla="*/ 858290190 h 441"/>
                  <a:gd name="T66" fmla="*/ 2147483647 w 236"/>
                  <a:gd name="T67" fmla="*/ 317907466 h 441"/>
                  <a:gd name="T68" fmla="*/ 2147483647 w 236"/>
                  <a:gd name="T69" fmla="*/ 63621788 h 441"/>
                  <a:gd name="T70" fmla="*/ 2147483647 w 236"/>
                  <a:gd name="T71" fmla="*/ 0 h 44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236"/>
                  <a:gd name="T109" fmla="*/ 0 h 441"/>
                  <a:gd name="T110" fmla="*/ 236 w 236"/>
                  <a:gd name="T111" fmla="*/ 441 h 441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236" h="441">
                    <a:moveTo>
                      <a:pt x="118" y="0"/>
                    </a:moveTo>
                    <a:lnTo>
                      <a:pt x="124" y="0"/>
                    </a:lnTo>
                    <a:lnTo>
                      <a:pt x="130" y="1"/>
                    </a:lnTo>
                    <a:lnTo>
                      <a:pt x="136" y="2"/>
                    </a:lnTo>
                    <a:lnTo>
                      <a:pt x="141" y="5"/>
                    </a:lnTo>
                    <a:lnTo>
                      <a:pt x="153" y="10"/>
                    </a:lnTo>
                    <a:lnTo>
                      <a:pt x="164" y="17"/>
                    </a:lnTo>
                    <a:lnTo>
                      <a:pt x="174" y="27"/>
                    </a:lnTo>
                    <a:lnTo>
                      <a:pt x="184" y="38"/>
                    </a:lnTo>
                    <a:lnTo>
                      <a:pt x="193" y="50"/>
                    </a:lnTo>
                    <a:lnTo>
                      <a:pt x="201" y="65"/>
                    </a:lnTo>
                    <a:lnTo>
                      <a:pt x="208" y="80"/>
                    </a:lnTo>
                    <a:lnTo>
                      <a:pt x="216" y="97"/>
                    </a:lnTo>
                    <a:lnTo>
                      <a:pt x="221" y="115"/>
                    </a:lnTo>
                    <a:lnTo>
                      <a:pt x="227" y="135"/>
                    </a:lnTo>
                    <a:lnTo>
                      <a:pt x="231" y="156"/>
                    </a:lnTo>
                    <a:lnTo>
                      <a:pt x="234" y="176"/>
                    </a:lnTo>
                    <a:lnTo>
                      <a:pt x="235" y="198"/>
                    </a:lnTo>
                    <a:lnTo>
                      <a:pt x="236" y="221"/>
                    </a:lnTo>
                    <a:lnTo>
                      <a:pt x="235" y="243"/>
                    </a:lnTo>
                    <a:lnTo>
                      <a:pt x="234" y="266"/>
                    </a:lnTo>
                    <a:lnTo>
                      <a:pt x="231" y="287"/>
                    </a:lnTo>
                    <a:lnTo>
                      <a:pt x="227" y="307"/>
                    </a:lnTo>
                    <a:lnTo>
                      <a:pt x="221" y="326"/>
                    </a:lnTo>
                    <a:lnTo>
                      <a:pt x="216" y="344"/>
                    </a:lnTo>
                    <a:lnTo>
                      <a:pt x="208" y="361"/>
                    </a:lnTo>
                    <a:lnTo>
                      <a:pt x="201" y="377"/>
                    </a:lnTo>
                    <a:lnTo>
                      <a:pt x="193" y="391"/>
                    </a:lnTo>
                    <a:lnTo>
                      <a:pt x="184" y="404"/>
                    </a:lnTo>
                    <a:lnTo>
                      <a:pt x="174" y="415"/>
                    </a:lnTo>
                    <a:lnTo>
                      <a:pt x="164" y="424"/>
                    </a:lnTo>
                    <a:lnTo>
                      <a:pt x="153" y="432"/>
                    </a:lnTo>
                    <a:lnTo>
                      <a:pt x="141" y="437"/>
                    </a:lnTo>
                    <a:lnTo>
                      <a:pt x="136" y="439"/>
                    </a:lnTo>
                    <a:lnTo>
                      <a:pt x="130" y="440"/>
                    </a:lnTo>
                    <a:lnTo>
                      <a:pt x="124" y="441"/>
                    </a:lnTo>
                    <a:lnTo>
                      <a:pt x="118" y="441"/>
                    </a:lnTo>
                    <a:lnTo>
                      <a:pt x="112" y="441"/>
                    </a:lnTo>
                    <a:lnTo>
                      <a:pt x="106" y="440"/>
                    </a:lnTo>
                    <a:lnTo>
                      <a:pt x="100" y="439"/>
                    </a:lnTo>
                    <a:lnTo>
                      <a:pt x="95" y="437"/>
                    </a:lnTo>
                    <a:lnTo>
                      <a:pt x="83" y="432"/>
                    </a:lnTo>
                    <a:lnTo>
                      <a:pt x="72" y="424"/>
                    </a:lnTo>
                    <a:lnTo>
                      <a:pt x="62" y="415"/>
                    </a:lnTo>
                    <a:lnTo>
                      <a:pt x="52" y="404"/>
                    </a:lnTo>
                    <a:lnTo>
                      <a:pt x="42" y="391"/>
                    </a:lnTo>
                    <a:lnTo>
                      <a:pt x="35" y="377"/>
                    </a:lnTo>
                    <a:lnTo>
                      <a:pt x="26" y="361"/>
                    </a:lnTo>
                    <a:lnTo>
                      <a:pt x="20" y="344"/>
                    </a:lnTo>
                    <a:lnTo>
                      <a:pt x="15" y="326"/>
                    </a:lnTo>
                    <a:lnTo>
                      <a:pt x="9" y="307"/>
                    </a:lnTo>
                    <a:lnTo>
                      <a:pt x="5" y="287"/>
                    </a:lnTo>
                    <a:lnTo>
                      <a:pt x="2" y="266"/>
                    </a:lnTo>
                    <a:lnTo>
                      <a:pt x="1" y="243"/>
                    </a:lnTo>
                    <a:lnTo>
                      <a:pt x="0" y="221"/>
                    </a:lnTo>
                    <a:lnTo>
                      <a:pt x="1" y="198"/>
                    </a:lnTo>
                    <a:lnTo>
                      <a:pt x="2" y="176"/>
                    </a:lnTo>
                    <a:lnTo>
                      <a:pt x="5" y="156"/>
                    </a:lnTo>
                    <a:lnTo>
                      <a:pt x="9" y="135"/>
                    </a:lnTo>
                    <a:lnTo>
                      <a:pt x="15" y="115"/>
                    </a:lnTo>
                    <a:lnTo>
                      <a:pt x="20" y="97"/>
                    </a:lnTo>
                    <a:lnTo>
                      <a:pt x="26" y="80"/>
                    </a:lnTo>
                    <a:lnTo>
                      <a:pt x="35" y="65"/>
                    </a:lnTo>
                    <a:lnTo>
                      <a:pt x="42" y="50"/>
                    </a:lnTo>
                    <a:lnTo>
                      <a:pt x="52" y="38"/>
                    </a:lnTo>
                    <a:lnTo>
                      <a:pt x="62" y="27"/>
                    </a:lnTo>
                    <a:lnTo>
                      <a:pt x="72" y="17"/>
                    </a:lnTo>
                    <a:lnTo>
                      <a:pt x="83" y="10"/>
                    </a:lnTo>
                    <a:lnTo>
                      <a:pt x="95" y="5"/>
                    </a:lnTo>
                    <a:lnTo>
                      <a:pt x="100" y="2"/>
                    </a:lnTo>
                    <a:lnTo>
                      <a:pt x="106" y="1"/>
                    </a:lnTo>
                    <a:lnTo>
                      <a:pt x="112" y="0"/>
                    </a:lnTo>
                    <a:lnTo>
                      <a:pt x="118" y="0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80" name="Freeform 55"/>
              <p:cNvSpPr>
                <a:spLocks/>
              </p:cNvSpPr>
              <p:nvPr/>
            </p:nvSpPr>
            <p:spPr bwMode="auto">
              <a:xfrm>
                <a:off x="7951788" y="2439988"/>
                <a:ext cx="39688" cy="149225"/>
              </a:xfrm>
              <a:custGeom>
                <a:avLst/>
                <a:gdLst>
                  <a:gd name="T0" fmla="*/ 0 w 127"/>
                  <a:gd name="T1" fmla="*/ 0 h 471"/>
                  <a:gd name="T2" fmla="*/ 213677379 w 127"/>
                  <a:gd name="T3" fmla="*/ 0 h 471"/>
                  <a:gd name="T4" fmla="*/ 427256945 w 127"/>
                  <a:gd name="T5" fmla="*/ 31820093 h 471"/>
                  <a:gd name="T6" fmla="*/ 579897306 w 127"/>
                  <a:gd name="T7" fmla="*/ 63640185 h 471"/>
                  <a:gd name="T8" fmla="*/ 763007425 w 127"/>
                  <a:gd name="T9" fmla="*/ 127179620 h 471"/>
                  <a:gd name="T10" fmla="*/ 1159697110 w 127"/>
                  <a:gd name="T11" fmla="*/ 317999425 h 471"/>
                  <a:gd name="T12" fmla="*/ 1525917349 w 127"/>
                  <a:gd name="T13" fmla="*/ 572459416 h 471"/>
                  <a:gd name="T14" fmla="*/ 1861668141 w 127"/>
                  <a:gd name="T15" fmla="*/ 890459159 h 471"/>
                  <a:gd name="T16" fmla="*/ 2147483647 w 127"/>
                  <a:gd name="T17" fmla="*/ 1272098769 h 471"/>
                  <a:gd name="T18" fmla="*/ 2147483647 w 127"/>
                  <a:gd name="T19" fmla="*/ 1685558473 h 471"/>
                  <a:gd name="T20" fmla="*/ 2147483647 w 127"/>
                  <a:gd name="T21" fmla="*/ 2147483647 h 471"/>
                  <a:gd name="T22" fmla="*/ 2147483647 w 127"/>
                  <a:gd name="T23" fmla="*/ 2147483647 h 471"/>
                  <a:gd name="T24" fmla="*/ 2147483647 w 127"/>
                  <a:gd name="T25" fmla="*/ 2147483647 h 471"/>
                  <a:gd name="T26" fmla="*/ 2147483647 w 127"/>
                  <a:gd name="T27" fmla="*/ 2147483647 h 471"/>
                  <a:gd name="T28" fmla="*/ 2147483647 w 127"/>
                  <a:gd name="T29" fmla="*/ 2147483647 h 471"/>
                  <a:gd name="T30" fmla="*/ 2147483647 w 127"/>
                  <a:gd name="T31" fmla="*/ 2147483647 h 471"/>
                  <a:gd name="T32" fmla="*/ 2147483647 w 127"/>
                  <a:gd name="T33" fmla="*/ 2147483647 h 471"/>
                  <a:gd name="T34" fmla="*/ 2147483647 w 127"/>
                  <a:gd name="T35" fmla="*/ 2147483647 h 471"/>
                  <a:gd name="T36" fmla="*/ 2147483647 w 127"/>
                  <a:gd name="T37" fmla="*/ 2147483647 h 471"/>
                  <a:gd name="T38" fmla="*/ 2147483647 w 127"/>
                  <a:gd name="T39" fmla="*/ 2147483647 h 471"/>
                  <a:gd name="T40" fmla="*/ 2147483647 w 127"/>
                  <a:gd name="T41" fmla="*/ 2147483647 h 471"/>
                  <a:gd name="T42" fmla="*/ 2147483647 w 127"/>
                  <a:gd name="T43" fmla="*/ 2147483647 h 471"/>
                  <a:gd name="T44" fmla="*/ 2147483647 w 127"/>
                  <a:gd name="T45" fmla="*/ 2147483647 h 471"/>
                  <a:gd name="T46" fmla="*/ 2147483647 w 127"/>
                  <a:gd name="T47" fmla="*/ 2147483647 h 471"/>
                  <a:gd name="T48" fmla="*/ 2147483647 w 127"/>
                  <a:gd name="T49" fmla="*/ 2147483647 h 471"/>
                  <a:gd name="T50" fmla="*/ 2147483647 w 127"/>
                  <a:gd name="T51" fmla="*/ 2147483647 h 471"/>
                  <a:gd name="T52" fmla="*/ 2147483647 w 127"/>
                  <a:gd name="T53" fmla="*/ 2147483647 h 471"/>
                  <a:gd name="T54" fmla="*/ 2147483647 w 127"/>
                  <a:gd name="T55" fmla="*/ 2147483647 h 471"/>
                  <a:gd name="T56" fmla="*/ 2147483647 w 127"/>
                  <a:gd name="T57" fmla="*/ 2147483647 h 471"/>
                  <a:gd name="T58" fmla="*/ 1861668141 w 127"/>
                  <a:gd name="T59" fmla="*/ 2147483647 h 471"/>
                  <a:gd name="T60" fmla="*/ 1495447903 w 127"/>
                  <a:gd name="T61" fmla="*/ 2147483647 h 471"/>
                  <a:gd name="T62" fmla="*/ 1159697110 w 127"/>
                  <a:gd name="T63" fmla="*/ 2147483647 h 471"/>
                  <a:gd name="T64" fmla="*/ 763007425 w 127"/>
                  <a:gd name="T65" fmla="*/ 2147483647 h 471"/>
                  <a:gd name="T66" fmla="*/ 579897306 w 127"/>
                  <a:gd name="T67" fmla="*/ 2147483647 h 471"/>
                  <a:gd name="T68" fmla="*/ 427256945 w 127"/>
                  <a:gd name="T69" fmla="*/ 2147483647 h 471"/>
                  <a:gd name="T70" fmla="*/ 213677379 w 127"/>
                  <a:gd name="T71" fmla="*/ 2147483647 h 471"/>
                  <a:gd name="T72" fmla="*/ 0 w 127"/>
                  <a:gd name="T73" fmla="*/ 2147483647 h 47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27"/>
                  <a:gd name="T112" fmla="*/ 0 h 471"/>
                  <a:gd name="T113" fmla="*/ 127 w 127"/>
                  <a:gd name="T114" fmla="*/ 471 h 471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27" h="471">
                    <a:moveTo>
                      <a:pt x="0" y="0"/>
                    </a:moveTo>
                    <a:lnTo>
                      <a:pt x="7" y="0"/>
                    </a:lnTo>
                    <a:lnTo>
                      <a:pt x="14" y="1"/>
                    </a:lnTo>
                    <a:lnTo>
                      <a:pt x="19" y="2"/>
                    </a:lnTo>
                    <a:lnTo>
                      <a:pt x="25" y="4"/>
                    </a:lnTo>
                    <a:lnTo>
                      <a:pt x="38" y="10"/>
                    </a:lnTo>
                    <a:lnTo>
                      <a:pt x="50" y="18"/>
                    </a:lnTo>
                    <a:lnTo>
                      <a:pt x="61" y="28"/>
                    </a:lnTo>
                    <a:lnTo>
                      <a:pt x="71" y="40"/>
                    </a:lnTo>
                    <a:lnTo>
                      <a:pt x="81" y="53"/>
                    </a:lnTo>
                    <a:lnTo>
                      <a:pt x="89" y="68"/>
                    </a:lnTo>
                    <a:lnTo>
                      <a:pt x="98" y="85"/>
                    </a:lnTo>
                    <a:lnTo>
                      <a:pt x="105" y="103"/>
                    </a:lnTo>
                    <a:lnTo>
                      <a:pt x="111" y="123"/>
                    </a:lnTo>
                    <a:lnTo>
                      <a:pt x="116" y="144"/>
                    </a:lnTo>
                    <a:lnTo>
                      <a:pt x="120" y="165"/>
                    </a:lnTo>
                    <a:lnTo>
                      <a:pt x="123" y="188"/>
                    </a:lnTo>
                    <a:lnTo>
                      <a:pt x="126" y="211"/>
                    </a:lnTo>
                    <a:lnTo>
                      <a:pt x="127" y="236"/>
                    </a:lnTo>
                    <a:lnTo>
                      <a:pt x="126" y="259"/>
                    </a:lnTo>
                    <a:lnTo>
                      <a:pt x="123" y="282"/>
                    </a:lnTo>
                    <a:lnTo>
                      <a:pt x="120" y="306"/>
                    </a:lnTo>
                    <a:lnTo>
                      <a:pt x="116" y="327"/>
                    </a:lnTo>
                    <a:lnTo>
                      <a:pt x="111" y="347"/>
                    </a:lnTo>
                    <a:lnTo>
                      <a:pt x="105" y="367"/>
                    </a:lnTo>
                    <a:lnTo>
                      <a:pt x="98" y="385"/>
                    </a:lnTo>
                    <a:lnTo>
                      <a:pt x="89" y="402"/>
                    </a:lnTo>
                    <a:lnTo>
                      <a:pt x="81" y="417"/>
                    </a:lnTo>
                    <a:lnTo>
                      <a:pt x="71" y="430"/>
                    </a:lnTo>
                    <a:lnTo>
                      <a:pt x="61" y="442"/>
                    </a:lnTo>
                    <a:lnTo>
                      <a:pt x="49" y="453"/>
                    </a:lnTo>
                    <a:lnTo>
                      <a:pt x="38" y="460"/>
                    </a:lnTo>
                    <a:lnTo>
                      <a:pt x="25" y="466"/>
                    </a:lnTo>
                    <a:lnTo>
                      <a:pt x="19" y="468"/>
                    </a:lnTo>
                    <a:lnTo>
                      <a:pt x="14" y="470"/>
                    </a:lnTo>
                    <a:lnTo>
                      <a:pt x="7" y="471"/>
                    </a:lnTo>
                    <a:lnTo>
                      <a:pt x="0" y="471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81" name="Line 56"/>
              <p:cNvSpPr>
                <a:spLocks noChangeShapeType="1"/>
              </p:cNvSpPr>
              <p:nvPr/>
            </p:nvSpPr>
            <p:spPr bwMode="auto">
              <a:xfrm flipH="1">
                <a:off x="7680325" y="2589213"/>
                <a:ext cx="271463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82" name="Line 57"/>
              <p:cNvSpPr>
                <a:spLocks noChangeShapeType="1"/>
              </p:cNvSpPr>
              <p:nvPr/>
            </p:nvSpPr>
            <p:spPr bwMode="auto">
              <a:xfrm flipH="1">
                <a:off x="7680325" y="2439988"/>
                <a:ext cx="271463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83" name="Freeform 58"/>
              <p:cNvSpPr>
                <a:spLocks/>
              </p:cNvSpPr>
              <p:nvPr/>
            </p:nvSpPr>
            <p:spPr bwMode="auto">
              <a:xfrm>
                <a:off x="8143875" y="2446338"/>
                <a:ext cx="38100" cy="139700"/>
              </a:xfrm>
              <a:custGeom>
                <a:avLst/>
                <a:gdLst>
                  <a:gd name="T0" fmla="*/ 0 w 118"/>
                  <a:gd name="T1" fmla="*/ 0 h 441"/>
                  <a:gd name="T2" fmla="*/ 201936781 w 118"/>
                  <a:gd name="T3" fmla="*/ 0 h 441"/>
                  <a:gd name="T4" fmla="*/ 403977852 w 118"/>
                  <a:gd name="T5" fmla="*/ 31810735 h 441"/>
                  <a:gd name="T6" fmla="*/ 605914632 w 118"/>
                  <a:gd name="T7" fmla="*/ 63621788 h 441"/>
                  <a:gd name="T8" fmla="*/ 774178116 w 118"/>
                  <a:gd name="T9" fmla="*/ 158953891 h 441"/>
                  <a:gd name="T10" fmla="*/ 1178155968 w 118"/>
                  <a:gd name="T11" fmla="*/ 317907466 h 441"/>
                  <a:gd name="T12" fmla="*/ 1548460523 w 118"/>
                  <a:gd name="T13" fmla="*/ 540382725 h 441"/>
                  <a:gd name="T14" fmla="*/ 1884987168 w 118"/>
                  <a:gd name="T15" fmla="*/ 858290190 h 441"/>
                  <a:gd name="T16" fmla="*/ 2147483647 w 118"/>
                  <a:gd name="T17" fmla="*/ 1208008391 h 441"/>
                  <a:gd name="T18" fmla="*/ 2147483647 w 118"/>
                  <a:gd name="T19" fmla="*/ 1589437225 h 441"/>
                  <a:gd name="T20" fmla="*/ 2147483647 w 118"/>
                  <a:gd name="T21" fmla="*/ 2066298582 h 441"/>
                  <a:gd name="T22" fmla="*/ 2147483647 w 118"/>
                  <a:gd name="T23" fmla="*/ 2147483647 h 441"/>
                  <a:gd name="T24" fmla="*/ 2147483647 w 118"/>
                  <a:gd name="T25" fmla="*/ 2147483647 h 441"/>
                  <a:gd name="T26" fmla="*/ 2147483647 w 118"/>
                  <a:gd name="T27" fmla="*/ 2147483647 h 441"/>
                  <a:gd name="T28" fmla="*/ 2147483647 w 118"/>
                  <a:gd name="T29" fmla="*/ 2147483647 h 441"/>
                  <a:gd name="T30" fmla="*/ 2147483647 w 118"/>
                  <a:gd name="T31" fmla="*/ 2147483647 h 441"/>
                  <a:gd name="T32" fmla="*/ 2147483647 w 118"/>
                  <a:gd name="T33" fmla="*/ 2147483647 h 441"/>
                  <a:gd name="T34" fmla="*/ 2147483647 w 118"/>
                  <a:gd name="T35" fmla="*/ 2147483647 h 441"/>
                  <a:gd name="T36" fmla="*/ 2147483647 w 118"/>
                  <a:gd name="T37" fmla="*/ 2147483647 h 441"/>
                  <a:gd name="T38" fmla="*/ 2147483647 w 118"/>
                  <a:gd name="T39" fmla="*/ 2147483647 h 441"/>
                  <a:gd name="T40" fmla="*/ 2147483647 w 118"/>
                  <a:gd name="T41" fmla="*/ 2147483647 h 441"/>
                  <a:gd name="T42" fmla="*/ 2147483647 w 118"/>
                  <a:gd name="T43" fmla="*/ 2147483647 h 441"/>
                  <a:gd name="T44" fmla="*/ 2147483647 w 118"/>
                  <a:gd name="T45" fmla="*/ 2147483647 h 441"/>
                  <a:gd name="T46" fmla="*/ 2147483647 w 118"/>
                  <a:gd name="T47" fmla="*/ 2147483647 h 441"/>
                  <a:gd name="T48" fmla="*/ 2147483647 w 118"/>
                  <a:gd name="T49" fmla="*/ 2147483647 h 441"/>
                  <a:gd name="T50" fmla="*/ 2147483647 w 118"/>
                  <a:gd name="T51" fmla="*/ 2147483647 h 441"/>
                  <a:gd name="T52" fmla="*/ 2147483647 w 118"/>
                  <a:gd name="T53" fmla="*/ 2147483647 h 441"/>
                  <a:gd name="T54" fmla="*/ 2147483647 w 118"/>
                  <a:gd name="T55" fmla="*/ 2147483647 h 441"/>
                  <a:gd name="T56" fmla="*/ 2147483647 w 118"/>
                  <a:gd name="T57" fmla="*/ 2147483647 h 441"/>
                  <a:gd name="T58" fmla="*/ 1884987168 w 118"/>
                  <a:gd name="T59" fmla="*/ 2147483647 h 441"/>
                  <a:gd name="T60" fmla="*/ 1548460523 w 118"/>
                  <a:gd name="T61" fmla="*/ 2147483647 h 441"/>
                  <a:gd name="T62" fmla="*/ 1178155968 w 118"/>
                  <a:gd name="T63" fmla="*/ 2147483647 h 441"/>
                  <a:gd name="T64" fmla="*/ 774178116 w 118"/>
                  <a:gd name="T65" fmla="*/ 2147483647 h 441"/>
                  <a:gd name="T66" fmla="*/ 605914632 w 118"/>
                  <a:gd name="T67" fmla="*/ 2147483647 h 441"/>
                  <a:gd name="T68" fmla="*/ 403977852 w 118"/>
                  <a:gd name="T69" fmla="*/ 2147483647 h 441"/>
                  <a:gd name="T70" fmla="*/ 201936781 w 118"/>
                  <a:gd name="T71" fmla="*/ 2147483647 h 441"/>
                  <a:gd name="T72" fmla="*/ 0 w 118"/>
                  <a:gd name="T73" fmla="*/ 2147483647 h 44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18"/>
                  <a:gd name="T112" fmla="*/ 0 h 441"/>
                  <a:gd name="T113" fmla="*/ 118 w 118"/>
                  <a:gd name="T114" fmla="*/ 441 h 441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18" h="441">
                    <a:moveTo>
                      <a:pt x="0" y="0"/>
                    </a:moveTo>
                    <a:lnTo>
                      <a:pt x="6" y="0"/>
                    </a:lnTo>
                    <a:lnTo>
                      <a:pt x="12" y="1"/>
                    </a:lnTo>
                    <a:lnTo>
                      <a:pt x="18" y="2"/>
                    </a:lnTo>
                    <a:lnTo>
                      <a:pt x="23" y="5"/>
                    </a:lnTo>
                    <a:lnTo>
                      <a:pt x="35" y="10"/>
                    </a:lnTo>
                    <a:lnTo>
                      <a:pt x="46" y="17"/>
                    </a:lnTo>
                    <a:lnTo>
                      <a:pt x="56" y="27"/>
                    </a:lnTo>
                    <a:lnTo>
                      <a:pt x="66" y="38"/>
                    </a:lnTo>
                    <a:lnTo>
                      <a:pt x="74" y="50"/>
                    </a:lnTo>
                    <a:lnTo>
                      <a:pt x="83" y="65"/>
                    </a:lnTo>
                    <a:lnTo>
                      <a:pt x="90" y="80"/>
                    </a:lnTo>
                    <a:lnTo>
                      <a:pt x="98" y="97"/>
                    </a:lnTo>
                    <a:lnTo>
                      <a:pt x="103" y="115"/>
                    </a:lnTo>
                    <a:lnTo>
                      <a:pt x="109" y="135"/>
                    </a:lnTo>
                    <a:lnTo>
                      <a:pt x="113" y="156"/>
                    </a:lnTo>
                    <a:lnTo>
                      <a:pt x="115" y="176"/>
                    </a:lnTo>
                    <a:lnTo>
                      <a:pt x="117" y="198"/>
                    </a:lnTo>
                    <a:lnTo>
                      <a:pt x="118" y="221"/>
                    </a:lnTo>
                    <a:lnTo>
                      <a:pt x="117" y="243"/>
                    </a:lnTo>
                    <a:lnTo>
                      <a:pt x="115" y="266"/>
                    </a:lnTo>
                    <a:lnTo>
                      <a:pt x="113" y="287"/>
                    </a:lnTo>
                    <a:lnTo>
                      <a:pt x="109" y="307"/>
                    </a:lnTo>
                    <a:lnTo>
                      <a:pt x="103" y="326"/>
                    </a:lnTo>
                    <a:lnTo>
                      <a:pt x="98" y="344"/>
                    </a:lnTo>
                    <a:lnTo>
                      <a:pt x="90" y="361"/>
                    </a:lnTo>
                    <a:lnTo>
                      <a:pt x="83" y="377"/>
                    </a:lnTo>
                    <a:lnTo>
                      <a:pt x="74" y="391"/>
                    </a:lnTo>
                    <a:lnTo>
                      <a:pt x="66" y="404"/>
                    </a:lnTo>
                    <a:lnTo>
                      <a:pt x="56" y="415"/>
                    </a:lnTo>
                    <a:lnTo>
                      <a:pt x="46" y="424"/>
                    </a:lnTo>
                    <a:lnTo>
                      <a:pt x="35" y="432"/>
                    </a:lnTo>
                    <a:lnTo>
                      <a:pt x="23" y="437"/>
                    </a:lnTo>
                    <a:lnTo>
                      <a:pt x="18" y="439"/>
                    </a:lnTo>
                    <a:lnTo>
                      <a:pt x="12" y="440"/>
                    </a:lnTo>
                    <a:lnTo>
                      <a:pt x="6" y="441"/>
                    </a:lnTo>
                    <a:lnTo>
                      <a:pt x="0" y="441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84" name="Line 59"/>
              <p:cNvSpPr>
                <a:spLocks noChangeShapeType="1"/>
              </p:cNvSpPr>
              <p:nvPr/>
            </p:nvSpPr>
            <p:spPr bwMode="auto">
              <a:xfrm flipH="1">
                <a:off x="8066088" y="2446338"/>
                <a:ext cx="77788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85" name="Line 60"/>
              <p:cNvSpPr>
                <a:spLocks noChangeShapeType="1"/>
              </p:cNvSpPr>
              <p:nvPr/>
            </p:nvSpPr>
            <p:spPr bwMode="auto">
              <a:xfrm flipH="1">
                <a:off x="8066088" y="2586038"/>
                <a:ext cx="77788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86" name="Freeform 61"/>
              <p:cNvSpPr>
                <a:spLocks/>
              </p:cNvSpPr>
              <p:nvPr/>
            </p:nvSpPr>
            <p:spPr bwMode="auto">
              <a:xfrm>
                <a:off x="7323138" y="2449513"/>
                <a:ext cx="58738" cy="128588"/>
              </a:xfrm>
              <a:custGeom>
                <a:avLst/>
                <a:gdLst>
                  <a:gd name="T0" fmla="*/ 2147483647 w 185"/>
                  <a:gd name="T1" fmla="*/ 31289116 h 408"/>
                  <a:gd name="T2" fmla="*/ 2147483647 w 185"/>
                  <a:gd name="T3" fmla="*/ 250410948 h 408"/>
                  <a:gd name="T4" fmla="*/ 2147483647 w 185"/>
                  <a:gd name="T5" fmla="*/ 751332435 h 408"/>
                  <a:gd name="T6" fmla="*/ 2147483647 w 185"/>
                  <a:gd name="T7" fmla="*/ 1471375754 h 408"/>
                  <a:gd name="T8" fmla="*/ 2147483647 w 185"/>
                  <a:gd name="T9" fmla="*/ 2147483647 h 408"/>
                  <a:gd name="T10" fmla="*/ 2147483647 w 185"/>
                  <a:gd name="T11" fmla="*/ 2147483647 h 408"/>
                  <a:gd name="T12" fmla="*/ 2147483647 w 185"/>
                  <a:gd name="T13" fmla="*/ 2147483647 h 408"/>
                  <a:gd name="T14" fmla="*/ 2147483647 w 185"/>
                  <a:gd name="T15" fmla="*/ 2147483647 h 408"/>
                  <a:gd name="T16" fmla="*/ 2147483647 w 185"/>
                  <a:gd name="T17" fmla="*/ 2147483647 h 408"/>
                  <a:gd name="T18" fmla="*/ 2147483647 w 185"/>
                  <a:gd name="T19" fmla="*/ 2147483647 h 408"/>
                  <a:gd name="T20" fmla="*/ 2147483647 w 185"/>
                  <a:gd name="T21" fmla="*/ 2147483647 h 408"/>
                  <a:gd name="T22" fmla="*/ 2147483647 w 185"/>
                  <a:gd name="T23" fmla="*/ 2147483647 h 408"/>
                  <a:gd name="T24" fmla="*/ 2147483647 w 185"/>
                  <a:gd name="T25" fmla="*/ 2147483647 h 408"/>
                  <a:gd name="T26" fmla="*/ 2147483647 w 185"/>
                  <a:gd name="T27" fmla="*/ 2147483647 h 408"/>
                  <a:gd name="T28" fmla="*/ 2147483647 w 185"/>
                  <a:gd name="T29" fmla="*/ 2147483647 h 408"/>
                  <a:gd name="T30" fmla="*/ 2147483647 w 185"/>
                  <a:gd name="T31" fmla="*/ 2147483647 h 408"/>
                  <a:gd name="T32" fmla="*/ 2147483647 w 185"/>
                  <a:gd name="T33" fmla="*/ 2147483647 h 408"/>
                  <a:gd name="T34" fmla="*/ 2080474877 w 185"/>
                  <a:gd name="T35" fmla="*/ 2147483647 h 408"/>
                  <a:gd name="T36" fmla="*/ 1536313345 w 185"/>
                  <a:gd name="T37" fmla="*/ 2147483647 h 408"/>
                  <a:gd name="T38" fmla="*/ 1056265769 w 185"/>
                  <a:gd name="T39" fmla="*/ 2147483647 h 408"/>
                  <a:gd name="T40" fmla="*/ 672187512 w 185"/>
                  <a:gd name="T41" fmla="*/ 2147483647 h 408"/>
                  <a:gd name="T42" fmla="*/ 320065267 w 185"/>
                  <a:gd name="T43" fmla="*/ 2147483647 h 408"/>
                  <a:gd name="T44" fmla="*/ 128025980 w 185"/>
                  <a:gd name="T45" fmla="*/ 2147483647 h 408"/>
                  <a:gd name="T46" fmla="*/ 0 w 185"/>
                  <a:gd name="T47" fmla="*/ 2147483647 h 408"/>
                  <a:gd name="T48" fmla="*/ 0 w 185"/>
                  <a:gd name="T49" fmla="*/ 2147483647 h 408"/>
                  <a:gd name="T50" fmla="*/ 128025980 w 185"/>
                  <a:gd name="T51" fmla="*/ 2147483647 h 408"/>
                  <a:gd name="T52" fmla="*/ 320065267 w 185"/>
                  <a:gd name="T53" fmla="*/ 2147483647 h 408"/>
                  <a:gd name="T54" fmla="*/ 672187512 w 185"/>
                  <a:gd name="T55" fmla="*/ 2147483647 h 408"/>
                  <a:gd name="T56" fmla="*/ 1056265769 w 185"/>
                  <a:gd name="T57" fmla="*/ 1471375754 h 408"/>
                  <a:gd name="T58" fmla="*/ 1536313345 w 185"/>
                  <a:gd name="T59" fmla="*/ 751332435 h 408"/>
                  <a:gd name="T60" fmla="*/ 2080474877 w 185"/>
                  <a:gd name="T61" fmla="*/ 250410948 h 408"/>
                  <a:gd name="T62" fmla="*/ 2147483647 w 185"/>
                  <a:gd name="T63" fmla="*/ 31289116 h 40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85"/>
                  <a:gd name="T97" fmla="*/ 0 h 408"/>
                  <a:gd name="T98" fmla="*/ 185 w 185"/>
                  <a:gd name="T99" fmla="*/ 408 h 40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85" h="408">
                    <a:moveTo>
                      <a:pt x="92" y="0"/>
                    </a:moveTo>
                    <a:lnTo>
                      <a:pt x="102" y="1"/>
                    </a:lnTo>
                    <a:lnTo>
                      <a:pt x="112" y="4"/>
                    </a:lnTo>
                    <a:lnTo>
                      <a:pt x="120" y="8"/>
                    </a:lnTo>
                    <a:lnTo>
                      <a:pt x="129" y="16"/>
                    </a:lnTo>
                    <a:lnTo>
                      <a:pt x="137" y="24"/>
                    </a:lnTo>
                    <a:lnTo>
                      <a:pt x="145" y="35"/>
                    </a:lnTo>
                    <a:lnTo>
                      <a:pt x="151" y="47"/>
                    </a:lnTo>
                    <a:lnTo>
                      <a:pt x="159" y="59"/>
                    </a:lnTo>
                    <a:lnTo>
                      <a:pt x="164" y="74"/>
                    </a:lnTo>
                    <a:lnTo>
                      <a:pt x="169" y="89"/>
                    </a:lnTo>
                    <a:lnTo>
                      <a:pt x="174" y="106"/>
                    </a:lnTo>
                    <a:lnTo>
                      <a:pt x="178" y="124"/>
                    </a:lnTo>
                    <a:lnTo>
                      <a:pt x="181" y="143"/>
                    </a:lnTo>
                    <a:lnTo>
                      <a:pt x="183" y="163"/>
                    </a:lnTo>
                    <a:lnTo>
                      <a:pt x="185" y="183"/>
                    </a:lnTo>
                    <a:lnTo>
                      <a:pt x="185" y="203"/>
                    </a:lnTo>
                    <a:lnTo>
                      <a:pt x="185" y="225"/>
                    </a:lnTo>
                    <a:lnTo>
                      <a:pt x="183" y="245"/>
                    </a:lnTo>
                    <a:lnTo>
                      <a:pt x="181" y="264"/>
                    </a:lnTo>
                    <a:lnTo>
                      <a:pt x="178" y="283"/>
                    </a:lnTo>
                    <a:lnTo>
                      <a:pt x="174" y="301"/>
                    </a:lnTo>
                    <a:lnTo>
                      <a:pt x="169" y="318"/>
                    </a:lnTo>
                    <a:lnTo>
                      <a:pt x="164" y="333"/>
                    </a:lnTo>
                    <a:lnTo>
                      <a:pt x="159" y="348"/>
                    </a:lnTo>
                    <a:lnTo>
                      <a:pt x="151" y="361"/>
                    </a:lnTo>
                    <a:lnTo>
                      <a:pt x="145" y="373"/>
                    </a:lnTo>
                    <a:lnTo>
                      <a:pt x="137" y="383"/>
                    </a:lnTo>
                    <a:lnTo>
                      <a:pt x="129" y="392"/>
                    </a:lnTo>
                    <a:lnTo>
                      <a:pt x="120" y="398"/>
                    </a:lnTo>
                    <a:lnTo>
                      <a:pt x="111" y="403"/>
                    </a:lnTo>
                    <a:lnTo>
                      <a:pt x="102" y="407"/>
                    </a:lnTo>
                    <a:lnTo>
                      <a:pt x="92" y="408"/>
                    </a:lnTo>
                    <a:lnTo>
                      <a:pt x="83" y="407"/>
                    </a:lnTo>
                    <a:lnTo>
                      <a:pt x="73" y="403"/>
                    </a:lnTo>
                    <a:lnTo>
                      <a:pt x="65" y="398"/>
                    </a:lnTo>
                    <a:lnTo>
                      <a:pt x="56" y="392"/>
                    </a:lnTo>
                    <a:lnTo>
                      <a:pt x="48" y="383"/>
                    </a:lnTo>
                    <a:lnTo>
                      <a:pt x="40" y="373"/>
                    </a:lnTo>
                    <a:lnTo>
                      <a:pt x="33" y="361"/>
                    </a:lnTo>
                    <a:lnTo>
                      <a:pt x="26" y="348"/>
                    </a:lnTo>
                    <a:lnTo>
                      <a:pt x="21" y="333"/>
                    </a:lnTo>
                    <a:lnTo>
                      <a:pt x="16" y="318"/>
                    </a:lnTo>
                    <a:lnTo>
                      <a:pt x="10" y="301"/>
                    </a:lnTo>
                    <a:lnTo>
                      <a:pt x="6" y="283"/>
                    </a:lnTo>
                    <a:lnTo>
                      <a:pt x="4" y="264"/>
                    </a:lnTo>
                    <a:lnTo>
                      <a:pt x="1" y="245"/>
                    </a:lnTo>
                    <a:lnTo>
                      <a:pt x="0" y="225"/>
                    </a:lnTo>
                    <a:lnTo>
                      <a:pt x="0" y="203"/>
                    </a:lnTo>
                    <a:lnTo>
                      <a:pt x="0" y="183"/>
                    </a:lnTo>
                    <a:lnTo>
                      <a:pt x="1" y="163"/>
                    </a:lnTo>
                    <a:lnTo>
                      <a:pt x="4" y="143"/>
                    </a:lnTo>
                    <a:lnTo>
                      <a:pt x="6" y="124"/>
                    </a:lnTo>
                    <a:lnTo>
                      <a:pt x="10" y="106"/>
                    </a:lnTo>
                    <a:lnTo>
                      <a:pt x="16" y="89"/>
                    </a:lnTo>
                    <a:lnTo>
                      <a:pt x="21" y="74"/>
                    </a:lnTo>
                    <a:lnTo>
                      <a:pt x="26" y="59"/>
                    </a:lnTo>
                    <a:lnTo>
                      <a:pt x="33" y="47"/>
                    </a:lnTo>
                    <a:lnTo>
                      <a:pt x="40" y="35"/>
                    </a:lnTo>
                    <a:lnTo>
                      <a:pt x="48" y="24"/>
                    </a:lnTo>
                    <a:lnTo>
                      <a:pt x="56" y="16"/>
                    </a:lnTo>
                    <a:lnTo>
                      <a:pt x="65" y="8"/>
                    </a:lnTo>
                    <a:lnTo>
                      <a:pt x="73" y="4"/>
                    </a:lnTo>
                    <a:lnTo>
                      <a:pt x="83" y="1"/>
                    </a:lnTo>
                    <a:lnTo>
                      <a:pt x="92" y="0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87" name="Freeform 62"/>
              <p:cNvSpPr>
                <a:spLocks/>
              </p:cNvSpPr>
              <p:nvPr/>
            </p:nvSpPr>
            <p:spPr bwMode="auto">
              <a:xfrm>
                <a:off x="7573963" y="2449513"/>
                <a:ext cx="30163" cy="128588"/>
              </a:xfrm>
              <a:custGeom>
                <a:avLst/>
                <a:gdLst>
                  <a:gd name="T0" fmla="*/ 0 w 93"/>
                  <a:gd name="T1" fmla="*/ 0 h 408"/>
                  <a:gd name="T2" fmla="*/ 341138016 w 93"/>
                  <a:gd name="T3" fmla="*/ 31289116 h 408"/>
                  <a:gd name="T4" fmla="*/ 614111545 w 93"/>
                  <a:gd name="T5" fmla="*/ 125255113 h 408"/>
                  <a:gd name="T6" fmla="*/ 955249561 w 93"/>
                  <a:gd name="T7" fmla="*/ 250410948 h 408"/>
                  <a:gd name="T8" fmla="*/ 1262305333 w 93"/>
                  <a:gd name="T9" fmla="*/ 500921488 h 408"/>
                  <a:gd name="T10" fmla="*/ 1501196618 w 93"/>
                  <a:gd name="T11" fmla="*/ 751332435 h 408"/>
                  <a:gd name="T12" fmla="*/ 1808252390 w 93"/>
                  <a:gd name="T13" fmla="*/ 1095709694 h 408"/>
                  <a:gd name="T14" fmla="*/ 2012956346 w 93"/>
                  <a:gd name="T15" fmla="*/ 1471375754 h 408"/>
                  <a:gd name="T16" fmla="*/ 2147483647 w 93"/>
                  <a:gd name="T17" fmla="*/ 1847041814 h 408"/>
                  <a:gd name="T18" fmla="*/ 2147483647 w 93"/>
                  <a:gd name="T19" fmla="*/ 2147483647 h 408"/>
                  <a:gd name="T20" fmla="*/ 2147483647 w 93"/>
                  <a:gd name="T21" fmla="*/ 2147483647 h 408"/>
                  <a:gd name="T22" fmla="*/ 2147483647 w 93"/>
                  <a:gd name="T23" fmla="*/ 2147483647 h 408"/>
                  <a:gd name="T24" fmla="*/ 2147483647 w 93"/>
                  <a:gd name="T25" fmla="*/ 2147483647 h 408"/>
                  <a:gd name="T26" fmla="*/ 2147483647 w 93"/>
                  <a:gd name="T27" fmla="*/ 2147483647 h 408"/>
                  <a:gd name="T28" fmla="*/ 2147483647 w 93"/>
                  <a:gd name="T29" fmla="*/ 2147483647 h 408"/>
                  <a:gd name="T30" fmla="*/ 2147483647 w 93"/>
                  <a:gd name="T31" fmla="*/ 2147483647 h 408"/>
                  <a:gd name="T32" fmla="*/ 2147483647 w 93"/>
                  <a:gd name="T33" fmla="*/ 2147483647 h 408"/>
                  <a:gd name="T34" fmla="*/ 2147483647 w 93"/>
                  <a:gd name="T35" fmla="*/ 2147483647 h 408"/>
                  <a:gd name="T36" fmla="*/ 2147483647 w 93"/>
                  <a:gd name="T37" fmla="*/ 2147483647 h 408"/>
                  <a:gd name="T38" fmla="*/ 2147483647 w 93"/>
                  <a:gd name="T39" fmla="*/ 2147483647 h 408"/>
                  <a:gd name="T40" fmla="*/ 2147483647 w 93"/>
                  <a:gd name="T41" fmla="*/ 2147483647 h 408"/>
                  <a:gd name="T42" fmla="*/ 2147483647 w 93"/>
                  <a:gd name="T43" fmla="*/ 2147483647 h 408"/>
                  <a:gd name="T44" fmla="*/ 2147483647 w 93"/>
                  <a:gd name="T45" fmla="*/ 2147483647 h 408"/>
                  <a:gd name="T46" fmla="*/ 2147483647 w 93"/>
                  <a:gd name="T47" fmla="*/ 2147483647 h 408"/>
                  <a:gd name="T48" fmla="*/ 2147483647 w 93"/>
                  <a:gd name="T49" fmla="*/ 2147483647 h 408"/>
                  <a:gd name="T50" fmla="*/ 2012956346 w 93"/>
                  <a:gd name="T51" fmla="*/ 2147483647 h 408"/>
                  <a:gd name="T52" fmla="*/ 1808252390 w 93"/>
                  <a:gd name="T53" fmla="*/ 2147483647 h 408"/>
                  <a:gd name="T54" fmla="*/ 1501196618 w 93"/>
                  <a:gd name="T55" fmla="*/ 2147483647 h 408"/>
                  <a:gd name="T56" fmla="*/ 1262305333 w 93"/>
                  <a:gd name="T57" fmla="*/ 2147483647 h 408"/>
                  <a:gd name="T58" fmla="*/ 955249561 w 93"/>
                  <a:gd name="T59" fmla="*/ 2147483647 h 408"/>
                  <a:gd name="T60" fmla="*/ 614111545 w 93"/>
                  <a:gd name="T61" fmla="*/ 2147483647 h 408"/>
                  <a:gd name="T62" fmla="*/ 341138016 w 93"/>
                  <a:gd name="T63" fmla="*/ 2147483647 h 408"/>
                  <a:gd name="T64" fmla="*/ 0 w 93"/>
                  <a:gd name="T65" fmla="*/ 2147483647 h 40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3"/>
                  <a:gd name="T100" fmla="*/ 0 h 408"/>
                  <a:gd name="T101" fmla="*/ 93 w 93"/>
                  <a:gd name="T102" fmla="*/ 408 h 408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3" h="408">
                    <a:moveTo>
                      <a:pt x="0" y="0"/>
                    </a:moveTo>
                    <a:lnTo>
                      <a:pt x="10" y="1"/>
                    </a:lnTo>
                    <a:lnTo>
                      <a:pt x="18" y="4"/>
                    </a:lnTo>
                    <a:lnTo>
                      <a:pt x="28" y="8"/>
                    </a:lnTo>
                    <a:lnTo>
                      <a:pt x="37" y="16"/>
                    </a:lnTo>
                    <a:lnTo>
                      <a:pt x="44" y="24"/>
                    </a:lnTo>
                    <a:lnTo>
                      <a:pt x="53" y="35"/>
                    </a:lnTo>
                    <a:lnTo>
                      <a:pt x="59" y="47"/>
                    </a:lnTo>
                    <a:lnTo>
                      <a:pt x="65" y="59"/>
                    </a:lnTo>
                    <a:lnTo>
                      <a:pt x="72" y="74"/>
                    </a:lnTo>
                    <a:lnTo>
                      <a:pt x="77" y="89"/>
                    </a:lnTo>
                    <a:lnTo>
                      <a:pt x="81" y="106"/>
                    </a:lnTo>
                    <a:lnTo>
                      <a:pt x="86" y="124"/>
                    </a:lnTo>
                    <a:lnTo>
                      <a:pt x="89" y="143"/>
                    </a:lnTo>
                    <a:lnTo>
                      <a:pt x="91" y="163"/>
                    </a:lnTo>
                    <a:lnTo>
                      <a:pt x="93" y="183"/>
                    </a:lnTo>
                    <a:lnTo>
                      <a:pt x="93" y="203"/>
                    </a:lnTo>
                    <a:lnTo>
                      <a:pt x="93" y="225"/>
                    </a:lnTo>
                    <a:lnTo>
                      <a:pt x="91" y="245"/>
                    </a:lnTo>
                    <a:lnTo>
                      <a:pt x="89" y="264"/>
                    </a:lnTo>
                    <a:lnTo>
                      <a:pt x="86" y="283"/>
                    </a:lnTo>
                    <a:lnTo>
                      <a:pt x="81" y="301"/>
                    </a:lnTo>
                    <a:lnTo>
                      <a:pt x="77" y="318"/>
                    </a:lnTo>
                    <a:lnTo>
                      <a:pt x="72" y="333"/>
                    </a:lnTo>
                    <a:lnTo>
                      <a:pt x="65" y="348"/>
                    </a:lnTo>
                    <a:lnTo>
                      <a:pt x="59" y="361"/>
                    </a:lnTo>
                    <a:lnTo>
                      <a:pt x="53" y="373"/>
                    </a:lnTo>
                    <a:lnTo>
                      <a:pt x="44" y="383"/>
                    </a:lnTo>
                    <a:lnTo>
                      <a:pt x="37" y="392"/>
                    </a:lnTo>
                    <a:lnTo>
                      <a:pt x="28" y="398"/>
                    </a:lnTo>
                    <a:lnTo>
                      <a:pt x="18" y="403"/>
                    </a:lnTo>
                    <a:lnTo>
                      <a:pt x="10" y="407"/>
                    </a:lnTo>
                    <a:lnTo>
                      <a:pt x="0" y="408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88" name="Line 63"/>
              <p:cNvSpPr>
                <a:spLocks noChangeShapeType="1"/>
              </p:cNvSpPr>
              <p:nvPr/>
            </p:nvSpPr>
            <p:spPr bwMode="auto">
              <a:xfrm flipH="1">
                <a:off x="7351713" y="2449513"/>
                <a:ext cx="222250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89" name="Line 64"/>
              <p:cNvSpPr>
                <a:spLocks noChangeShapeType="1"/>
              </p:cNvSpPr>
              <p:nvPr/>
            </p:nvSpPr>
            <p:spPr bwMode="auto">
              <a:xfrm flipH="1">
                <a:off x="7351713" y="2578101"/>
                <a:ext cx="222250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90" name="Freeform 196"/>
              <p:cNvSpPr>
                <a:spLocks/>
              </p:cNvSpPr>
              <p:nvPr/>
            </p:nvSpPr>
            <p:spPr bwMode="auto">
              <a:xfrm>
                <a:off x="7172325" y="2476501"/>
                <a:ext cx="46038" cy="52388"/>
              </a:xfrm>
              <a:custGeom>
                <a:avLst/>
                <a:gdLst>
                  <a:gd name="T0" fmla="*/ 2147483647 w 146"/>
                  <a:gd name="T1" fmla="*/ 2147483647 h 167"/>
                  <a:gd name="T2" fmla="*/ 2147483647 w 146"/>
                  <a:gd name="T3" fmla="*/ 2147483647 h 167"/>
                  <a:gd name="T4" fmla="*/ 2147483647 w 146"/>
                  <a:gd name="T5" fmla="*/ 2147483647 h 167"/>
                  <a:gd name="T6" fmla="*/ 2147483647 w 146"/>
                  <a:gd name="T7" fmla="*/ 2147483647 h 167"/>
                  <a:gd name="T8" fmla="*/ 1818516136 w 146"/>
                  <a:gd name="T9" fmla="*/ 2147483647 h 167"/>
                  <a:gd name="T10" fmla="*/ 1442264590 w 146"/>
                  <a:gd name="T11" fmla="*/ 2147483647 h 167"/>
                  <a:gd name="T12" fmla="*/ 1160075930 w 146"/>
                  <a:gd name="T13" fmla="*/ 2147483647 h 167"/>
                  <a:gd name="T14" fmla="*/ 1034691752 w 146"/>
                  <a:gd name="T15" fmla="*/ 2147483647 h 167"/>
                  <a:gd name="T16" fmla="*/ 1034691752 w 146"/>
                  <a:gd name="T17" fmla="*/ 2147483647 h 167"/>
                  <a:gd name="T18" fmla="*/ 1128754639 w 146"/>
                  <a:gd name="T19" fmla="*/ 2147483647 h 167"/>
                  <a:gd name="T20" fmla="*/ 1285459792 w 146"/>
                  <a:gd name="T21" fmla="*/ 1975738759 h 167"/>
                  <a:gd name="T22" fmla="*/ 1567648452 w 146"/>
                  <a:gd name="T23" fmla="*/ 1450928637 h 167"/>
                  <a:gd name="T24" fmla="*/ 1881257731 w 146"/>
                  <a:gd name="T25" fmla="*/ 1018720422 h 167"/>
                  <a:gd name="T26" fmla="*/ 2147483647 w 146"/>
                  <a:gd name="T27" fmla="*/ 648312480 h 167"/>
                  <a:gd name="T28" fmla="*/ 2147483647 w 146"/>
                  <a:gd name="T29" fmla="*/ 401308079 h 167"/>
                  <a:gd name="T30" fmla="*/ 2147483647 w 146"/>
                  <a:gd name="T31" fmla="*/ 277806035 h 167"/>
                  <a:gd name="T32" fmla="*/ 2147483647 w 146"/>
                  <a:gd name="T33" fmla="*/ 277806035 h 167"/>
                  <a:gd name="T34" fmla="*/ 2147483647 w 146"/>
                  <a:gd name="T35" fmla="*/ 401308079 h 167"/>
                  <a:gd name="T36" fmla="*/ 2147483647 w 146"/>
                  <a:gd name="T37" fmla="*/ 524810122 h 167"/>
                  <a:gd name="T38" fmla="*/ 2147483647 w 146"/>
                  <a:gd name="T39" fmla="*/ 895218065 h 167"/>
                  <a:gd name="T40" fmla="*/ 2147483647 w 146"/>
                  <a:gd name="T41" fmla="*/ 987820285 h 167"/>
                  <a:gd name="T42" fmla="*/ 2147483647 w 146"/>
                  <a:gd name="T43" fmla="*/ 1173122602 h 167"/>
                  <a:gd name="T44" fmla="*/ 2147483647 w 146"/>
                  <a:gd name="T45" fmla="*/ 1358326416 h 167"/>
                  <a:gd name="T46" fmla="*/ 2147483647 w 146"/>
                  <a:gd name="T47" fmla="*/ 1420028501 h 167"/>
                  <a:gd name="T48" fmla="*/ 2147483647 w 146"/>
                  <a:gd name="T49" fmla="*/ 1450928637 h 167"/>
                  <a:gd name="T50" fmla="*/ 2147483647 w 146"/>
                  <a:gd name="T51" fmla="*/ 1420028501 h 167"/>
                  <a:gd name="T52" fmla="*/ 2147483647 w 146"/>
                  <a:gd name="T53" fmla="*/ 1327426280 h 167"/>
                  <a:gd name="T54" fmla="*/ 2147483647 w 146"/>
                  <a:gd name="T55" fmla="*/ 1142222465 h 167"/>
                  <a:gd name="T56" fmla="*/ 2147483647 w 146"/>
                  <a:gd name="T57" fmla="*/ 926118201 h 167"/>
                  <a:gd name="T58" fmla="*/ 2147483647 w 146"/>
                  <a:gd name="T59" fmla="*/ 555710259 h 167"/>
                  <a:gd name="T60" fmla="*/ 2147483647 w 146"/>
                  <a:gd name="T61" fmla="*/ 277806035 h 167"/>
                  <a:gd name="T62" fmla="*/ 2147483647 w 146"/>
                  <a:gd name="T63" fmla="*/ 61701771 h 167"/>
                  <a:gd name="T64" fmla="*/ 2147483647 w 146"/>
                  <a:gd name="T65" fmla="*/ 0 h 167"/>
                  <a:gd name="T66" fmla="*/ 2147483647 w 146"/>
                  <a:gd name="T67" fmla="*/ 61701771 h 167"/>
                  <a:gd name="T68" fmla="*/ 2100704795 w 146"/>
                  <a:gd name="T69" fmla="*/ 308706172 h 167"/>
                  <a:gd name="T70" fmla="*/ 1536327476 w 146"/>
                  <a:gd name="T71" fmla="*/ 617412343 h 167"/>
                  <a:gd name="T72" fmla="*/ 1034691752 w 146"/>
                  <a:gd name="T73" fmla="*/ 1049620558 h 167"/>
                  <a:gd name="T74" fmla="*/ 595698610 w 146"/>
                  <a:gd name="T75" fmla="*/ 1574430681 h 167"/>
                  <a:gd name="T76" fmla="*/ 250867369 w 146"/>
                  <a:gd name="T77" fmla="*/ 2130042437 h 167"/>
                  <a:gd name="T78" fmla="*/ 62741595 w 146"/>
                  <a:gd name="T79" fmla="*/ 2147483647 h 167"/>
                  <a:gd name="T80" fmla="*/ 0 w 146"/>
                  <a:gd name="T81" fmla="*/ 2147483647 h 167"/>
                  <a:gd name="T82" fmla="*/ 94062887 w 146"/>
                  <a:gd name="T83" fmla="*/ 2147483647 h 167"/>
                  <a:gd name="T84" fmla="*/ 250867369 w 146"/>
                  <a:gd name="T85" fmla="*/ 2147483647 h 167"/>
                  <a:gd name="T86" fmla="*/ 470314433 w 146"/>
                  <a:gd name="T87" fmla="*/ 2147483647 h 167"/>
                  <a:gd name="T88" fmla="*/ 689761497 w 146"/>
                  <a:gd name="T89" fmla="*/ 2147483647 h 167"/>
                  <a:gd name="T90" fmla="*/ 1003370776 w 146"/>
                  <a:gd name="T91" fmla="*/ 2147483647 h 167"/>
                  <a:gd name="T92" fmla="*/ 1755774225 w 146"/>
                  <a:gd name="T93" fmla="*/ 2147483647 h 167"/>
                  <a:gd name="T94" fmla="*/ 2147483647 w 146"/>
                  <a:gd name="T95" fmla="*/ 2147483647 h 167"/>
                  <a:gd name="T96" fmla="*/ 2147483647 w 146"/>
                  <a:gd name="T97" fmla="*/ 2147483647 h 167"/>
                  <a:gd name="T98" fmla="*/ 2147483647 w 146"/>
                  <a:gd name="T99" fmla="*/ 2147483647 h 167"/>
                  <a:gd name="T100" fmla="*/ 2147483647 w 146"/>
                  <a:gd name="T101" fmla="*/ 2147483647 h 167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46"/>
                  <a:gd name="T154" fmla="*/ 0 h 167"/>
                  <a:gd name="T155" fmla="*/ 146 w 146"/>
                  <a:gd name="T156" fmla="*/ 167 h 167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46" h="167">
                    <a:moveTo>
                      <a:pt x="118" y="125"/>
                    </a:moveTo>
                    <a:lnTo>
                      <a:pt x="111" y="132"/>
                    </a:lnTo>
                    <a:lnTo>
                      <a:pt x="103" y="139"/>
                    </a:lnTo>
                    <a:lnTo>
                      <a:pt x="97" y="144"/>
                    </a:lnTo>
                    <a:lnTo>
                      <a:pt x="90" y="147"/>
                    </a:lnTo>
                    <a:lnTo>
                      <a:pt x="85" y="150"/>
                    </a:lnTo>
                    <a:lnTo>
                      <a:pt x="79" y="152"/>
                    </a:lnTo>
                    <a:lnTo>
                      <a:pt x="72" y="153"/>
                    </a:lnTo>
                    <a:lnTo>
                      <a:pt x="66" y="153"/>
                    </a:lnTo>
                    <a:lnTo>
                      <a:pt x="58" y="153"/>
                    </a:lnTo>
                    <a:lnTo>
                      <a:pt x="52" y="151"/>
                    </a:lnTo>
                    <a:lnTo>
                      <a:pt x="46" y="148"/>
                    </a:lnTo>
                    <a:lnTo>
                      <a:pt x="41" y="143"/>
                    </a:lnTo>
                    <a:lnTo>
                      <a:pt x="37" y="137"/>
                    </a:lnTo>
                    <a:lnTo>
                      <a:pt x="35" y="130"/>
                    </a:lnTo>
                    <a:lnTo>
                      <a:pt x="33" y="122"/>
                    </a:lnTo>
                    <a:lnTo>
                      <a:pt x="32" y="113"/>
                    </a:lnTo>
                    <a:lnTo>
                      <a:pt x="33" y="102"/>
                    </a:lnTo>
                    <a:lnTo>
                      <a:pt x="34" y="93"/>
                    </a:lnTo>
                    <a:lnTo>
                      <a:pt x="36" y="82"/>
                    </a:lnTo>
                    <a:lnTo>
                      <a:pt x="38" y="73"/>
                    </a:lnTo>
                    <a:lnTo>
                      <a:pt x="41" y="64"/>
                    </a:lnTo>
                    <a:lnTo>
                      <a:pt x="46" y="55"/>
                    </a:lnTo>
                    <a:lnTo>
                      <a:pt x="50" y="47"/>
                    </a:lnTo>
                    <a:lnTo>
                      <a:pt x="54" y="40"/>
                    </a:lnTo>
                    <a:lnTo>
                      <a:pt x="60" y="33"/>
                    </a:lnTo>
                    <a:lnTo>
                      <a:pt x="65" y="27"/>
                    </a:lnTo>
                    <a:lnTo>
                      <a:pt x="71" y="21"/>
                    </a:lnTo>
                    <a:lnTo>
                      <a:pt x="78" y="17"/>
                    </a:lnTo>
                    <a:lnTo>
                      <a:pt x="84" y="13"/>
                    </a:lnTo>
                    <a:lnTo>
                      <a:pt x="91" y="11"/>
                    </a:lnTo>
                    <a:lnTo>
                      <a:pt x="99" y="9"/>
                    </a:lnTo>
                    <a:lnTo>
                      <a:pt x="106" y="9"/>
                    </a:lnTo>
                    <a:lnTo>
                      <a:pt x="111" y="9"/>
                    </a:lnTo>
                    <a:lnTo>
                      <a:pt x="116" y="11"/>
                    </a:lnTo>
                    <a:lnTo>
                      <a:pt x="118" y="13"/>
                    </a:lnTo>
                    <a:lnTo>
                      <a:pt x="119" y="16"/>
                    </a:lnTo>
                    <a:lnTo>
                      <a:pt x="119" y="17"/>
                    </a:lnTo>
                    <a:lnTo>
                      <a:pt x="119" y="18"/>
                    </a:lnTo>
                    <a:lnTo>
                      <a:pt x="114" y="29"/>
                    </a:lnTo>
                    <a:lnTo>
                      <a:pt x="114" y="31"/>
                    </a:lnTo>
                    <a:lnTo>
                      <a:pt x="114" y="32"/>
                    </a:lnTo>
                    <a:lnTo>
                      <a:pt x="114" y="35"/>
                    </a:lnTo>
                    <a:lnTo>
                      <a:pt x="115" y="38"/>
                    </a:lnTo>
                    <a:lnTo>
                      <a:pt x="116" y="42"/>
                    </a:lnTo>
                    <a:lnTo>
                      <a:pt x="117" y="44"/>
                    </a:lnTo>
                    <a:lnTo>
                      <a:pt x="119" y="45"/>
                    </a:lnTo>
                    <a:lnTo>
                      <a:pt x="122" y="46"/>
                    </a:lnTo>
                    <a:lnTo>
                      <a:pt x="124" y="47"/>
                    </a:lnTo>
                    <a:lnTo>
                      <a:pt x="128" y="47"/>
                    </a:lnTo>
                    <a:lnTo>
                      <a:pt x="132" y="47"/>
                    </a:lnTo>
                    <a:lnTo>
                      <a:pt x="135" y="46"/>
                    </a:lnTo>
                    <a:lnTo>
                      <a:pt x="138" y="45"/>
                    </a:lnTo>
                    <a:lnTo>
                      <a:pt x="142" y="43"/>
                    </a:lnTo>
                    <a:lnTo>
                      <a:pt x="144" y="40"/>
                    </a:lnTo>
                    <a:lnTo>
                      <a:pt x="145" y="37"/>
                    </a:lnTo>
                    <a:lnTo>
                      <a:pt x="146" y="33"/>
                    </a:lnTo>
                    <a:lnTo>
                      <a:pt x="146" y="30"/>
                    </a:lnTo>
                    <a:lnTo>
                      <a:pt x="146" y="24"/>
                    </a:lnTo>
                    <a:lnTo>
                      <a:pt x="144" y="18"/>
                    </a:lnTo>
                    <a:lnTo>
                      <a:pt x="139" y="13"/>
                    </a:lnTo>
                    <a:lnTo>
                      <a:pt x="135" y="9"/>
                    </a:lnTo>
                    <a:lnTo>
                      <a:pt x="129" y="5"/>
                    </a:lnTo>
                    <a:lnTo>
                      <a:pt x="122" y="2"/>
                    </a:lnTo>
                    <a:lnTo>
                      <a:pt x="115" y="1"/>
                    </a:lnTo>
                    <a:lnTo>
                      <a:pt x="106" y="0"/>
                    </a:lnTo>
                    <a:lnTo>
                      <a:pt x="97" y="1"/>
                    </a:lnTo>
                    <a:lnTo>
                      <a:pt x="86" y="2"/>
                    </a:lnTo>
                    <a:lnTo>
                      <a:pt x="77" y="5"/>
                    </a:lnTo>
                    <a:lnTo>
                      <a:pt x="67" y="10"/>
                    </a:lnTo>
                    <a:lnTo>
                      <a:pt x="57" y="15"/>
                    </a:lnTo>
                    <a:lnTo>
                      <a:pt x="49" y="20"/>
                    </a:lnTo>
                    <a:lnTo>
                      <a:pt x="40" y="27"/>
                    </a:lnTo>
                    <a:lnTo>
                      <a:pt x="33" y="34"/>
                    </a:lnTo>
                    <a:lnTo>
                      <a:pt x="25" y="43"/>
                    </a:lnTo>
                    <a:lnTo>
                      <a:pt x="19" y="51"/>
                    </a:lnTo>
                    <a:lnTo>
                      <a:pt x="14" y="60"/>
                    </a:lnTo>
                    <a:lnTo>
                      <a:pt x="8" y="69"/>
                    </a:lnTo>
                    <a:lnTo>
                      <a:pt x="5" y="80"/>
                    </a:lnTo>
                    <a:lnTo>
                      <a:pt x="2" y="90"/>
                    </a:lnTo>
                    <a:lnTo>
                      <a:pt x="0" y="100"/>
                    </a:lnTo>
                    <a:lnTo>
                      <a:pt x="0" y="111"/>
                    </a:lnTo>
                    <a:lnTo>
                      <a:pt x="1" y="124"/>
                    </a:lnTo>
                    <a:lnTo>
                      <a:pt x="3" y="135"/>
                    </a:lnTo>
                    <a:lnTo>
                      <a:pt x="5" y="141"/>
                    </a:lnTo>
                    <a:lnTo>
                      <a:pt x="8" y="145"/>
                    </a:lnTo>
                    <a:lnTo>
                      <a:pt x="11" y="149"/>
                    </a:lnTo>
                    <a:lnTo>
                      <a:pt x="15" y="152"/>
                    </a:lnTo>
                    <a:lnTo>
                      <a:pt x="18" y="157"/>
                    </a:lnTo>
                    <a:lnTo>
                      <a:pt x="22" y="159"/>
                    </a:lnTo>
                    <a:lnTo>
                      <a:pt x="28" y="162"/>
                    </a:lnTo>
                    <a:lnTo>
                      <a:pt x="32" y="164"/>
                    </a:lnTo>
                    <a:lnTo>
                      <a:pt x="44" y="166"/>
                    </a:lnTo>
                    <a:lnTo>
                      <a:pt x="56" y="167"/>
                    </a:lnTo>
                    <a:lnTo>
                      <a:pt x="66" y="167"/>
                    </a:lnTo>
                    <a:lnTo>
                      <a:pt x="74" y="165"/>
                    </a:lnTo>
                    <a:lnTo>
                      <a:pt x="83" y="162"/>
                    </a:lnTo>
                    <a:lnTo>
                      <a:pt x="91" y="158"/>
                    </a:lnTo>
                    <a:lnTo>
                      <a:pt x="100" y="152"/>
                    </a:lnTo>
                    <a:lnTo>
                      <a:pt x="107" y="146"/>
                    </a:lnTo>
                    <a:lnTo>
                      <a:pt x="116" y="137"/>
                    </a:lnTo>
                    <a:lnTo>
                      <a:pt x="124" y="128"/>
                    </a:lnTo>
                    <a:lnTo>
                      <a:pt x="118" y="125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20" name="Group 259275"/>
            <p:cNvGrpSpPr>
              <a:grpSpLocks/>
            </p:cNvGrpSpPr>
            <p:nvPr/>
          </p:nvGrpSpPr>
          <p:grpSpPr bwMode="auto">
            <a:xfrm>
              <a:off x="5775325" y="3478213"/>
              <a:ext cx="796925" cy="388937"/>
              <a:chOff x="6167438" y="3381376"/>
              <a:chExt cx="796925" cy="388937"/>
            </a:xfrm>
          </p:grpSpPr>
          <p:sp>
            <p:nvSpPr>
              <p:cNvPr id="39167" name="Rectangle 24"/>
              <p:cNvSpPr>
                <a:spLocks noChangeArrowheads="1"/>
              </p:cNvSpPr>
              <p:nvPr/>
            </p:nvSpPr>
            <p:spPr bwMode="auto">
              <a:xfrm>
                <a:off x="6167438" y="3490913"/>
                <a:ext cx="796925" cy="279400"/>
              </a:xfrm>
              <a:prstGeom prst="rect">
                <a:avLst/>
              </a:prstGeom>
              <a:noFill/>
              <a:ln w="5">
                <a:solidFill>
                  <a:srgbClr val="373435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sl-SI" altLang="en-US" sz="1800">
                  <a:latin typeface="Verdana" pitchFamily="34" charset="0"/>
                </a:endParaRPr>
              </a:p>
            </p:txBody>
          </p:sp>
          <p:sp>
            <p:nvSpPr>
              <p:cNvPr id="39168" name="Freeform 45"/>
              <p:cNvSpPr>
                <a:spLocks/>
              </p:cNvSpPr>
              <p:nvPr/>
            </p:nvSpPr>
            <p:spPr bwMode="auto">
              <a:xfrm>
                <a:off x="6554788" y="3559176"/>
                <a:ext cx="80963" cy="149225"/>
              </a:xfrm>
              <a:custGeom>
                <a:avLst/>
                <a:gdLst>
                  <a:gd name="T0" fmla="*/ 2147483647 w 253"/>
                  <a:gd name="T1" fmla="*/ 0 h 471"/>
                  <a:gd name="T2" fmla="*/ 2147483647 w 253"/>
                  <a:gd name="T3" fmla="*/ 63640185 h 471"/>
                  <a:gd name="T4" fmla="*/ 2147483647 w 253"/>
                  <a:gd name="T5" fmla="*/ 349819518 h 471"/>
                  <a:gd name="T6" fmla="*/ 2147483647 w 253"/>
                  <a:gd name="T7" fmla="*/ 890459159 h 471"/>
                  <a:gd name="T8" fmla="*/ 2147483647 w 253"/>
                  <a:gd name="T9" fmla="*/ 1685558473 h 471"/>
                  <a:gd name="T10" fmla="*/ 2147483647 w 253"/>
                  <a:gd name="T11" fmla="*/ 2147483647 h 471"/>
                  <a:gd name="T12" fmla="*/ 2147483647 w 253"/>
                  <a:gd name="T13" fmla="*/ 2147483647 h 471"/>
                  <a:gd name="T14" fmla="*/ 2147483647 w 253"/>
                  <a:gd name="T15" fmla="*/ 2147483647 h 471"/>
                  <a:gd name="T16" fmla="*/ 2147483647 w 253"/>
                  <a:gd name="T17" fmla="*/ 2147483647 h 471"/>
                  <a:gd name="T18" fmla="*/ 2147483647 w 253"/>
                  <a:gd name="T19" fmla="*/ 2147483647 h 471"/>
                  <a:gd name="T20" fmla="*/ 2147483647 w 253"/>
                  <a:gd name="T21" fmla="*/ 2147483647 h 471"/>
                  <a:gd name="T22" fmla="*/ 2147483647 w 253"/>
                  <a:gd name="T23" fmla="*/ 2147483647 h 471"/>
                  <a:gd name="T24" fmla="*/ 2147483647 w 253"/>
                  <a:gd name="T25" fmla="*/ 2147483647 h 471"/>
                  <a:gd name="T26" fmla="*/ 2147483647 w 253"/>
                  <a:gd name="T27" fmla="*/ 2147483647 h 471"/>
                  <a:gd name="T28" fmla="*/ 2147483647 w 253"/>
                  <a:gd name="T29" fmla="*/ 2147483647 h 471"/>
                  <a:gd name="T30" fmla="*/ 2147483647 w 253"/>
                  <a:gd name="T31" fmla="*/ 2147483647 h 471"/>
                  <a:gd name="T32" fmla="*/ 2147483647 w 253"/>
                  <a:gd name="T33" fmla="*/ 2147483647 h 471"/>
                  <a:gd name="T34" fmla="*/ 2147483647 w 253"/>
                  <a:gd name="T35" fmla="*/ 2147483647 h 471"/>
                  <a:gd name="T36" fmla="*/ 2147483647 w 253"/>
                  <a:gd name="T37" fmla="*/ 2147483647 h 471"/>
                  <a:gd name="T38" fmla="*/ 2147483647 w 253"/>
                  <a:gd name="T39" fmla="*/ 2147483647 h 471"/>
                  <a:gd name="T40" fmla="*/ 2147483647 w 253"/>
                  <a:gd name="T41" fmla="*/ 2147483647 h 471"/>
                  <a:gd name="T42" fmla="*/ 2147483647 w 253"/>
                  <a:gd name="T43" fmla="*/ 2147483647 h 471"/>
                  <a:gd name="T44" fmla="*/ 1540312435 w 253"/>
                  <a:gd name="T45" fmla="*/ 2147483647 h 471"/>
                  <a:gd name="T46" fmla="*/ 950342414 w 253"/>
                  <a:gd name="T47" fmla="*/ 2147483647 h 471"/>
                  <a:gd name="T48" fmla="*/ 524326948 w 253"/>
                  <a:gd name="T49" fmla="*/ 2147483647 h 471"/>
                  <a:gd name="T50" fmla="*/ 229393140 w 253"/>
                  <a:gd name="T51" fmla="*/ 2147483647 h 471"/>
                  <a:gd name="T52" fmla="*/ 32770494 w 253"/>
                  <a:gd name="T53" fmla="*/ 2147483647 h 471"/>
                  <a:gd name="T54" fmla="*/ 32770494 w 253"/>
                  <a:gd name="T55" fmla="*/ 2147483647 h 471"/>
                  <a:gd name="T56" fmla="*/ 229393140 w 253"/>
                  <a:gd name="T57" fmla="*/ 2147483647 h 471"/>
                  <a:gd name="T58" fmla="*/ 524326948 w 253"/>
                  <a:gd name="T59" fmla="*/ 2147483647 h 471"/>
                  <a:gd name="T60" fmla="*/ 950342414 w 253"/>
                  <a:gd name="T61" fmla="*/ 2147483647 h 471"/>
                  <a:gd name="T62" fmla="*/ 1540312435 w 253"/>
                  <a:gd name="T63" fmla="*/ 1685558473 h 471"/>
                  <a:gd name="T64" fmla="*/ 2147483647 w 253"/>
                  <a:gd name="T65" fmla="*/ 890459159 h 471"/>
                  <a:gd name="T66" fmla="*/ 2147483647 w 253"/>
                  <a:gd name="T67" fmla="*/ 349819518 h 471"/>
                  <a:gd name="T68" fmla="*/ 2147483647 w 253"/>
                  <a:gd name="T69" fmla="*/ 63640185 h 471"/>
                  <a:gd name="T70" fmla="*/ 2147483647 w 253"/>
                  <a:gd name="T71" fmla="*/ 0 h 47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253"/>
                  <a:gd name="T109" fmla="*/ 0 h 471"/>
                  <a:gd name="T110" fmla="*/ 253 w 253"/>
                  <a:gd name="T111" fmla="*/ 471 h 471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253" h="471">
                    <a:moveTo>
                      <a:pt x="127" y="0"/>
                    </a:moveTo>
                    <a:lnTo>
                      <a:pt x="133" y="0"/>
                    </a:lnTo>
                    <a:lnTo>
                      <a:pt x="140" y="1"/>
                    </a:lnTo>
                    <a:lnTo>
                      <a:pt x="146" y="2"/>
                    </a:lnTo>
                    <a:lnTo>
                      <a:pt x="152" y="4"/>
                    </a:lnTo>
                    <a:lnTo>
                      <a:pt x="164" y="11"/>
                    </a:lnTo>
                    <a:lnTo>
                      <a:pt x="176" y="18"/>
                    </a:lnTo>
                    <a:lnTo>
                      <a:pt x="187" y="28"/>
                    </a:lnTo>
                    <a:lnTo>
                      <a:pt x="197" y="40"/>
                    </a:lnTo>
                    <a:lnTo>
                      <a:pt x="207" y="53"/>
                    </a:lnTo>
                    <a:lnTo>
                      <a:pt x="215" y="69"/>
                    </a:lnTo>
                    <a:lnTo>
                      <a:pt x="224" y="85"/>
                    </a:lnTo>
                    <a:lnTo>
                      <a:pt x="231" y="104"/>
                    </a:lnTo>
                    <a:lnTo>
                      <a:pt x="238" y="123"/>
                    </a:lnTo>
                    <a:lnTo>
                      <a:pt x="243" y="144"/>
                    </a:lnTo>
                    <a:lnTo>
                      <a:pt x="247" y="165"/>
                    </a:lnTo>
                    <a:lnTo>
                      <a:pt x="250" y="188"/>
                    </a:lnTo>
                    <a:lnTo>
                      <a:pt x="251" y="211"/>
                    </a:lnTo>
                    <a:lnTo>
                      <a:pt x="253" y="236"/>
                    </a:lnTo>
                    <a:lnTo>
                      <a:pt x="251" y="260"/>
                    </a:lnTo>
                    <a:lnTo>
                      <a:pt x="250" y="282"/>
                    </a:lnTo>
                    <a:lnTo>
                      <a:pt x="247" y="306"/>
                    </a:lnTo>
                    <a:lnTo>
                      <a:pt x="243" y="327"/>
                    </a:lnTo>
                    <a:lnTo>
                      <a:pt x="238" y="347"/>
                    </a:lnTo>
                    <a:lnTo>
                      <a:pt x="231" y="368"/>
                    </a:lnTo>
                    <a:lnTo>
                      <a:pt x="224" y="386"/>
                    </a:lnTo>
                    <a:lnTo>
                      <a:pt x="215" y="402"/>
                    </a:lnTo>
                    <a:lnTo>
                      <a:pt x="207" y="418"/>
                    </a:lnTo>
                    <a:lnTo>
                      <a:pt x="197" y="430"/>
                    </a:lnTo>
                    <a:lnTo>
                      <a:pt x="187" y="442"/>
                    </a:lnTo>
                    <a:lnTo>
                      <a:pt x="176" y="453"/>
                    </a:lnTo>
                    <a:lnTo>
                      <a:pt x="164" y="460"/>
                    </a:lnTo>
                    <a:lnTo>
                      <a:pt x="152" y="467"/>
                    </a:lnTo>
                    <a:lnTo>
                      <a:pt x="146" y="469"/>
                    </a:lnTo>
                    <a:lnTo>
                      <a:pt x="140" y="470"/>
                    </a:lnTo>
                    <a:lnTo>
                      <a:pt x="133" y="471"/>
                    </a:lnTo>
                    <a:lnTo>
                      <a:pt x="127" y="471"/>
                    </a:lnTo>
                    <a:lnTo>
                      <a:pt x="120" y="471"/>
                    </a:lnTo>
                    <a:lnTo>
                      <a:pt x="114" y="470"/>
                    </a:lnTo>
                    <a:lnTo>
                      <a:pt x="108" y="469"/>
                    </a:lnTo>
                    <a:lnTo>
                      <a:pt x="101" y="467"/>
                    </a:lnTo>
                    <a:lnTo>
                      <a:pt x="90" y="460"/>
                    </a:lnTo>
                    <a:lnTo>
                      <a:pt x="78" y="453"/>
                    </a:lnTo>
                    <a:lnTo>
                      <a:pt x="66" y="442"/>
                    </a:lnTo>
                    <a:lnTo>
                      <a:pt x="57" y="430"/>
                    </a:lnTo>
                    <a:lnTo>
                      <a:pt x="47" y="418"/>
                    </a:lnTo>
                    <a:lnTo>
                      <a:pt x="37" y="402"/>
                    </a:lnTo>
                    <a:lnTo>
                      <a:pt x="29" y="386"/>
                    </a:lnTo>
                    <a:lnTo>
                      <a:pt x="23" y="368"/>
                    </a:lnTo>
                    <a:lnTo>
                      <a:pt x="16" y="347"/>
                    </a:lnTo>
                    <a:lnTo>
                      <a:pt x="11" y="327"/>
                    </a:lnTo>
                    <a:lnTo>
                      <a:pt x="7" y="306"/>
                    </a:lnTo>
                    <a:lnTo>
                      <a:pt x="3" y="282"/>
                    </a:lnTo>
                    <a:lnTo>
                      <a:pt x="1" y="260"/>
                    </a:lnTo>
                    <a:lnTo>
                      <a:pt x="0" y="236"/>
                    </a:lnTo>
                    <a:lnTo>
                      <a:pt x="1" y="211"/>
                    </a:lnTo>
                    <a:lnTo>
                      <a:pt x="3" y="188"/>
                    </a:lnTo>
                    <a:lnTo>
                      <a:pt x="7" y="165"/>
                    </a:lnTo>
                    <a:lnTo>
                      <a:pt x="11" y="144"/>
                    </a:lnTo>
                    <a:lnTo>
                      <a:pt x="16" y="123"/>
                    </a:lnTo>
                    <a:lnTo>
                      <a:pt x="23" y="104"/>
                    </a:lnTo>
                    <a:lnTo>
                      <a:pt x="29" y="85"/>
                    </a:lnTo>
                    <a:lnTo>
                      <a:pt x="37" y="68"/>
                    </a:lnTo>
                    <a:lnTo>
                      <a:pt x="47" y="53"/>
                    </a:lnTo>
                    <a:lnTo>
                      <a:pt x="57" y="40"/>
                    </a:lnTo>
                    <a:lnTo>
                      <a:pt x="66" y="28"/>
                    </a:lnTo>
                    <a:lnTo>
                      <a:pt x="78" y="18"/>
                    </a:lnTo>
                    <a:lnTo>
                      <a:pt x="90" y="11"/>
                    </a:lnTo>
                    <a:lnTo>
                      <a:pt x="101" y="4"/>
                    </a:lnTo>
                    <a:lnTo>
                      <a:pt x="108" y="2"/>
                    </a:lnTo>
                    <a:lnTo>
                      <a:pt x="114" y="1"/>
                    </a:lnTo>
                    <a:lnTo>
                      <a:pt x="120" y="0"/>
                    </a:lnTo>
                    <a:lnTo>
                      <a:pt x="127" y="0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69" name="Freeform 46"/>
              <p:cNvSpPr>
                <a:spLocks/>
              </p:cNvSpPr>
              <p:nvPr/>
            </p:nvSpPr>
            <p:spPr bwMode="auto">
              <a:xfrm>
                <a:off x="6867525" y="3559176"/>
                <a:ext cx="39688" cy="149225"/>
              </a:xfrm>
              <a:custGeom>
                <a:avLst/>
                <a:gdLst>
                  <a:gd name="T0" fmla="*/ 0 w 126"/>
                  <a:gd name="T1" fmla="*/ 0 h 471"/>
                  <a:gd name="T2" fmla="*/ 218769076 w 126"/>
                  <a:gd name="T3" fmla="*/ 0 h 471"/>
                  <a:gd name="T4" fmla="*/ 406285426 w 126"/>
                  <a:gd name="T5" fmla="*/ 31820093 h 471"/>
                  <a:gd name="T6" fmla="*/ 593801777 w 126"/>
                  <a:gd name="T7" fmla="*/ 63640185 h 471"/>
                  <a:gd name="T8" fmla="*/ 781318127 w 126"/>
                  <a:gd name="T9" fmla="*/ 127179620 h 471"/>
                  <a:gd name="T10" fmla="*/ 1187504333 w 126"/>
                  <a:gd name="T11" fmla="*/ 349819518 h 471"/>
                  <a:gd name="T12" fmla="*/ 1531284309 w 126"/>
                  <a:gd name="T13" fmla="*/ 572459416 h 471"/>
                  <a:gd name="T14" fmla="*/ 1875064285 w 126"/>
                  <a:gd name="T15" fmla="*/ 890459159 h 471"/>
                  <a:gd name="T16" fmla="*/ 2147483647 w 126"/>
                  <a:gd name="T17" fmla="*/ 1272098769 h 471"/>
                  <a:gd name="T18" fmla="*/ 2147483647 w 126"/>
                  <a:gd name="T19" fmla="*/ 1685558473 h 471"/>
                  <a:gd name="T20" fmla="*/ 2147483647 w 126"/>
                  <a:gd name="T21" fmla="*/ 2147483647 h 471"/>
                  <a:gd name="T22" fmla="*/ 2147483647 w 126"/>
                  <a:gd name="T23" fmla="*/ 2147483647 h 471"/>
                  <a:gd name="T24" fmla="*/ 2147483647 w 126"/>
                  <a:gd name="T25" fmla="*/ 2147483647 h 471"/>
                  <a:gd name="T26" fmla="*/ 2147483647 w 126"/>
                  <a:gd name="T27" fmla="*/ 2147483647 h 471"/>
                  <a:gd name="T28" fmla="*/ 2147483647 w 126"/>
                  <a:gd name="T29" fmla="*/ 2147483647 h 471"/>
                  <a:gd name="T30" fmla="*/ 2147483647 w 126"/>
                  <a:gd name="T31" fmla="*/ 2147483647 h 471"/>
                  <a:gd name="T32" fmla="*/ 2147483647 w 126"/>
                  <a:gd name="T33" fmla="*/ 2147483647 h 471"/>
                  <a:gd name="T34" fmla="*/ 2147483647 w 126"/>
                  <a:gd name="T35" fmla="*/ 2147483647 h 471"/>
                  <a:gd name="T36" fmla="*/ 2147483647 w 126"/>
                  <a:gd name="T37" fmla="*/ 2147483647 h 471"/>
                  <a:gd name="T38" fmla="*/ 2147483647 w 126"/>
                  <a:gd name="T39" fmla="*/ 2147483647 h 471"/>
                  <a:gd name="T40" fmla="*/ 2147483647 w 126"/>
                  <a:gd name="T41" fmla="*/ 2147483647 h 471"/>
                  <a:gd name="T42" fmla="*/ 2147483647 w 126"/>
                  <a:gd name="T43" fmla="*/ 2147483647 h 471"/>
                  <a:gd name="T44" fmla="*/ 2147483647 w 126"/>
                  <a:gd name="T45" fmla="*/ 2147483647 h 471"/>
                  <a:gd name="T46" fmla="*/ 2147483647 w 126"/>
                  <a:gd name="T47" fmla="*/ 2147483647 h 471"/>
                  <a:gd name="T48" fmla="*/ 2147483647 w 126"/>
                  <a:gd name="T49" fmla="*/ 2147483647 h 471"/>
                  <a:gd name="T50" fmla="*/ 2147483647 w 126"/>
                  <a:gd name="T51" fmla="*/ 2147483647 h 471"/>
                  <a:gd name="T52" fmla="*/ 2147483647 w 126"/>
                  <a:gd name="T53" fmla="*/ 2147483647 h 471"/>
                  <a:gd name="T54" fmla="*/ 2147483647 w 126"/>
                  <a:gd name="T55" fmla="*/ 2147483647 h 471"/>
                  <a:gd name="T56" fmla="*/ 2147483647 w 126"/>
                  <a:gd name="T57" fmla="*/ 2147483647 h 471"/>
                  <a:gd name="T58" fmla="*/ 1875064285 w 126"/>
                  <a:gd name="T59" fmla="*/ 2147483647 h 471"/>
                  <a:gd name="T60" fmla="*/ 1531284309 w 126"/>
                  <a:gd name="T61" fmla="*/ 2147483647 h 471"/>
                  <a:gd name="T62" fmla="*/ 1187504333 w 126"/>
                  <a:gd name="T63" fmla="*/ 2147483647 h 471"/>
                  <a:gd name="T64" fmla="*/ 781318127 w 126"/>
                  <a:gd name="T65" fmla="*/ 2147483647 h 471"/>
                  <a:gd name="T66" fmla="*/ 593801777 w 126"/>
                  <a:gd name="T67" fmla="*/ 2147483647 h 471"/>
                  <a:gd name="T68" fmla="*/ 406285426 w 126"/>
                  <a:gd name="T69" fmla="*/ 2147483647 h 471"/>
                  <a:gd name="T70" fmla="*/ 218769076 w 126"/>
                  <a:gd name="T71" fmla="*/ 2147483647 h 471"/>
                  <a:gd name="T72" fmla="*/ 0 w 126"/>
                  <a:gd name="T73" fmla="*/ 2147483647 h 47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26"/>
                  <a:gd name="T112" fmla="*/ 0 h 471"/>
                  <a:gd name="T113" fmla="*/ 126 w 126"/>
                  <a:gd name="T114" fmla="*/ 471 h 471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26" h="471">
                    <a:moveTo>
                      <a:pt x="0" y="0"/>
                    </a:moveTo>
                    <a:lnTo>
                      <a:pt x="7" y="0"/>
                    </a:lnTo>
                    <a:lnTo>
                      <a:pt x="13" y="1"/>
                    </a:lnTo>
                    <a:lnTo>
                      <a:pt x="19" y="2"/>
                    </a:lnTo>
                    <a:lnTo>
                      <a:pt x="25" y="4"/>
                    </a:lnTo>
                    <a:lnTo>
                      <a:pt x="38" y="11"/>
                    </a:lnTo>
                    <a:lnTo>
                      <a:pt x="49" y="18"/>
                    </a:lnTo>
                    <a:lnTo>
                      <a:pt x="60" y="28"/>
                    </a:lnTo>
                    <a:lnTo>
                      <a:pt x="71" y="40"/>
                    </a:lnTo>
                    <a:lnTo>
                      <a:pt x="80" y="53"/>
                    </a:lnTo>
                    <a:lnTo>
                      <a:pt x="89" y="69"/>
                    </a:lnTo>
                    <a:lnTo>
                      <a:pt x="97" y="85"/>
                    </a:lnTo>
                    <a:lnTo>
                      <a:pt x="105" y="104"/>
                    </a:lnTo>
                    <a:lnTo>
                      <a:pt x="111" y="123"/>
                    </a:lnTo>
                    <a:lnTo>
                      <a:pt x="116" y="144"/>
                    </a:lnTo>
                    <a:lnTo>
                      <a:pt x="120" y="165"/>
                    </a:lnTo>
                    <a:lnTo>
                      <a:pt x="123" y="188"/>
                    </a:lnTo>
                    <a:lnTo>
                      <a:pt x="125" y="211"/>
                    </a:lnTo>
                    <a:lnTo>
                      <a:pt x="126" y="236"/>
                    </a:lnTo>
                    <a:lnTo>
                      <a:pt x="125" y="260"/>
                    </a:lnTo>
                    <a:lnTo>
                      <a:pt x="123" y="282"/>
                    </a:lnTo>
                    <a:lnTo>
                      <a:pt x="120" y="306"/>
                    </a:lnTo>
                    <a:lnTo>
                      <a:pt x="116" y="327"/>
                    </a:lnTo>
                    <a:lnTo>
                      <a:pt x="111" y="347"/>
                    </a:lnTo>
                    <a:lnTo>
                      <a:pt x="105" y="368"/>
                    </a:lnTo>
                    <a:lnTo>
                      <a:pt x="97" y="386"/>
                    </a:lnTo>
                    <a:lnTo>
                      <a:pt x="89" y="402"/>
                    </a:lnTo>
                    <a:lnTo>
                      <a:pt x="80" y="418"/>
                    </a:lnTo>
                    <a:lnTo>
                      <a:pt x="71" y="430"/>
                    </a:lnTo>
                    <a:lnTo>
                      <a:pt x="60" y="442"/>
                    </a:lnTo>
                    <a:lnTo>
                      <a:pt x="49" y="453"/>
                    </a:lnTo>
                    <a:lnTo>
                      <a:pt x="38" y="460"/>
                    </a:lnTo>
                    <a:lnTo>
                      <a:pt x="25" y="467"/>
                    </a:lnTo>
                    <a:lnTo>
                      <a:pt x="19" y="469"/>
                    </a:lnTo>
                    <a:lnTo>
                      <a:pt x="13" y="470"/>
                    </a:lnTo>
                    <a:lnTo>
                      <a:pt x="7" y="471"/>
                    </a:lnTo>
                    <a:lnTo>
                      <a:pt x="0" y="471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0" name="Line 47"/>
              <p:cNvSpPr>
                <a:spLocks noChangeShapeType="1"/>
              </p:cNvSpPr>
              <p:nvPr/>
            </p:nvSpPr>
            <p:spPr bwMode="auto">
              <a:xfrm flipH="1">
                <a:off x="6594475" y="3708401"/>
                <a:ext cx="273050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1" name="Line 48"/>
              <p:cNvSpPr>
                <a:spLocks noChangeShapeType="1"/>
              </p:cNvSpPr>
              <p:nvPr/>
            </p:nvSpPr>
            <p:spPr bwMode="auto">
              <a:xfrm flipH="1">
                <a:off x="6594475" y="3559176"/>
                <a:ext cx="273050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2" name="Freeform 49"/>
              <p:cNvSpPr>
                <a:spLocks/>
              </p:cNvSpPr>
              <p:nvPr/>
            </p:nvSpPr>
            <p:spPr bwMode="auto">
              <a:xfrm>
                <a:off x="6237288" y="3568701"/>
                <a:ext cx="58738" cy="128588"/>
              </a:xfrm>
              <a:custGeom>
                <a:avLst/>
                <a:gdLst>
                  <a:gd name="T0" fmla="*/ 2147483647 w 185"/>
                  <a:gd name="T1" fmla="*/ 31289116 h 408"/>
                  <a:gd name="T2" fmla="*/ 2147483647 w 185"/>
                  <a:gd name="T3" fmla="*/ 313088143 h 408"/>
                  <a:gd name="T4" fmla="*/ 2147483647 w 185"/>
                  <a:gd name="T5" fmla="*/ 751332435 h 408"/>
                  <a:gd name="T6" fmla="*/ 2147483647 w 185"/>
                  <a:gd name="T7" fmla="*/ 1471375754 h 408"/>
                  <a:gd name="T8" fmla="*/ 2147483647 w 185"/>
                  <a:gd name="T9" fmla="*/ 2147483647 h 408"/>
                  <a:gd name="T10" fmla="*/ 2147483647 w 185"/>
                  <a:gd name="T11" fmla="*/ 2147483647 h 408"/>
                  <a:gd name="T12" fmla="*/ 2147483647 w 185"/>
                  <a:gd name="T13" fmla="*/ 2147483647 h 408"/>
                  <a:gd name="T14" fmla="*/ 2147483647 w 185"/>
                  <a:gd name="T15" fmla="*/ 2147483647 h 408"/>
                  <a:gd name="T16" fmla="*/ 2147483647 w 185"/>
                  <a:gd name="T17" fmla="*/ 2147483647 h 408"/>
                  <a:gd name="T18" fmla="*/ 2147483647 w 185"/>
                  <a:gd name="T19" fmla="*/ 2147483647 h 408"/>
                  <a:gd name="T20" fmla="*/ 2147483647 w 185"/>
                  <a:gd name="T21" fmla="*/ 2147483647 h 408"/>
                  <a:gd name="T22" fmla="*/ 2147483647 w 185"/>
                  <a:gd name="T23" fmla="*/ 2147483647 h 408"/>
                  <a:gd name="T24" fmla="*/ 2147483647 w 185"/>
                  <a:gd name="T25" fmla="*/ 2147483647 h 408"/>
                  <a:gd name="T26" fmla="*/ 2147483647 w 185"/>
                  <a:gd name="T27" fmla="*/ 2147483647 h 408"/>
                  <a:gd name="T28" fmla="*/ 2147483647 w 185"/>
                  <a:gd name="T29" fmla="*/ 2147483647 h 408"/>
                  <a:gd name="T30" fmla="*/ 2147483647 w 185"/>
                  <a:gd name="T31" fmla="*/ 2147483647 h 408"/>
                  <a:gd name="T32" fmla="*/ 2147483647 w 185"/>
                  <a:gd name="T33" fmla="*/ 2147483647 h 408"/>
                  <a:gd name="T34" fmla="*/ 2080474877 w 185"/>
                  <a:gd name="T35" fmla="*/ 2147483647 h 408"/>
                  <a:gd name="T36" fmla="*/ 1536313345 w 185"/>
                  <a:gd name="T37" fmla="*/ 2147483647 h 408"/>
                  <a:gd name="T38" fmla="*/ 1056265769 w 185"/>
                  <a:gd name="T39" fmla="*/ 2147483647 h 408"/>
                  <a:gd name="T40" fmla="*/ 672187512 w 185"/>
                  <a:gd name="T41" fmla="*/ 2147483647 h 408"/>
                  <a:gd name="T42" fmla="*/ 352122245 w 185"/>
                  <a:gd name="T43" fmla="*/ 2147483647 h 408"/>
                  <a:gd name="T44" fmla="*/ 128025980 w 185"/>
                  <a:gd name="T45" fmla="*/ 2147483647 h 408"/>
                  <a:gd name="T46" fmla="*/ 0 w 185"/>
                  <a:gd name="T47" fmla="*/ 2147483647 h 408"/>
                  <a:gd name="T48" fmla="*/ 0 w 185"/>
                  <a:gd name="T49" fmla="*/ 2147483647 h 408"/>
                  <a:gd name="T50" fmla="*/ 128025980 w 185"/>
                  <a:gd name="T51" fmla="*/ 2147483647 h 408"/>
                  <a:gd name="T52" fmla="*/ 352122245 w 185"/>
                  <a:gd name="T53" fmla="*/ 2147483647 h 408"/>
                  <a:gd name="T54" fmla="*/ 672187512 w 185"/>
                  <a:gd name="T55" fmla="*/ 2147483647 h 408"/>
                  <a:gd name="T56" fmla="*/ 1056265769 w 185"/>
                  <a:gd name="T57" fmla="*/ 1471375754 h 408"/>
                  <a:gd name="T58" fmla="*/ 1536313345 w 185"/>
                  <a:gd name="T59" fmla="*/ 751332435 h 408"/>
                  <a:gd name="T60" fmla="*/ 2080474877 w 185"/>
                  <a:gd name="T61" fmla="*/ 313088143 h 408"/>
                  <a:gd name="T62" fmla="*/ 2147483647 w 185"/>
                  <a:gd name="T63" fmla="*/ 31289116 h 40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85"/>
                  <a:gd name="T97" fmla="*/ 0 h 408"/>
                  <a:gd name="T98" fmla="*/ 185 w 185"/>
                  <a:gd name="T99" fmla="*/ 408 h 40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85" h="408">
                    <a:moveTo>
                      <a:pt x="93" y="0"/>
                    </a:moveTo>
                    <a:lnTo>
                      <a:pt x="102" y="1"/>
                    </a:lnTo>
                    <a:lnTo>
                      <a:pt x="112" y="4"/>
                    </a:lnTo>
                    <a:lnTo>
                      <a:pt x="120" y="10"/>
                    </a:lnTo>
                    <a:lnTo>
                      <a:pt x="129" y="16"/>
                    </a:lnTo>
                    <a:lnTo>
                      <a:pt x="138" y="24"/>
                    </a:lnTo>
                    <a:lnTo>
                      <a:pt x="145" y="35"/>
                    </a:lnTo>
                    <a:lnTo>
                      <a:pt x="151" y="47"/>
                    </a:lnTo>
                    <a:lnTo>
                      <a:pt x="159" y="60"/>
                    </a:lnTo>
                    <a:lnTo>
                      <a:pt x="164" y="74"/>
                    </a:lnTo>
                    <a:lnTo>
                      <a:pt x="169" y="89"/>
                    </a:lnTo>
                    <a:lnTo>
                      <a:pt x="175" y="106"/>
                    </a:lnTo>
                    <a:lnTo>
                      <a:pt x="178" y="125"/>
                    </a:lnTo>
                    <a:lnTo>
                      <a:pt x="181" y="144"/>
                    </a:lnTo>
                    <a:lnTo>
                      <a:pt x="183" y="163"/>
                    </a:lnTo>
                    <a:lnTo>
                      <a:pt x="185" y="183"/>
                    </a:lnTo>
                    <a:lnTo>
                      <a:pt x="185" y="204"/>
                    </a:lnTo>
                    <a:lnTo>
                      <a:pt x="185" y="225"/>
                    </a:lnTo>
                    <a:lnTo>
                      <a:pt x="183" y="245"/>
                    </a:lnTo>
                    <a:lnTo>
                      <a:pt x="181" y="265"/>
                    </a:lnTo>
                    <a:lnTo>
                      <a:pt x="178" y="283"/>
                    </a:lnTo>
                    <a:lnTo>
                      <a:pt x="175" y="301"/>
                    </a:lnTo>
                    <a:lnTo>
                      <a:pt x="169" y="318"/>
                    </a:lnTo>
                    <a:lnTo>
                      <a:pt x="164" y="333"/>
                    </a:lnTo>
                    <a:lnTo>
                      <a:pt x="159" y="348"/>
                    </a:lnTo>
                    <a:lnTo>
                      <a:pt x="151" y="361"/>
                    </a:lnTo>
                    <a:lnTo>
                      <a:pt x="145" y="373"/>
                    </a:lnTo>
                    <a:lnTo>
                      <a:pt x="138" y="383"/>
                    </a:lnTo>
                    <a:lnTo>
                      <a:pt x="129" y="392"/>
                    </a:lnTo>
                    <a:lnTo>
                      <a:pt x="120" y="399"/>
                    </a:lnTo>
                    <a:lnTo>
                      <a:pt x="112" y="404"/>
                    </a:lnTo>
                    <a:lnTo>
                      <a:pt x="102" y="407"/>
                    </a:lnTo>
                    <a:lnTo>
                      <a:pt x="93" y="408"/>
                    </a:lnTo>
                    <a:lnTo>
                      <a:pt x="83" y="407"/>
                    </a:lnTo>
                    <a:lnTo>
                      <a:pt x="74" y="404"/>
                    </a:lnTo>
                    <a:lnTo>
                      <a:pt x="65" y="399"/>
                    </a:lnTo>
                    <a:lnTo>
                      <a:pt x="57" y="392"/>
                    </a:lnTo>
                    <a:lnTo>
                      <a:pt x="48" y="383"/>
                    </a:lnTo>
                    <a:lnTo>
                      <a:pt x="41" y="373"/>
                    </a:lnTo>
                    <a:lnTo>
                      <a:pt x="33" y="361"/>
                    </a:lnTo>
                    <a:lnTo>
                      <a:pt x="27" y="348"/>
                    </a:lnTo>
                    <a:lnTo>
                      <a:pt x="21" y="333"/>
                    </a:lnTo>
                    <a:lnTo>
                      <a:pt x="16" y="318"/>
                    </a:lnTo>
                    <a:lnTo>
                      <a:pt x="11" y="301"/>
                    </a:lnTo>
                    <a:lnTo>
                      <a:pt x="8" y="283"/>
                    </a:lnTo>
                    <a:lnTo>
                      <a:pt x="4" y="265"/>
                    </a:lnTo>
                    <a:lnTo>
                      <a:pt x="1" y="245"/>
                    </a:lnTo>
                    <a:lnTo>
                      <a:pt x="0" y="225"/>
                    </a:lnTo>
                    <a:lnTo>
                      <a:pt x="0" y="204"/>
                    </a:lnTo>
                    <a:lnTo>
                      <a:pt x="0" y="183"/>
                    </a:lnTo>
                    <a:lnTo>
                      <a:pt x="1" y="163"/>
                    </a:lnTo>
                    <a:lnTo>
                      <a:pt x="4" y="144"/>
                    </a:lnTo>
                    <a:lnTo>
                      <a:pt x="8" y="125"/>
                    </a:lnTo>
                    <a:lnTo>
                      <a:pt x="11" y="106"/>
                    </a:lnTo>
                    <a:lnTo>
                      <a:pt x="16" y="89"/>
                    </a:lnTo>
                    <a:lnTo>
                      <a:pt x="21" y="74"/>
                    </a:lnTo>
                    <a:lnTo>
                      <a:pt x="27" y="60"/>
                    </a:lnTo>
                    <a:lnTo>
                      <a:pt x="33" y="47"/>
                    </a:lnTo>
                    <a:lnTo>
                      <a:pt x="41" y="35"/>
                    </a:lnTo>
                    <a:lnTo>
                      <a:pt x="48" y="24"/>
                    </a:lnTo>
                    <a:lnTo>
                      <a:pt x="57" y="16"/>
                    </a:lnTo>
                    <a:lnTo>
                      <a:pt x="65" y="10"/>
                    </a:lnTo>
                    <a:lnTo>
                      <a:pt x="74" y="4"/>
                    </a:lnTo>
                    <a:lnTo>
                      <a:pt x="83" y="1"/>
                    </a:lnTo>
                    <a:lnTo>
                      <a:pt x="93" y="0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3" name="Freeform 50"/>
              <p:cNvSpPr>
                <a:spLocks/>
              </p:cNvSpPr>
              <p:nvPr/>
            </p:nvSpPr>
            <p:spPr bwMode="auto">
              <a:xfrm>
                <a:off x="6489700" y="3568701"/>
                <a:ext cx="30163" cy="128588"/>
              </a:xfrm>
              <a:custGeom>
                <a:avLst/>
                <a:gdLst>
                  <a:gd name="T0" fmla="*/ 0 w 92"/>
                  <a:gd name="T1" fmla="*/ 0 h 408"/>
                  <a:gd name="T2" fmla="*/ 317206894 w 92"/>
                  <a:gd name="T3" fmla="*/ 31289116 h 408"/>
                  <a:gd name="T4" fmla="*/ 634306251 w 92"/>
                  <a:gd name="T5" fmla="*/ 125255113 h 408"/>
                  <a:gd name="T6" fmla="*/ 951513146 w 92"/>
                  <a:gd name="T7" fmla="*/ 313088143 h 408"/>
                  <a:gd name="T8" fmla="*/ 1268720040 w 92"/>
                  <a:gd name="T9" fmla="*/ 500921488 h 408"/>
                  <a:gd name="T10" fmla="*/ 1515412726 w 92"/>
                  <a:gd name="T11" fmla="*/ 751332435 h 408"/>
                  <a:gd name="T12" fmla="*/ 1832619620 w 92"/>
                  <a:gd name="T13" fmla="*/ 1095709694 h 408"/>
                  <a:gd name="T14" fmla="*/ 2044055037 w 92"/>
                  <a:gd name="T15" fmla="*/ 1471375754 h 408"/>
                  <a:gd name="T16" fmla="*/ 2147483647 w 92"/>
                  <a:gd name="T17" fmla="*/ 1878330930 h 408"/>
                  <a:gd name="T18" fmla="*/ 2147483647 w 92"/>
                  <a:gd name="T19" fmla="*/ 2147483647 h 408"/>
                  <a:gd name="T20" fmla="*/ 2147483647 w 92"/>
                  <a:gd name="T21" fmla="*/ 2147483647 h 408"/>
                  <a:gd name="T22" fmla="*/ 2147483647 w 92"/>
                  <a:gd name="T23" fmla="*/ 2147483647 h 408"/>
                  <a:gd name="T24" fmla="*/ 2147483647 w 92"/>
                  <a:gd name="T25" fmla="*/ 2147483647 h 408"/>
                  <a:gd name="T26" fmla="*/ 2147483647 w 92"/>
                  <a:gd name="T27" fmla="*/ 2147483647 h 408"/>
                  <a:gd name="T28" fmla="*/ 2147483647 w 92"/>
                  <a:gd name="T29" fmla="*/ 2147483647 h 408"/>
                  <a:gd name="T30" fmla="*/ 2147483647 w 92"/>
                  <a:gd name="T31" fmla="*/ 2147483647 h 408"/>
                  <a:gd name="T32" fmla="*/ 2147483647 w 92"/>
                  <a:gd name="T33" fmla="*/ 2147483647 h 408"/>
                  <a:gd name="T34" fmla="*/ 2147483647 w 92"/>
                  <a:gd name="T35" fmla="*/ 2147483647 h 408"/>
                  <a:gd name="T36" fmla="*/ 2147483647 w 92"/>
                  <a:gd name="T37" fmla="*/ 2147483647 h 408"/>
                  <a:gd name="T38" fmla="*/ 2147483647 w 92"/>
                  <a:gd name="T39" fmla="*/ 2147483647 h 408"/>
                  <a:gd name="T40" fmla="*/ 2147483647 w 92"/>
                  <a:gd name="T41" fmla="*/ 2147483647 h 408"/>
                  <a:gd name="T42" fmla="*/ 2147483647 w 92"/>
                  <a:gd name="T43" fmla="*/ 2147483647 h 408"/>
                  <a:gd name="T44" fmla="*/ 2147483647 w 92"/>
                  <a:gd name="T45" fmla="*/ 2147483647 h 408"/>
                  <a:gd name="T46" fmla="*/ 2147483647 w 92"/>
                  <a:gd name="T47" fmla="*/ 2147483647 h 408"/>
                  <a:gd name="T48" fmla="*/ 2147483647 w 92"/>
                  <a:gd name="T49" fmla="*/ 2147483647 h 408"/>
                  <a:gd name="T50" fmla="*/ 2044055037 w 92"/>
                  <a:gd name="T51" fmla="*/ 2147483647 h 408"/>
                  <a:gd name="T52" fmla="*/ 1832619620 w 92"/>
                  <a:gd name="T53" fmla="*/ 2147483647 h 408"/>
                  <a:gd name="T54" fmla="*/ 1515412726 w 92"/>
                  <a:gd name="T55" fmla="*/ 2147483647 h 408"/>
                  <a:gd name="T56" fmla="*/ 1268720040 w 92"/>
                  <a:gd name="T57" fmla="*/ 2147483647 h 408"/>
                  <a:gd name="T58" fmla="*/ 951513146 w 92"/>
                  <a:gd name="T59" fmla="*/ 2147483647 h 408"/>
                  <a:gd name="T60" fmla="*/ 634306251 w 92"/>
                  <a:gd name="T61" fmla="*/ 2147483647 h 408"/>
                  <a:gd name="T62" fmla="*/ 317206894 w 92"/>
                  <a:gd name="T63" fmla="*/ 2147483647 h 408"/>
                  <a:gd name="T64" fmla="*/ 0 w 92"/>
                  <a:gd name="T65" fmla="*/ 2147483647 h 40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2"/>
                  <a:gd name="T100" fmla="*/ 0 h 408"/>
                  <a:gd name="T101" fmla="*/ 92 w 92"/>
                  <a:gd name="T102" fmla="*/ 408 h 408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2" h="408">
                    <a:moveTo>
                      <a:pt x="0" y="0"/>
                    </a:moveTo>
                    <a:lnTo>
                      <a:pt x="9" y="1"/>
                    </a:lnTo>
                    <a:lnTo>
                      <a:pt x="18" y="4"/>
                    </a:lnTo>
                    <a:lnTo>
                      <a:pt x="27" y="10"/>
                    </a:lnTo>
                    <a:lnTo>
                      <a:pt x="36" y="16"/>
                    </a:lnTo>
                    <a:lnTo>
                      <a:pt x="43" y="24"/>
                    </a:lnTo>
                    <a:lnTo>
                      <a:pt x="52" y="35"/>
                    </a:lnTo>
                    <a:lnTo>
                      <a:pt x="58" y="47"/>
                    </a:lnTo>
                    <a:lnTo>
                      <a:pt x="66" y="60"/>
                    </a:lnTo>
                    <a:lnTo>
                      <a:pt x="71" y="74"/>
                    </a:lnTo>
                    <a:lnTo>
                      <a:pt x="76" y="89"/>
                    </a:lnTo>
                    <a:lnTo>
                      <a:pt x="82" y="106"/>
                    </a:lnTo>
                    <a:lnTo>
                      <a:pt x="85" y="125"/>
                    </a:lnTo>
                    <a:lnTo>
                      <a:pt x="88" y="144"/>
                    </a:lnTo>
                    <a:lnTo>
                      <a:pt x="90" y="163"/>
                    </a:lnTo>
                    <a:lnTo>
                      <a:pt x="92" y="183"/>
                    </a:lnTo>
                    <a:lnTo>
                      <a:pt x="92" y="204"/>
                    </a:lnTo>
                    <a:lnTo>
                      <a:pt x="92" y="225"/>
                    </a:lnTo>
                    <a:lnTo>
                      <a:pt x="90" y="245"/>
                    </a:lnTo>
                    <a:lnTo>
                      <a:pt x="88" y="265"/>
                    </a:lnTo>
                    <a:lnTo>
                      <a:pt x="85" y="283"/>
                    </a:lnTo>
                    <a:lnTo>
                      <a:pt x="82" y="301"/>
                    </a:lnTo>
                    <a:lnTo>
                      <a:pt x="76" y="318"/>
                    </a:lnTo>
                    <a:lnTo>
                      <a:pt x="71" y="333"/>
                    </a:lnTo>
                    <a:lnTo>
                      <a:pt x="65" y="348"/>
                    </a:lnTo>
                    <a:lnTo>
                      <a:pt x="58" y="361"/>
                    </a:lnTo>
                    <a:lnTo>
                      <a:pt x="52" y="373"/>
                    </a:lnTo>
                    <a:lnTo>
                      <a:pt x="43" y="383"/>
                    </a:lnTo>
                    <a:lnTo>
                      <a:pt x="36" y="392"/>
                    </a:lnTo>
                    <a:lnTo>
                      <a:pt x="27" y="399"/>
                    </a:lnTo>
                    <a:lnTo>
                      <a:pt x="18" y="404"/>
                    </a:lnTo>
                    <a:lnTo>
                      <a:pt x="9" y="407"/>
                    </a:lnTo>
                    <a:lnTo>
                      <a:pt x="0" y="408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4" name="Line 51"/>
              <p:cNvSpPr>
                <a:spLocks noChangeShapeType="1"/>
              </p:cNvSpPr>
              <p:nvPr/>
            </p:nvSpPr>
            <p:spPr bwMode="auto">
              <a:xfrm flipH="1">
                <a:off x="6267450" y="3568701"/>
                <a:ext cx="222250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5" name="Line 52"/>
              <p:cNvSpPr>
                <a:spLocks noChangeShapeType="1"/>
              </p:cNvSpPr>
              <p:nvPr/>
            </p:nvSpPr>
            <p:spPr bwMode="auto">
              <a:xfrm flipH="1">
                <a:off x="6267450" y="3697288"/>
                <a:ext cx="222250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6" name="Freeform 197"/>
              <p:cNvSpPr>
                <a:spLocks noEditPoints="1"/>
              </p:cNvSpPr>
              <p:nvPr/>
            </p:nvSpPr>
            <p:spPr bwMode="auto">
              <a:xfrm>
                <a:off x="6302375" y="3381376"/>
                <a:ext cx="60325" cy="82550"/>
              </a:xfrm>
              <a:custGeom>
                <a:avLst/>
                <a:gdLst>
                  <a:gd name="T0" fmla="*/ 2147483647 w 189"/>
                  <a:gd name="T1" fmla="*/ 0 h 258"/>
                  <a:gd name="T2" fmla="*/ 2147483647 w 189"/>
                  <a:gd name="T3" fmla="*/ 65520063 h 258"/>
                  <a:gd name="T4" fmla="*/ 2147483647 w 189"/>
                  <a:gd name="T5" fmla="*/ 131040126 h 258"/>
                  <a:gd name="T6" fmla="*/ 2147483647 w 189"/>
                  <a:gd name="T7" fmla="*/ 294840443 h 258"/>
                  <a:gd name="T8" fmla="*/ 2147483647 w 189"/>
                  <a:gd name="T9" fmla="*/ 524058756 h 258"/>
                  <a:gd name="T10" fmla="*/ 2147483647 w 189"/>
                  <a:gd name="T11" fmla="*/ 589578819 h 258"/>
                  <a:gd name="T12" fmla="*/ 2147483647 w 189"/>
                  <a:gd name="T13" fmla="*/ 786139008 h 258"/>
                  <a:gd name="T14" fmla="*/ 2147483647 w 189"/>
                  <a:gd name="T15" fmla="*/ 1244780089 h 258"/>
                  <a:gd name="T16" fmla="*/ 2147483647 w 189"/>
                  <a:gd name="T17" fmla="*/ 2147483647 h 258"/>
                  <a:gd name="T18" fmla="*/ 2147483647 w 189"/>
                  <a:gd name="T19" fmla="*/ 2147483647 h 258"/>
                  <a:gd name="T20" fmla="*/ 2147483647 w 189"/>
                  <a:gd name="T21" fmla="*/ 2147483647 h 258"/>
                  <a:gd name="T22" fmla="*/ 2147483647 w 189"/>
                  <a:gd name="T23" fmla="*/ 2147483647 h 258"/>
                  <a:gd name="T24" fmla="*/ 2147483647 w 189"/>
                  <a:gd name="T25" fmla="*/ 2147483647 h 258"/>
                  <a:gd name="T26" fmla="*/ 1658334250 w 189"/>
                  <a:gd name="T27" fmla="*/ 2147483647 h 258"/>
                  <a:gd name="T28" fmla="*/ 650374996 w 189"/>
                  <a:gd name="T29" fmla="*/ 2147483647 h 258"/>
                  <a:gd name="T30" fmla="*/ 260088844 w 189"/>
                  <a:gd name="T31" fmla="*/ 2147483647 h 258"/>
                  <a:gd name="T32" fmla="*/ 32498258 w 189"/>
                  <a:gd name="T33" fmla="*/ 2147483647 h 258"/>
                  <a:gd name="T34" fmla="*/ 0 w 189"/>
                  <a:gd name="T35" fmla="*/ 2147483647 h 258"/>
                  <a:gd name="T36" fmla="*/ 292689240 w 189"/>
                  <a:gd name="T37" fmla="*/ 2147483647 h 258"/>
                  <a:gd name="T38" fmla="*/ 942962418 w 189"/>
                  <a:gd name="T39" fmla="*/ 2147483647 h 258"/>
                  <a:gd name="T40" fmla="*/ 1723432904 w 189"/>
                  <a:gd name="T41" fmla="*/ 2147483647 h 258"/>
                  <a:gd name="T42" fmla="*/ 2147483647 w 189"/>
                  <a:gd name="T43" fmla="*/ 2147483647 h 258"/>
                  <a:gd name="T44" fmla="*/ 2147483647 w 189"/>
                  <a:gd name="T45" fmla="*/ 2147483647 h 258"/>
                  <a:gd name="T46" fmla="*/ 2147483647 w 189"/>
                  <a:gd name="T47" fmla="*/ 2147483647 h 258"/>
                  <a:gd name="T48" fmla="*/ 2147483647 w 189"/>
                  <a:gd name="T49" fmla="*/ 2147483647 h 258"/>
                  <a:gd name="T50" fmla="*/ 2147483647 w 189"/>
                  <a:gd name="T51" fmla="*/ 2147483647 h 258"/>
                  <a:gd name="T52" fmla="*/ 2147483647 w 189"/>
                  <a:gd name="T53" fmla="*/ 2147483647 h 258"/>
                  <a:gd name="T54" fmla="*/ 2147483647 w 189"/>
                  <a:gd name="T55" fmla="*/ 2147483647 h 258"/>
                  <a:gd name="T56" fmla="*/ 2147483647 w 189"/>
                  <a:gd name="T57" fmla="*/ 2147483647 h 258"/>
                  <a:gd name="T58" fmla="*/ 2147483647 w 189"/>
                  <a:gd name="T59" fmla="*/ 2147483647 h 258"/>
                  <a:gd name="T60" fmla="*/ 2147483647 w 189"/>
                  <a:gd name="T61" fmla="*/ 2147483647 h 258"/>
                  <a:gd name="T62" fmla="*/ 2147483647 w 189"/>
                  <a:gd name="T63" fmla="*/ 2147483647 h 258"/>
                  <a:gd name="T64" fmla="*/ 2147483647 w 189"/>
                  <a:gd name="T65" fmla="*/ 2147483647 h 258"/>
                  <a:gd name="T66" fmla="*/ 2147483647 w 189"/>
                  <a:gd name="T67" fmla="*/ 2147483647 h 258"/>
                  <a:gd name="T68" fmla="*/ 2147483647 w 189"/>
                  <a:gd name="T69" fmla="*/ 2147483647 h 258"/>
                  <a:gd name="T70" fmla="*/ 2147483647 w 189"/>
                  <a:gd name="T71" fmla="*/ 2147483647 h 258"/>
                  <a:gd name="T72" fmla="*/ 2147483647 w 189"/>
                  <a:gd name="T73" fmla="*/ 2147483647 h 258"/>
                  <a:gd name="T74" fmla="*/ 2147483647 w 189"/>
                  <a:gd name="T75" fmla="*/ 2147483647 h 258"/>
                  <a:gd name="T76" fmla="*/ 2147483647 w 189"/>
                  <a:gd name="T77" fmla="*/ 2147483647 h 258"/>
                  <a:gd name="T78" fmla="*/ 2147483647 w 189"/>
                  <a:gd name="T79" fmla="*/ 2147483647 h 258"/>
                  <a:gd name="T80" fmla="*/ 2147483647 w 189"/>
                  <a:gd name="T81" fmla="*/ 2147483647 h 258"/>
                  <a:gd name="T82" fmla="*/ 2147483647 w 189"/>
                  <a:gd name="T83" fmla="*/ 2147483647 h 258"/>
                  <a:gd name="T84" fmla="*/ 2147483647 w 189"/>
                  <a:gd name="T85" fmla="*/ 2147483647 h 258"/>
                  <a:gd name="T86" fmla="*/ 2147483647 w 189"/>
                  <a:gd name="T87" fmla="*/ 2147483647 h 258"/>
                  <a:gd name="T88" fmla="*/ 1593337733 w 189"/>
                  <a:gd name="T89" fmla="*/ 2147483647 h 258"/>
                  <a:gd name="T90" fmla="*/ 1235651657 w 189"/>
                  <a:gd name="T91" fmla="*/ 2147483647 h 258"/>
                  <a:gd name="T92" fmla="*/ 1073057908 w 189"/>
                  <a:gd name="T93" fmla="*/ 2147483647 h 258"/>
                  <a:gd name="T94" fmla="*/ 1040559331 w 189"/>
                  <a:gd name="T95" fmla="*/ 2147483647 h 258"/>
                  <a:gd name="T96" fmla="*/ 1300648493 w 189"/>
                  <a:gd name="T97" fmla="*/ 2147483647 h 258"/>
                  <a:gd name="T98" fmla="*/ 1885924835 w 189"/>
                  <a:gd name="T99" fmla="*/ 2147483647 h 258"/>
                  <a:gd name="T100" fmla="*/ 2147483647 w 189"/>
                  <a:gd name="T101" fmla="*/ 2147483647 h 258"/>
                  <a:gd name="T102" fmla="*/ 2147483647 w 189"/>
                  <a:gd name="T103" fmla="*/ 2147483647 h 25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189"/>
                  <a:gd name="T157" fmla="*/ 0 h 258"/>
                  <a:gd name="T158" fmla="*/ 189 w 189"/>
                  <a:gd name="T159" fmla="*/ 258 h 258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189" h="258">
                    <a:moveTo>
                      <a:pt x="189" y="3"/>
                    </a:moveTo>
                    <a:lnTo>
                      <a:pt x="187" y="0"/>
                    </a:lnTo>
                    <a:lnTo>
                      <a:pt x="186" y="0"/>
                    </a:lnTo>
                    <a:lnTo>
                      <a:pt x="183" y="1"/>
                    </a:lnTo>
                    <a:lnTo>
                      <a:pt x="179" y="2"/>
                    </a:lnTo>
                    <a:lnTo>
                      <a:pt x="176" y="3"/>
                    </a:lnTo>
                    <a:lnTo>
                      <a:pt x="172" y="3"/>
                    </a:lnTo>
                    <a:lnTo>
                      <a:pt x="169" y="4"/>
                    </a:lnTo>
                    <a:lnTo>
                      <a:pt x="157" y="6"/>
                    </a:lnTo>
                    <a:lnTo>
                      <a:pt x="150" y="8"/>
                    </a:lnTo>
                    <a:lnTo>
                      <a:pt x="139" y="9"/>
                    </a:lnTo>
                    <a:lnTo>
                      <a:pt x="131" y="10"/>
                    </a:lnTo>
                    <a:lnTo>
                      <a:pt x="131" y="16"/>
                    </a:lnTo>
                    <a:lnTo>
                      <a:pt x="135" y="16"/>
                    </a:lnTo>
                    <a:lnTo>
                      <a:pt x="138" y="16"/>
                    </a:lnTo>
                    <a:lnTo>
                      <a:pt x="145" y="16"/>
                    </a:lnTo>
                    <a:lnTo>
                      <a:pt x="150" y="18"/>
                    </a:lnTo>
                    <a:lnTo>
                      <a:pt x="151" y="20"/>
                    </a:lnTo>
                    <a:lnTo>
                      <a:pt x="152" y="21"/>
                    </a:lnTo>
                    <a:lnTo>
                      <a:pt x="153" y="24"/>
                    </a:lnTo>
                    <a:lnTo>
                      <a:pt x="153" y="27"/>
                    </a:lnTo>
                    <a:lnTo>
                      <a:pt x="152" y="32"/>
                    </a:lnTo>
                    <a:lnTo>
                      <a:pt x="151" y="38"/>
                    </a:lnTo>
                    <a:lnTo>
                      <a:pt x="147" y="51"/>
                    </a:lnTo>
                    <a:lnTo>
                      <a:pt x="133" y="106"/>
                    </a:lnTo>
                    <a:lnTo>
                      <a:pt x="132" y="111"/>
                    </a:lnTo>
                    <a:lnTo>
                      <a:pt x="130" y="106"/>
                    </a:lnTo>
                    <a:lnTo>
                      <a:pt x="129" y="101"/>
                    </a:lnTo>
                    <a:lnTo>
                      <a:pt x="126" y="98"/>
                    </a:lnTo>
                    <a:lnTo>
                      <a:pt x="123" y="95"/>
                    </a:lnTo>
                    <a:lnTo>
                      <a:pt x="120" y="93"/>
                    </a:lnTo>
                    <a:lnTo>
                      <a:pt x="117" y="92"/>
                    </a:lnTo>
                    <a:lnTo>
                      <a:pt x="113" y="91"/>
                    </a:lnTo>
                    <a:lnTo>
                      <a:pt x="107" y="90"/>
                    </a:lnTo>
                    <a:lnTo>
                      <a:pt x="100" y="91"/>
                    </a:lnTo>
                    <a:lnTo>
                      <a:pt x="90" y="93"/>
                    </a:lnTo>
                    <a:lnTo>
                      <a:pt x="82" y="96"/>
                    </a:lnTo>
                    <a:lnTo>
                      <a:pt x="73" y="100"/>
                    </a:lnTo>
                    <a:lnTo>
                      <a:pt x="66" y="104"/>
                    </a:lnTo>
                    <a:lnTo>
                      <a:pt x="58" y="111"/>
                    </a:lnTo>
                    <a:lnTo>
                      <a:pt x="51" y="116"/>
                    </a:lnTo>
                    <a:lnTo>
                      <a:pt x="43" y="123"/>
                    </a:lnTo>
                    <a:lnTo>
                      <a:pt x="32" y="136"/>
                    </a:lnTo>
                    <a:lnTo>
                      <a:pt x="20" y="151"/>
                    </a:lnTo>
                    <a:lnTo>
                      <a:pt x="16" y="159"/>
                    </a:lnTo>
                    <a:lnTo>
                      <a:pt x="11" y="166"/>
                    </a:lnTo>
                    <a:lnTo>
                      <a:pt x="8" y="175"/>
                    </a:lnTo>
                    <a:lnTo>
                      <a:pt x="5" y="182"/>
                    </a:lnTo>
                    <a:lnTo>
                      <a:pt x="3" y="191"/>
                    </a:lnTo>
                    <a:lnTo>
                      <a:pt x="1" y="198"/>
                    </a:lnTo>
                    <a:lnTo>
                      <a:pt x="0" y="206"/>
                    </a:lnTo>
                    <a:lnTo>
                      <a:pt x="0" y="213"/>
                    </a:lnTo>
                    <a:lnTo>
                      <a:pt x="0" y="224"/>
                    </a:lnTo>
                    <a:lnTo>
                      <a:pt x="2" y="232"/>
                    </a:lnTo>
                    <a:lnTo>
                      <a:pt x="5" y="240"/>
                    </a:lnTo>
                    <a:lnTo>
                      <a:pt x="9" y="246"/>
                    </a:lnTo>
                    <a:lnTo>
                      <a:pt x="16" y="250"/>
                    </a:lnTo>
                    <a:lnTo>
                      <a:pt x="22" y="255"/>
                    </a:lnTo>
                    <a:lnTo>
                      <a:pt x="29" y="257"/>
                    </a:lnTo>
                    <a:lnTo>
                      <a:pt x="38" y="257"/>
                    </a:lnTo>
                    <a:lnTo>
                      <a:pt x="45" y="257"/>
                    </a:lnTo>
                    <a:lnTo>
                      <a:pt x="53" y="256"/>
                    </a:lnTo>
                    <a:lnTo>
                      <a:pt x="59" y="254"/>
                    </a:lnTo>
                    <a:lnTo>
                      <a:pt x="67" y="250"/>
                    </a:lnTo>
                    <a:lnTo>
                      <a:pt x="73" y="246"/>
                    </a:lnTo>
                    <a:lnTo>
                      <a:pt x="80" y="241"/>
                    </a:lnTo>
                    <a:lnTo>
                      <a:pt x="85" y="235"/>
                    </a:lnTo>
                    <a:lnTo>
                      <a:pt x="90" y="229"/>
                    </a:lnTo>
                    <a:lnTo>
                      <a:pt x="101" y="214"/>
                    </a:lnTo>
                    <a:lnTo>
                      <a:pt x="104" y="211"/>
                    </a:lnTo>
                    <a:lnTo>
                      <a:pt x="103" y="216"/>
                    </a:lnTo>
                    <a:lnTo>
                      <a:pt x="101" y="231"/>
                    </a:lnTo>
                    <a:lnTo>
                      <a:pt x="100" y="240"/>
                    </a:lnTo>
                    <a:lnTo>
                      <a:pt x="100" y="244"/>
                    </a:lnTo>
                    <a:lnTo>
                      <a:pt x="101" y="247"/>
                    </a:lnTo>
                    <a:lnTo>
                      <a:pt x="102" y="250"/>
                    </a:lnTo>
                    <a:lnTo>
                      <a:pt x="104" y="253"/>
                    </a:lnTo>
                    <a:lnTo>
                      <a:pt x="106" y="255"/>
                    </a:lnTo>
                    <a:lnTo>
                      <a:pt x="109" y="257"/>
                    </a:lnTo>
                    <a:lnTo>
                      <a:pt x="113" y="257"/>
                    </a:lnTo>
                    <a:lnTo>
                      <a:pt x="116" y="258"/>
                    </a:lnTo>
                    <a:lnTo>
                      <a:pt x="120" y="257"/>
                    </a:lnTo>
                    <a:lnTo>
                      <a:pt x="125" y="256"/>
                    </a:lnTo>
                    <a:lnTo>
                      <a:pt x="131" y="254"/>
                    </a:lnTo>
                    <a:lnTo>
                      <a:pt x="137" y="249"/>
                    </a:lnTo>
                    <a:lnTo>
                      <a:pt x="142" y="246"/>
                    </a:lnTo>
                    <a:lnTo>
                      <a:pt x="148" y="242"/>
                    </a:lnTo>
                    <a:lnTo>
                      <a:pt x="153" y="237"/>
                    </a:lnTo>
                    <a:lnTo>
                      <a:pt x="158" y="231"/>
                    </a:lnTo>
                    <a:lnTo>
                      <a:pt x="167" y="221"/>
                    </a:lnTo>
                    <a:lnTo>
                      <a:pt x="169" y="217"/>
                    </a:lnTo>
                    <a:lnTo>
                      <a:pt x="170" y="216"/>
                    </a:lnTo>
                    <a:lnTo>
                      <a:pt x="168" y="214"/>
                    </a:lnTo>
                    <a:lnTo>
                      <a:pt x="165" y="212"/>
                    </a:lnTo>
                    <a:lnTo>
                      <a:pt x="163" y="215"/>
                    </a:lnTo>
                    <a:lnTo>
                      <a:pt x="153" y="226"/>
                    </a:lnTo>
                    <a:lnTo>
                      <a:pt x="146" y="232"/>
                    </a:lnTo>
                    <a:lnTo>
                      <a:pt x="142" y="235"/>
                    </a:lnTo>
                    <a:lnTo>
                      <a:pt x="140" y="237"/>
                    </a:lnTo>
                    <a:lnTo>
                      <a:pt x="137" y="238"/>
                    </a:lnTo>
                    <a:lnTo>
                      <a:pt x="135" y="238"/>
                    </a:lnTo>
                    <a:lnTo>
                      <a:pt x="132" y="238"/>
                    </a:lnTo>
                    <a:lnTo>
                      <a:pt x="130" y="237"/>
                    </a:lnTo>
                    <a:lnTo>
                      <a:pt x="129" y="234"/>
                    </a:lnTo>
                    <a:lnTo>
                      <a:pt x="129" y="231"/>
                    </a:lnTo>
                    <a:lnTo>
                      <a:pt x="130" y="223"/>
                    </a:lnTo>
                    <a:lnTo>
                      <a:pt x="133" y="212"/>
                    </a:lnTo>
                    <a:lnTo>
                      <a:pt x="136" y="196"/>
                    </a:lnTo>
                    <a:lnTo>
                      <a:pt x="141" y="181"/>
                    </a:lnTo>
                    <a:lnTo>
                      <a:pt x="189" y="3"/>
                    </a:lnTo>
                    <a:close/>
                    <a:moveTo>
                      <a:pt x="109" y="99"/>
                    </a:moveTo>
                    <a:lnTo>
                      <a:pt x="114" y="99"/>
                    </a:lnTo>
                    <a:lnTo>
                      <a:pt x="117" y="100"/>
                    </a:lnTo>
                    <a:lnTo>
                      <a:pt x="119" y="102"/>
                    </a:lnTo>
                    <a:lnTo>
                      <a:pt x="121" y="106"/>
                    </a:lnTo>
                    <a:lnTo>
                      <a:pt x="123" y="109"/>
                    </a:lnTo>
                    <a:lnTo>
                      <a:pt x="124" y="113"/>
                    </a:lnTo>
                    <a:lnTo>
                      <a:pt x="125" y="117"/>
                    </a:lnTo>
                    <a:lnTo>
                      <a:pt x="125" y="123"/>
                    </a:lnTo>
                    <a:lnTo>
                      <a:pt x="125" y="124"/>
                    </a:lnTo>
                    <a:lnTo>
                      <a:pt x="124" y="139"/>
                    </a:lnTo>
                    <a:lnTo>
                      <a:pt x="121" y="153"/>
                    </a:lnTo>
                    <a:lnTo>
                      <a:pt x="116" y="169"/>
                    </a:lnTo>
                    <a:lnTo>
                      <a:pt x="109" y="186"/>
                    </a:lnTo>
                    <a:lnTo>
                      <a:pt x="103" y="198"/>
                    </a:lnTo>
                    <a:lnTo>
                      <a:pt x="97" y="209"/>
                    </a:lnTo>
                    <a:lnTo>
                      <a:pt x="90" y="218"/>
                    </a:lnTo>
                    <a:lnTo>
                      <a:pt x="83" y="226"/>
                    </a:lnTo>
                    <a:lnTo>
                      <a:pt x="75" y="231"/>
                    </a:lnTo>
                    <a:lnTo>
                      <a:pt x="68" y="235"/>
                    </a:lnTo>
                    <a:lnTo>
                      <a:pt x="60" y="239"/>
                    </a:lnTo>
                    <a:lnTo>
                      <a:pt x="53" y="239"/>
                    </a:lnTo>
                    <a:lnTo>
                      <a:pt x="49" y="239"/>
                    </a:lnTo>
                    <a:lnTo>
                      <a:pt x="44" y="238"/>
                    </a:lnTo>
                    <a:lnTo>
                      <a:pt x="41" y="235"/>
                    </a:lnTo>
                    <a:lnTo>
                      <a:pt x="38" y="232"/>
                    </a:lnTo>
                    <a:lnTo>
                      <a:pt x="35" y="229"/>
                    </a:lnTo>
                    <a:lnTo>
                      <a:pt x="34" y="225"/>
                    </a:lnTo>
                    <a:lnTo>
                      <a:pt x="33" y="219"/>
                    </a:lnTo>
                    <a:lnTo>
                      <a:pt x="32" y="214"/>
                    </a:lnTo>
                    <a:lnTo>
                      <a:pt x="32" y="213"/>
                    </a:lnTo>
                    <a:lnTo>
                      <a:pt x="32" y="212"/>
                    </a:lnTo>
                    <a:lnTo>
                      <a:pt x="34" y="200"/>
                    </a:lnTo>
                    <a:lnTo>
                      <a:pt x="36" y="188"/>
                    </a:lnTo>
                    <a:lnTo>
                      <a:pt x="40" y="175"/>
                    </a:lnTo>
                    <a:lnTo>
                      <a:pt x="45" y="161"/>
                    </a:lnTo>
                    <a:lnTo>
                      <a:pt x="52" y="147"/>
                    </a:lnTo>
                    <a:lnTo>
                      <a:pt x="58" y="135"/>
                    </a:lnTo>
                    <a:lnTo>
                      <a:pt x="66" y="125"/>
                    </a:lnTo>
                    <a:lnTo>
                      <a:pt x="74" y="115"/>
                    </a:lnTo>
                    <a:lnTo>
                      <a:pt x="83" y="109"/>
                    </a:lnTo>
                    <a:lnTo>
                      <a:pt x="91" y="103"/>
                    </a:lnTo>
                    <a:lnTo>
                      <a:pt x="101" y="100"/>
                    </a:lnTo>
                    <a:lnTo>
                      <a:pt x="109" y="9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21" name="Group 259270"/>
            <p:cNvGrpSpPr>
              <a:grpSpLocks/>
            </p:cNvGrpSpPr>
            <p:nvPr/>
          </p:nvGrpSpPr>
          <p:grpSpPr bwMode="auto">
            <a:xfrm>
              <a:off x="3932238" y="4224338"/>
              <a:ext cx="349250" cy="603250"/>
              <a:chOff x="4324350" y="4127501"/>
              <a:chExt cx="349250" cy="603250"/>
            </a:xfrm>
          </p:grpSpPr>
          <p:sp>
            <p:nvSpPr>
              <p:cNvPr id="39157" name="Rectangle 27"/>
              <p:cNvSpPr>
                <a:spLocks noChangeArrowheads="1"/>
              </p:cNvSpPr>
              <p:nvPr/>
            </p:nvSpPr>
            <p:spPr bwMode="auto">
              <a:xfrm>
                <a:off x="4403725" y="4127501"/>
                <a:ext cx="269875" cy="603250"/>
              </a:xfrm>
              <a:prstGeom prst="rect">
                <a:avLst/>
              </a:prstGeom>
              <a:noFill/>
              <a:ln w="5">
                <a:solidFill>
                  <a:srgbClr val="373435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sl-SI" altLang="en-US" sz="1800">
                  <a:latin typeface="Verdana" pitchFamily="34" charset="0"/>
                </a:endParaRPr>
              </a:p>
            </p:txBody>
          </p:sp>
          <p:sp>
            <p:nvSpPr>
              <p:cNvPr id="39158" name="Freeform 101"/>
              <p:cNvSpPr>
                <a:spLocks/>
              </p:cNvSpPr>
              <p:nvPr/>
            </p:nvSpPr>
            <p:spPr bwMode="auto">
              <a:xfrm>
                <a:off x="4470400" y="4576763"/>
                <a:ext cx="149225" cy="79375"/>
              </a:xfrm>
              <a:custGeom>
                <a:avLst/>
                <a:gdLst>
                  <a:gd name="T0" fmla="*/ 0 w 471"/>
                  <a:gd name="T1" fmla="*/ 2147483647 h 251"/>
                  <a:gd name="T2" fmla="*/ 95359844 w 471"/>
                  <a:gd name="T3" fmla="*/ 2147483647 h 251"/>
                  <a:gd name="T4" fmla="*/ 349819518 w 471"/>
                  <a:gd name="T5" fmla="*/ 2147483647 h 251"/>
                  <a:gd name="T6" fmla="*/ 922278934 w 471"/>
                  <a:gd name="T7" fmla="*/ 2087296230 h 251"/>
                  <a:gd name="T8" fmla="*/ 1717378249 w 471"/>
                  <a:gd name="T9" fmla="*/ 1423165605 h 251"/>
                  <a:gd name="T10" fmla="*/ 2147483647 w 471"/>
                  <a:gd name="T11" fmla="*/ 885540705 h 251"/>
                  <a:gd name="T12" fmla="*/ 2147483647 w 471"/>
                  <a:gd name="T13" fmla="*/ 474421845 h 251"/>
                  <a:gd name="T14" fmla="*/ 2147483647 w 471"/>
                  <a:gd name="T15" fmla="*/ 158107410 h 251"/>
                  <a:gd name="T16" fmla="*/ 2147483647 w 471"/>
                  <a:gd name="T17" fmla="*/ 0 h 251"/>
                  <a:gd name="T18" fmla="*/ 2147483647 w 471"/>
                  <a:gd name="T19" fmla="*/ 0 h 251"/>
                  <a:gd name="T20" fmla="*/ 2147483647 w 471"/>
                  <a:gd name="T21" fmla="*/ 158107410 h 251"/>
                  <a:gd name="T22" fmla="*/ 2147483647 w 471"/>
                  <a:gd name="T23" fmla="*/ 474421845 h 251"/>
                  <a:gd name="T24" fmla="*/ 2147483647 w 471"/>
                  <a:gd name="T25" fmla="*/ 885540705 h 251"/>
                  <a:gd name="T26" fmla="*/ 2147483647 w 471"/>
                  <a:gd name="T27" fmla="*/ 1423165605 h 251"/>
                  <a:gd name="T28" fmla="*/ 2147483647 w 471"/>
                  <a:gd name="T29" fmla="*/ 2087296230 h 251"/>
                  <a:gd name="T30" fmla="*/ 2147483647 w 471"/>
                  <a:gd name="T31" fmla="*/ 2147483647 h 251"/>
                  <a:gd name="T32" fmla="*/ 2147483647 w 471"/>
                  <a:gd name="T33" fmla="*/ 2147483647 h 251"/>
                  <a:gd name="T34" fmla="*/ 2147483647 w 471"/>
                  <a:gd name="T35" fmla="*/ 2147483647 h 251"/>
                  <a:gd name="T36" fmla="*/ 2147483647 w 471"/>
                  <a:gd name="T37" fmla="*/ 2147483647 h 251"/>
                  <a:gd name="T38" fmla="*/ 2147483647 w 471"/>
                  <a:gd name="T39" fmla="*/ 2147483647 h 251"/>
                  <a:gd name="T40" fmla="*/ 2147483647 w 471"/>
                  <a:gd name="T41" fmla="*/ 2147483647 h 251"/>
                  <a:gd name="T42" fmla="*/ 2147483647 w 471"/>
                  <a:gd name="T43" fmla="*/ 2147483647 h 251"/>
                  <a:gd name="T44" fmla="*/ 2147483647 w 471"/>
                  <a:gd name="T45" fmla="*/ 2147483647 h 251"/>
                  <a:gd name="T46" fmla="*/ 2147483647 w 471"/>
                  <a:gd name="T47" fmla="*/ 2147483647 h 251"/>
                  <a:gd name="T48" fmla="*/ 2147483647 w 471"/>
                  <a:gd name="T49" fmla="*/ 2147483647 h 251"/>
                  <a:gd name="T50" fmla="*/ 2147483647 w 471"/>
                  <a:gd name="T51" fmla="*/ 2147483647 h 251"/>
                  <a:gd name="T52" fmla="*/ 2147483647 w 471"/>
                  <a:gd name="T53" fmla="*/ 2147483647 h 251"/>
                  <a:gd name="T54" fmla="*/ 2147483647 w 471"/>
                  <a:gd name="T55" fmla="*/ 2147483647 h 251"/>
                  <a:gd name="T56" fmla="*/ 2147483647 w 471"/>
                  <a:gd name="T57" fmla="*/ 2147483647 h 251"/>
                  <a:gd name="T58" fmla="*/ 2147483647 w 471"/>
                  <a:gd name="T59" fmla="*/ 2147483647 h 251"/>
                  <a:gd name="T60" fmla="*/ 2147483647 w 471"/>
                  <a:gd name="T61" fmla="*/ 2147483647 h 251"/>
                  <a:gd name="T62" fmla="*/ 1717378249 w 471"/>
                  <a:gd name="T63" fmla="*/ 2147483647 h 251"/>
                  <a:gd name="T64" fmla="*/ 922278934 w 471"/>
                  <a:gd name="T65" fmla="*/ 2147483647 h 251"/>
                  <a:gd name="T66" fmla="*/ 349819518 w 471"/>
                  <a:gd name="T67" fmla="*/ 2147483647 h 251"/>
                  <a:gd name="T68" fmla="*/ 95359844 w 471"/>
                  <a:gd name="T69" fmla="*/ 2147483647 h 251"/>
                  <a:gd name="T70" fmla="*/ 0 w 471"/>
                  <a:gd name="T71" fmla="*/ 2147483647 h 25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71"/>
                  <a:gd name="T109" fmla="*/ 0 h 251"/>
                  <a:gd name="T110" fmla="*/ 471 w 471"/>
                  <a:gd name="T111" fmla="*/ 251 h 251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71" h="251">
                    <a:moveTo>
                      <a:pt x="0" y="125"/>
                    </a:moveTo>
                    <a:lnTo>
                      <a:pt x="0" y="119"/>
                    </a:lnTo>
                    <a:lnTo>
                      <a:pt x="1" y="113"/>
                    </a:lnTo>
                    <a:lnTo>
                      <a:pt x="3" y="106"/>
                    </a:lnTo>
                    <a:lnTo>
                      <a:pt x="5" y="100"/>
                    </a:lnTo>
                    <a:lnTo>
                      <a:pt x="11" y="88"/>
                    </a:lnTo>
                    <a:lnTo>
                      <a:pt x="18" y="76"/>
                    </a:lnTo>
                    <a:lnTo>
                      <a:pt x="29" y="66"/>
                    </a:lnTo>
                    <a:lnTo>
                      <a:pt x="41" y="55"/>
                    </a:lnTo>
                    <a:lnTo>
                      <a:pt x="54" y="45"/>
                    </a:lnTo>
                    <a:lnTo>
                      <a:pt x="69" y="36"/>
                    </a:lnTo>
                    <a:lnTo>
                      <a:pt x="86" y="28"/>
                    </a:lnTo>
                    <a:lnTo>
                      <a:pt x="104" y="21"/>
                    </a:lnTo>
                    <a:lnTo>
                      <a:pt x="124" y="15"/>
                    </a:lnTo>
                    <a:lnTo>
                      <a:pt x="144" y="9"/>
                    </a:lnTo>
                    <a:lnTo>
                      <a:pt x="166" y="5"/>
                    </a:lnTo>
                    <a:lnTo>
                      <a:pt x="189" y="2"/>
                    </a:lnTo>
                    <a:lnTo>
                      <a:pt x="212" y="0"/>
                    </a:lnTo>
                    <a:lnTo>
                      <a:pt x="235" y="0"/>
                    </a:lnTo>
                    <a:lnTo>
                      <a:pt x="260" y="0"/>
                    </a:lnTo>
                    <a:lnTo>
                      <a:pt x="283" y="2"/>
                    </a:lnTo>
                    <a:lnTo>
                      <a:pt x="306" y="5"/>
                    </a:lnTo>
                    <a:lnTo>
                      <a:pt x="327" y="9"/>
                    </a:lnTo>
                    <a:lnTo>
                      <a:pt x="348" y="15"/>
                    </a:lnTo>
                    <a:lnTo>
                      <a:pt x="367" y="21"/>
                    </a:lnTo>
                    <a:lnTo>
                      <a:pt x="386" y="28"/>
                    </a:lnTo>
                    <a:lnTo>
                      <a:pt x="403" y="36"/>
                    </a:lnTo>
                    <a:lnTo>
                      <a:pt x="418" y="45"/>
                    </a:lnTo>
                    <a:lnTo>
                      <a:pt x="431" y="55"/>
                    </a:lnTo>
                    <a:lnTo>
                      <a:pt x="443" y="66"/>
                    </a:lnTo>
                    <a:lnTo>
                      <a:pt x="453" y="76"/>
                    </a:lnTo>
                    <a:lnTo>
                      <a:pt x="461" y="88"/>
                    </a:lnTo>
                    <a:lnTo>
                      <a:pt x="467" y="100"/>
                    </a:lnTo>
                    <a:lnTo>
                      <a:pt x="469" y="106"/>
                    </a:lnTo>
                    <a:lnTo>
                      <a:pt x="470" y="113"/>
                    </a:lnTo>
                    <a:lnTo>
                      <a:pt x="471" y="119"/>
                    </a:lnTo>
                    <a:lnTo>
                      <a:pt x="471" y="125"/>
                    </a:lnTo>
                    <a:lnTo>
                      <a:pt x="471" y="132"/>
                    </a:lnTo>
                    <a:lnTo>
                      <a:pt x="470" y="138"/>
                    </a:lnTo>
                    <a:lnTo>
                      <a:pt x="469" y="145"/>
                    </a:lnTo>
                    <a:lnTo>
                      <a:pt x="467" y="151"/>
                    </a:lnTo>
                    <a:lnTo>
                      <a:pt x="461" y="163"/>
                    </a:lnTo>
                    <a:lnTo>
                      <a:pt x="453" y="174"/>
                    </a:lnTo>
                    <a:lnTo>
                      <a:pt x="443" y="185"/>
                    </a:lnTo>
                    <a:lnTo>
                      <a:pt x="431" y="196"/>
                    </a:lnTo>
                    <a:lnTo>
                      <a:pt x="418" y="205"/>
                    </a:lnTo>
                    <a:lnTo>
                      <a:pt x="403" y="215"/>
                    </a:lnTo>
                    <a:lnTo>
                      <a:pt x="386" y="222"/>
                    </a:lnTo>
                    <a:lnTo>
                      <a:pt x="367" y="230"/>
                    </a:lnTo>
                    <a:lnTo>
                      <a:pt x="348" y="236"/>
                    </a:lnTo>
                    <a:lnTo>
                      <a:pt x="327" y="241"/>
                    </a:lnTo>
                    <a:lnTo>
                      <a:pt x="306" y="246"/>
                    </a:lnTo>
                    <a:lnTo>
                      <a:pt x="283" y="249"/>
                    </a:lnTo>
                    <a:lnTo>
                      <a:pt x="260" y="251"/>
                    </a:lnTo>
                    <a:lnTo>
                      <a:pt x="235" y="251"/>
                    </a:lnTo>
                    <a:lnTo>
                      <a:pt x="212" y="251"/>
                    </a:lnTo>
                    <a:lnTo>
                      <a:pt x="189" y="249"/>
                    </a:lnTo>
                    <a:lnTo>
                      <a:pt x="166" y="246"/>
                    </a:lnTo>
                    <a:lnTo>
                      <a:pt x="144" y="241"/>
                    </a:lnTo>
                    <a:lnTo>
                      <a:pt x="124" y="236"/>
                    </a:lnTo>
                    <a:lnTo>
                      <a:pt x="104" y="230"/>
                    </a:lnTo>
                    <a:lnTo>
                      <a:pt x="86" y="222"/>
                    </a:lnTo>
                    <a:lnTo>
                      <a:pt x="69" y="215"/>
                    </a:lnTo>
                    <a:lnTo>
                      <a:pt x="54" y="205"/>
                    </a:lnTo>
                    <a:lnTo>
                      <a:pt x="41" y="196"/>
                    </a:lnTo>
                    <a:lnTo>
                      <a:pt x="29" y="185"/>
                    </a:lnTo>
                    <a:lnTo>
                      <a:pt x="18" y="174"/>
                    </a:lnTo>
                    <a:lnTo>
                      <a:pt x="11" y="163"/>
                    </a:lnTo>
                    <a:lnTo>
                      <a:pt x="5" y="151"/>
                    </a:lnTo>
                    <a:lnTo>
                      <a:pt x="3" y="145"/>
                    </a:lnTo>
                    <a:lnTo>
                      <a:pt x="1" y="138"/>
                    </a:lnTo>
                    <a:lnTo>
                      <a:pt x="0" y="132"/>
                    </a:lnTo>
                    <a:lnTo>
                      <a:pt x="0" y="125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59" name="Freeform 102"/>
              <p:cNvSpPr>
                <a:spLocks/>
              </p:cNvSpPr>
              <p:nvPr/>
            </p:nvSpPr>
            <p:spPr bwMode="auto">
              <a:xfrm>
                <a:off x="4470400" y="4511676"/>
                <a:ext cx="149225" cy="39688"/>
              </a:xfrm>
              <a:custGeom>
                <a:avLst/>
                <a:gdLst>
                  <a:gd name="T0" fmla="*/ 0 w 471"/>
                  <a:gd name="T1" fmla="*/ 2147483647 h 126"/>
                  <a:gd name="T2" fmla="*/ 0 w 471"/>
                  <a:gd name="T3" fmla="*/ 2147483647 h 126"/>
                  <a:gd name="T4" fmla="*/ 31820093 w 471"/>
                  <a:gd name="T5" fmla="*/ 2147483647 h 126"/>
                  <a:gd name="T6" fmla="*/ 95359844 w 471"/>
                  <a:gd name="T7" fmla="*/ 2147483647 h 126"/>
                  <a:gd name="T8" fmla="*/ 158999713 w 471"/>
                  <a:gd name="T9" fmla="*/ 2147483647 h 126"/>
                  <a:gd name="T10" fmla="*/ 349819518 w 471"/>
                  <a:gd name="T11" fmla="*/ 2147483647 h 126"/>
                  <a:gd name="T12" fmla="*/ 572459416 w 471"/>
                  <a:gd name="T13" fmla="*/ 2147483647 h 126"/>
                  <a:gd name="T14" fmla="*/ 922278934 w 471"/>
                  <a:gd name="T15" fmla="*/ 2031327910 h 126"/>
                  <a:gd name="T16" fmla="*/ 1303918545 w 471"/>
                  <a:gd name="T17" fmla="*/ 1750053384 h 126"/>
                  <a:gd name="T18" fmla="*/ 1717378249 w 471"/>
                  <a:gd name="T19" fmla="*/ 1437526134 h 126"/>
                  <a:gd name="T20" fmla="*/ 2147483647 w 471"/>
                  <a:gd name="T21" fmla="*/ 1124998883 h 126"/>
                  <a:gd name="T22" fmla="*/ 2147483647 w 471"/>
                  <a:gd name="T23" fmla="*/ 906329027 h 126"/>
                  <a:gd name="T24" fmla="*/ 2147483647 w 471"/>
                  <a:gd name="T25" fmla="*/ 687559952 h 126"/>
                  <a:gd name="T26" fmla="*/ 2147483647 w 471"/>
                  <a:gd name="T27" fmla="*/ 468790876 h 126"/>
                  <a:gd name="T28" fmla="*/ 2147483647 w 471"/>
                  <a:gd name="T29" fmla="*/ 312527251 h 126"/>
                  <a:gd name="T30" fmla="*/ 2147483647 w 471"/>
                  <a:gd name="T31" fmla="*/ 187516350 h 126"/>
                  <a:gd name="T32" fmla="*/ 2147483647 w 471"/>
                  <a:gd name="T33" fmla="*/ 62505450 h 126"/>
                  <a:gd name="T34" fmla="*/ 2147483647 w 471"/>
                  <a:gd name="T35" fmla="*/ 0 h 126"/>
                  <a:gd name="T36" fmla="*/ 2147483647 w 471"/>
                  <a:gd name="T37" fmla="*/ 0 h 126"/>
                  <a:gd name="T38" fmla="*/ 2147483647 w 471"/>
                  <a:gd name="T39" fmla="*/ 0 h 126"/>
                  <a:gd name="T40" fmla="*/ 2147483647 w 471"/>
                  <a:gd name="T41" fmla="*/ 62505450 h 126"/>
                  <a:gd name="T42" fmla="*/ 2147483647 w 471"/>
                  <a:gd name="T43" fmla="*/ 187516350 h 126"/>
                  <a:gd name="T44" fmla="*/ 2147483647 w 471"/>
                  <a:gd name="T45" fmla="*/ 312527251 h 126"/>
                  <a:gd name="T46" fmla="*/ 2147483647 w 471"/>
                  <a:gd name="T47" fmla="*/ 468790876 h 126"/>
                  <a:gd name="T48" fmla="*/ 2147483647 w 471"/>
                  <a:gd name="T49" fmla="*/ 687559952 h 126"/>
                  <a:gd name="T50" fmla="*/ 2147483647 w 471"/>
                  <a:gd name="T51" fmla="*/ 906329027 h 126"/>
                  <a:gd name="T52" fmla="*/ 2147483647 w 471"/>
                  <a:gd name="T53" fmla="*/ 1124998883 h 126"/>
                  <a:gd name="T54" fmla="*/ 2147483647 w 471"/>
                  <a:gd name="T55" fmla="*/ 1437526134 h 126"/>
                  <a:gd name="T56" fmla="*/ 2147483647 w 471"/>
                  <a:gd name="T57" fmla="*/ 1750053384 h 126"/>
                  <a:gd name="T58" fmla="*/ 2147483647 w 471"/>
                  <a:gd name="T59" fmla="*/ 2031327910 h 126"/>
                  <a:gd name="T60" fmla="*/ 2147483647 w 471"/>
                  <a:gd name="T61" fmla="*/ 2147483647 h 126"/>
                  <a:gd name="T62" fmla="*/ 2147483647 w 471"/>
                  <a:gd name="T63" fmla="*/ 2147483647 h 126"/>
                  <a:gd name="T64" fmla="*/ 2147483647 w 471"/>
                  <a:gd name="T65" fmla="*/ 2147483647 h 126"/>
                  <a:gd name="T66" fmla="*/ 2147483647 w 471"/>
                  <a:gd name="T67" fmla="*/ 2147483647 h 126"/>
                  <a:gd name="T68" fmla="*/ 2147483647 w 471"/>
                  <a:gd name="T69" fmla="*/ 2147483647 h 126"/>
                  <a:gd name="T70" fmla="*/ 2147483647 w 471"/>
                  <a:gd name="T71" fmla="*/ 2147483647 h 126"/>
                  <a:gd name="T72" fmla="*/ 2147483647 w 471"/>
                  <a:gd name="T73" fmla="*/ 2147483647 h 12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71"/>
                  <a:gd name="T112" fmla="*/ 0 h 126"/>
                  <a:gd name="T113" fmla="*/ 471 w 471"/>
                  <a:gd name="T114" fmla="*/ 126 h 12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71" h="126">
                    <a:moveTo>
                      <a:pt x="0" y="126"/>
                    </a:moveTo>
                    <a:lnTo>
                      <a:pt x="0" y="119"/>
                    </a:lnTo>
                    <a:lnTo>
                      <a:pt x="1" y="113"/>
                    </a:lnTo>
                    <a:lnTo>
                      <a:pt x="3" y="107"/>
                    </a:lnTo>
                    <a:lnTo>
                      <a:pt x="5" y="100"/>
                    </a:lnTo>
                    <a:lnTo>
                      <a:pt x="11" y="89"/>
                    </a:lnTo>
                    <a:lnTo>
                      <a:pt x="18" y="77"/>
                    </a:lnTo>
                    <a:lnTo>
                      <a:pt x="29" y="65"/>
                    </a:lnTo>
                    <a:lnTo>
                      <a:pt x="41" y="56"/>
                    </a:lnTo>
                    <a:lnTo>
                      <a:pt x="54" y="46"/>
                    </a:lnTo>
                    <a:lnTo>
                      <a:pt x="69" y="36"/>
                    </a:lnTo>
                    <a:lnTo>
                      <a:pt x="86" y="29"/>
                    </a:lnTo>
                    <a:lnTo>
                      <a:pt x="104" y="22"/>
                    </a:lnTo>
                    <a:lnTo>
                      <a:pt x="124" y="15"/>
                    </a:lnTo>
                    <a:lnTo>
                      <a:pt x="144" y="10"/>
                    </a:lnTo>
                    <a:lnTo>
                      <a:pt x="166" y="6"/>
                    </a:lnTo>
                    <a:lnTo>
                      <a:pt x="189" y="2"/>
                    </a:lnTo>
                    <a:lnTo>
                      <a:pt x="212" y="0"/>
                    </a:lnTo>
                    <a:lnTo>
                      <a:pt x="235" y="0"/>
                    </a:lnTo>
                    <a:lnTo>
                      <a:pt x="260" y="0"/>
                    </a:lnTo>
                    <a:lnTo>
                      <a:pt x="283" y="2"/>
                    </a:lnTo>
                    <a:lnTo>
                      <a:pt x="306" y="6"/>
                    </a:lnTo>
                    <a:lnTo>
                      <a:pt x="327" y="10"/>
                    </a:lnTo>
                    <a:lnTo>
                      <a:pt x="348" y="15"/>
                    </a:lnTo>
                    <a:lnTo>
                      <a:pt x="367" y="22"/>
                    </a:lnTo>
                    <a:lnTo>
                      <a:pt x="386" y="29"/>
                    </a:lnTo>
                    <a:lnTo>
                      <a:pt x="403" y="36"/>
                    </a:lnTo>
                    <a:lnTo>
                      <a:pt x="418" y="46"/>
                    </a:lnTo>
                    <a:lnTo>
                      <a:pt x="431" y="56"/>
                    </a:lnTo>
                    <a:lnTo>
                      <a:pt x="443" y="65"/>
                    </a:lnTo>
                    <a:lnTo>
                      <a:pt x="453" y="77"/>
                    </a:lnTo>
                    <a:lnTo>
                      <a:pt x="461" y="89"/>
                    </a:lnTo>
                    <a:lnTo>
                      <a:pt x="467" y="100"/>
                    </a:lnTo>
                    <a:lnTo>
                      <a:pt x="469" y="107"/>
                    </a:lnTo>
                    <a:lnTo>
                      <a:pt x="470" y="113"/>
                    </a:lnTo>
                    <a:lnTo>
                      <a:pt x="471" y="119"/>
                    </a:lnTo>
                    <a:lnTo>
                      <a:pt x="471" y="126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60" name="Line 103"/>
              <p:cNvSpPr>
                <a:spLocks noChangeShapeType="1"/>
              </p:cNvSpPr>
              <p:nvPr/>
            </p:nvSpPr>
            <p:spPr bwMode="auto">
              <a:xfrm>
                <a:off x="4470400" y="4551363"/>
                <a:ext cx="0" cy="65088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61" name="Line 104"/>
              <p:cNvSpPr>
                <a:spLocks noChangeShapeType="1"/>
              </p:cNvSpPr>
              <p:nvPr/>
            </p:nvSpPr>
            <p:spPr bwMode="auto">
              <a:xfrm>
                <a:off x="4619625" y="4551363"/>
                <a:ext cx="0" cy="65088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62" name="Freeform 105"/>
              <p:cNvSpPr>
                <a:spLocks/>
              </p:cNvSpPr>
              <p:nvPr/>
            </p:nvSpPr>
            <p:spPr bwMode="auto">
              <a:xfrm>
                <a:off x="4479925" y="4408488"/>
                <a:ext cx="130175" cy="60325"/>
              </a:xfrm>
              <a:custGeom>
                <a:avLst/>
                <a:gdLst>
                  <a:gd name="T0" fmla="*/ 32473239 w 408"/>
                  <a:gd name="T1" fmla="*/ 2147483647 h 186"/>
                  <a:gd name="T2" fmla="*/ 324834164 w 408"/>
                  <a:gd name="T3" fmla="*/ 2147483647 h 186"/>
                  <a:gd name="T4" fmla="*/ 779459504 w 408"/>
                  <a:gd name="T5" fmla="*/ 1671657642 h 186"/>
                  <a:gd name="T6" fmla="*/ 1526547229 w 408"/>
                  <a:gd name="T7" fmla="*/ 1159914830 h 186"/>
                  <a:gd name="T8" fmla="*/ 2147483647 w 408"/>
                  <a:gd name="T9" fmla="*/ 716439808 h 186"/>
                  <a:gd name="T10" fmla="*/ 2147483647 w 408"/>
                  <a:gd name="T11" fmla="*/ 341126848 h 186"/>
                  <a:gd name="T12" fmla="*/ 2147483647 w 408"/>
                  <a:gd name="T13" fmla="*/ 136429528 h 186"/>
                  <a:gd name="T14" fmla="*/ 2147483647 w 408"/>
                  <a:gd name="T15" fmla="*/ 0 h 186"/>
                  <a:gd name="T16" fmla="*/ 2147483647 w 408"/>
                  <a:gd name="T17" fmla="*/ 0 h 186"/>
                  <a:gd name="T18" fmla="*/ 2147483647 w 408"/>
                  <a:gd name="T19" fmla="*/ 136429528 h 186"/>
                  <a:gd name="T20" fmla="*/ 2147483647 w 408"/>
                  <a:gd name="T21" fmla="*/ 341126848 h 186"/>
                  <a:gd name="T22" fmla="*/ 2147483647 w 408"/>
                  <a:gd name="T23" fmla="*/ 716439808 h 186"/>
                  <a:gd name="T24" fmla="*/ 2147483647 w 408"/>
                  <a:gd name="T25" fmla="*/ 1159914830 h 186"/>
                  <a:gd name="T26" fmla="*/ 2147483647 w 408"/>
                  <a:gd name="T27" fmla="*/ 1671657642 h 186"/>
                  <a:gd name="T28" fmla="*/ 2147483647 w 408"/>
                  <a:gd name="T29" fmla="*/ 2147483647 h 186"/>
                  <a:gd name="T30" fmla="*/ 2147483647 w 408"/>
                  <a:gd name="T31" fmla="*/ 2147483647 h 186"/>
                  <a:gd name="T32" fmla="*/ 2147483647 w 408"/>
                  <a:gd name="T33" fmla="*/ 2147483647 h 186"/>
                  <a:gd name="T34" fmla="*/ 2147483647 w 408"/>
                  <a:gd name="T35" fmla="*/ 2147483647 h 186"/>
                  <a:gd name="T36" fmla="*/ 2147483647 w 408"/>
                  <a:gd name="T37" fmla="*/ 2147483647 h 186"/>
                  <a:gd name="T38" fmla="*/ 2147483647 w 408"/>
                  <a:gd name="T39" fmla="*/ 2147483647 h 186"/>
                  <a:gd name="T40" fmla="*/ 2147483647 w 408"/>
                  <a:gd name="T41" fmla="*/ 2147483647 h 186"/>
                  <a:gd name="T42" fmla="*/ 2147483647 w 408"/>
                  <a:gd name="T43" fmla="*/ 2147483647 h 186"/>
                  <a:gd name="T44" fmla="*/ 2147483647 w 408"/>
                  <a:gd name="T45" fmla="*/ 2147483647 h 186"/>
                  <a:gd name="T46" fmla="*/ 2147483647 w 408"/>
                  <a:gd name="T47" fmla="*/ 2147483647 h 186"/>
                  <a:gd name="T48" fmla="*/ 2147483647 w 408"/>
                  <a:gd name="T49" fmla="*/ 2147483647 h 186"/>
                  <a:gd name="T50" fmla="*/ 2147483647 w 408"/>
                  <a:gd name="T51" fmla="*/ 2147483647 h 186"/>
                  <a:gd name="T52" fmla="*/ 2147483647 w 408"/>
                  <a:gd name="T53" fmla="*/ 2147483647 h 186"/>
                  <a:gd name="T54" fmla="*/ 2147483647 w 408"/>
                  <a:gd name="T55" fmla="*/ 2147483647 h 186"/>
                  <a:gd name="T56" fmla="*/ 1526547229 w 408"/>
                  <a:gd name="T57" fmla="*/ 2147483647 h 186"/>
                  <a:gd name="T58" fmla="*/ 779459504 w 408"/>
                  <a:gd name="T59" fmla="*/ 2147483647 h 186"/>
                  <a:gd name="T60" fmla="*/ 324834164 w 408"/>
                  <a:gd name="T61" fmla="*/ 2147483647 h 186"/>
                  <a:gd name="T62" fmla="*/ 32473239 w 408"/>
                  <a:gd name="T63" fmla="*/ 2147483647 h 18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08"/>
                  <a:gd name="T97" fmla="*/ 0 h 186"/>
                  <a:gd name="T98" fmla="*/ 408 w 408"/>
                  <a:gd name="T99" fmla="*/ 186 h 18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08" h="186">
                    <a:moveTo>
                      <a:pt x="0" y="92"/>
                    </a:moveTo>
                    <a:lnTo>
                      <a:pt x="1" y="83"/>
                    </a:lnTo>
                    <a:lnTo>
                      <a:pt x="4" y="74"/>
                    </a:lnTo>
                    <a:lnTo>
                      <a:pt x="10" y="65"/>
                    </a:lnTo>
                    <a:lnTo>
                      <a:pt x="16" y="56"/>
                    </a:lnTo>
                    <a:lnTo>
                      <a:pt x="24" y="49"/>
                    </a:lnTo>
                    <a:lnTo>
                      <a:pt x="35" y="40"/>
                    </a:lnTo>
                    <a:lnTo>
                      <a:pt x="47" y="34"/>
                    </a:lnTo>
                    <a:lnTo>
                      <a:pt x="60" y="26"/>
                    </a:lnTo>
                    <a:lnTo>
                      <a:pt x="75" y="21"/>
                    </a:lnTo>
                    <a:lnTo>
                      <a:pt x="91" y="16"/>
                    </a:lnTo>
                    <a:lnTo>
                      <a:pt x="108" y="10"/>
                    </a:lnTo>
                    <a:lnTo>
                      <a:pt x="125" y="7"/>
                    </a:lnTo>
                    <a:lnTo>
                      <a:pt x="144" y="4"/>
                    </a:lnTo>
                    <a:lnTo>
                      <a:pt x="163" y="2"/>
                    </a:lnTo>
                    <a:lnTo>
                      <a:pt x="183" y="0"/>
                    </a:lnTo>
                    <a:lnTo>
                      <a:pt x="204" y="0"/>
                    </a:lnTo>
                    <a:lnTo>
                      <a:pt x="225" y="0"/>
                    </a:lnTo>
                    <a:lnTo>
                      <a:pt x="246" y="2"/>
                    </a:lnTo>
                    <a:lnTo>
                      <a:pt x="265" y="4"/>
                    </a:lnTo>
                    <a:lnTo>
                      <a:pt x="283" y="7"/>
                    </a:lnTo>
                    <a:lnTo>
                      <a:pt x="301" y="10"/>
                    </a:lnTo>
                    <a:lnTo>
                      <a:pt x="318" y="16"/>
                    </a:lnTo>
                    <a:lnTo>
                      <a:pt x="334" y="21"/>
                    </a:lnTo>
                    <a:lnTo>
                      <a:pt x="348" y="26"/>
                    </a:lnTo>
                    <a:lnTo>
                      <a:pt x="362" y="34"/>
                    </a:lnTo>
                    <a:lnTo>
                      <a:pt x="374" y="40"/>
                    </a:lnTo>
                    <a:lnTo>
                      <a:pt x="383" y="49"/>
                    </a:lnTo>
                    <a:lnTo>
                      <a:pt x="392" y="56"/>
                    </a:lnTo>
                    <a:lnTo>
                      <a:pt x="399" y="65"/>
                    </a:lnTo>
                    <a:lnTo>
                      <a:pt x="405" y="74"/>
                    </a:lnTo>
                    <a:lnTo>
                      <a:pt x="407" y="83"/>
                    </a:lnTo>
                    <a:lnTo>
                      <a:pt x="408" y="92"/>
                    </a:lnTo>
                    <a:lnTo>
                      <a:pt x="407" y="102"/>
                    </a:lnTo>
                    <a:lnTo>
                      <a:pt x="405" y="111"/>
                    </a:lnTo>
                    <a:lnTo>
                      <a:pt x="399" y="120"/>
                    </a:lnTo>
                    <a:lnTo>
                      <a:pt x="392" y="128"/>
                    </a:lnTo>
                    <a:lnTo>
                      <a:pt x="383" y="137"/>
                    </a:lnTo>
                    <a:lnTo>
                      <a:pt x="374" y="144"/>
                    </a:lnTo>
                    <a:lnTo>
                      <a:pt x="362" y="152"/>
                    </a:lnTo>
                    <a:lnTo>
                      <a:pt x="348" y="158"/>
                    </a:lnTo>
                    <a:lnTo>
                      <a:pt x="334" y="165"/>
                    </a:lnTo>
                    <a:lnTo>
                      <a:pt x="318" y="170"/>
                    </a:lnTo>
                    <a:lnTo>
                      <a:pt x="301" y="174"/>
                    </a:lnTo>
                    <a:lnTo>
                      <a:pt x="283" y="178"/>
                    </a:lnTo>
                    <a:lnTo>
                      <a:pt x="265" y="182"/>
                    </a:lnTo>
                    <a:lnTo>
                      <a:pt x="245" y="184"/>
                    </a:lnTo>
                    <a:lnTo>
                      <a:pt x="225" y="185"/>
                    </a:lnTo>
                    <a:lnTo>
                      <a:pt x="204" y="186"/>
                    </a:lnTo>
                    <a:lnTo>
                      <a:pt x="183" y="185"/>
                    </a:lnTo>
                    <a:lnTo>
                      <a:pt x="163" y="184"/>
                    </a:lnTo>
                    <a:lnTo>
                      <a:pt x="144" y="182"/>
                    </a:lnTo>
                    <a:lnTo>
                      <a:pt x="125" y="178"/>
                    </a:lnTo>
                    <a:lnTo>
                      <a:pt x="108" y="174"/>
                    </a:lnTo>
                    <a:lnTo>
                      <a:pt x="91" y="170"/>
                    </a:lnTo>
                    <a:lnTo>
                      <a:pt x="75" y="165"/>
                    </a:lnTo>
                    <a:lnTo>
                      <a:pt x="60" y="158"/>
                    </a:lnTo>
                    <a:lnTo>
                      <a:pt x="47" y="152"/>
                    </a:lnTo>
                    <a:lnTo>
                      <a:pt x="35" y="144"/>
                    </a:lnTo>
                    <a:lnTo>
                      <a:pt x="24" y="137"/>
                    </a:lnTo>
                    <a:lnTo>
                      <a:pt x="16" y="128"/>
                    </a:lnTo>
                    <a:lnTo>
                      <a:pt x="10" y="120"/>
                    </a:lnTo>
                    <a:lnTo>
                      <a:pt x="4" y="111"/>
                    </a:lnTo>
                    <a:lnTo>
                      <a:pt x="1" y="102"/>
                    </a:lnTo>
                    <a:lnTo>
                      <a:pt x="0" y="92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63" name="Freeform 106"/>
              <p:cNvSpPr>
                <a:spLocks/>
              </p:cNvSpPr>
              <p:nvPr/>
            </p:nvSpPr>
            <p:spPr bwMode="auto">
              <a:xfrm>
                <a:off x="4479925" y="4186238"/>
                <a:ext cx="130175" cy="28575"/>
              </a:xfrm>
              <a:custGeom>
                <a:avLst/>
                <a:gdLst>
                  <a:gd name="T0" fmla="*/ 0 w 408"/>
                  <a:gd name="T1" fmla="*/ 2147483647 h 92"/>
                  <a:gd name="T2" fmla="*/ 32473239 w 408"/>
                  <a:gd name="T3" fmla="*/ 2147483647 h 92"/>
                  <a:gd name="T4" fmla="*/ 129892954 w 408"/>
                  <a:gd name="T5" fmla="*/ 2147483647 h 92"/>
                  <a:gd name="T6" fmla="*/ 324834164 w 408"/>
                  <a:gd name="T7" fmla="*/ 1947653364 h 92"/>
                  <a:gd name="T8" fmla="*/ 519673596 w 408"/>
                  <a:gd name="T9" fmla="*/ 1677920273 h 92"/>
                  <a:gd name="T10" fmla="*/ 779459504 w 408"/>
                  <a:gd name="T11" fmla="*/ 1468192197 h 92"/>
                  <a:gd name="T12" fmla="*/ 1136766907 w 408"/>
                  <a:gd name="T13" fmla="*/ 1228558209 h 92"/>
                  <a:gd name="T14" fmla="*/ 1526547229 w 408"/>
                  <a:gd name="T15" fmla="*/ 1018733848 h 92"/>
                  <a:gd name="T16" fmla="*/ 1948699330 w 408"/>
                  <a:gd name="T17" fmla="*/ 809005771 h 92"/>
                  <a:gd name="T18" fmla="*/ 2147483647 w 408"/>
                  <a:gd name="T19" fmla="*/ 629280514 h 92"/>
                  <a:gd name="T20" fmla="*/ 2147483647 w 408"/>
                  <a:gd name="T21" fmla="*/ 479460857 h 92"/>
                  <a:gd name="T22" fmla="*/ 2147483647 w 408"/>
                  <a:gd name="T23" fmla="*/ 329641511 h 92"/>
                  <a:gd name="T24" fmla="*/ 2147483647 w 408"/>
                  <a:gd name="T25" fmla="*/ 209728076 h 92"/>
                  <a:gd name="T26" fmla="*/ 2147483647 w 408"/>
                  <a:gd name="T27" fmla="*/ 119817149 h 92"/>
                  <a:gd name="T28" fmla="*/ 2147483647 w 408"/>
                  <a:gd name="T29" fmla="*/ 59908419 h 92"/>
                  <a:gd name="T30" fmla="*/ 2147483647 w 408"/>
                  <a:gd name="T31" fmla="*/ 30002508 h 92"/>
                  <a:gd name="T32" fmla="*/ 2147483647 w 408"/>
                  <a:gd name="T33" fmla="*/ 0 h 92"/>
                  <a:gd name="T34" fmla="*/ 2147483647 w 408"/>
                  <a:gd name="T35" fmla="*/ 30002508 h 92"/>
                  <a:gd name="T36" fmla="*/ 2147483647 w 408"/>
                  <a:gd name="T37" fmla="*/ 59908419 h 92"/>
                  <a:gd name="T38" fmla="*/ 2147483647 w 408"/>
                  <a:gd name="T39" fmla="*/ 119817149 h 92"/>
                  <a:gd name="T40" fmla="*/ 2147483647 w 408"/>
                  <a:gd name="T41" fmla="*/ 209728076 h 92"/>
                  <a:gd name="T42" fmla="*/ 2147483647 w 408"/>
                  <a:gd name="T43" fmla="*/ 329641511 h 92"/>
                  <a:gd name="T44" fmla="*/ 2147483647 w 408"/>
                  <a:gd name="T45" fmla="*/ 479460857 h 92"/>
                  <a:gd name="T46" fmla="*/ 2147483647 w 408"/>
                  <a:gd name="T47" fmla="*/ 629280514 h 92"/>
                  <a:gd name="T48" fmla="*/ 2147483647 w 408"/>
                  <a:gd name="T49" fmla="*/ 809005771 h 92"/>
                  <a:gd name="T50" fmla="*/ 2147483647 w 408"/>
                  <a:gd name="T51" fmla="*/ 1018733848 h 92"/>
                  <a:gd name="T52" fmla="*/ 2147483647 w 408"/>
                  <a:gd name="T53" fmla="*/ 1228558209 h 92"/>
                  <a:gd name="T54" fmla="*/ 2147483647 w 408"/>
                  <a:gd name="T55" fmla="*/ 1468192197 h 92"/>
                  <a:gd name="T56" fmla="*/ 2147483647 w 408"/>
                  <a:gd name="T57" fmla="*/ 1677920273 h 92"/>
                  <a:gd name="T58" fmla="*/ 2147483647 w 408"/>
                  <a:gd name="T59" fmla="*/ 1947653364 h 92"/>
                  <a:gd name="T60" fmla="*/ 2147483647 w 408"/>
                  <a:gd name="T61" fmla="*/ 2147483647 h 92"/>
                  <a:gd name="T62" fmla="*/ 2147483647 w 408"/>
                  <a:gd name="T63" fmla="*/ 2147483647 h 92"/>
                  <a:gd name="T64" fmla="*/ 2147483647 w 408"/>
                  <a:gd name="T65" fmla="*/ 2147483647 h 9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08"/>
                  <a:gd name="T100" fmla="*/ 0 h 92"/>
                  <a:gd name="T101" fmla="*/ 408 w 408"/>
                  <a:gd name="T102" fmla="*/ 92 h 9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08" h="92">
                    <a:moveTo>
                      <a:pt x="0" y="92"/>
                    </a:moveTo>
                    <a:lnTo>
                      <a:pt x="1" y="83"/>
                    </a:lnTo>
                    <a:lnTo>
                      <a:pt x="4" y="74"/>
                    </a:lnTo>
                    <a:lnTo>
                      <a:pt x="10" y="65"/>
                    </a:lnTo>
                    <a:lnTo>
                      <a:pt x="16" y="56"/>
                    </a:lnTo>
                    <a:lnTo>
                      <a:pt x="24" y="49"/>
                    </a:lnTo>
                    <a:lnTo>
                      <a:pt x="35" y="41"/>
                    </a:lnTo>
                    <a:lnTo>
                      <a:pt x="47" y="34"/>
                    </a:lnTo>
                    <a:lnTo>
                      <a:pt x="60" y="27"/>
                    </a:lnTo>
                    <a:lnTo>
                      <a:pt x="75" y="21"/>
                    </a:lnTo>
                    <a:lnTo>
                      <a:pt x="91" y="16"/>
                    </a:lnTo>
                    <a:lnTo>
                      <a:pt x="108" y="11"/>
                    </a:lnTo>
                    <a:lnTo>
                      <a:pt x="125" y="7"/>
                    </a:lnTo>
                    <a:lnTo>
                      <a:pt x="144" y="4"/>
                    </a:lnTo>
                    <a:lnTo>
                      <a:pt x="163" y="2"/>
                    </a:lnTo>
                    <a:lnTo>
                      <a:pt x="183" y="1"/>
                    </a:lnTo>
                    <a:lnTo>
                      <a:pt x="204" y="0"/>
                    </a:lnTo>
                    <a:lnTo>
                      <a:pt x="225" y="1"/>
                    </a:lnTo>
                    <a:lnTo>
                      <a:pt x="246" y="2"/>
                    </a:lnTo>
                    <a:lnTo>
                      <a:pt x="265" y="4"/>
                    </a:lnTo>
                    <a:lnTo>
                      <a:pt x="283" y="7"/>
                    </a:lnTo>
                    <a:lnTo>
                      <a:pt x="301" y="11"/>
                    </a:lnTo>
                    <a:lnTo>
                      <a:pt x="318" y="16"/>
                    </a:lnTo>
                    <a:lnTo>
                      <a:pt x="334" y="21"/>
                    </a:lnTo>
                    <a:lnTo>
                      <a:pt x="348" y="27"/>
                    </a:lnTo>
                    <a:lnTo>
                      <a:pt x="362" y="34"/>
                    </a:lnTo>
                    <a:lnTo>
                      <a:pt x="374" y="41"/>
                    </a:lnTo>
                    <a:lnTo>
                      <a:pt x="383" y="49"/>
                    </a:lnTo>
                    <a:lnTo>
                      <a:pt x="392" y="56"/>
                    </a:lnTo>
                    <a:lnTo>
                      <a:pt x="399" y="65"/>
                    </a:lnTo>
                    <a:lnTo>
                      <a:pt x="405" y="74"/>
                    </a:lnTo>
                    <a:lnTo>
                      <a:pt x="407" y="83"/>
                    </a:lnTo>
                    <a:lnTo>
                      <a:pt x="408" y="92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64" name="Line 107"/>
              <p:cNvSpPr>
                <a:spLocks noChangeShapeType="1"/>
              </p:cNvSpPr>
              <p:nvPr/>
            </p:nvSpPr>
            <p:spPr bwMode="auto">
              <a:xfrm>
                <a:off x="4479925" y="4214813"/>
                <a:ext cx="0" cy="223838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65" name="Line 108"/>
              <p:cNvSpPr>
                <a:spLocks noChangeShapeType="1"/>
              </p:cNvSpPr>
              <p:nvPr/>
            </p:nvSpPr>
            <p:spPr bwMode="auto">
              <a:xfrm>
                <a:off x="4610100" y="4214813"/>
                <a:ext cx="0" cy="223838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66" name="Freeform 198"/>
              <p:cNvSpPr>
                <a:spLocks noEditPoints="1"/>
              </p:cNvSpPr>
              <p:nvPr/>
            </p:nvSpPr>
            <p:spPr bwMode="auto">
              <a:xfrm>
                <a:off x="4324350" y="4395788"/>
                <a:ext cx="44450" cy="52388"/>
              </a:xfrm>
              <a:custGeom>
                <a:avLst/>
                <a:gdLst>
                  <a:gd name="T0" fmla="*/ 1284505066 w 141"/>
                  <a:gd name="T1" fmla="*/ 2147483647 h 167"/>
                  <a:gd name="T2" fmla="*/ 2147483647 w 141"/>
                  <a:gd name="T3" fmla="*/ 2147483647 h 167"/>
                  <a:gd name="T4" fmla="*/ 2147483647 w 141"/>
                  <a:gd name="T5" fmla="*/ 2147483647 h 167"/>
                  <a:gd name="T6" fmla="*/ 2147483647 w 141"/>
                  <a:gd name="T7" fmla="*/ 2130042437 h 167"/>
                  <a:gd name="T8" fmla="*/ 2147483647 w 141"/>
                  <a:gd name="T9" fmla="*/ 1852236716 h 167"/>
                  <a:gd name="T10" fmla="*/ 2147483647 w 141"/>
                  <a:gd name="T11" fmla="*/ 1481828773 h 167"/>
                  <a:gd name="T12" fmla="*/ 2147483647 w 141"/>
                  <a:gd name="T13" fmla="*/ 1111322329 h 167"/>
                  <a:gd name="T14" fmla="*/ 2147483647 w 141"/>
                  <a:gd name="T15" fmla="*/ 740914387 h 167"/>
                  <a:gd name="T16" fmla="*/ 2147483647 w 141"/>
                  <a:gd name="T17" fmla="*/ 463108351 h 167"/>
                  <a:gd name="T18" fmla="*/ 2147483647 w 141"/>
                  <a:gd name="T19" fmla="*/ 216104264 h 167"/>
                  <a:gd name="T20" fmla="*/ 2147483647 w 141"/>
                  <a:gd name="T21" fmla="*/ 61701771 h 167"/>
                  <a:gd name="T22" fmla="*/ 2147483647 w 141"/>
                  <a:gd name="T23" fmla="*/ 0 h 167"/>
                  <a:gd name="T24" fmla="*/ 2147483647 w 141"/>
                  <a:gd name="T25" fmla="*/ 92601907 h 167"/>
                  <a:gd name="T26" fmla="*/ 2130439952 w 141"/>
                  <a:gd name="T27" fmla="*/ 401308079 h 167"/>
                  <a:gd name="T28" fmla="*/ 1503839966 w 141"/>
                  <a:gd name="T29" fmla="*/ 833516294 h 167"/>
                  <a:gd name="T30" fmla="*/ 908545075 w 141"/>
                  <a:gd name="T31" fmla="*/ 1389226553 h 167"/>
                  <a:gd name="T32" fmla="*/ 501279989 w 141"/>
                  <a:gd name="T33" fmla="*/ 1913938486 h 167"/>
                  <a:gd name="T34" fmla="*/ 250639994 w 141"/>
                  <a:gd name="T35" fmla="*/ 2147483647 h 167"/>
                  <a:gd name="T36" fmla="*/ 62610189 w 141"/>
                  <a:gd name="T37" fmla="*/ 2147483647 h 167"/>
                  <a:gd name="T38" fmla="*/ 0 w 141"/>
                  <a:gd name="T39" fmla="*/ 2147483647 h 167"/>
                  <a:gd name="T40" fmla="*/ 94014902 w 141"/>
                  <a:gd name="T41" fmla="*/ 2147483647 h 167"/>
                  <a:gd name="T42" fmla="*/ 407265086 w 141"/>
                  <a:gd name="T43" fmla="*/ 2147483647 h 167"/>
                  <a:gd name="T44" fmla="*/ 908545075 w 141"/>
                  <a:gd name="T45" fmla="*/ 2147483647 h 167"/>
                  <a:gd name="T46" fmla="*/ 1503839966 w 141"/>
                  <a:gd name="T47" fmla="*/ 2147483647 h 167"/>
                  <a:gd name="T48" fmla="*/ 2130439952 w 141"/>
                  <a:gd name="T49" fmla="*/ 2147483647 h 167"/>
                  <a:gd name="T50" fmla="*/ 2147483647 w 141"/>
                  <a:gd name="T51" fmla="*/ 2147483647 h 167"/>
                  <a:gd name="T52" fmla="*/ 2147483647 w 141"/>
                  <a:gd name="T53" fmla="*/ 2147483647 h 167"/>
                  <a:gd name="T54" fmla="*/ 2147483647 w 141"/>
                  <a:gd name="T55" fmla="*/ 2147483647 h 167"/>
                  <a:gd name="T56" fmla="*/ 2147483647 w 141"/>
                  <a:gd name="T57" fmla="*/ 2147483647 h 167"/>
                  <a:gd name="T58" fmla="*/ 2147483647 w 141"/>
                  <a:gd name="T59" fmla="*/ 2147483647 h 167"/>
                  <a:gd name="T60" fmla="*/ 2147483647 w 141"/>
                  <a:gd name="T61" fmla="*/ 2147483647 h 167"/>
                  <a:gd name="T62" fmla="*/ 2147483647 w 141"/>
                  <a:gd name="T63" fmla="*/ 2147483647 h 167"/>
                  <a:gd name="T64" fmla="*/ 1848494863 w 141"/>
                  <a:gd name="T65" fmla="*/ 2147483647 h 167"/>
                  <a:gd name="T66" fmla="*/ 1472534871 w 141"/>
                  <a:gd name="T67" fmla="*/ 2147483647 h 167"/>
                  <a:gd name="T68" fmla="*/ 1159185069 w 141"/>
                  <a:gd name="T69" fmla="*/ 2147483647 h 167"/>
                  <a:gd name="T70" fmla="*/ 1033865072 w 141"/>
                  <a:gd name="T71" fmla="*/ 2147483647 h 167"/>
                  <a:gd name="T72" fmla="*/ 1033865072 w 141"/>
                  <a:gd name="T73" fmla="*/ 2147483647 h 167"/>
                  <a:gd name="T74" fmla="*/ 1190490479 w 141"/>
                  <a:gd name="T75" fmla="*/ 2147483647 h 167"/>
                  <a:gd name="T76" fmla="*/ 1472534871 w 141"/>
                  <a:gd name="T77" fmla="*/ 2006638896 h 167"/>
                  <a:gd name="T78" fmla="*/ 1785785055 w 141"/>
                  <a:gd name="T79" fmla="*/ 1450928637 h 167"/>
                  <a:gd name="T80" fmla="*/ 2130439952 w 141"/>
                  <a:gd name="T81" fmla="*/ 957018337 h 167"/>
                  <a:gd name="T82" fmla="*/ 2147483647 w 141"/>
                  <a:gd name="T83" fmla="*/ 586512207 h 167"/>
                  <a:gd name="T84" fmla="*/ 2147483647 w 141"/>
                  <a:gd name="T85" fmla="*/ 370407942 h 167"/>
                  <a:gd name="T86" fmla="*/ 2147483647 w 141"/>
                  <a:gd name="T87" fmla="*/ 277806035 h 167"/>
                  <a:gd name="T88" fmla="*/ 2147483647 w 141"/>
                  <a:gd name="T89" fmla="*/ 401308079 h 167"/>
                  <a:gd name="T90" fmla="*/ 2147483647 w 141"/>
                  <a:gd name="T91" fmla="*/ 679114114 h 167"/>
                  <a:gd name="T92" fmla="*/ 2147483647 w 141"/>
                  <a:gd name="T93" fmla="*/ 1018720422 h 167"/>
                  <a:gd name="T94" fmla="*/ 2147483647 w 141"/>
                  <a:gd name="T95" fmla="*/ 1358326416 h 167"/>
                  <a:gd name="T96" fmla="*/ 2147483647 w 141"/>
                  <a:gd name="T97" fmla="*/ 1667032588 h 167"/>
                  <a:gd name="T98" fmla="*/ 2147483647 w 141"/>
                  <a:gd name="T99" fmla="*/ 1944838623 h 167"/>
                  <a:gd name="T100" fmla="*/ 2147483647 w 141"/>
                  <a:gd name="T101" fmla="*/ 2147483647 h 167"/>
                  <a:gd name="T102" fmla="*/ 1190490479 w 141"/>
                  <a:gd name="T103" fmla="*/ 2147483647 h 167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141"/>
                  <a:gd name="T157" fmla="*/ 0 h 167"/>
                  <a:gd name="T158" fmla="*/ 141 w 141"/>
                  <a:gd name="T159" fmla="*/ 167 h 167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141" h="167">
                    <a:moveTo>
                      <a:pt x="35" y="95"/>
                    </a:moveTo>
                    <a:lnTo>
                      <a:pt x="41" y="94"/>
                    </a:lnTo>
                    <a:lnTo>
                      <a:pt x="64" y="89"/>
                    </a:lnTo>
                    <a:lnTo>
                      <a:pt x="83" y="85"/>
                    </a:lnTo>
                    <a:lnTo>
                      <a:pt x="91" y="82"/>
                    </a:lnTo>
                    <a:lnTo>
                      <a:pt x="98" y="78"/>
                    </a:lnTo>
                    <a:lnTo>
                      <a:pt x="107" y="73"/>
                    </a:lnTo>
                    <a:lnTo>
                      <a:pt x="114" y="69"/>
                    </a:lnTo>
                    <a:lnTo>
                      <a:pt x="119" y="64"/>
                    </a:lnTo>
                    <a:lnTo>
                      <a:pt x="125" y="60"/>
                    </a:lnTo>
                    <a:lnTo>
                      <a:pt x="130" y="54"/>
                    </a:lnTo>
                    <a:lnTo>
                      <a:pt x="133" y="48"/>
                    </a:lnTo>
                    <a:lnTo>
                      <a:pt x="136" y="43"/>
                    </a:lnTo>
                    <a:lnTo>
                      <a:pt x="139" y="36"/>
                    </a:lnTo>
                    <a:lnTo>
                      <a:pt x="141" y="31"/>
                    </a:lnTo>
                    <a:lnTo>
                      <a:pt x="141" y="24"/>
                    </a:lnTo>
                    <a:lnTo>
                      <a:pt x="141" y="19"/>
                    </a:lnTo>
                    <a:lnTo>
                      <a:pt x="139" y="15"/>
                    </a:lnTo>
                    <a:lnTo>
                      <a:pt x="136" y="11"/>
                    </a:lnTo>
                    <a:lnTo>
                      <a:pt x="132" y="7"/>
                    </a:lnTo>
                    <a:lnTo>
                      <a:pt x="128" y="4"/>
                    </a:lnTo>
                    <a:lnTo>
                      <a:pt x="124" y="2"/>
                    </a:lnTo>
                    <a:lnTo>
                      <a:pt x="117" y="1"/>
                    </a:lnTo>
                    <a:lnTo>
                      <a:pt x="111" y="0"/>
                    </a:lnTo>
                    <a:lnTo>
                      <a:pt x="100" y="1"/>
                    </a:lnTo>
                    <a:lnTo>
                      <a:pt x="90" y="3"/>
                    </a:lnTo>
                    <a:lnTo>
                      <a:pt x="79" y="7"/>
                    </a:lnTo>
                    <a:lnTo>
                      <a:pt x="68" y="13"/>
                    </a:lnTo>
                    <a:lnTo>
                      <a:pt x="58" y="19"/>
                    </a:lnTo>
                    <a:lnTo>
                      <a:pt x="48" y="27"/>
                    </a:lnTo>
                    <a:lnTo>
                      <a:pt x="38" y="35"/>
                    </a:lnTo>
                    <a:lnTo>
                      <a:pt x="29" y="45"/>
                    </a:lnTo>
                    <a:lnTo>
                      <a:pt x="22" y="53"/>
                    </a:lnTo>
                    <a:lnTo>
                      <a:pt x="16" y="62"/>
                    </a:lnTo>
                    <a:lnTo>
                      <a:pt x="12" y="71"/>
                    </a:lnTo>
                    <a:lnTo>
                      <a:pt x="8" y="81"/>
                    </a:lnTo>
                    <a:lnTo>
                      <a:pt x="4" y="89"/>
                    </a:lnTo>
                    <a:lnTo>
                      <a:pt x="2" y="99"/>
                    </a:lnTo>
                    <a:lnTo>
                      <a:pt x="0" y="109"/>
                    </a:lnTo>
                    <a:lnTo>
                      <a:pt x="0" y="118"/>
                    </a:lnTo>
                    <a:lnTo>
                      <a:pt x="1" y="129"/>
                    </a:lnTo>
                    <a:lnTo>
                      <a:pt x="3" y="138"/>
                    </a:lnTo>
                    <a:lnTo>
                      <a:pt x="8" y="147"/>
                    </a:lnTo>
                    <a:lnTo>
                      <a:pt x="13" y="153"/>
                    </a:lnTo>
                    <a:lnTo>
                      <a:pt x="20" y="160"/>
                    </a:lnTo>
                    <a:lnTo>
                      <a:pt x="29" y="164"/>
                    </a:lnTo>
                    <a:lnTo>
                      <a:pt x="37" y="166"/>
                    </a:lnTo>
                    <a:lnTo>
                      <a:pt x="48" y="167"/>
                    </a:lnTo>
                    <a:lnTo>
                      <a:pt x="59" y="166"/>
                    </a:lnTo>
                    <a:lnTo>
                      <a:pt x="68" y="164"/>
                    </a:lnTo>
                    <a:lnTo>
                      <a:pt x="79" y="161"/>
                    </a:lnTo>
                    <a:lnTo>
                      <a:pt x="88" y="156"/>
                    </a:lnTo>
                    <a:lnTo>
                      <a:pt x="98" y="151"/>
                    </a:lnTo>
                    <a:lnTo>
                      <a:pt x="108" y="144"/>
                    </a:lnTo>
                    <a:lnTo>
                      <a:pt x="117" y="136"/>
                    </a:lnTo>
                    <a:lnTo>
                      <a:pt x="125" y="128"/>
                    </a:lnTo>
                    <a:lnTo>
                      <a:pt x="120" y="122"/>
                    </a:lnTo>
                    <a:lnTo>
                      <a:pt x="113" y="130"/>
                    </a:lnTo>
                    <a:lnTo>
                      <a:pt x="106" y="135"/>
                    </a:lnTo>
                    <a:lnTo>
                      <a:pt x="98" y="140"/>
                    </a:lnTo>
                    <a:lnTo>
                      <a:pt x="92" y="144"/>
                    </a:lnTo>
                    <a:lnTo>
                      <a:pt x="85" y="147"/>
                    </a:lnTo>
                    <a:lnTo>
                      <a:pt x="79" y="149"/>
                    </a:lnTo>
                    <a:lnTo>
                      <a:pt x="72" y="150"/>
                    </a:lnTo>
                    <a:lnTo>
                      <a:pt x="67" y="150"/>
                    </a:lnTo>
                    <a:lnTo>
                      <a:pt x="59" y="150"/>
                    </a:lnTo>
                    <a:lnTo>
                      <a:pt x="52" y="148"/>
                    </a:lnTo>
                    <a:lnTo>
                      <a:pt x="47" y="146"/>
                    </a:lnTo>
                    <a:lnTo>
                      <a:pt x="42" y="142"/>
                    </a:lnTo>
                    <a:lnTo>
                      <a:pt x="37" y="137"/>
                    </a:lnTo>
                    <a:lnTo>
                      <a:pt x="35" y="131"/>
                    </a:lnTo>
                    <a:lnTo>
                      <a:pt x="33" y="125"/>
                    </a:lnTo>
                    <a:lnTo>
                      <a:pt x="32" y="117"/>
                    </a:lnTo>
                    <a:lnTo>
                      <a:pt x="33" y="106"/>
                    </a:lnTo>
                    <a:lnTo>
                      <a:pt x="35" y="95"/>
                    </a:lnTo>
                    <a:close/>
                    <a:moveTo>
                      <a:pt x="38" y="86"/>
                    </a:moveTo>
                    <a:lnTo>
                      <a:pt x="43" y="74"/>
                    </a:lnTo>
                    <a:lnTo>
                      <a:pt x="47" y="65"/>
                    </a:lnTo>
                    <a:lnTo>
                      <a:pt x="51" y="55"/>
                    </a:lnTo>
                    <a:lnTo>
                      <a:pt x="57" y="47"/>
                    </a:lnTo>
                    <a:lnTo>
                      <a:pt x="62" y="38"/>
                    </a:lnTo>
                    <a:lnTo>
                      <a:pt x="68" y="31"/>
                    </a:lnTo>
                    <a:lnTo>
                      <a:pt x="74" y="24"/>
                    </a:lnTo>
                    <a:lnTo>
                      <a:pt x="80" y="19"/>
                    </a:lnTo>
                    <a:lnTo>
                      <a:pt x="86" y="15"/>
                    </a:lnTo>
                    <a:lnTo>
                      <a:pt x="92" y="12"/>
                    </a:lnTo>
                    <a:lnTo>
                      <a:pt x="97" y="9"/>
                    </a:lnTo>
                    <a:lnTo>
                      <a:pt x="102" y="9"/>
                    </a:lnTo>
                    <a:lnTo>
                      <a:pt x="108" y="11"/>
                    </a:lnTo>
                    <a:lnTo>
                      <a:pt x="112" y="13"/>
                    </a:lnTo>
                    <a:lnTo>
                      <a:pt x="115" y="17"/>
                    </a:lnTo>
                    <a:lnTo>
                      <a:pt x="116" y="22"/>
                    </a:lnTo>
                    <a:lnTo>
                      <a:pt x="115" y="28"/>
                    </a:lnTo>
                    <a:lnTo>
                      <a:pt x="114" y="33"/>
                    </a:lnTo>
                    <a:lnTo>
                      <a:pt x="112" y="38"/>
                    </a:lnTo>
                    <a:lnTo>
                      <a:pt x="110" y="44"/>
                    </a:lnTo>
                    <a:lnTo>
                      <a:pt x="107" y="49"/>
                    </a:lnTo>
                    <a:lnTo>
                      <a:pt x="102" y="54"/>
                    </a:lnTo>
                    <a:lnTo>
                      <a:pt x="98" y="58"/>
                    </a:lnTo>
                    <a:lnTo>
                      <a:pt x="94" y="63"/>
                    </a:lnTo>
                    <a:lnTo>
                      <a:pt x="83" y="70"/>
                    </a:lnTo>
                    <a:lnTo>
                      <a:pt x="71" y="77"/>
                    </a:lnTo>
                    <a:lnTo>
                      <a:pt x="57" y="82"/>
                    </a:lnTo>
                    <a:lnTo>
                      <a:pt x="38" y="86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22" name="Group 259271"/>
            <p:cNvGrpSpPr>
              <a:grpSpLocks/>
            </p:cNvGrpSpPr>
            <p:nvPr/>
          </p:nvGrpSpPr>
          <p:grpSpPr bwMode="auto">
            <a:xfrm>
              <a:off x="4827588" y="4292600"/>
              <a:ext cx="919162" cy="395288"/>
              <a:chOff x="5219700" y="4195763"/>
              <a:chExt cx="919163" cy="395288"/>
            </a:xfrm>
          </p:grpSpPr>
          <p:sp>
            <p:nvSpPr>
              <p:cNvPr id="39147" name="Freeform 10"/>
              <p:cNvSpPr>
                <a:spLocks/>
              </p:cNvSpPr>
              <p:nvPr/>
            </p:nvSpPr>
            <p:spPr bwMode="auto">
              <a:xfrm>
                <a:off x="5721350" y="4379913"/>
                <a:ext cx="79375" cy="149225"/>
              </a:xfrm>
              <a:custGeom>
                <a:avLst/>
                <a:gdLst>
                  <a:gd name="T0" fmla="*/ 2147483647 w 251"/>
                  <a:gd name="T1" fmla="*/ 0 h 472"/>
                  <a:gd name="T2" fmla="*/ 2147483647 w 251"/>
                  <a:gd name="T3" fmla="*/ 94756294 h 472"/>
                  <a:gd name="T4" fmla="*/ 2147483647 w 251"/>
                  <a:gd name="T5" fmla="*/ 347639239 h 472"/>
                  <a:gd name="T6" fmla="*/ 2147483647 w 251"/>
                  <a:gd name="T7" fmla="*/ 916376182 h 472"/>
                  <a:gd name="T8" fmla="*/ 2147483647 w 251"/>
                  <a:gd name="T9" fmla="*/ 1706410638 h 472"/>
                  <a:gd name="T10" fmla="*/ 2147483647 w 251"/>
                  <a:gd name="T11" fmla="*/ 2147483647 h 472"/>
                  <a:gd name="T12" fmla="*/ 2147483647 w 251"/>
                  <a:gd name="T13" fmla="*/ 2147483647 h 472"/>
                  <a:gd name="T14" fmla="*/ 2147483647 w 251"/>
                  <a:gd name="T15" fmla="*/ 2147483647 h 472"/>
                  <a:gd name="T16" fmla="*/ 2147483647 w 251"/>
                  <a:gd name="T17" fmla="*/ 2147483647 h 472"/>
                  <a:gd name="T18" fmla="*/ 2147483647 w 251"/>
                  <a:gd name="T19" fmla="*/ 2147483647 h 472"/>
                  <a:gd name="T20" fmla="*/ 2147483647 w 251"/>
                  <a:gd name="T21" fmla="*/ 2147483647 h 472"/>
                  <a:gd name="T22" fmla="*/ 2147483647 w 251"/>
                  <a:gd name="T23" fmla="*/ 2147483647 h 472"/>
                  <a:gd name="T24" fmla="*/ 2147483647 w 251"/>
                  <a:gd name="T25" fmla="*/ 2147483647 h 472"/>
                  <a:gd name="T26" fmla="*/ 2147483647 w 251"/>
                  <a:gd name="T27" fmla="*/ 2147483647 h 472"/>
                  <a:gd name="T28" fmla="*/ 2147483647 w 251"/>
                  <a:gd name="T29" fmla="*/ 2147483647 h 472"/>
                  <a:gd name="T30" fmla="*/ 2147483647 w 251"/>
                  <a:gd name="T31" fmla="*/ 2147483647 h 472"/>
                  <a:gd name="T32" fmla="*/ 2147483647 w 251"/>
                  <a:gd name="T33" fmla="*/ 2147483647 h 472"/>
                  <a:gd name="T34" fmla="*/ 2147483647 w 251"/>
                  <a:gd name="T35" fmla="*/ 2147483647 h 472"/>
                  <a:gd name="T36" fmla="*/ 2147483647 w 251"/>
                  <a:gd name="T37" fmla="*/ 2147483647 h 472"/>
                  <a:gd name="T38" fmla="*/ 2147483647 w 251"/>
                  <a:gd name="T39" fmla="*/ 2147483647 h 472"/>
                  <a:gd name="T40" fmla="*/ 2147483647 w 251"/>
                  <a:gd name="T41" fmla="*/ 2147483647 h 472"/>
                  <a:gd name="T42" fmla="*/ 2087296230 w 251"/>
                  <a:gd name="T43" fmla="*/ 2147483647 h 472"/>
                  <a:gd name="T44" fmla="*/ 1454766975 w 251"/>
                  <a:gd name="T45" fmla="*/ 2147483647 h 472"/>
                  <a:gd name="T46" fmla="*/ 917142390 w 251"/>
                  <a:gd name="T47" fmla="*/ 2147483647 h 472"/>
                  <a:gd name="T48" fmla="*/ 474421845 w 251"/>
                  <a:gd name="T49" fmla="*/ 2147483647 h 472"/>
                  <a:gd name="T50" fmla="*/ 158107410 w 251"/>
                  <a:gd name="T51" fmla="*/ 2147483647 h 472"/>
                  <a:gd name="T52" fmla="*/ 0 w 251"/>
                  <a:gd name="T53" fmla="*/ 2147483647 h 472"/>
                  <a:gd name="T54" fmla="*/ 0 w 251"/>
                  <a:gd name="T55" fmla="*/ 2147483647 h 472"/>
                  <a:gd name="T56" fmla="*/ 158107410 w 251"/>
                  <a:gd name="T57" fmla="*/ 2147483647 h 472"/>
                  <a:gd name="T58" fmla="*/ 474421845 w 251"/>
                  <a:gd name="T59" fmla="*/ 2147483647 h 472"/>
                  <a:gd name="T60" fmla="*/ 917142390 w 251"/>
                  <a:gd name="T61" fmla="*/ 2147483647 h 472"/>
                  <a:gd name="T62" fmla="*/ 1454766975 w 251"/>
                  <a:gd name="T63" fmla="*/ 1706410638 h 472"/>
                  <a:gd name="T64" fmla="*/ 2087296230 w 251"/>
                  <a:gd name="T65" fmla="*/ 916376182 h 472"/>
                  <a:gd name="T66" fmla="*/ 2147483647 w 251"/>
                  <a:gd name="T67" fmla="*/ 347639239 h 472"/>
                  <a:gd name="T68" fmla="*/ 2147483647 w 251"/>
                  <a:gd name="T69" fmla="*/ 94756294 h 472"/>
                  <a:gd name="T70" fmla="*/ 2147483647 w 251"/>
                  <a:gd name="T71" fmla="*/ 0 h 47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251"/>
                  <a:gd name="T109" fmla="*/ 0 h 472"/>
                  <a:gd name="T110" fmla="*/ 251 w 251"/>
                  <a:gd name="T111" fmla="*/ 472 h 472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251" h="472">
                    <a:moveTo>
                      <a:pt x="125" y="0"/>
                    </a:moveTo>
                    <a:lnTo>
                      <a:pt x="132" y="0"/>
                    </a:lnTo>
                    <a:lnTo>
                      <a:pt x="138" y="1"/>
                    </a:lnTo>
                    <a:lnTo>
                      <a:pt x="145" y="3"/>
                    </a:lnTo>
                    <a:lnTo>
                      <a:pt x="151" y="5"/>
                    </a:lnTo>
                    <a:lnTo>
                      <a:pt x="163" y="11"/>
                    </a:lnTo>
                    <a:lnTo>
                      <a:pt x="174" y="18"/>
                    </a:lnTo>
                    <a:lnTo>
                      <a:pt x="185" y="29"/>
                    </a:lnTo>
                    <a:lnTo>
                      <a:pt x="196" y="40"/>
                    </a:lnTo>
                    <a:lnTo>
                      <a:pt x="205" y="54"/>
                    </a:lnTo>
                    <a:lnTo>
                      <a:pt x="215" y="69"/>
                    </a:lnTo>
                    <a:lnTo>
                      <a:pt x="222" y="86"/>
                    </a:lnTo>
                    <a:lnTo>
                      <a:pt x="230" y="104"/>
                    </a:lnTo>
                    <a:lnTo>
                      <a:pt x="236" y="123"/>
                    </a:lnTo>
                    <a:lnTo>
                      <a:pt x="242" y="144"/>
                    </a:lnTo>
                    <a:lnTo>
                      <a:pt x="246" y="166"/>
                    </a:lnTo>
                    <a:lnTo>
                      <a:pt x="249" y="188"/>
                    </a:lnTo>
                    <a:lnTo>
                      <a:pt x="251" y="212"/>
                    </a:lnTo>
                    <a:lnTo>
                      <a:pt x="251" y="235"/>
                    </a:lnTo>
                    <a:lnTo>
                      <a:pt x="251" y="260"/>
                    </a:lnTo>
                    <a:lnTo>
                      <a:pt x="249" y="283"/>
                    </a:lnTo>
                    <a:lnTo>
                      <a:pt x="246" y="306"/>
                    </a:lnTo>
                    <a:lnTo>
                      <a:pt x="242" y="327"/>
                    </a:lnTo>
                    <a:lnTo>
                      <a:pt x="236" y="348"/>
                    </a:lnTo>
                    <a:lnTo>
                      <a:pt x="230" y="367"/>
                    </a:lnTo>
                    <a:lnTo>
                      <a:pt x="222" y="385"/>
                    </a:lnTo>
                    <a:lnTo>
                      <a:pt x="215" y="402"/>
                    </a:lnTo>
                    <a:lnTo>
                      <a:pt x="205" y="417"/>
                    </a:lnTo>
                    <a:lnTo>
                      <a:pt x="196" y="431"/>
                    </a:lnTo>
                    <a:lnTo>
                      <a:pt x="185" y="443"/>
                    </a:lnTo>
                    <a:lnTo>
                      <a:pt x="174" y="452"/>
                    </a:lnTo>
                    <a:lnTo>
                      <a:pt x="163" y="461"/>
                    </a:lnTo>
                    <a:lnTo>
                      <a:pt x="151" y="466"/>
                    </a:lnTo>
                    <a:lnTo>
                      <a:pt x="145" y="468"/>
                    </a:lnTo>
                    <a:lnTo>
                      <a:pt x="138" y="470"/>
                    </a:lnTo>
                    <a:lnTo>
                      <a:pt x="132" y="471"/>
                    </a:lnTo>
                    <a:lnTo>
                      <a:pt x="125" y="472"/>
                    </a:lnTo>
                    <a:lnTo>
                      <a:pt x="119" y="471"/>
                    </a:lnTo>
                    <a:lnTo>
                      <a:pt x="113" y="470"/>
                    </a:lnTo>
                    <a:lnTo>
                      <a:pt x="106" y="468"/>
                    </a:lnTo>
                    <a:lnTo>
                      <a:pt x="100" y="466"/>
                    </a:lnTo>
                    <a:lnTo>
                      <a:pt x="88" y="461"/>
                    </a:lnTo>
                    <a:lnTo>
                      <a:pt x="76" y="452"/>
                    </a:lnTo>
                    <a:lnTo>
                      <a:pt x="66" y="443"/>
                    </a:lnTo>
                    <a:lnTo>
                      <a:pt x="55" y="431"/>
                    </a:lnTo>
                    <a:lnTo>
                      <a:pt x="46" y="417"/>
                    </a:lnTo>
                    <a:lnTo>
                      <a:pt x="36" y="402"/>
                    </a:lnTo>
                    <a:lnTo>
                      <a:pt x="29" y="385"/>
                    </a:lnTo>
                    <a:lnTo>
                      <a:pt x="21" y="367"/>
                    </a:lnTo>
                    <a:lnTo>
                      <a:pt x="15" y="348"/>
                    </a:lnTo>
                    <a:lnTo>
                      <a:pt x="9" y="327"/>
                    </a:lnTo>
                    <a:lnTo>
                      <a:pt x="5" y="306"/>
                    </a:lnTo>
                    <a:lnTo>
                      <a:pt x="2" y="283"/>
                    </a:lnTo>
                    <a:lnTo>
                      <a:pt x="0" y="260"/>
                    </a:lnTo>
                    <a:lnTo>
                      <a:pt x="0" y="235"/>
                    </a:lnTo>
                    <a:lnTo>
                      <a:pt x="0" y="212"/>
                    </a:lnTo>
                    <a:lnTo>
                      <a:pt x="2" y="188"/>
                    </a:lnTo>
                    <a:lnTo>
                      <a:pt x="5" y="166"/>
                    </a:lnTo>
                    <a:lnTo>
                      <a:pt x="9" y="144"/>
                    </a:lnTo>
                    <a:lnTo>
                      <a:pt x="15" y="123"/>
                    </a:lnTo>
                    <a:lnTo>
                      <a:pt x="21" y="104"/>
                    </a:lnTo>
                    <a:lnTo>
                      <a:pt x="29" y="86"/>
                    </a:lnTo>
                    <a:lnTo>
                      <a:pt x="36" y="69"/>
                    </a:lnTo>
                    <a:lnTo>
                      <a:pt x="46" y="54"/>
                    </a:lnTo>
                    <a:lnTo>
                      <a:pt x="55" y="40"/>
                    </a:lnTo>
                    <a:lnTo>
                      <a:pt x="66" y="29"/>
                    </a:lnTo>
                    <a:lnTo>
                      <a:pt x="76" y="18"/>
                    </a:lnTo>
                    <a:lnTo>
                      <a:pt x="88" y="11"/>
                    </a:lnTo>
                    <a:lnTo>
                      <a:pt x="100" y="5"/>
                    </a:lnTo>
                    <a:lnTo>
                      <a:pt x="106" y="3"/>
                    </a:lnTo>
                    <a:lnTo>
                      <a:pt x="113" y="1"/>
                    </a:lnTo>
                    <a:lnTo>
                      <a:pt x="119" y="0"/>
                    </a:lnTo>
                    <a:lnTo>
                      <a:pt x="125" y="0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8" name="Freeform 11"/>
              <p:cNvSpPr>
                <a:spLocks/>
              </p:cNvSpPr>
              <p:nvPr/>
            </p:nvSpPr>
            <p:spPr bwMode="auto">
              <a:xfrm>
                <a:off x="5310188" y="4378326"/>
                <a:ext cx="79375" cy="149225"/>
              </a:xfrm>
              <a:custGeom>
                <a:avLst/>
                <a:gdLst>
                  <a:gd name="T0" fmla="*/ 2147483647 w 252"/>
                  <a:gd name="T1" fmla="*/ 0 h 471"/>
                  <a:gd name="T2" fmla="*/ 2147483647 w 252"/>
                  <a:gd name="T3" fmla="*/ 95359844 h 471"/>
                  <a:gd name="T4" fmla="*/ 2147483647 w 252"/>
                  <a:gd name="T5" fmla="*/ 317999425 h 471"/>
                  <a:gd name="T6" fmla="*/ 2147483647 w 252"/>
                  <a:gd name="T7" fmla="*/ 890459159 h 471"/>
                  <a:gd name="T8" fmla="*/ 2147483647 w 252"/>
                  <a:gd name="T9" fmla="*/ 1717378249 h 471"/>
                  <a:gd name="T10" fmla="*/ 2147483647 w 252"/>
                  <a:gd name="T11" fmla="*/ 2147483647 h 471"/>
                  <a:gd name="T12" fmla="*/ 2147483647 w 252"/>
                  <a:gd name="T13" fmla="*/ 2147483647 h 471"/>
                  <a:gd name="T14" fmla="*/ 2147483647 w 252"/>
                  <a:gd name="T15" fmla="*/ 2147483647 h 471"/>
                  <a:gd name="T16" fmla="*/ 2147483647 w 252"/>
                  <a:gd name="T17" fmla="*/ 2147483647 h 471"/>
                  <a:gd name="T18" fmla="*/ 2147483647 w 252"/>
                  <a:gd name="T19" fmla="*/ 2147483647 h 471"/>
                  <a:gd name="T20" fmla="*/ 2147483647 w 252"/>
                  <a:gd name="T21" fmla="*/ 2147483647 h 471"/>
                  <a:gd name="T22" fmla="*/ 2147483647 w 252"/>
                  <a:gd name="T23" fmla="*/ 2147483647 h 471"/>
                  <a:gd name="T24" fmla="*/ 2147483647 w 252"/>
                  <a:gd name="T25" fmla="*/ 2147483647 h 471"/>
                  <a:gd name="T26" fmla="*/ 2147483647 w 252"/>
                  <a:gd name="T27" fmla="*/ 2147483647 h 471"/>
                  <a:gd name="T28" fmla="*/ 2147483647 w 252"/>
                  <a:gd name="T29" fmla="*/ 2147483647 h 471"/>
                  <a:gd name="T30" fmla="*/ 2147483647 w 252"/>
                  <a:gd name="T31" fmla="*/ 2147483647 h 471"/>
                  <a:gd name="T32" fmla="*/ 2147483647 w 252"/>
                  <a:gd name="T33" fmla="*/ 2147483647 h 471"/>
                  <a:gd name="T34" fmla="*/ 2147483647 w 252"/>
                  <a:gd name="T35" fmla="*/ 2147483647 h 471"/>
                  <a:gd name="T36" fmla="*/ 2147483647 w 252"/>
                  <a:gd name="T37" fmla="*/ 2147483647 h 471"/>
                  <a:gd name="T38" fmla="*/ 2147483647 w 252"/>
                  <a:gd name="T39" fmla="*/ 2147483647 h 471"/>
                  <a:gd name="T40" fmla="*/ 2147483647 w 252"/>
                  <a:gd name="T41" fmla="*/ 2147483647 h 471"/>
                  <a:gd name="T42" fmla="*/ 2062528822 w 252"/>
                  <a:gd name="T43" fmla="*/ 2147483647 h 471"/>
                  <a:gd name="T44" fmla="*/ 1406238053 w 252"/>
                  <a:gd name="T45" fmla="*/ 2147483647 h 471"/>
                  <a:gd name="T46" fmla="*/ 874955035 w 252"/>
                  <a:gd name="T47" fmla="*/ 2147483647 h 471"/>
                  <a:gd name="T48" fmla="*/ 437527284 w 252"/>
                  <a:gd name="T49" fmla="*/ 2147483647 h 471"/>
                  <a:gd name="T50" fmla="*/ 156259767 w 252"/>
                  <a:gd name="T51" fmla="*/ 2147483647 h 471"/>
                  <a:gd name="T52" fmla="*/ 31252016 w 252"/>
                  <a:gd name="T53" fmla="*/ 2147483647 h 471"/>
                  <a:gd name="T54" fmla="*/ 31252016 w 252"/>
                  <a:gd name="T55" fmla="*/ 2147483647 h 471"/>
                  <a:gd name="T56" fmla="*/ 156259767 w 252"/>
                  <a:gd name="T57" fmla="*/ 2147483647 h 471"/>
                  <a:gd name="T58" fmla="*/ 437527284 w 252"/>
                  <a:gd name="T59" fmla="*/ 2147483647 h 471"/>
                  <a:gd name="T60" fmla="*/ 874955035 w 252"/>
                  <a:gd name="T61" fmla="*/ 2147483647 h 471"/>
                  <a:gd name="T62" fmla="*/ 1406238053 w 252"/>
                  <a:gd name="T63" fmla="*/ 1717378249 h 471"/>
                  <a:gd name="T64" fmla="*/ 2062528822 w 252"/>
                  <a:gd name="T65" fmla="*/ 890459159 h 471"/>
                  <a:gd name="T66" fmla="*/ 2147483647 w 252"/>
                  <a:gd name="T67" fmla="*/ 317999425 h 471"/>
                  <a:gd name="T68" fmla="*/ 2147483647 w 252"/>
                  <a:gd name="T69" fmla="*/ 95359844 h 471"/>
                  <a:gd name="T70" fmla="*/ 2147483647 w 252"/>
                  <a:gd name="T71" fmla="*/ 0 h 47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252"/>
                  <a:gd name="T109" fmla="*/ 0 h 471"/>
                  <a:gd name="T110" fmla="*/ 252 w 252"/>
                  <a:gd name="T111" fmla="*/ 471 h 471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252" h="471">
                    <a:moveTo>
                      <a:pt x="125" y="0"/>
                    </a:moveTo>
                    <a:lnTo>
                      <a:pt x="133" y="0"/>
                    </a:lnTo>
                    <a:lnTo>
                      <a:pt x="139" y="1"/>
                    </a:lnTo>
                    <a:lnTo>
                      <a:pt x="144" y="3"/>
                    </a:lnTo>
                    <a:lnTo>
                      <a:pt x="151" y="5"/>
                    </a:lnTo>
                    <a:lnTo>
                      <a:pt x="164" y="10"/>
                    </a:lnTo>
                    <a:lnTo>
                      <a:pt x="175" y="19"/>
                    </a:lnTo>
                    <a:lnTo>
                      <a:pt x="186" y="28"/>
                    </a:lnTo>
                    <a:lnTo>
                      <a:pt x="197" y="40"/>
                    </a:lnTo>
                    <a:lnTo>
                      <a:pt x="206" y="54"/>
                    </a:lnTo>
                    <a:lnTo>
                      <a:pt x="215" y="69"/>
                    </a:lnTo>
                    <a:lnTo>
                      <a:pt x="223" y="86"/>
                    </a:lnTo>
                    <a:lnTo>
                      <a:pt x="231" y="104"/>
                    </a:lnTo>
                    <a:lnTo>
                      <a:pt x="236" y="123"/>
                    </a:lnTo>
                    <a:lnTo>
                      <a:pt x="241" y="143"/>
                    </a:lnTo>
                    <a:lnTo>
                      <a:pt x="246" y="166"/>
                    </a:lnTo>
                    <a:lnTo>
                      <a:pt x="249" y="188"/>
                    </a:lnTo>
                    <a:lnTo>
                      <a:pt x="251" y="212"/>
                    </a:lnTo>
                    <a:lnTo>
                      <a:pt x="252" y="235"/>
                    </a:lnTo>
                    <a:lnTo>
                      <a:pt x="251" y="259"/>
                    </a:lnTo>
                    <a:lnTo>
                      <a:pt x="249" y="283"/>
                    </a:lnTo>
                    <a:lnTo>
                      <a:pt x="246" y="305"/>
                    </a:lnTo>
                    <a:lnTo>
                      <a:pt x="241" y="327"/>
                    </a:lnTo>
                    <a:lnTo>
                      <a:pt x="236" y="348"/>
                    </a:lnTo>
                    <a:lnTo>
                      <a:pt x="231" y="367"/>
                    </a:lnTo>
                    <a:lnTo>
                      <a:pt x="223" y="385"/>
                    </a:lnTo>
                    <a:lnTo>
                      <a:pt x="215" y="402"/>
                    </a:lnTo>
                    <a:lnTo>
                      <a:pt x="206" y="417"/>
                    </a:lnTo>
                    <a:lnTo>
                      <a:pt x="197" y="431"/>
                    </a:lnTo>
                    <a:lnTo>
                      <a:pt x="186" y="443"/>
                    </a:lnTo>
                    <a:lnTo>
                      <a:pt x="175" y="452"/>
                    </a:lnTo>
                    <a:lnTo>
                      <a:pt x="164" y="461"/>
                    </a:lnTo>
                    <a:lnTo>
                      <a:pt x="151" y="466"/>
                    </a:lnTo>
                    <a:lnTo>
                      <a:pt x="144" y="468"/>
                    </a:lnTo>
                    <a:lnTo>
                      <a:pt x="139" y="469"/>
                    </a:lnTo>
                    <a:lnTo>
                      <a:pt x="133" y="470"/>
                    </a:lnTo>
                    <a:lnTo>
                      <a:pt x="125" y="471"/>
                    </a:lnTo>
                    <a:lnTo>
                      <a:pt x="119" y="470"/>
                    </a:lnTo>
                    <a:lnTo>
                      <a:pt x="112" y="469"/>
                    </a:lnTo>
                    <a:lnTo>
                      <a:pt x="106" y="468"/>
                    </a:lnTo>
                    <a:lnTo>
                      <a:pt x="101" y="466"/>
                    </a:lnTo>
                    <a:lnTo>
                      <a:pt x="88" y="461"/>
                    </a:lnTo>
                    <a:lnTo>
                      <a:pt x="76" y="452"/>
                    </a:lnTo>
                    <a:lnTo>
                      <a:pt x="66" y="443"/>
                    </a:lnTo>
                    <a:lnTo>
                      <a:pt x="55" y="431"/>
                    </a:lnTo>
                    <a:lnTo>
                      <a:pt x="45" y="417"/>
                    </a:lnTo>
                    <a:lnTo>
                      <a:pt x="37" y="402"/>
                    </a:lnTo>
                    <a:lnTo>
                      <a:pt x="28" y="385"/>
                    </a:lnTo>
                    <a:lnTo>
                      <a:pt x="21" y="367"/>
                    </a:lnTo>
                    <a:lnTo>
                      <a:pt x="14" y="348"/>
                    </a:lnTo>
                    <a:lnTo>
                      <a:pt x="9" y="327"/>
                    </a:lnTo>
                    <a:lnTo>
                      <a:pt x="5" y="305"/>
                    </a:lnTo>
                    <a:lnTo>
                      <a:pt x="3" y="283"/>
                    </a:lnTo>
                    <a:lnTo>
                      <a:pt x="1" y="259"/>
                    </a:lnTo>
                    <a:lnTo>
                      <a:pt x="0" y="235"/>
                    </a:lnTo>
                    <a:lnTo>
                      <a:pt x="1" y="212"/>
                    </a:lnTo>
                    <a:lnTo>
                      <a:pt x="3" y="188"/>
                    </a:lnTo>
                    <a:lnTo>
                      <a:pt x="5" y="166"/>
                    </a:lnTo>
                    <a:lnTo>
                      <a:pt x="9" y="143"/>
                    </a:lnTo>
                    <a:lnTo>
                      <a:pt x="14" y="123"/>
                    </a:lnTo>
                    <a:lnTo>
                      <a:pt x="21" y="104"/>
                    </a:lnTo>
                    <a:lnTo>
                      <a:pt x="28" y="86"/>
                    </a:lnTo>
                    <a:lnTo>
                      <a:pt x="37" y="69"/>
                    </a:lnTo>
                    <a:lnTo>
                      <a:pt x="45" y="54"/>
                    </a:lnTo>
                    <a:lnTo>
                      <a:pt x="55" y="40"/>
                    </a:lnTo>
                    <a:lnTo>
                      <a:pt x="66" y="28"/>
                    </a:lnTo>
                    <a:lnTo>
                      <a:pt x="76" y="19"/>
                    </a:lnTo>
                    <a:lnTo>
                      <a:pt x="88" y="10"/>
                    </a:lnTo>
                    <a:lnTo>
                      <a:pt x="101" y="5"/>
                    </a:lnTo>
                    <a:lnTo>
                      <a:pt x="106" y="3"/>
                    </a:lnTo>
                    <a:lnTo>
                      <a:pt x="112" y="1"/>
                    </a:lnTo>
                    <a:lnTo>
                      <a:pt x="119" y="0"/>
                    </a:lnTo>
                    <a:lnTo>
                      <a:pt x="125" y="0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9" name="Freeform 13"/>
              <p:cNvSpPr>
                <a:spLocks/>
              </p:cNvSpPr>
              <p:nvPr/>
            </p:nvSpPr>
            <p:spPr bwMode="auto">
              <a:xfrm>
                <a:off x="6034088" y="4379913"/>
                <a:ext cx="39688" cy="149225"/>
              </a:xfrm>
              <a:custGeom>
                <a:avLst/>
                <a:gdLst>
                  <a:gd name="T0" fmla="*/ 0 w 125"/>
                  <a:gd name="T1" fmla="*/ 0 h 472"/>
                  <a:gd name="T2" fmla="*/ 192040707 w 125"/>
                  <a:gd name="T3" fmla="*/ 0 h 472"/>
                  <a:gd name="T4" fmla="*/ 416138840 w 125"/>
                  <a:gd name="T5" fmla="*/ 31585431 h 472"/>
                  <a:gd name="T6" fmla="*/ 608179547 w 125"/>
                  <a:gd name="T7" fmla="*/ 94756294 h 472"/>
                  <a:gd name="T8" fmla="*/ 800220254 w 125"/>
                  <a:gd name="T9" fmla="*/ 158027062 h 472"/>
                  <a:gd name="T10" fmla="*/ 1184301668 w 125"/>
                  <a:gd name="T11" fmla="*/ 347639239 h 472"/>
                  <a:gd name="T12" fmla="*/ 1568383081 w 125"/>
                  <a:gd name="T13" fmla="*/ 568836848 h 472"/>
                  <a:gd name="T14" fmla="*/ 1888450926 w 125"/>
                  <a:gd name="T15" fmla="*/ 916376182 h 472"/>
                  <a:gd name="T16" fmla="*/ 2147483647 w 125"/>
                  <a:gd name="T17" fmla="*/ 1264015421 h 472"/>
                  <a:gd name="T18" fmla="*/ 2147483647 w 125"/>
                  <a:gd name="T19" fmla="*/ 1706410638 h 472"/>
                  <a:gd name="T20" fmla="*/ 2147483647 w 125"/>
                  <a:gd name="T21" fmla="*/ 2147483647 h 472"/>
                  <a:gd name="T22" fmla="*/ 2147483647 w 125"/>
                  <a:gd name="T23" fmla="*/ 2147483647 h 472"/>
                  <a:gd name="T24" fmla="*/ 2147483647 w 125"/>
                  <a:gd name="T25" fmla="*/ 2147483647 h 472"/>
                  <a:gd name="T26" fmla="*/ 2147483647 w 125"/>
                  <a:gd name="T27" fmla="*/ 2147483647 h 472"/>
                  <a:gd name="T28" fmla="*/ 2147483647 w 125"/>
                  <a:gd name="T29" fmla="*/ 2147483647 h 472"/>
                  <a:gd name="T30" fmla="*/ 2147483647 w 125"/>
                  <a:gd name="T31" fmla="*/ 2147483647 h 472"/>
                  <a:gd name="T32" fmla="*/ 2147483647 w 125"/>
                  <a:gd name="T33" fmla="*/ 2147483647 h 472"/>
                  <a:gd name="T34" fmla="*/ 2147483647 w 125"/>
                  <a:gd name="T35" fmla="*/ 2147483647 h 472"/>
                  <a:gd name="T36" fmla="*/ 2147483647 w 125"/>
                  <a:gd name="T37" fmla="*/ 2147483647 h 472"/>
                  <a:gd name="T38" fmla="*/ 2147483647 w 125"/>
                  <a:gd name="T39" fmla="*/ 2147483647 h 472"/>
                  <a:gd name="T40" fmla="*/ 2147483647 w 125"/>
                  <a:gd name="T41" fmla="*/ 2147483647 h 472"/>
                  <a:gd name="T42" fmla="*/ 2147483647 w 125"/>
                  <a:gd name="T43" fmla="*/ 2147483647 h 472"/>
                  <a:gd name="T44" fmla="*/ 2147483647 w 125"/>
                  <a:gd name="T45" fmla="*/ 2147483647 h 472"/>
                  <a:gd name="T46" fmla="*/ 2147483647 w 125"/>
                  <a:gd name="T47" fmla="*/ 2147483647 h 472"/>
                  <a:gd name="T48" fmla="*/ 2147483647 w 125"/>
                  <a:gd name="T49" fmla="*/ 2147483647 h 472"/>
                  <a:gd name="T50" fmla="*/ 2147483647 w 125"/>
                  <a:gd name="T51" fmla="*/ 2147483647 h 472"/>
                  <a:gd name="T52" fmla="*/ 2147483647 w 125"/>
                  <a:gd name="T53" fmla="*/ 2147483647 h 472"/>
                  <a:gd name="T54" fmla="*/ 2147483647 w 125"/>
                  <a:gd name="T55" fmla="*/ 2147483647 h 472"/>
                  <a:gd name="T56" fmla="*/ 2147483647 w 125"/>
                  <a:gd name="T57" fmla="*/ 2147483647 h 472"/>
                  <a:gd name="T58" fmla="*/ 1888450926 w 125"/>
                  <a:gd name="T59" fmla="*/ 2147483647 h 472"/>
                  <a:gd name="T60" fmla="*/ 1568383081 w 125"/>
                  <a:gd name="T61" fmla="*/ 2147483647 h 472"/>
                  <a:gd name="T62" fmla="*/ 1184301668 w 125"/>
                  <a:gd name="T63" fmla="*/ 2147483647 h 472"/>
                  <a:gd name="T64" fmla="*/ 800220254 w 125"/>
                  <a:gd name="T65" fmla="*/ 2147483647 h 472"/>
                  <a:gd name="T66" fmla="*/ 608179547 w 125"/>
                  <a:gd name="T67" fmla="*/ 2147483647 h 472"/>
                  <a:gd name="T68" fmla="*/ 416138840 w 125"/>
                  <a:gd name="T69" fmla="*/ 2147483647 h 472"/>
                  <a:gd name="T70" fmla="*/ 192040707 w 125"/>
                  <a:gd name="T71" fmla="*/ 2147483647 h 472"/>
                  <a:gd name="T72" fmla="*/ 0 w 125"/>
                  <a:gd name="T73" fmla="*/ 2147483647 h 47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25"/>
                  <a:gd name="T112" fmla="*/ 0 h 472"/>
                  <a:gd name="T113" fmla="*/ 125 w 125"/>
                  <a:gd name="T114" fmla="*/ 472 h 47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25" h="472">
                    <a:moveTo>
                      <a:pt x="0" y="0"/>
                    </a:moveTo>
                    <a:lnTo>
                      <a:pt x="6" y="0"/>
                    </a:lnTo>
                    <a:lnTo>
                      <a:pt x="13" y="1"/>
                    </a:lnTo>
                    <a:lnTo>
                      <a:pt x="19" y="3"/>
                    </a:lnTo>
                    <a:lnTo>
                      <a:pt x="25" y="5"/>
                    </a:lnTo>
                    <a:lnTo>
                      <a:pt x="37" y="11"/>
                    </a:lnTo>
                    <a:lnTo>
                      <a:pt x="49" y="18"/>
                    </a:lnTo>
                    <a:lnTo>
                      <a:pt x="59" y="29"/>
                    </a:lnTo>
                    <a:lnTo>
                      <a:pt x="70" y="40"/>
                    </a:lnTo>
                    <a:lnTo>
                      <a:pt x="80" y="54"/>
                    </a:lnTo>
                    <a:lnTo>
                      <a:pt x="88" y="69"/>
                    </a:lnTo>
                    <a:lnTo>
                      <a:pt x="97" y="86"/>
                    </a:lnTo>
                    <a:lnTo>
                      <a:pt x="104" y="104"/>
                    </a:lnTo>
                    <a:lnTo>
                      <a:pt x="111" y="123"/>
                    </a:lnTo>
                    <a:lnTo>
                      <a:pt x="116" y="144"/>
                    </a:lnTo>
                    <a:lnTo>
                      <a:pt x="120" y="166"/>
                    </a:lnTo>
                    <a:lnTo>
                      <a:pt x="123" y="188"/>
                    </a:lnTo>
                    <a:lnTo>
                      <a:pt x="124" y="212"/>
                    </a:lnTo>
                    <a:lnTo>
                      <a:pt x="125" y="235"/>
                    </a:lnTo>
                    <a:lnTo>
                      <a:pt x="124" y="260"/>
                    </a:lnTo>
                    <a:lnTo>
                      <a:pt x="123" y="283"/>
                    </a:lnTo>
                    <a:lnTo>
                      <a:pt x="120" y="306"/>
                    </a:lnTo>
                    <a:lnTo>
                      <a:pt x="116" y="327"/>
                    </a:lnTo>
                    <a:lnTo>
                      <a:pt x="111" y="348"/>
                    </a:lnTo>
                    <a:lnTo>
                      <a:pt x="104" y="367"/>
                    </a:lnTo>
                    <a:lnTo>
                      <a:pt x="97" y="385"/>
                    </a:lnTo>
                    <a:lnTo>
                      <a:pt x="88" y="402"/>
                    </a:lnTo>
                    <a:lnTo>
                      <a:pt x="80" y="417"/>
                    </a:lnTo>
                    <a:lnTo>
                      <a:pt x="70" y="431"/>
                    </a:lnTo>
                    <a:lnTo>
                      <a:pt x="59" y="443"/>
                    </a:lnTo>
                    <a:lnTo>
                      <a:pt x="49" y="452"/>
                    </a:lnTo>
                    <a:lnTo>
                      <a:pt x="37" y="461"/>
                    </a:lnTo>
                    <a:lnTo>
                      <a:pt x="25" y="466"/>
                    </a:lnTo>
                    <a:lnTo>
                      <a:pt x="19" y="468"/>
                    </a:lnTo>
                    <a:lnTo>
                      <a:pt x="13" y="470"/>
                    </a:lnTo>
                    <a:lnTo>
                      <a:pt x="6" y="471"/>
                    </a:lnTo>
                    <a:lnTo>
                      <a:pt x="0" y="472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50" name="Freeform 14"/>
              <p:cNvSpPr>
                <a:spLocks/>
              </p:cNvSpPr>
              <p:nvPr/>
            </p:nvSpPr>
            <p:spPr bwMode="auto">
              <a:xfrm>
                <a:off x="5414963" y="4378326"/>
                <a:ext cx="39688" cy="149225"/>
              </a:xfrm>
              <a:custGeom>
                <a:avLst/>
                <a:gdLst>
                  <a:gd name="T0" fmla="*/ 0 w 125"/>
                  <a:gd name="T1" fmla="*/ 0 h 471"/>
                  <a:gd name="T2" fmla="*/ 192040707 w 125"/>
                  <a:gd name="T3" fmla="*/ 0 h 471"/>
                  <a:gd name="T4" fmla="*/ 416138840 w 125"/>
                  <a:gd name="T5" fmla="*/ 31820093 h 471"/>
                  <a:gd name="T6" fmla="*/ 608179547 w 125"/>
                  <a:gd name="T7" fmla="*/ 95359844 h 471"/>
                  <a:gd name="T8" fmla="*/ 768162828 w 125"/>
                  <a:gd name="T9" fmla="*/ 158999713 h 471"/>
                  <a:gd name="T10" fmla="*/ 1184301668 w 125"/>
                  <a:gd name="T11" fmla="*/ 317999425 h 471"/>
                  <a:gd name="T12" fmla="*/ 1568383081 w 125"/>
                  <a:gd name="T13" fmla="*/ 604279509 h 471"/>
                  <a:gd name="T14" fmla="*/ 1888450926 w 125"/>
                  <a:gd name="T15" fmla="*/ 890459159 h 471"/>
                  <a:gd name="T16" fmla="*/ 2147483647 w 125"/>
                  <a:gd name="T17" fmla="*/ 1272098769 h 471"/>
                  <a:gd name="T18" fmla="*/ 2147483647 w 125"/>
                  <a:gd name="T19" fmla="*/ 1717378249 h 471"/>
                  <a:gd name="T20" fmla="*/ 2147483647 w 125"/>
                  <a:gd name="T21" fmla="*/ 2147483647 h 471"/>
                  <a:gd name="T22" fmla="*/ 2147483647 w 125"/>
                  <a:gd name="T23" fmla="*/ 2147483647 h 471"/>
                  <a:gd name="T24" fmla="*/ 2147483647 w 125"/>
                  <a:gd name="T25" fmla="*/ 2147483647 h 471"/>
                  <a:gd name="T26" fmla="*/ 2147483647 w 125"/>
                  <a:gd name="T27" fmla="*/ 2147483647 h 471"/>
                  <a:gd name="T28" fmla="*/ 2147483647 w 125"/>
                  <a:gd name="T29" fmla="*/ 2147483647 h 471"/>
                  <a:gd name="T30" fmla="*/ 2147483647 w 125"/>
                  <a:gd name="T31" fmla="*/ 2147483647 h 471"/>
                  <a:gd name="T32" fmla="*/ 2147483647 w 125"/>
                  <a:gd name="T33" fmla="*/ 2147483647 h 471"/>
                  <a:gd name="T34" fmla="*/ 2147483647 w 125"/>
                  <a:gd name="T35" fmla="*/ 2147483647 h 471"/>
                  <a:gd name="T36" fmla="*/ 2147483647 w 125"/>
                  <a:gd name="T37" fmla="*/ 2147483647 h 471"/>
                  <a:gd name="T38" fmla="*/ 2147483647 w 125"/>
                  <a:gd name="T39" fmla="*/ 2147483647 h 471"/>
                  <a:gd name="T40" fmla="*/ 2147483647 w 125"/>
                  <a:gd name="T41" fmla="*/ 2147483647 h 471"/>
                  <a:gd name="T42" fmla="*/ 2147483647 w 125"/>
                  <a:gd name="T43" fmla="*/ 2147483647 h 471"/>
                  <a:gd name="T44" fmla="*/ 2147483647 w 125"/>
                  <a:gd name="T45" fmla="*/ 2147483647 h 471"/>
                  <a:gd name="T46" fmla="*/ 2147483647 w 125"/>
                  <a:gd name="T47" fmla="*/ 2147483647 h 471"/>
                  <a:gd name="T48" fmla="*/ 2147483647 w 125"/>
                  <a:gd name="T49" fmla="*/ 2147483647 h 471"/>
                  <a:gd name="T50" fmla="*/ 2147483647 w 125"/>
                  <a:gd name="T51" fmla="*/ 2147483647 h 471"/>
                  <a:gd name="T52" fmla="*/ 2147483647 w 125"/>
                  <a:gd name="T53" fmla="*/ 2147483647 h 471"/>
                  <a:gd name="T54" fmla="*/ 2147483647 w 125"/>
                  <a:gd name="T55" fmla="*/ 2147483647 h 471"/>
                  <a:gd name="T56" fmla="*/ 2147483647 w 125"/>
                  <a:gd name="T57" fmla="*/ 2147483647 h 471"/>
                  <a:gd name="T58" fmla="*/ 1888450926 w 125"/>
                  <a:gd name="T59" fmla="*/ 2147483647 h 471"/>
                  <a:gd name="T60" fmla="*/ 1568383081 w 125"/>
                  <a:gd name="T61" fmla="*/ 2147483647 h 471"/>
                  <a:gd name="T62" fmla="*/ 1184301668 w 125"/>
                  <a:gd name="T63" fmla="*/ 2147483647 h 471"/>
                  <a:gd name="T64" fmla="*/ 768162828 w 125"/>
                  <a:gd name="T65" fmla="*/ 2147483647 h 471"/>
                  <a:gd name="T66" fmla="*/ 608179547 w 125"/>
                  <a:gd name="T67" fmla="*/ 2147483647 h 471"/>
                  <a:gd name="T68" fmla="*/ 416138840 w 125"/>
                  <a:gd name="T69" fmla="*/ 2147483647 h 471"/>
                  <a:gd name="T70" fmla="*/ 192040707 w 125"/>
                  <a:gd name="T71" fmla="*/ 2147483647 h 471"/>
                  <a:gd name="T72" fmla="*/ 0 w 125"/>
                  <a:gd name="T73" fmla="*/ 2147483647 h 47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25"/>
                  <a:gd name="T112" fmla="*/ 0 h 471"/>
                  <a:gd name="T113" fmla="*/ 125 w 125"/>
                  <a:gd name="T114" fmla="*/ 471 h 471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25" h="471">
                    <a:moveTo>
                      <a:pt x="0" y="0"/>
                    </a:moveTo>
                    <a:lnTo>
                      <a:pt x="6" y="0"/>
                    </a:lnTo>
                    <a:lnTo>
                      <a:pt x="13" y="1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37" y="10"/>
                    </a:lnTo>
                    <a:lnTo>
                      <a:pt x="49" y="19"/>
                    </a:lnTo>
                    <a:lnTo>
                      <a:pt x="59" y="28"/>
                    </a:lnTo>
                    <a:lnTo>
                      <a:pt x="70" y="40"/>
                    </a:lnTo>
                    <a:lnTo>
                      <a:pt x="80" y="54"/>
                    </a:lnTo>
                    <a:lnTo>
                      <a:pt x="88" y="69"/>
                    </a:lnTo>
                    <a:lnTo>
                      <a:pt x="97" y="86"/>
                    </a:lnTo>
                    <a:lnTo>
                      <a:pt x="104" y="104"/>
                    </a:lnTo>
                    <a:lnTo>
                      <a:pt x="111" y="123"/>
                    </a:lnTo>
                    <a:lnTo>
                      <a:pt x="116" y="143"/>
                    </a:lnTo>
                    <a:lnTo>
                      <a:pt x="120" y="166"/>
                    </a:lnTo>
                    <a:lnTo>
                      <a:pt x="122" y="188"/>
                    </a:lnTo>
                    <a:lnTo>
                      <a:pt x="124" y="212"/>
                    </a:lnTo>
                    <a:lnTo>
                      <a:pt x="125" y="235"/>
                    </a:lnTo>
                    <a:lnTo>
                      <a:pt x="124" y="259"/>
                    </a:lnTo>
                    <a:lnTo>
                      <a:pt x="122" y="283"/>
                    </a:lnTo>
                    <a:lnTo>
                      <a:pt x="120" y="305"/>
                    </a:lnTo>
                    <a:lnTo>
                      <a:pt x="116" y="327"/>
                    </a:lnTo>
                    <a:lnTo>
                      <a:pt x="111" y="348"/>
                    </a:lnTo>
                    <a:lnTo>
                      <a:pt x="104" y="367"/>
                    </a:lnTo>
                    <a:lnTo>
                      <a:pt x="97" y="385"/>
                    </a:lnTo>
                    <a:lnTo>
                      <a:pt x="88" y="402"/>
                    </a:lnTo>
                    <a:lnTo>
                      <a:pt x="80" y="417"/>
                    </a:lnTo>
                    <a:lnTo>
                      <a:pt x="70" y="431"/>
                    </a:lnTo>
                    <a:lnTo>
                      <a:pt x="59" y="443"/>
                    </a:lnTo>
                    <a:lnTo>
                      <a:pt x="49" y="452"/>
                    </a:lnTo>
                    <a:lnTo>
                      <a:pt x="37" y="461"/>
                    </a:lnTo>
                    <a:lnTo>
                      <a:pt x="24" y="466"/>
                    </a:lnTo>
                    <a:lnTo>
                      <a:pt x="19" y="468"/>
                    </a:lnTo>
                    <a:lnTo>
                      <a:pt x="13" y="469"/>
                    </a:lnTo>
                    <a:lnTo>
                      <a:pt x="6" y="470"/>
                    </a:lnTo>
                    <a:lnTo>
                      <a:pt x="0" y="471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51" name="Line 15"/>
              <p:cNvSpPr>
                <a:spLocks noChangeShapeType="1"/>
              </p:cNvSpPr>
              <p:nvPr/>
            </p:nvSpPr>
            <p:spPr bwMode="auto">
              <a:xfrm flipH="1">
                <a:off x="5349875" y="4378326"/>
                <a:ext cx="65088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52" name="Line 16"/>
              <p:cNvSpPr>
                <a:spLocks noChangeShapeType="1"/>
              </p:cNvSpPr>
              <p:nvPr/>
            </p:nvSpPr>
            <p:spPr bwMode="auto">
              <a:xfrm flipH="1">
                <a:off x="5349875" y="4527551"/>
                <a:ext cx="65088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53" name="Line 17"/>
              <p:cNvSpPr>
                <a:spLocks noChangeShapeType="1"/>
              </p:cNvSpPr>
              <p:nvPr/>
            </p:nvSpPr>
            <p:spPr bwMode="auto">
              <a:xfrm flipH="1">
                <a:off x="5761038" y="4529138"/>
                <a:ext cx="273050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54" name="Line 18"/>
              <p:cNvSpPr>
                <a:spLocks noChangeShapeType="1"/>
              </p:cNvSpPr>
              <p:nvPr/>
            </p:nvSpPr>
            <p:spPr bwMode="auto">
              <a:xfrm flipH="1">
                <a:off x="5761038" y="4379913"/>
                <a:ext cx="273050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55" name="Rectangle 26"/>
              <p:cNvSpPr>
                <a:spLocks noChangeArrowheads="1"/>
              </p:cNvSpPr>
              <p:nvPr/>
            </p:nvSpPr>
            <p:spPr bwMode="auto">
              <a:xfrm>
                <a:off x="5219700" y="4314826"/>
                <a:ext cx="919163" cy="276225"/>
              </a:xfrm>
              <a:prstGeom prst="rect">
                <a:avLst/>
              </a:prstGeom>
              <a:noFill/>
              <a:ln w="5">
                <a:solidFill>
                  <a:srgbClr val="373435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sl-SI" altLang="en-US" sz="1800">
                  <a:latin typeface="Verdana" pitchFamily="34" charset="0"/>
                </a:endParaRPr>
              </a:p>
            </p:txBody>
          </p:sp>
          <p:sp>
            <p:nvSpPr>
              <p:cNvPr id="39156" name="Freeform 199"/>
              <p:cNvSpPr>
                <a:spLocks/>
              </p:cNvSpPr>
              <p:nvPr/>
            </p:nvSpPr>
            <p:spPr bwMode="auto">
              <a:xfrm>
                <a:off x="5281613" y="4195763"/>
                <a:ext cx="66675" cy="104775"/>
              </a:xfrm>
              <a:custGeom>
                <a:avLst/>
                <a:gdLst>
                  <a:gd name="T0" fmla="*/ 2147483647 w 211"/>
                  <a:gd name="T1" fmla="*/ 2147483647 h 328"/>
                  <a:gd name="T2" fmla="*/ 2147483647 w 211"/>
                  <a:gd name="T3" fmla="*/ 1727526047 h 328"/>
                  <a:gd name="T4" fmla="*/ 2147483647 w 211"/>
                  <a:gd name="T5" fmla="*/ 880089237 h 328"/>
                  <a:gd name="T6" fmla="*/ 2147483647 w 211"/>
                  <a:gd name="T7" fmla="*/ 456320041 h 328"/>
                  <a:gd name="T8" fmla="*/ 2147483647 w 211"/>
                  <a:gd name="T9" fmla="*/ 293362972 h 328"/>
                  <a:gd name="T10" fmla="*/ 2147483647 w 211"/>
                  <a:gd name="T11" fmla="*/ 260710546 h 328"/>
                  <a:gd name="T12" fmla="*/ 2147483647 w 211"/>
                  <a:gd name="T13" fmla="*/ 293362972 h 328"/>
                  <a:gd name="T14" fmla="*/ 2147483647 w 211"/>
                  <a:gd name="T15" fmla="*/ 391116770 h 328"/>
                  <a:gd name="T16" fmla="*/ 2147483647 w 211"/>
                  <a:gd name="T17" fmla="*/ 456320041 h 328"/>
                  <a:gd name="T18" fmla="*/ 2147483647 w 211"/>
                  <a:gd name="T19" fmla="*/ 717132488 h 328"/>
                  <a:gd name="T20" fmla="*/ 2147483647 w 211"/>
                  <a:gd name="T21" fmla="*/ 1010495460 h 328"/>
                  <a:gd name="T22" fmla="*/ 2147483647 w 211"/>
                  <a:gd name="T23" fmla="*/ 1206003054 h 328"/>
                  <a:gd name="T24" fmla="*/ 2147483647 w 211"/>
                  <a:gd name="T25" fmla="*/ 1271206006 h 328"/>
                  <a:gd name="T26" fmla="*/ 2147483647 w 211"/>
                  <a:gd name="T27" fmla="*/ 1271206006 h 328"/>
                  <a:gd name="T28" fmla="*/ 2147483647 w 211"/>
                  <a:gd name="T29" fmla="*/ 1206003054 h 328"/>
                  <a:gd name="T30" fmla="*/ 2147483647 w 211"/>
                  <a:gd name="T31" fmla="*/ 1075596831 h 328"/>
                  <a:gd name="T32" fmla="*/ 2147483647 w 211"/>
                  <a:gd name="T33" fmla="*/ 880089237 h 328"/>
                  <a:gd name="T34" fmla="*/ 2147483647 w 211"/>
                  <a:gd name="T35" fmla="*/ 619276790 h 328"/>
                  <a:gd name="T36" fmla="*/ 2147483647 w 211"/>
                  <a:gd name="T37" fmla="*/ 325913818 h 328"/>
                  <a:gd name="T38" fmla="*/ 2147483647 w 211"/>
                  <a:gd name="T39" fmla="*/ 130406223 h 328"/>
                  <a:gd name="T40" fmla="*/ 2147483647 w 211"/>
                  <a:gd name="T41" fmla="*/ 32550526 h 328"/>
                  <a:gd name="T42" fmla="*/ 2147483647 w 211"/>
                  <a:gd name="T43" fmla="*/ 32550526 h 328"/>
                  <a:gd name="T44" fmla="*/ 2147483647 w 211"/>
                  <a:gd name="T45" fmla="*/ 97753797 h 328"/>
                  <a:gd name="T46" fmla="*/ 2147483647 w 211"/>
                  <a:gd name="T47" fmla="*/ 228160021 h 328"/>
                  <a:gd name="T48" fmla="*/ 2147483647 w 211"/>
                  <a:gd name="T49" fmla="*/ 456320041 h 328"/>
                  <a:gd name="T50" fmla="*/ 2147483647 w 211"/>
                  <a:gd name="T51" fmla="*/ 880089237 h 328"/>
                  <a:gd name="T52" fmla="*/ 2147483647 w 211"/>
                  <a:gd name="T53" fmla="*/ 1727526047 h 328"/>
                  <a:gd name="T54" fmla="*/ 2147483647 w 211"/>
                  <a:gd name="T55" fmla="*/ 2147483647 h 328"/>
                  <a:gd name="T56" fmla="*/ 2147483647 w 211"/>
                  <a:gd name="T57" fmla="*/ 2147483647 h 328"/>
                  <a:gd name="T58" fmla="*/ 2114087925 w 211"/>
                  <a:gd name="T59" fmla="*/ 2147483647 h 328"/>
                  <a:gd name="T60" fmla="*/ 2147483647 w 211"/>
                  <a:gd name="T61" fmla="*/ 2147483647 h 328"/>
                  <a:gd name="T62" fmla="*/ 1924766632 w 211"/>
                  <a:gd name="T63" fmla="*/ 2147483647 h 328"/>
                  <a:gd name="T64" fmla="*/ 1546124047 w 211"/>
                  <a:gd name="T65" fmla="*/ 2147483647 h 328"/>
                  <a:gd name="T66" fmla="*/ 1325249048 w 211"/>
                  <a:gd name="T67" fmla="*/ 2147483647 h 328"/>
                  <a:gd name="T68" fmla="*/ 1009713560 w 211"/>
                  <a:gd name="T69" fmla="*/ 2147483647 h 328"/>
                  <a:gd name="T70" fmla="*/ 851945974 w 211"/>
                  <a:gd name="T71" fmla="*/ 2147483647 h 328"/>
                  <a:gd name="T72" fmla="*/ 788838877 w 211"/>
                  <a:gd name="T73" fmla="*/ 2147483647 h 328"/>
                  <a:gd name="T74" fmla="*/ 883499365 w 211"/>
                  <a:gd name="T75" fmla="*/ 2147483647 h 328"/>
                  <a:gd name="T76" fmla="*/ 915053072 w 211"/>
                  <a:gd name="T77" fmla="*/ 2147483647 h 328"/>
                  <a:gd name="T78" fmla="*/ 883499365 w 211"/>
                  <a:gd name="T79" fmla="*/ 2147483647 h 328"/>
                  <a:gd name="T80" fmla="*/ 788838877 w 211"/>
                  <a:gd name="T81" fmla="*/ 2147483647 h 328"/>
                  <a:gd name="T82" fmla="*/ 599517584 w 211"/>
                  <a:gd name="T83" fmla="*/ 2147483647 h 328"/>
                  <a:gd name="T84" fmla="*/ 441749683 w 211"/>
                  <a:gd name="T85" fmla="*/ 2147483647 h 328"/>
                  <a:gd name="T86" fmla="*/ 283982097 w 211"/>
                  <a:gd name="T87" fmla="*/ 2147483647 h 328"/>
                  <a:gd name="T88" fmla="*/ 126214195 w 211"/>
                  <a:gd name="T89" fmla="*/ 2147483647 h 328"/>
                  <a:gd name="T90" fmla="*/ 0 w 211"/>
                  <a:gd name="T91" fmla="*/ 2147483647 h 328"/>
                  <a:gd name="T92" fmla="*/ 63107098 w 211"/>
                  <a:gd name="T93" fmla="*/ 2147483647 h 328"/>
                  <a:gd name="T94" fmla="*/ 283982097 w 211"/>
                  <a:gd name="T95" fmla="*/ 2147483647 h 328"/>
                  <a:gd name="T96" fmla="*/ 536410487 w 211"/>
                  <a:gd name="T97" fmla="*/ 2147483647 h 328"/>
                  <a:gd name="T98" fmla="*/ 915053072 w 211"/>
                  <a:gd name="T99" fmla="*/ 2147483647 h 328"/>
                  <a:gd name="T100" fmla="*/ 1293695657 w 211"/>
                  <a:gd name="T101" fmla="*/ 2147483647 h 328"/>
                  <a:gd name="T102" fmla="*/ 1640784535 w 211"/>
                  <a:gd name="T103" fmla="*/ 2147483647 h 328"/>
                  <a:gd name="T104" fmla="*/ 1956320023 w 211"/>
                  <a:gd name="T105" fmla="*/ 2147483647 h 328"/>
                  <a:gd name="T106" fmla="*/ 2147483647 w 211"/>
                  <a:gd name="T107" fmla="*/ 2147483647 h 328"/>
                  <a:gd name="T108" fmla="*/ 2147483647 w 211"/>
                  <a:gd name="T109" fmla="*/ 2147483647 h 328"/>
                  <a:gd name="T110" fmla="*/ 2147483647 w 211"/>
                  <a:gd name="T111" fmla="*/ 2147483647 h 328"/>
                  <a:gd name="T112" fmla="*/ 2147483647 w 211"/>
                  <a:gd name="T113" fmla="*/ 2147483647 h 328"/>
                  <a:gd name="T114" fmla="*/ 2147483647 w 211"/>
                  <a:gd name="T115" fmla="*/ 2147483647 h 32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211"/>
                  <a:gd name="T175" fmla="*/ 0 h 328"/>
                  <a:gd name="T176" fmla="*/ 211 w 211"/>
                  <a:gd name="T177" fmla="*/ 328 h 328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211" h="328">
                    <a:moveTo>
                      <a:pt x="132" y="92"/>
                    </a:moveTo>
                    <a:lnTo>
                      <a:pt x="133" y="88"/>
                    </a:lnTo>
                    <a:lnTo>
                      <a:pt x="138" y="69"/>
                    </a:lnTo>
                    <a:lnTo>
                      <a:pt x="142" y="53"/>
                    </a:lnTo>
                    <a:lnTo>
                      <a:pt x="147" y="39"/>
                    </a:lnTo>
                    <a:lnTo>
                      <a:pt x="152" y="27"/>
                    </a:lnTo>
                    <a:lnTo>
                      <a:pt x="158" y="19"/>
                    </a:lnTo>
                    <a:lnTo>
                      <a:pt x="164" y="14"/>
                    </a:lnTo>
                    <a:lnTo>
                      <a:pt x="167" y="11"/>
                    </a:lnTo>
                    <a:lnTo>
                      <a:pt x="171" y="9"/>
                    </a:lnTo>
                    <a:lnTo>
                      <a:pt x="174" y="8"/>
                    </a:lnTo>
                    <a:lnTo>
                      <a:pt x="177" y="8"/>
                    </a:lnTo>
                    <a:lnTo>
                      <a:pt x="180" y="8"/>
                    </a:lnTo>
                    <a:lnTo>
                      <a:pt x="183" y="9"/>
                    </a:lnTo>
                    <a:lnTo>
                      <a:pt x="184" y="11"/>
                    </a:lnTo>
                    <a:lnTo>
                      <a:pt x="186" y="12"/>
                    </a:lnTo>
                    <a:lnTo>
                      <a:pt x="186" y="14"/>
                    </a:lnTo>
                    <a:lnTo>
                      <a:pt x="182" y="20"/>
                    </a:lnTo>
                    <a:lnTo>
                      <a:pt x="182" y="22"/>
                    </a:lnTo>
                    <a:lnTo>
                      <a:pt x="182" y="24"/>
                    </a:lnTo>
                    <a:lnTo>
                      <a:pt x="182" y="31"/>
                    </a:lnTo>
                    <a:lnTo>
                      <a:pt x="186" y="35"/>
                    </a:lnTo>
                    <a:lnTo>
                      <a:pt x="188" y="37"/>
                    </a:lnTo>
                    <a:lnTo>
                      <a:pt x="190" y="38"/>
                    </a:lnTo>
                    <a:lnTo>
                      <a:pt x="193" y="39"/>
                    </a:lnTo>
                    <a:lnTo>
                      <a:pt x="195" y="39"/>
                    </a:lnTo>
                    <a:lnTo>
                      <a:pt x="198" y="39"/>
                    </a:lnTo>
                    <a:lnTo>
                      <a:pt x="201" y="38"/>
                    </a:lnTo>
                    <a:lnTo>
                      <a:pt x="205" y="37"/>
                    </a:lnTo>
                    <a:lnTo>
                      <a:pt x="207" y="35"/>
                    </a:lnTo>
                    <a:lnTo>
                      <a:pt x="209" y="33"/>
                    </a:lnTo>
                    <a:lnTo>
                      <a:pt x="210" y="31"/>
                    </a:lnTo>
                    <a:lnTo>
                      <a:pt x="211" y="27"/>
                    </a:lnTo>
                    <a:lnTo>
                      <a:pt x="211" y="24"/>
                    </a:lnTo>
                    <a:lnTo>
                      <a:pt x="211" y="19"/>
                    </a:lnTo>
                    <a:lnTo>
                      <a:pt x="209" y="15"/>
                    </a:lnTo>
                    <a:lnTo>
                      <a:pt x="206" y="10"/>
                    </a:lnTo>
                    <a:lnTo>
                      <a:pt x="203" y="7"/>
                    </a:lnTo>
                    <a:lnTo>
                      <a:pt x="197" y="4"/>
                    </a:lnTo>
                    <a:lnTo>
                      <a:pt x="192" y="2"/>
                    </a:lnTo>
                    <a:lnTo>
                      <a:pt x="186" y="1"/>
                    </a:lnTo>
                    <a:lnTo>
                      <a:pt x="179" y="0"/>
                    </a:lnTo>
                    <a:lnTo>
                      <a:pt x="174" y="1"/>
                    </a:lnTo>
                    <a:lnTo>
                      <a:pt x="168" y="2"/>
                    </a:lnTo>
                    <a:lnTo>
                      <a:pt x="163" y="3"/>
                    </a:lnTo>
                    <a:lnTo>
                      <a:pt x="158" y="5"/>
                    </a:lnTo>
                    <a:lnTo>
                      <a:pt x="154" y="7"/>
                    </a:lnTo>
                    <a:lnTo>
                      <a:pt x="148" y="10"/>
                    </a:lnTo>
                    <a:lnTo>
                      <a:pt x="144" y="14"/>
                    </a:lnTo>
                    <a:lnTo>
                      <a:pt x="140" y="18"/>
                    </a:lnTo>
                    <a:lnTo>
                      <a:pt x="132" y="27"/>
                    </a:lnTo>
                    <a:lnTo>
                      <a:pt x="126" y="38"/>
                    </a:lnTo>
                    <a:lnTo>
                      <a:pt x="118" y="53"/>
                    </a:lnTo>
                    <a:lnTo>
                      <a:pt x="112" y="69"/>
                    </a:lnTo>
                    <a:lnTo>
                      <a:pt x="110" y="75"/>
                    </a:lnTo>
                    <a:lnTo>
                      <a:pt x="106" y="89"/>
                    </a:lnTo>
                    <a:lnTo>
                      <a:pt x="103" y="92"/>
                    </a:lnTo>
                    <a:lnTo>
                      <a:pt x="69" y="92"/>
                    </a:lnTo>
                    <a:lnTo>
                      <a:pt x="67" y="105"/>
                    </a:lnTo>
                    <a:lnTo>
                      <a:pt x="100" y="105"/>
                    </a:lnTo>
                    <a:lnTo>
                      <a:pt x="69" y="251"/>
                    </a:lnTo>
                    <a:lnTo>
                      <a:pt x="65" y="272"/>
                    </a:lnTo>
                    <a:lnTo>
                      <a:pt x="61" y="288"/>
                    </a:lnTo>
                    <a:lnTo>
                      <a:pt x="56" y="300"/>
                    </a:lnTo>
                    <a:lnTo>
                      <a:pt x="49" y="310"/>
                    </a:lnTo>
                    <a:lnTo>
                      <a:pt x="46" y="314"/>
                    </a:lnTo>
                    <a:lnTo>
                      <a:pt x="42" y="317"/>
                    </a:lnTo>
                    <a:lnTo>
                      <a:pt x="36" y="319"/>
                    </a:lnTo>
                    <a:lnTo>
                      <a:pt x="32" y="319"/>
                    </a:lnTo>
                    <a:lnTo>
                      <a:pt x="29" y="319"/>
                    </a:lnTo>
                    <a:lnTo>
                      <a:pt x="27" y="318"/>
                    </a:lnTo>
                    <a:lnTo>
                      <a:pt x="26" y="316"/>
                    </a:lnTo>
                    <a:lnTo>
                      <a:pt x="25" y="313"/>
                    </a:lnTo>
                    <a:lnTo>
                      <a:pt x="27" y="311"/>
                    </a:lnTo>
                    <a:lnTo>
                      <a:pt x="28" y="309"/>
                    </a:lnTo>
                    <a:lnTo>
                      <a:pt x="29" y="306"/>
                    </a:lnTo>
                    <a:lnTo>
                      <a:pt x="29" y="304"/>
                    </a:lnTo>
                    <a:lnTo>
                      <a:pt x="28" y="301"/>
                    </a:lnTo>
                    <a:lnTo>
                      <a:pt x="28" y="298"/>
                    </a:lnTo>
                    <a:lnTo>
                      <a:pt x="26" y="296"/>
                    </a:lnTo>
                    <a:lnTo>
                      <a:pt x="25" y="294"/>
                    </a:lnTo>
                    <a:lnTo>
                      <a:pt x="21" y="292"/>
                    </a:lnTo>
                    <a:lnTo>
                      <a:pt x="19" y="290"/>
                    </a:lnTo>
                    <a:lnTo>
                      <a:pt x="17" y="289"/>
                    </a:lnTo>
                    <a:lnTo>
                      <a:pt x="14" y="289"/>
                    </a:lnTo>
                    <a:lnTo>
                      <a:pt x="11" y="289"/>
                    </a:lnTo>
                    <a:lnTo>
                      <a:pt x="9" y="290"/>
                    </a:lnTo>
                    <a:lnTo>
                      <a:pt x="7" y="292"/>
                    </a:lnTo>
                    <a:lnTo>
                      <a:pt x="4" y="294"/>
                    </a:lnTo>
                    <a:lnTo>
                      <a:pt x="1" y="298"/>
                    </a:lnTo>
                    <a:lnTo>
                      <a:pt x="0" y="304"/>
                    </a:lnTo>
                    <a:lnTo>
                      <a:pt x="1" y="310"/>
                    </a:lnTo>
                    <a:lnTo>
                      <a:pt x="2" y="314"/>
                    </a:lnTo>
                    <a:lnTo>
                      <a:pt x="4" y="317"/>
                    </a:lnTo>
                    <a:lnTo>
                      <a:pt x="9" y="320"/>
                    </a:lnTo>
                    <a:lnTo>
                      <a:pt x="13" y="323"/>
                    </a:lnTo>
                    <a:lnTo>
                      <a:pt x="17" y="326"/>
                    </a:lnTo>
                    <a:lnTo>
                      <a:pt x="24" y="327"/>
                    </a:lnTo>
                    <a:lnTo>
                      <a:pt x="29" y="328"/>
                    </a:lnTo>
                    <a:lnTo>
                      <a:pt x="35" y="327"/>
                    </a:lnTo>
                    <a:lnTo>
                      <a:pt x="41" y="326"/>
                    </a:lnTo>
                    <a:lnTo>
                      <a:pt x="47" y="323"/>
                    </a:lnTo>
                    <a:lnTo>
                      <a:pt x="52" y="321"/>
                    </a:lnTo>
                    <a:lnTo>
                      <a:pt x="58" y="317"/>
                    </a:lnTo>
                    <a:lnTo>
                      <a:pt x="62" y="313"/>
                    </a:lnTo>
                    <a:lnTo>
                      <a:pt x="67" y="309"/>
                    </a:lnTo>
                    <a:lnTo>
                      <a:pt x="73" y="302"/>
                    </a:lnTo>
                    <a:lnTo>
                      <a:pt x="81" y="289"/>
                    </a:lnTo>
                    <a:lnTo>
                      <a:pt x="89" y="273"/>
                    </a:lnTo>
                    <a:lnTo>
                      <a:pt x="96" y="254"/>
                    </a:lnTo>
                    <a:lnTo>
                      <a:pt x="101" y="234"/>
                    </a:lnTo>
                    <a:lnTo>
                      <a:pt x="130" y="105"/>
                    </a:lnTo>
                    <a:lnTo>
                      <a:pt x="171" y="105"/>
                    </a:lnTo>
                    <a:lnTo>
                      <a:pt x="173" y="92"/>
                    </a:lnTo>
                    <a:lnTo>
                      <a:pt x="132" y="92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23" name="Group 259273"/>
            <p:cNvGrpSpPr>
              <a:grpSpLocks/>
            </p:cNvGrpSpPr>
            <p:nvPr/>
          </p:nvGrpSpPr>
          <p:grpSpPr bwMode="auto">
            <a:xfrm>
              <a:off x="6999288" y="4303713"/>
              <a:ext cx="742950" cy="385762"/>
              <a:chOff x="7391400" y="4206876"/>
              <a:chExt cx="742950" cy="385762"/>
            </a:xfrm>
          </p:grpSpPr>
          <p:sp>
            <p:nvSpPr>
              <p:cNvPr id="39137" name="Rectangle 25"/>
              <p:cNvSpPr>
                <a:spLocks noChangeArrowheads="1"/>
              </p:cNvSpPr>
              <p:nvPr/>
            </p:nvSpPr>
            <p:spPr bwMode="auto">
              <a:xfrm>
                <a:off x="7391400" y="4313238"/>
                <a:ext cx="742950" cy="279400"/>
              </a:xfrm>
              <a:prstGeom prst="rect">
                <a:avLst/>
              </a:prstGeom>
              <a:noFill/>
              <a:ln w="5">
                <a:solidFill>
                  <a:srgbClr val="373435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sl-SI" altLang="en-US" sz="1800">
                  <a:latin typeface="Verdana" pitchFamily="34" charset="0"/>
                </a:endParaRPr>
              </a:p>
            </p:txBody>
          </p:sp>
          <p:sp>
            <p:nvSpPr>
              <p:cNvPr id="39138" name="Freeform 65"/>
              <p:cNvSpPr>
                <a:spLocks/>
              </p:cNvSpPr>
              <p:nvPr/>
            </p:nvSpPr>
            <p:spPr bwMode="auto">
              <a:xfrm>
                <a:off x="7483475" y="4384676"/>
                <a:ext cx="79375" cy="149225"/>
              </a:xfrm>
              <a:custGeom>
                <a:avLst/>
                <a:gdLst>
                  <a:gd name="T0" fmla="*/ 2147483647 w 252"/>
                  <a:gd name="T1" fmla="*/ 0 h 471"/>
                  <a:gd name="T2" fmla="*/ 2147483647 w 252"/>
                  <a:gd name="T3" fmla="*/ 63640185 h 471"/>
                  <a:gd name="T4" fmla="*/ 2147483647 w 252"/>
                  <a:gd name="T5" fmla="*/ 349819518 h 471"/>
                  <a:gd name="T6" fmla="*/ 2147483647 w 252"/>
                  <a:gd name="T7" fmla="*/ 922278934 h 471"/>
                  <a:gd name="T8" fmla="*/ 2147483647 w 252"/>
                  <a:gd name="T9" fmla="*/ 1685558473 h 471"/>
                  <a:gd name="T10" fmla="*/ 2147483647 w 252"/>
                  <a:gd name="T11" fmla="*/ 2147483647 h 471"/>
                  <a:gd name="T12" fmla="*/ 2147483647 w 252"/>
                  <a:gd name="T13" fmla="*/ 2147483647 h 471"/>
                  <a:gd name="T14" fmla="*/ 2147483647 w 252"/>
                  <a:gd name="T15" fmla="*/ 2147483647 h 471"/>
                  <a:gd name="T16" fmla="*/ 2147483647 w 252"/>
                  <a:gd name="T17" fmla="*/ 2147483647 h 471"/>
                  <a:gd name="T18" fmla="*/ 2147483647 w 252"/>
                  <a:gd name="T19" fmla="*/ 2147483647 h 471"/>
                  <a:gd name="T20" fmla="*/ 2147483647 w 252"/>
                  <a:gd name="T21" fmla="*/ 2147483647 h 471"/>
                  <a:gd name="T22" fmla="*/ 2147483647 w 252"/>
                  <a:gd name="T23" fmla="*/ 2147483647 h 471"/>
                  <a:gd name="T24" fmla="*/ 2147483647 w 252"/>
                  <a:gd name="T25" fmla="*/ 2147483647 h 471"/>
                  <a:gd name="T26" fmla="*/ 2147483647 w 252"/>
                  <a:gd name="T27" fmla="*/ 2147483647 h 471"/>
                  <a:gd name="T28" fmla="*/ 2147483647 w 252"/>
                  <a:gd name="T29" fmla="*/ 2147483647 h 471"/>
                  <a:gd name="T30" fmla="*/ 2147483647 w 252"/>
                  <a:gd name="T31" fmla="*/ 2147483647 h 471"/>
                  <a:gd name="T32" fmla="*/ 2147483647 w 252"/>
                  <a:gd name="T33" fmla="*/ 2147483647 h 471"/>
                  <a:gd name="T34" fmla="*/ 2147483647 w 252"/>
                  <a:gd name="T35" fmla="*/ 2147483647 h 471"/>
                  <a:gd name="T36" fmla="*/ 2147483647 w 252"/>
                  <a:gd name="T37" fmla="*/ 2147483647 h 471"/>
                  <a:gd name="T38" fmla="*/ 2147483647 w 252"/>
                  <a:gd name="T39" fmla="*/ 2147483647 h 471"/>
                  <a:gd name="T40" fmla="*/ 2147483647 w 252"/>
                  <a:gd name="T41" fmla="*/ 2147483647 h 471"/>
                  <a:gd name="T42" fmla="*/ 2062528822 w 252"/>
                  <a:gd name="T43" fmla="*/ 2147483647 h 471"/>
                  <a:gd name="T44" fmla="*/ 1437490069 w 252"/>
                  <a:gd name="T45" fmla="*/ 2147483647 h 471"/>
                  <a:gd name="T46" fmla="*/ 874955035 w 252"/>
                  <a:gd name="T47" fmla="*/ 2147483647 h 471"/>
                  <a:gd name="T48" fmla="*/ 468778986 w 252"/>
                  <a:gd name="T49" fmla="*/ 2147483647 h 471"/>
                  <a:gd name="T50" fmla="*/ 156259767 w 252"/>
                  <a:gd name="T51" fmla="*/ 2147483647 h 471"/>
                  <a:gd name="T52" fmla="*/ 31252016 w 252"/>
                  <a:gd name="T53" fmla="*/ 2147483647 h 471"/>
                  <a:gd name="T54" fmla="*/ 31252016 w 252"/>
                  <a:gd name="T55" fmla="*/ 2147483647 h 471"/>
                  <a:gd name="T56" fmla="*/ 156259767 w 252"/>
                  <a:gd name="T57" fmla="*/ 2147483647 h 471"/>
                  <a:gd name="T58" fmla="*/ 468778986 w 252"/>
                  <a:gd name="T59" fmla="*/ 2147483647 h 471"/>
                  <a:gd name="T60" fmla="*/ 874955035 w 252"/>
                  <a:gd name="T61" fmla="*/ 2147483647 h 471"/>
                  <a:gd name="T62" fmla="*/ 1437490069 w 252"/>
                  <a:gd name="T63" fmla="*/ 1685558473 h 471"/>
                  <a:gd name="T64" fmla="*/ 2062528822 w 252"/>
                  <a:gd name="T65" fmla="*/ 922278934 h 471"/>
                  <a:gd name="T66" fmla="*/ 2147483647 w 252"/>
                  <a:gd name="T67" fmla="*/ 349819518 h 471"/>
                  <a:gd name="T68" fmla="*/ 2147483647 w 252"/>
                  <a:gd name="T69" fmla="*/ 63640185 h 471"/>
                  <a:gd name="T70" fmla="*/ 2147483647 w 252"/>
                  <a:gd name="T71" fmla="*/ 0 h 47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252"/>
                  <a:gd name="T109" fmla="*/ 0 h 471"/>
                  <a:gd name="T110" fmla="*/ 252 w 252"/>
                  <a:gd name="T111" fmla="*/ 471 h 471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252" h="471">
                    <a:moveTo>
                      <a:pt x="125" y="0"/>
                    </a:moveTo>
                    <a:lnTo>
                      <a:pt x="132" y="0"/>
                    </a:lnTo>
                    <a:lnTo>
                      <a:pt x="138" y="1"/>
                    </a:lnTo>
                    <a:lnTo>
                      <a:pt x="145" y="2"/>
                    </a:lnTo>
                    <a:lnTo>
                      <a:pt x="151" y="4"/>
                    </a:lnTo>
                    <a:lnTo>
                      <a:pt x="164" y="11"/>
                    </a:lnTo>
                    <a:lnTo>
                      <a:pt x="174" y="18"/>
                    </a:lnTo>
                    <a:lnTo>
                      <a:pt x="186" y="29"/>
                    </a:lnTo>
                    <a:lnTo>
                      <a:pt x="196" y="40"/>
                    </a:lnTo>
                    <a:lnTo>
                      <a:pt x="206" y="53"/>
                    </a:lnTo>
                    <a:lnTo>
                      <a:pt x="215" y="69"/>
                    </a:lnTo>
                    <a:lnTo>
                      <a:pt x="223" y="85"/>
                    </a:lnTo>
                    <a:lnTo>
                      <a:pt x="230" y="103"/>
                    </a:lnTo>
                    <a:lnTo>
                      <a:pt x="236" y="123"/>
                    </a:lnTo>
                    <a:lnTo>
                      <a:pt x="242" y="144"/>
                    </a:lnTo>
                    <a:lnTo>
                      <a:pt x="246" y="165"/>
                    </a:lnTo>
                    <a:lnTo>
                      <a:pt x="249" y="188"/>
                    </a:lnTo>
                    <a:lnTo>
                      <a:pt x="251" y="212"/>
                    </a:lnTo>
                    <a:lnTo>
                      <a:pt x="252" y="235"/>
                    </a:lnTo>
                    <a:lnTo>
                      <a:pt x="251" y="260"/>
                    </a:lnTo>
                    <a:lnTo>
                      <a:pt x="249" y="283"/>
                    </a:lnTo>
                    <a:lnTo>
                      <a:pt x="246" y="306"/>
                    </a:lnTo>
                    <a:lnTo>
                      <a:pt x="242" y="327"/>
                    </a:lnTo>
                    <a:lnTo>
                      <a:pt x="236" y="348"/>
                    </a:lnTo>
                    <a:lnTo>
                      <a:pt x="230" y="367"/>
                    </a:lnTo>
                    <a:lnTo>
                      <a:pt x="223" y="385"/>
                    </a:lnTo>
                    <a:lnTo>
                      <a:pt x="215" y="402"/>
                    </a:lnTo>
                    <a:lnTo>
                      <a:pt x="206" y="417"/>
                    </a:lnTo>
                    <a:lnTo>
                      <a:pt x="196" y="431"/>
                    </a:lnTo>
                    <a:lnTo>
                      <a:pt x="186" y="443"/>
                    </a:lnTo>
                    <a:lnTo>
                      <a:pt x="174" y="453"/>
                    </a:lnTo>
                    <a:lnTo>
                      <a:pt x="164" y="460"/>
                    </a:lnTo>
                    <a:lnTo>
                      <a:pt x="151" y="466"/>
                    </a:lnTo>
                    <a:lnTo>
                      <a:pt x="145" y="468"/>
                    </a:lnTo>
                    <a:lnTo>
                      <a:pt x="138" y="470"/>
                    </a:lnTo>
                    <a:lnTo>
                      <a:pt x="132" y="471"/>
                    </a:lnTo>
                    <a:lnTo>
                      <a:pt x="125" y="471"/>
                    </a:lnTo>
                    <a:lnTo>
                      <a:pt x="119" y="471"/>
                    </a:lnTo>
                    <a:lnTo>
                      <a:pt x="113" y="470"/>
                    </a:lnTo>
                    <a:lnTo>
                      <a:pt x="106" y="468"/>
                    </a:lnTo>
                    <a:lnTo>
                      <a:pt x="100" y="466"/>
                    </a:lnTo>
                    <a:lnTo>
                      <a:pt x="88" y="460"/>
                    </a:lnTo>
                    <a:lnTo>
                      <a:pt x="76" y="453"/>
                    </a:lnTo>
                    <a:lnTo>
                      <a:pt x="66" y="443"/>
                    </a:lnTo>
                    <a:lnTo>
                      <a:pt x="55" y="431"/>
                    </a:lnTo>
                    <a:lnTo>
                      <a:pt x="46" y="417"/>
                    </a:lnTo>
                    <a:lnTo>
                      <a:pt x="37" y="402"/>
                    </a:lnTo>
                    <a:lnTo>
                      <a:pt x="28" y="385"/>
                    </a:lnTo>
                    <a:lnTo>
                      <a:pt x="21" y="367"/>
                    </a:lnTo>
                    <a:lnTo>
                      <a:pt x="15" y="348"/>
                    </a:lnTo>
                    <a:lnTo>
                      <a:pt x="9" y="327"/>
                    </a:lnTo>
                    <a:lnTo>
                      <a:pt x="5" y="306"/>
                    </a:lnTo>
                    <a:lnTo>
                      <a:pt x="2" y="283"/>
                    </a:lnTo>
                    <a:lnTo>
                      <a:pt x="1" y="260"/>
                    </a:lnTo>
                    <a:lnTo>
                      <a:pt x="0" y="235"/>
                    </a:lnTo>
                    <a:lnTo>
                      <a:pt x="1" y="212"/>
                    </a:lnTo>
                    <a:lnTo>
                      <a:pt x="2" y="188"/>
                    </a:lnTo>
                    <a:lnTo>
                      <a:pt x="5" y="165"/>
                    </a:lnTo>
                    <a:lnTo>
                      <a:pt x="9" y="144"/>
                    </a:lnTo>
                    <a:lnTo>
                      <a:pt x="15" y="123"/>
                    </a:lnTo>
                    <a:lnTo>
                      <a:pt x="21" y="103"/>
                    </a:lnTo>
                    <a:lnTo>
                      <a:pt x="28" y="85"/>
                    </a:lnTo>
                    <a:lnTo>
                      <a:pt x="37" y="69"/>
                    </a:lnTo>
                    <a:lnTo>
                      <a:pt x="46" y="53"/>
                    </a:lnTo>
                    <a:lnTo>
                      <a:pt x="55" y="40"/>
                    </a:lnTo>
                    <a:lnTo>
                      <a:pt x="66" y="29"/>
                    </a:lnTo>
                    <a:lnTo>
                      <a:pt x="76" y="18"/>
                    </a:lnTo>
                    <a:lnTo>
                      <a:pt x="88" y="11"/>
                    </a:lnTo>
                    <a:lnTo>
                      <a:pt x="100" y="4"/>
                    </a:lnTo>
                    <a:lnTo>
                      <a:pt x="106" y="2"/>
                    </a:lnTo>
                    <a:lnTo>
                      <a:pt x="113" y="1"/>
                    </a:lnTo>
                    <a:lnTo>
                      <a:pt x="119" y="0"/>
                    </a:lnTo>
                    <a:lnTo>
                      <a:pt x="125" y="0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39" name="Freeform 66"/>
              <p:cNvSpPr>
                <a:spLocks/>
              </p:cNvSpPr>
              <p:nvPr/>
            </p:nvSpPr>
            <p:spPr bwMode="auto">
              <a:xfrm>
                <a:off x="7872413" y="4391026"/>
                <a:ext cx="74613" cy="139700"/>
              </a:xfrm>
              <a:custGeom>
                <a:avLst/>
                <a:gdLst>
                  <a:gd name="T0" fmla="*/ 2147483647 w 235"/>
                  <a:gd name="T1" fmla="*/ 31567143 h 442"/>
                  <a:gd name="T2" fmla="*/ 2147483647 w 235"/>
                  <a:gd name="T3" fmla="*/ 94701429 h 442"/>
                  <a:gd name="T4" fmla="*/ 2147483647 w 235"/>
                  <a:gd name="T5" fmla="*/ 347338449 h 442"/>
                  <a:gd name="T6" fmla="*/ 2147483647 w 235"/>
                  <a:gd name="T7" fmla="*/ 852512929 h 442"/>
                  <a:gd name="T8" fmla="*/ 2147483647 w 235"/>
                  <a:gd name="T9" fmla="*/ 1610224236 h 442"/>
                  <a:gd name="T10" fmla="*/ 2147483647 w 235"/>
                  <a:gd name="T11" fmla="*/ 2147483647 h 442"/>
                  <a:gd name="T12" fmla="*/ 2147483647 w 235"/>
                  <a:gd name="T13" fmla="*/ 2147483647 h 442"/>
                  <a:gd name="T14" fmla="*/ 2147483647 w 235"/>
                  <a:gd name="T15" fmla="*/ 2147483647 h 442"/>
                  <a:gd name="T16" fmla="*/ 2147483647 w 235"/>
                  <a:gd name="T17" fmla="*/ 2147483647 h 442"/>
                  <a:gd name="T18" fmla="*/ 2147483647 w 235"/>
                  <a:gd name="T19" fmla="*/ 2147483647 h 442"/>
                  <a:gd name="T20" fmla="*/ 2147483647 w 235"/>
                  <a:gd name="T21" fmla="*/ 2147483647 h 442"/>
                  <a:gd name="T22" fmla="*/ 2147483647 w 235"/>
                  <a:gd name="T23" fmla="*/ 2147483647 h 442"/>
                  <a:gd name="T24" fmla="*/ 2147483647 w 235"/>
                  <a:gd name="T25" fmla="*/ 2147483647 h 442"/>
                  <a:gd name="T26" fmla="*/ 2147483647 w 235"/>
                  <a:gd name="T27" fmla="*/ 2147483647 h 442"/>
                  <a:gd name="T28" fmla="*/ 2147483647 w 235"/>
                  <a:gd name="T29" fmla="*/ 2147483647 h 442"/>
                  <a:gd name="T30" fmla="*/ 2147483647 w 235"/>
                  <a:gd name="T31" fmla="*/ 2147483647 h 442"/>
                  <a:gd name="T32" fmla="*/ 2147483647 w 235"/>
                  <a:gd name="T33" fmla="*/ 2147483647 h 442"/>
                  <a:gd name="T34" fmla="*/ 2147483647 w 235"/>
                  <a:gd name="T35" fmla="*/ 2147483647 h 442"/>
                  <a:gd name="T36" fmla="*/ 2147483647 w 235"/>
                  <a:gd name="T37" fmla="*/ 2147483647 h 442"/>
                  <a:gd name="T38" fmla="*/ 2147483647 w 235"/>
                  <a:gd name="T39" fmla="*/ 2147483647 h 442"/>
                  <a:gd name="T40" fmla="*/ 2147483647 w 235"/>
                  <a:gd name="T41" fmla="*/ 2147483647 h 442"/>
                  <a:gd name="T42" fmla="*/ 1952441551 w 235"/>
                  <a:gd name="T43" fmla="*/ 2147483647 h 442"/>
                  <a:gd name="T44" fmla="*/ 1344269401 w 235"/>
                  <a:gd name="T45" fmla="*/ 2147483647 h 442"/>
                  <a:gd name="T46" fmla="*/ 832166727 w 235"/>
                  <a:gd name="T47" fmla="*/ 2147483647 h 442"/>
                  <a:gd name="T48" fmla="*/ 416133846 w 235"/>
                  <a:gd name="T49" fmla="*/ 2147483647 h 442"/>
                  <a:gd name="T50" fmla="*/ 160082350 w 235"/>
                  <a:gd name="T51" fmla="*/ 2147483647 h 442"/>
                  <a:gd name="T52" fmla="*/ 0 w 235"/>
                  <a:gd name="T53" fmla="*/ 2147483647 h 442"/>
                  <a:gd name="T54" fmla="*/ 0 w 235"/>
                  <a:gd name="T55" fmla="*/ 2147483647 h 442"/>
                  <a:gd name="T56" fmla="*/ 160082350 w 235"/>
                  <a:gd name="T57" fmla="*/ 2147483647 h 442"/>
                  <a:gd name="T58" fmla="*/ 416133846 w 235"/>
                  <a:gd name="T59" fmla="*/ 2147483647 h 442"/>
                  <a:gd name="T60" fmla="*/ 832166727 w 235"/>
                  <a:gd name="T61" fmla="*/ 2147483647 h 442"/>
                  <a:gd name="T62" fmla="*/ 1344269401 w 235"/>
                  <a:gd name="T63" fmla="*/ 1610224236 h 442"/>
                  <a:gd name="T64" fmla="*/ 1952441551 w 235"/>
                  <a:gd name="T65" fmla="*/ 852512929 h 442"/>
                  <a:gd name="T66" fmla="*/ 2147483647 w 235"/>
                  <a:gd name="T67" fmla="*/ 347338449 h 442"/>
                  <a:gd name="T68" fmla="*/ 2147483647 w 235"/>
                  <a:gd name="T69" fmla="*/ 94701429 h 442"/>
                  <a:gd name="T70" fmla="*/ 2147483647 w 235"/>
                  <a:gd name="T71" fmla="*/ 31567143 h 44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235"/>
                  <a:gd name="T109" fmla="*/ 0 h 442"/>
                  <a:gd name="T110" fmla="*/ 235 w 235"/>
                  <a:gd name="T111" fmla="*/ 442 h 442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235" h="442">
                    <a:moveTo>
                      <a:pt x="118" y="0"/>
                    </a:moveTo>
                    <a:lnTo>
                      <a:pt x="123" y="1"/>
                    </a:lnTo>
                    <a:lnTo>
                      <a:pt x="130" y="1"/>
                    </a:lnTo>
                    <a:lnTo>
                      <a:pt x="135" y="3"/>
                    </a:lnTo>
                    <a:lnTo>
                      <a:pt x="141" y="5"/>
                    </a:lnTo>
                    <a:lnTo>
                      <a:pt x="153" y="11"/>
                    </a:lnTo>
                    <a:lnTo>
                      <a:pt x="164" y="18"/>
                    </a:lnTo>
                    <a:lnTo>
                      <a:pt x="173" y="27"/>
                    </a:lnTo>
                    <a:lnTo>
                      <a:pt x="184" y="38"/>
                    </a:lnTo>
                    <a:lnTo>
                      <a:pt x="192" y="51"/>
                    </a:lnTo>
                    <a:lnTo>
                      <a:pt x="201" y="65"/>
                    </a:lnTo>
                    <a:lnTo>
                      <a:pt x="208" y="81"/>
                    </a:lnTo>
                    <a:lnTo>
                      <a:pt x="215" y="98"/>
                    </a:lnTo>
                    <a:lnTo>
                      <a:pt x="221" y="116"/>
                    </a:lnTo>
                    <a:lnTo>
                      <a:pt x="226" y="135"/>
                    </a:lnTo>
                    <a:lnTo>
                      <a:pt x="230" y="156"/>
                    </a:lnTo>
                    <a:lnTo>
                      <a:pt x="233" y="177"/>
                    </a:lnTo>
                    <a:lnTo>
                      <a:pt x="235" y="198"/>
                    </a:lnTo>
                    <a:lnTo>
                      <a:pt x="235" y="222"/>
                    </a:lnTo>
                    <a:lnTo>
                      <a:pt x="235" y="244"/>
                    </a:lnTo>
                    <a:lnTo>
                      <a:pt x="233" y="265"/>
                    </a:lnTo>
                    <a:lnTo>
                      <a:pt x="230" y="287"/>
                    </a:lnTo>
                    <a:lnTo>
                      <a:pt x="226" y="307"/>
                    </a:lnTo>
                    <a:lnTo>
                      <a:pt x="221" y="326"/>
                    </a:lnTo>
                    <a:lnTo>
                      <a:pt x="215" y="344"/>
                    </a:lnTo>
                    <a:lnTo>
                      <a:pt x="208" y="361"/>
                    </a:lnTo>
                    <a:lnTo>
                      <a:pt x="201" y="377"/>
                    </a:lnTo>
                    <a:lnTo>
                      <a:pt x="192" y="391"/>
                    </a:lnTo>
                    <a:lnTo>
                      <a:pt x="184" y="404"/>
                    </a:lnTo>
                    <a:lnTo>
                      <a:pt x="173" y="415"/>
                    </a:lnTo>
                    <a:lnTo>
                      <a:pt x="164" y="424"/>
                    </a:lnTo>
                    <a:lnTo>
                      <a:pt x="153" y="431"/>
                    </a:lnTo>
                    <a:lnTo>
                      <a:pt x="141" y="438"/>
                    </a:lnTo>
                    <a:lnTo>
                      <a:pt x="135" y="439"/>
                    </a:lnTo>
                    <a:lnTo>
                      <a:pt x="130" y="441"/>
                    </a:lnTo>
                    <a:lnTo>
                      <a:pt x="123" y="442"/>
                    </a:lnTo>
                    <a:lnTo>
                      <a:pt x="118" y="442"/>
                    </a:lnTo>
                    <a:lnTo>
                      <a:pt x="111" y="442"/>
                    </a:lnTo>
                    <a:lnTo>
                      <a:pt x="105" y="441"/>
                    </a:lnTo>
                    <a:lnTo>
                      <a:pt x="100" y="439"/>
                    </a:lnTo>
                    <a:lnTo>
                      <a:pt x="93" y="438"/>
                    </a:lnTo>
                    <a:lnTo>
                      <a:pt x="83" y="431"/>
                    </a:lnTo>
                    <a:lnTo>
                      <a:pt x="71" y="424"/>
                    </a:lnTo>
                    <a:lnTo>
                      <a:pt x="61" y="415"/>
                    </a:lnTo>
                    <a:lnTo>
                      <a:pt x="52" y="404"/>
                    </a:lnTo>
                    <a:lnTo>
                      <a:pt x="42" y="391"/>
                    </a:lnTo>
                    <a:lnTo>
                      <a:pt x="34" y="377"/>
                    </a:lnTo>
                    <a:lnTo>
                      <a:pt x="26" y="361"/>
                    </a:lnTo>
                    <a:lnTo>
                      <a:pt x="20" y="344"/>
                    </a:lnTo>
                    <a:lnTo>
                      <a:pt x="13" y="326"/>
                    </a:lnTo>
                    <a:lnTo>
                      <a:pt x="8" y="307"/>
                    </a:lnTo>
                    <a:lnTo>
                      <a:pt x="5" y="287"/>
                    </a:lnTo>
                    <a:lnTo>
                      <a:pt x="2" y="265"/>
                    </a:lnTo>
                    <a:lnTo>
                      <a:pt x="0" y="244"/>
                    </a:lnTo>
                    <a:lnTo>
                      <a:pt x="0" y="222"/>
                    </a:lnTo>
                    <a:lnTo>
                      <a:pt x="0" y="198"/>
                    </a:lnTo>
                    <a:lnTo>
                      <a:pt x="2" y="177"/>
                    </a:lnTo>
                    <a:lnTo>
                      <a:pt x="5" y="156"/>
                    </a:lnTo>
                    <a:lnTo>
                      <a:pt x="8" y="135"/>
                    </a:lnTo>
                    <a:lnTo>
                      <a:pt x="13" y="116"/>
                    </a:lnTo>
                    <a:lnTo>
                      <a:pt x="20" y="98"/>
                    </a:lnTo>
                    <a:lnTo>
                      <a:pt x="26" y="81"/>
                    </a:lnTo>
                    <a:lnTo>
                      <a:pt x="34" y="65"/>
                    </a:lnTo>
                    <a:lnTo>
                      <a:pt x="42" y="51"/>
                    </a:lnTo>
                    <a:lnTo>
                      <a:pt x="52" y="38"/>
                    </a:lnTo>
                    <a:lnTo>
                      <a:pt x="61" y="27"/>
                    </a:lnTo>
                    <a:lnTo>
                      <a:pt x="71" y="18"/>
                    </a:lnTo>
                    <a:lnTo>
                      <a:pt x="83" y="11"/>
                    </a:lnTo>
                    <a:lnTo>
                      <a:pt x="93" y="5"/>
                    </a:lnTo>
                    <a:lnTo>
                      <a:pt x="100" y="3"/>
                    </a:lnTo>
                    <a:lnTo>
                      <a:pt x="105" y="1"/>
                    </a:lnTo>
                    <a:lnTo>
                      <a:pt x="111" y="1"/>
                    </a:lnTo>
                    <a:lnTo>
                      <a:pt x="118" y="0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0" name="Freeform 67"/>
              <p:cNvSpPr>
                <a:spLocks/>
              </p:cNvSpPr>
              <p:nvPr/>
            </p:nvSpPr>
            <p:spPr bwMode="auto">
              <a:xfrm>
                <a:off x="7794625" y="4384676"/>
                <a:ext cx="39688" cy="149225"/>
              </a:xfrm>
              <a:custGeom>
                <a:avLst/>
                <a:gdLst>
                  <a:gd name="T0" fmla="*/ 0 w 125"/>
                  <a:gd name="T1" fmla="*/ 0 h 471"/>
                  <a:gd name="T2" fmla="*/ 192040707 w 125"/>
                  <a:gd name="T3" fmla="*/ 0 h 471"/>
                  <a:gd name="T4" fmla="*/ 416138840 w 125"/>
                  <a:gd name="T5" fmla="*/ 31820093 h 471"/>
                  <a:gd name="T6" fmla="*/ 608179547 w 125"/>
                  <a:gd name="T7" fmla="*/ 63640185 h 471"/>
                  <a:gd name="T8" fmla="*/ 800220254 w 125"/>
                  <a:gd name="T9" fmla="*/ 127179620 h 471"/>
                  <a:gd name="T10" fmla="*/ 1184301668 w 125"/>
                  <a:gd name="T11" fmla="*/ 349819518 h 471"/>
                  <a:gd name="T12" fmla="*/ 1568383081 w 125"/>
                  <a:gd name="T13" fmla="*/ 572459416 h 471"/>
                  <a:gd name="T14" fmla="*/ 1888450926 w 125"/>
                  <a:gd name="T15" fmla="*/ 922278934 h 471"/>
                  <a:gd name="T16" fmla="*/ 2147483647 w 125"/>
                  <a:gd name="T17" fmla="*/ 1272098769 h 471"/>
                  <a:gd name="T18" fmla="*/ 2147483647 w 125"/>
                  <a:gd name="T19" fmla="*/ 1685558473 h 471"/>
                  <a:gd name="T20" fmla="*/ 2147483647 w 125"/>
                  <a:gd name="T21" fmla="*/ 2147483647 h 471"/>
                  <a:gd name="T22" fmla="*/ 2147483647 w 125"/>
                  <a:gd name="T23" fmla="*/ 2147483647 h 471"/>
                  <a:gd name="T24" fmla="*/ 2147483647 w 125"/>
                  <a:gd name="T25" fmla="*/ 2147483647 h 471"/>
                  <a:gd name="T26" fmla="*/ 2147483647 w 125"/>
                  <a:gd name="T27" fmla="*/ 2147483647 h 471"/>
                  <a:gd name="T28" fmla="*/ 2147483647 w 125"/>
                  <a:gd name="T29" fmla="*/ 2147483647 h 471"/>
                  <a:gd name="T30" fmla="*/ 2147483647 w 125"/>
                  <a:gd name="T31" fmla="*/ 2147483647 h 471"/>
                  <a:gd name="T32" fmla="*/ 2147483647 w 125"/>
                  <a:gd name="T33" fmla="*/ 2147483647 h 471"/>
                  <a:gd name="T34" fmla="*/ 2147483647 w 125"/>
                  <a:gd name="T35" fmla="*/ 2147483647 h 471"/>
                  <a:gd name="T36" fmla="*/ 2147483647 w 125"/>
                  <a:gd name="T37" fmla="*/ 2147483647 h 471"/>
                  <a:gd name="T38" fmla="*/ 2147483647 w 125"/>
                  <a:gd name="T39" fmla="*/ 2147483647 h 471"/>
                  <a:gd name="T40" fmla="*/ 2147483647 w 125"/>
                  <a:gd name="T41" fmla="*/ 2147483647 h 471"/>
                  <a:gd name="T42" fmla="*/ 2147483647 w 125"/>
                  <a:gd name="T43" fmla="*/ 2147483647 h 471"/>
                  <a:gd name="T44" fmla="*/ 2147483647 w 125"/>
                  <a:gd name="T45" fmla="*/ 2147483647 h 471"/>
                  <a:gd name="T46" fmla="*/ 2147483647 w 125"/>
                  <a:gd name="T47" fmla="*/ 2147483647 h 471"/>
                  <a:gd name="T48" fmla="*/ 2147483647 w 125"/>
                  <a:gd name="T49" fmla="*/ 2147483647 h 471"/>
                  <a:gd name="T50" fmla="*/ 2147483647 w 125"/>
                  <a:gd name="T51" fmla="*/ 2147483647 h 471"/>
                  <a:gd name="T52" fmla="*/ 2147483647 w 125"/>
                  <a:gd name="T53" fmla="*/ 2147483647 h 471"/>
                  <a:gd name="T54" fmla="*/ 2147483647 w 125"/>
                  <a:gd name="T55" fmla="*/ 2147483647 h 471"/>
                  <a:gd name="T56" fmla="*/ 2147483647 w 125"/>
                  <a:gd name="T57" fmla="*/ 2147483647 h 471"/>
                  <a:gd name="T58" fmla="*/ 1888450926 w 125"/>
                  <a:gd name="T59" fmla="*/ 2147483647 h 471"/>
                  <a:gd name="T60" fmla="*/ 1568383081 w 125"/>
                  <a:gd name="T61" fmla="*/ 2147483647 h 471"/>
                  <a:gd name="T62" fmla="*/ 1184301668 w 125"/>
                  <a:gd name="T63" fmla="*/ 2147483647 h 471"/>
                  <a:gd name="T64" fmla="*/ 800220254 w 125"/>
                  <a:gd name="T65" fmla="*/ 2147483647 h 471"/>
                  <a:gd name="T66" fmla="*/ 608179547 w 125"/>
                  <a:gd name="T67" fmla="*/ 2147483647 h 471"/>
                  <a:gd name="T68" fmla="*/ 416138840 w 125"/>
                  <a:gd name="T69" fmla="*/ 2147483647 h 471"/>
                  <a:gd name="T70" fmla="*/ 192040707 w 125"/>
                  <a:gd name="T71" fmla="*/ 2147483647 h 471"/>
                  <a:gd name="T72" fmla="*/ 0 w 125"/>
                  <a:gd name="T73" fmla="*/ 2147483647 h 47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25"/>
                  <a:gd name="T112" fmla="*/ 0 h 471"/>
                  <a:gd name="T113" fmla="*/ 125 w 125"/>
                  <a:gd name="T114" fmla="*/ 471 h 471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25" h="471">
                    <a:moveTo>
                      <a:pt x="0" y="0"/>
                    </a:moveTo>
                    <a:lnTo>
                      <a:pt x="6" y="0"/>
                    </a:lnTo>
                    <a:lnTo>
                      <a:pt x="13" y="1"/>
                    </a:lnTo>
                    <a:lnTo>
                      <a:pt x="19" y="2"/>
                    </a:lnTo>
                    <a:lnTo>
                      <a:pt x="25" y="4"/>
                    </a:lnTo>
                    <a:lnTo>
                      <a:pt x="37" y="11"/>
                    </a:lnTo>
                    <a:lnTo>
                      <a:pt x="49" y="18"/>
                    </a:lnTo>
                    <a:lnTo>
                      <a:pt x="59" y="29"/>
                    </a:lnTo>
                    <a:lnTo>
                      <a:pt x="70" y="40"/>
                    </a:lnTo>
                    <a:lnTo>
                      <a:pt x="80" y="53"/>
                    </a:lnTo>
                    <a:lnTo>
                      <a:pt x="89" y="69"/>
                    </a:lnTo>
                    <a:lnTo>
                      <a:pt x="97" y="85"/>
                    </a:lnTo>
                    <a:lnTo>
                      <a:pt x="104" y="103"/>
                    </a:lnTo>
                    <a:lnTo>
                      <a:pt x="111" y="123"/>
                    </a:lnTo>
                    <a:lnTo>
                      <a:pt x="116" y="144"/>
                    </a:lnTo>
                    <a:lnTo>
                      <a:pt x="120" y="165"/>
                    </a:lnTo>
                    <a:lnTo>
                      <a:pt x="123" y="188"/>
                    </a:lnTo>
                    <a:lnTo>
                      <a:pt x="125" y="212"/>
                    </a:lnTo>
                    <a:lnTo>
                      <a:pt x="125" y="235"/>
                    </a:lnTo>
                    <a:lnTo>
                      <a:pt x="125" y="260"/>
                    </a:lnTo>
                    <a:lnTo>
                      <a:pt x="123" y="283"/>
                    </a:lnTo>
                    <a:lnTo>
                      <a:pt x="120" y="306"/>
                    </a:lnTo>
                    <a:lnTo>
                      <a:pt x="116" y="327"/>
                    </a:lnTo>
                    <a:lnTo>
                      <a:pt x="111" y="348"/>
                    </a:lnTo>
                    <a:lnTo>
                      <a:pt x="104" y="367"/>
                    </a:lnTo>
                    <a:lnTo>
                      <a:pt x="97" y="385"/>
                    </a:lnTo>
                    <a:lnTo>
                      <a:pt x="89" y="402"/>
                    </a:lnTo>
                    <a:lnTo>
                      <a:pt x="80" y="417"/>
                    </a:lnTo>
                    <a:lnTo>
                      <a:pt x="70" y="431"/>
                    </a:lnTo>
                    <a:lnTo>
                      <a:pt x="59" y="443"/>
                    </a:lnTo>
                    <a:lnTo>
                      <a:pt x="49" y="453"/>
                    </a:lnTo>
                    <a:lnTo>
                      <a:pt x="37" y="460"/>
                    </a:lnTo>
                    <a:lnTo>
                      <a:pt x="25" y="466"/>
                    </a:lnTo>
                    <a:lnTo>
                      <a:pt x="19" y="468"/>
                    </a:lnTo>
                    <a:lnTo>
                      <a:pt x="13" y="470"/>
                    </a:lnTo>
                    <a:lnTo>
                      <a:pt x="6" y="471"/>
                    </a:lnTo>
                    <a:lnTo>
                      <a:pt x="0" y="471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1" name="Line 68"/>
              <p:cNvSpPr>
                <a:spLocks noChangeShapeType="1"/>
              </p:cNvSpPr>
              <p:nvPr/>
            </p:nvSpPr>
            <p:spPr bwMode="auto">
              <a:xfrm flipH="1">
                <a:off x="7523163" y="4533901"/>
                <a:ext cx="271463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2" name="Line 69"/>
              <p:cNvSpPr>
                <a:spLocks noChangeShapeType="1"/>
              </p:cNvSpPr>
              <p:nvPr/>
            </p:nvSpPr>
            <p:spPr bwMode="auto">
              <a:xfrm flipH="1">
                <a:off x="7523163" y="4384676"/>
                <a:ext cx="271463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3" name="Freeform 70"/>
              <p:cNvSpPr>
                <a:spLocks/>
              </p:cNvSpPr>
              <p:nvPr/>
            </p:nvSpPr>
            <p:spPr bwMode="auto">
              <a:xfrm>
                <a:off x="7986713" y="4391026"/>
                <a:ext cx="38100" cy="139700"/>
              </a:xfrm>
              <a:custGeom>
                <a:avLst/>
                <a:gdLst>
                  <a:gd name="T0" fmla="*/ 0 w 118"/>
                  <a:gd name="T1" fmla="*/ 0 h 442"/>
                  <a:gd name="T2" fmla="*/ 201936781 w 118"/>
                  <a:gd name="T3" fmla="*/ 31567143 h 442"/>
                  <a:gd name="T4" fmla="*/ 437547181 w 118"/>
                  <a:gd name="T5" fmla="*/ 31567143 h 442"/>
                  <a:gd name="T6" fmla="*/ 605914632 w 118"/>
                  <a:gd name="T7" fmla="*/ 94701429 h 442"/>
                  <a:gd name="T8" fmla="*/ 807851736 w 118"/>
                  <a:gd name="T9" fmla="*/ 157835715 h 442"/>
                  <a:gd name="T10" fmla="*/ 1178155968 w 118"/>
                  <a:gd name="T11" fmla="*/ 347338449 h 442"/>
                  <a:gd name="T12" fmla="*/ 1582029852 w 118"/>
                  <a:gd name="T13" fmla="*/ 568308450 h 442"/>
                  <a:gd name="T14" fmla="*/ 1884987168 w 118"/>
                  <a:gd name="T15" fmla="*/ 852512929 h 442"/>
                  <a:gd name="T16" fmla="*/ 2147483647 w 118"/>
                  <a:gd name="T17" fmla="*/ 1199751502 h 442"/>
                  <a:gd name="T18" fmla="*/ 2147483647 w 118"/>
                  <a:gd name="T19" fmla="*/ 1610224236 h 442"/>
                  <a:gd name="T20" fmla="*/ 2147483647 w 118"/>
                  <a:gd name="T21" fmla="*/ 2052264114 h 442"/>
                  <a:gd name="T22" fmla="*/ 2147483647 w 118"/>
                  <a:gd name="T23" fmla="*/ 2147483647 h 442"/>
                  <a:gd name="T24" fmla="*/ 2147483647 w 118"/>
                  <a:gd name="T25" fmla="*/ 2147483647 h 442"/>
                  <a:gd name="T26" fmla="*/ 2147483647 w 118"/>
                  <a:gd name="T27" fmla="*/ 2147483647 h 442"/>
                  <a:gd name="T28" fmla="*/ 2147483647 w 118"/>
                  <a:gd name="T29" fmla="*/ 2147483647 h 442"/>
                  <a:gd name="T30" fmla="*/ 2147483647 w 118"/>
                  <a:gd name="T31" fmla="*/ 2147483647 h 442"/>
                  <a:gd name="T32" fmla="*/ 2147483647 w 118"/>
                  <a:gd name="T33" fmla="*/ 2147483647 h 442"/>
                  <a:gd name="T34" fmla="*/ 2147483647 w 118"/>
                  <a:gd name="T35" fmla="*/ 2147483647 h 442"/>
                  <a:gd name="T36" fmla="*/ 2147483647 w 118"/>
                  <a:gd name="T37" fmla="*/ 2147483647 h 442"/>
                  <a:gd name="T38" fmla="*/ 2147483647 w 118"/>
                  <a:gd name="T39" fmla="*/ 2147483647 h 442"/>
                  <a:gd name="T40" fmla="*/ 2147483647 w 118"/>
                  <a:gd name="T41" fmla="*/ 2147483647 h 442"/>
                  <a:gd name="T42" fmla="*/ 2147483647 w 118"/>
                  <a:gd name="T43" fmla="*/ 2147483647 h 442"/>
                  <a:gd name="T44" fmla="*/ 2147483647 w 118"/>
                  <a:gd name="T45" fmla="*/ 2147483647 h 442"/>
                  <a:gd name="T46" fmla="*/ 2147483647 w 118"/>
                  <a:gd name="T47" fmla="*/ 2147483647 h 442"/>
                  <a:gd name="T48" fmla="*/ 2147483647 w 118"/>
                  <a:gd name="T49" fmla="*/ 2147483647 h 442"/>
                  <a:gd name="T50" fmla="*/ 2147483647 w 118"/>
                  <a:gd name="T51" fmla="*/ 2147483647 h 442"/>
                  <a:gd name="T52" fmla="*/ 2147483647 w 118"/>
                  <a:gd name="T53" fmla="*/ 2147483647 h 442"/>
                  <a:gd name="T54" fmla="*/ 2147483647 w 118"/>
                  <a:gd name="T55" fmla="*/ 2147483647 h 442"/>
                  <a:gd name="T56" fmla="*/ 2147483647 w 118"/>
                  <a:gd name="T57" fmla="*/ 2147483647 h 442"/>
                  <a:gd name="T58" fmla="*/ 1884987168 w 118"/>
                  <a:gd name="T59" fmla="*/ 2147483647 h 442"/>
                  <a:gd name="T60" fmla="*/ 1582029852 w 118"/>
                  <a:gd name="T61" fmla="*/ 2147483647 h 442"/>
                  <a:gd name="T62" fmla="*/ 1178155968 w 118"/>
                  <a:gd name="T63" fmla="*/ 2147483647 h 442"/>
                  <a:gd name="T64" fmla="*/ 807851736 w 118"/>
                  <a:gd name="T65" fmla="*/ 2147483647 h 442"/>
                  <a:gd name="T66" fmla="*/ 605914632 w 118"/>
                  <a:gd name="T67" fmla="*/ 2147483647 h 442"/>
                  <a:gd name="T68" fmla="*/ 437547181 w 118"/>
                  <a:gd name="T69" fmla="*/ 2147483647 h 442"/>
                  <a:gd name="T70" fmla="*/ 201936781 w 118"/>
                  <a:gd name="T71" fmla="*/ 2147483647 h 442"/>
                  <a:gd name="T72" fmla="*/ 0 w 118"/>
                  <a:gd name="T73" fmla="*/ 2147483647 h 44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18"/>
                  <a:gd name="T112" fmla="*/ 0 h 442"/>
                  <a:gd name="T113" fmla="*/ 118 w 118"/>
                  <a:gd name="T114" fmla="*/ 442 h 44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18" h="442">
                    <a:moveTo>
                      <a:pt x="0" y="0"/>
                    </a:moveTo>
                    <a:lnTo>
                      <a:pt x="6" y="1"/>
                    </a:lnTo>
                    <a:lnTo>
                      <a:pt x="13" y="1"/>
                    </a:lnTo>
                    <a:lnTo>
                      <a:pt x="18" y="3"/>
                    </a:lnTo>
                    <a:lnTo>
                      <a:pt x="24" y="5"/>
                    </a:lnTo>
                    <a:lnTo>
                      <a:pt x="35" y="11"/>
                    </a:lnTo>
                    <a:lnTo>
                      <a:pt x="47" y="18"/>
                    </a:lnTo>
                    <a:lnTo>
                      <a:pt x="56" y="27"/>
                    </a:lnTo>
                    <a:lnTo>
                      <a:pt x="66" y="38"/>
                    </a:lnTo>
                    <a:lnTo>
                      <a:pt x="75" y="51"/>
                    </a:lnTo>
                    <a:lnTo>
                      <a:pt x="84" y="65"/>
                    </a:lnTo>
                    <a:lnTo>
                      <a:pt x="91" y="81"/>
                    </a:lnTo>
                    <a:lnTo>
                      <a:pt x="98" y="98"/>
                    </a:lnTo>
                    <a:lnTo>
                      <a:pt x="104" y="116"/>
                    </a:lnTo>
                    <a:lnTo>
                      <a:pt x="109" y="135"/>
                    </a:lnTo>
                    <a:lnTo>
                      <a:pt x="113" y="156"/>
                    </a:lnTo>
                    <a:lnTo>
                      <a:pt x="116" y="177"/>
                    </a:lnTo>
                    <a:lnTo>
                      <a:pt x="118" y="198"/>
                    </a:lnTo>
                    <a:lnTo>
                      <a:pt x="118" y="222"/>
                    </a:lnTo>
                    <a:lnTo>
                      <a:pt x="118" y="244"/>
                    </a:lnTo>
                    <a:lnTo>
                      <a:pt x="116" y="265"/>
                    </a:lnTo>
                    <a:lnTo>
                      <a:pt x="113" y="287"/>
                    </a:lnTo>
                    <a:lnTo>
                      <a:pt x="109" y="307"/>
                    </a:lnTo>
                    <a:lnTo>
                      <a:pt x="104" y="326"/>
                    </a:lnTo>
                    <a:lnTo>
                      <a:pt x="98" y="344"/>
                    </a:lnTo>
                    <a:lnTo>
                      <a:pt x="91" y="361"/>
                    </a:lnTo>
                    <a:lnTo>
                      <a:pt x="84" y="377"/>
                    </a:lnTo>
                    <a:lnTo>
                      <a:pt x="75" y="391"/>
                    </a:lnTo>
                    <a:lnTo>
                      <a:pt x="66" y="404"/>
                    </a:lnTo>
                    <a:lnTo>
                      <a:pt x="56" y="415"/>
                    </a:lnTo>
                    <a:lnTo>
                      <a:pt x="47" y="424"/>
                    </a:lnTo>
                    <a:lnTo>
                      <a:pt x="35" y="431"/>
                    </a:lnTo>
                    <a:lnTo>
                      <a:pt x="24" y="438"/>
                    </a:lnTo>
                    <a:lnTo>
                      <a:pt x="18" y="439"/>
                    </a:lnTo>
                    <a:lnTo>
                      <a:pt x="13" y="441"/>
                    </a:lnTo>
                    <a:lnTo>
                      <a:pt x="6" y="442"/>
                    </a:lnTo>
                    <a:lnTo>
                      <a:pt x="0" y="442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4" name="Line 71"/>
              <p:cNvSpPr>
                <a:spLocks noChangeShapeType="1"/>
              </p:cNvSpPr>
              <p:nvPr/>
            </p:nvSpPr>
            <p:spPr bwMode="auto">
              <a:xfrm flipH="1">
                <a:off x="7910513" y="4391026"/>
                <a:ext cx="76200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5" name="Line 72"/>
              <p:cNvSpPr>
                <a:spLocks noChangeShapeType="1"/>
              </p:cNvSpPr>
              <p:nvPr/>
            </p:nvSpPr>
            <p:spPr bwMode="auto">
              <a:xfrm flipH="1">
                <a:off x="7910513" y="4530726"/>
                <a:ext cx="76200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6" name="Freeform 200"/>
              <p:cNvSpPr>
                <a:spLocks noEditPoints="1"/>
              </p:cNvSpPr>
              <p:nvPr/>
            </p:nvSpPr>
            <p:spPr bwMode="auto">
              <a:xfrm>
                <a:off x="7985125" y="4206876"/>
                <a:ext cx="53975" cy="76200"/>
              </a:xfrm>
              <a:custGeom>
                <a:avLst/>
                <a:gdLst>
                  <a:gd name="T0" fmla="*/ 2147483647 w 172"/>
                  <a:gd name="T1" fmla="*/ 65604998 h 238"/>
                  <a:gd name="T2" fmla="*/ 2147483647 w 172"/>
                  <a:gd name="T3" fmla="*/ 32802499 h 238"/>
                  <a:gd name="T4" fmla="*/ 2008704102 w 172"/>
                  <a:gd name="T5" fmla="*/ 328229259 h 238"/>
                  <a:gd name="T6" fmla="*/ 1390573302 w 172"/>
                  <a:gd name="T7" fmla="*/ 886178145 h 238"/>
                  <a:gd name="T8" fmla="*/ 1050635614 w 172"/>
                  <a:gd name="T9" fmla="*/ 1640941387 h 238"/>
                  <a:gd name="T10" fmla="*/ 1050635614 w 172"/>
                  <a:gd name="T11" fmla="*/ 2147483647 h 238"/>
                  <a:gd name="T12" fmla="*/ 1483337184 w 172"/>
                  <a:gd name="T13" fmla="*/ 2147483647 h 238"/>
                  <a:gd name="T14" fmla="*/ 1483337184 w 172"/>
                  <a:gd name="T15" fmla="*/ 2147483647 h 238"/>
                  <a:gd name="T16" fmla="*/ 1019812750 w 172"/>
                  <a:gd name="T17" fmla="*/ 2147483647 h 238"/>
                  <a:gd name="T18" fmla="*/ 1205242294 w 172"/>
                  <a:gd name="T19" fmla="*/ 2147483647 h 238"/>
                  <a:gd name="T20" fmla="*/ 834383207 w 172"/>
                  <a:gd name="T21" fmla="*/ 2147483647 h 238"/>
                  <a:gd name="T22" fmla="*/ 92665347 w 172"/>
                  <a:gd name="T23" fmla="*/ 2147483647 h 238"/>
                  <a:gd name="T24" fmla="*/ 0 w 172"/>
                  <a:gd name="T25" fmla="*/ 2147483647 h 238"/>
                  <a:gd name="T26" fmla="*/ 309016289 w 172"/>
                  <a:gd name="T27" fmla="*/ 2147483647 h 238"/>
                  <a:gd name="T28" fmla="*/ 1452415785 w 172"/>
                  <a:gd name="T29" fmla="*/ 2147483647 h 238"/>
                  <a:gd name="T30" fmla="*/ 2147483647 w 172"/>
                  <a:gd name="T31" fmla="*/ 2147483647 h 238"/>
                  <a:gd name="T32" fmla="*/ 2147483647 w 172"/>
                  <a:gd name="T33" fmla="*/ 2147483647 h 238"/>
                  <a:gd name="T34" fmla="*/ 2147483647 w 172"/>
                  <a:gd name="T35" fmla="*/ 2147483647 h 238"/>
                  <a:gd name="T36" fmla="*/ 2147483647 w 172"/>
                  <a:gd name="T37" fmla="*/ 2147483647 h 238"/>
                  <a:gd name="T38" fmla="*/ 2147483647 w 172"/>
                  <a:gd name="T39" fmla="*/ 2147483647 h 238"/>
                  <a:gd name="T40" fmla="*/ 2147483647 w 172"/>
                  <a:gd name="T41" fmla="*/ 2147483647 h 238"/>
                  <a:gd name="T42" fmla="*/ 1885018820 w 172"/>
                  <a:gd name="T43" fmla="*/ 2147483647 h 238"/>
                  <a:gd name="T44" fmla="*/ 2039526965 w 172"/>
                  <a:gd name="T45" fmla="*/ 2147483647 h 238"/>
                  <a:gd name="T46" fmla="*/ 2147483647 w 172"/>
                  <a:gd name="T47" fmla="*/ 2147483647 h 238"/>
                  <a:gd name="T48" fmla="*/ 2147483647 w 172"/>
                  <a:gd name="T49" fmla="*/ 2147483647 h 238"/>
                  <a:gd name="T50" fmla="*/ 2147483647 w 172"/>
                  <a:gd name="T51" fmla="*/ 2147483647 h 238"/>
                  <a:gd name="T52" fmla="*/ 2147483647 w 172"/>
                  <a:gd name="T53" fmla="*/ 2147483647 h 238"/>
                  <a:gd name="T54" fmla="*/ 2147483647 w 172"/>
                  <a:gd name="T55" fmla="*/ 1706648839 h 238"/>
                  <a:gd name="T56" fmla="*/ 2147483647 w 172"/>
                  <a:gd name="T57" fmla="*/ 1083095274 h 238"/>
                  <a:gd name="T58" fmla="*/ 2147483647 w 172"/>
                  <a:gd name="T59" fmla="*/ 262521807 h 238"/>
                  <a:gd name="T60" fmla="*/ 2147483647 w 172"/>
                  <a:gd name="T61" fmla="*/ 295426760 h 238"/>
                  <a:gd name="T62" fmla="*/ 2147483647 w 172"/>
                  <a:gd name="T63" fmla="*/ 722063516 h 238"/>
                  <a:gd name="T64" fmla="*/ 2147483647 w 172"/>
                  <a:gd name="T65" fmla="*/ 1870763468 h 238"/>
                  <a:gd name="T66" fmla="*/ 2147483647 w 172"/>
                  <a:gd name="T67" fmla="*/ 2147483647 h 238"/>
                  <a:gd name="T68" fmla="*/ 2147483647 w 172"/>
                  <a:gd name="T69" fmla="*/ 2147483647 h 238"/>
                  <a:gd name="T70" fmla="*/ 2070448364 w 172"/>
                  <a:gd name="T71" fmla="*/ 2147483647 h 238"/>
                  <a:gd name="T72" fmla="*/ 1915940219 w 172"/>
                  <a:gd name="T73" fmla="*/ 2147483647 h 238"/>
                  <a:gd name="T74" fmla="*/ 2147483647 w 172"/>
                  <a:gd name="T75" fmla="*/ 886178145 h 238"/>
                  <a:gd name="T76" fmla="*/ 2147483647 w 172"/>
                  <a:gd name="T77" fmla="*/ 295426760 h 238"/>
                  <a:gd name="T78" fmla="*/ 1668766728 w 172"/>
                  <a:gd name="T79" fmla="*/ 2147483647 h 238"/>
                  <a:gd name="T80" fmla="*/ 2147483647 w 172"/>
                  <a:gd name="T81" fmla="*/ 2147483647 h 238"/>
                  <a:gd name="T82" fmla="*/ 2147483647 w 172"/>
                  <a:gd name="T83" fmla="*/ 2147483647 h 238"/>
                  <a:gd name="T84" fmla="*/ 2147483647 w 172"/>
                  <a:gd name="T85" fmla="*/ 2147483647 h 238"/>
                  <a:gd name="T86" fmla="*/ 2147483647 w 172"/>
                  <a:gd name="T87" fmla="*/ 2147483647 h 238"/>
                  <a:gd name="T88" fmla="*/ 1761432075 w 172"/>
                  <a:gd name="T89" fmla="*/ 2147483647 h 238"/>
                  <a:gd name="T90" fmla="*/ 865304606 w 172"/>
                  <a:gd name="T91" fmla="*/ 2147483647 h 238"/>
                  <a:gd name="T92" fmla="*/ 648953977 w 172"/>
                  <a:gd name="T93" fmla="*/ 2147483647 h 238"/>
                  <a:gd name="T94" fmla="*/ 957970267 w 172"/>
                  <a:gd name="T95" fmla="*/ 2147483647 h 238"/>
                  <a:gd name="T96" fmla="*/ 1576002531 w 172"/>
                  <a:gd name="T97" fmla="*/ 2147483647 h 23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72"/>
                  <a:gd name="T148" fmla="*/ 0 h 238"/>
                  <a:gd name="T149" fmla="*/ 172 w 172"/>
                  <a:gd name="T150" fmla="*/ 238 h 23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72" h="238">
                    <a:moveTo>
                      <a:pt x="172" y="12"/>
                    </a:moveTo>
                    <a:lnTo>
                      <a:pt x="147" y="12"/>
                    </a:lnTo>
                    <a:lnTo>
                      <a:pt x="137" y="6"/>
                    </a:lnTo>
                    <a:lnTo>
                      <a:pt x="127" y="2"/>
                    </a:lnTo>
                    <a:lnTo>
                      <a:pt x="117" y="0"/>
                    </a:lnTo>
                    <a:lnTo>
                      <a:pt x="107" y="0"/>
                    </a:lnTo>
                    <a:lnTo>
                      <a:pt x="99" y="0"/>
                    </a:lnTo>
                    <a:lnTo>
                      <a:pt x="92" y="1"/>
                    </a:lnTo>
                    <a:lnTo>
                      <a:pt x="84" y="2"/>
                    </a:lnTo>
                    <a:lnTo>
                      <a:pt x="78" y="4"/>
                    </a:lnTo>
                    <a:lnTo>
                      <a:pt x="72" y="7"/>
                    </a:lnTo>
                    <a:lnTo>
                      <a:pt x="65" y="10"/>
                    </a:lnTo>
                    <a:lnTo>
                      <a:pt x="60" y="14"/>
                    </a:lnTo>
                    <a:lnTo>
                      <a:pt x="55" y="18"/>
                    </a:lnTo>
                    <a:lnTo>
                      <a:pt x="49" y="22"/>
                    </a:lnTo>
                    <a:lnTo>
                      <a:pt x="45" y="27"/>
                    </a:lnTo>
                    <a:lnTo>
                      <a:pt x="42" y="33"/>
                    </a:lnTo>
                    <a:lnTo>
                      <a:pt x="39" y="38"/>
                    </a:lnTo>
                    <a:lnTo>
                      <a:pt x="35" y="43"/>
                    </a:lnTo>
                    <a:lnTo>
                      <a:pt x="34" y="50"/>
                    </a:lnTo>
                    <a:lnTo>
                      <a:pt x="33" y="56"/>
                    </a:lnTo>
                    <a:lnTo>
                      <a:pt x="32" y="63"/>
                    </a:lnTo>
                    <a:lnTo>
                      <a:pt x="33" y="69"/>
                    </a:lnTo>
                    <a:lnTo>
                      <a:pt x="34" y="75"/>
                    </a:lnTo>
                    <a:lnTo>
                      <a:pt x="35" y="81"/>
                    </a:lnTo>
                    <a:lnTo>
                      <a:pt x="39" y="86"/>
                    </a:lnTo>
                    <a:lnTo>
                      <a:pt x="43" y="90"/>
                    </a:lnTo>
                    <a:lnTo>
                      <a:pt x="48" y="94"/>
                    </a:lnTo>
                    <a:lnTo>
                      <a:pt x="55" y="99"/>
                    </a:lnTo>
                    <a:lnTo>
                      <a:pt x="62" y="103"/>
                    </a:lnTo>
                    <a:lnTo>
                      <a:pt x="59" y="104"/>
                    </a:lnTo>
                    <a:lnTo>
                      <a:pt x="48" y="113"/>
                    </a:lnTo>
                    <a:lnTo>
                      <a:pt x="40" y="120"/>
                    </a:lnTo>
                    <a:lnTo>
                      <a:pt x="36" y="123"/>
                    </a:lnTo>
                    <a:lnTo>
                      <a:pt x="34" y="126"/>
                    </a:lnTo>
                    <a:lnTo>
                      <a:pt x="33" y="130"/>
                    </a:lnTo>
                    <a:lnTo>
                      <a:pt x="33" y="133"/>
                    </a:lnTo>
                    <a:lnTo>
                      <a:pt x="33" y="137"/>
                    </a:lnTo>
                    <a:lnTo>
                      <a:pt x="35" y="140"/>
                    </a:lnTo>
                    <a:lnTo>
                      <a:pt x="39" y="145"/>
                    </a:lnTo>
                    <a:lnTo>
                      <a:pt x="43" y="148"/>
                    </a:lnTo>
                    <a:lnTo>
                      <a:pt x="40" y="150"/>
                    </a:lnTo>
                    <a:lnTo>
                      <a:pt x="38" y="151"/>
                    </a:lnTo>
                    <a:lnTo>
                      <a:pt x="27" y="158"/>
                    </a:lnTo>
                    <a:lnTo>
                      <a:pt x="18" y="165"/>
                    </a:lnTo>
                    <a:lnTo>
                      <a:pt x="12" y="170"/>
                    </a:lnTo>
                    <a:lnTo>
                      <a:pt x="7" y="175"/>
                    </a:lnTo>
                    <a:lnTo>
                      <a:pt x="3" y="181"/>
                    </a:lnTo>
                    <a:lnTo>
                      <a:pt x="1" y="185"/>
                    </a:lnTo>
                    <a:lnTo>
                      <a:pt x="0" y="190"/>
                    </a:lnTo>
                    <a:lnTo>
                      <a:pt x="0" y="196"/>
                    </a:lnTo>
                    <a:lnTo>
                      <a:pt x="0" y="201"/>
                    </a:lnTo>
                    <a:lnTo>
                      <a:pt x="1" y="205"/>
                    </a:lnTo>
                    <a:lnTo>
                      <a:pt x="2" y="210"/>
                    </a:lnTo>
                    <a:lnTo>
                      <a:pt x="5" y="214"/>
                    </a:lnTo>
                    <a:lnTo>
                      <a:pt x="10" y="220"/>
                    </a:lnTo>
                    <a:lnTo>
                      <a:pt x="16" y="227"/>
                    </a:lnTo>
                    <a:lnTo>
                      <a:pt x="26" y="232"/>
                    </a:lnTo>
                    <a:lnTo>
                      <a:pt x="35" y="235"/>
                    </a:lnTo>
                    <a:lnTo>
                      <a:pt x="47" y="237"/>
                    </a:lnTo>
                    <a:lnTo>
                      <a:pt x="60" y="238"/>
                    </a:lnTo>
                    <a:lnTo>
                      <a:pt x="78" y="237"/>
                    </a:lnTo>
                    <a:lnTo>
                      <a:pt x="93" y="234"/>
                    </a:lnTo>
                    <a:lnTo>
                      <a:pt x="100" y="233"/>
                    </a:lnTo>
                    <a:lnTo>
                      <a:pt x="107" y="230"/>
                    </a:lnTo>
                    <a:lnTo>
                      <a:pt x="113" y="227"/>
                    </a:lnTo>
                    <a:lnTo>
                      <a:pt x="119" y="223"/>
                    </a:lnTo>
                    <a:lnTo>
                      <a:pt x="123" y="220"/>
                    </a:lnTo>
                    <a:lnTo>
                      <a:pt x="127" y="216"/>
                    </a:lnTo>
                    <a:lnTo>
                      <a:pt x="131" y="212"/>
                    </a:lnTo>
                    <a:lnTo>
                      <a:pt x="134" y="206"/>
                    </a:lnTo>
                    <a:lnTo>
                      <a:pt x="137" y="201"/>
                    </a:lnTo>
                    <a:lnTo>
                      <a:pt x="139" y="196"/>
                    </a:lnTo>
                    <a:lnTo>
                      <a:pt x="140" y="190"/>
                    </a:lnTo>
                    <a:lnTo>
                      <a:pt x="140" y="184"/>
                    </a:lnTo>
                    <a:lnTo>
                      <a:pt x="139" y="175"/>
                    </a:lnTo>
                    <a:lnTo>
                      <a:pt x="137" y="168"/>
                    </a:lnTo>
                    <a:lnTo>
                      <a:pt x="132" y="162"/>
                    </a:lnTo>
                    <a:lnTo>
                      <a:pt x="127" y="155"/>
                    </a:lnTo>
                    <a:lnTo>
                      <a:pt x="120" y="150"/>
                    </a:lnTo>
                    <a:lnTo>
                      <a:pt x="111" y="145"/>
                    </a:lnTo>
                    <a:lnTo>
                      <a:pt x="98" y="139"/>
                    </a:lnTo>
                    <a:lnTo>
                      <a:pt x="79" y="134"/>
                    </a:lnTo>
                    <a:lnTo>
                      <a:pt x="72" y="131"/>
                    </a:lnTo>
                    <a:lnTo>
                      <a:pt x="65" y="126"/>
                    </a:lnTo>
                    <a:lnTo>
                      <a:pt x="63" y="125"/>
                    </a:lnTo>
                    <a:lnTo>
                      <a:pt x="62" y="123"/>
                    </a:lnTo>
                    <a:lnTo>
                      <a:pt x="61" y="121"/>
                    </a:lnTo>
                    <a:lnTo>
                      <a:pt x="61" y="119"/>
                    </a:lnTo>
                    <a:lnTo>
                      <a:pt x="61" y="117"/>
                    </a:lnTo>
                    <a:lnTo>
                      <a:pt x="63" y="114"/>
                    </a:lnTo>
                    <a:lnTo>
                      <a:pt x="66" y="110"/>
                    </a:lnTo>
                    <a:lnTo>
                      <a:pt x="71" y="107"/>
                    </a:lnTo>
                    <a:lnTo>
                      <a:pt x="72" y="106"/>
                    </a:lnTo>
                    <a:lnTo>
                      <a:pt x="73" y="105"/>
                    </a:lnTo>
                    <a:lnTo>
                      <a:pt x="81" y="106"/>
                    </a:lnTo>
                    <a:lnTo>
                      <a:pt x="88" y="106"/>
                    </a:lnTo>
                    <a:lnTo>
                      <a:pt x="94" y="106"/>
                    </a:lnTo>
                    <a:lnTo>
                      <a:pt x="100" y="105"/>
                    </a:lnTo>
                    <a:lnTo>
                      <a:pt x="107" y="103"/>
                    </a:lnTo>
                    <a:lnTo>
                      <a:pt x="113" y="101"/>
                    </a:lnTo>
                    <a:lnTo>
                      <a:pt x="120" y="99"/>
                    </a:lnTo>
                    <a:lnTo>
                      <a:pt x="125" y="96"/>
                    </a:lnTo>
                    <a:lnTo>
                      <a:pt x="130" y="91"/>
                    </a:lnTo>
                    <a:lnTo>
                      <a:pt x="136" y="88"/>
                    </a:lnTo>
                    <a:lnTo>
                      <a:pt x="140" y="84"/>
                    </a:lnTo>
                    <a:lnTo>
                      <a:pt x="144" y="79"/>
                    </a:lnTo>
                    <a:lnTo>
                      <a:pt x="148" y="73"/>
                    </a:lnTo>
                    <a:lnTo>
                      <a:pt x="150" y="69"/>
                    </a:lnTo>
                    <a:lnTo>
                      <a:pt x="154" y="63"/>
                    </a:lnTo>
                    <a:lnTo>
                      <a:pt x="155" y="57"/>
                    </a:lnTo>
                    <a:lnTo>
                      <a:pt x="157" y="52"/>
                    </a:lnTo>
                    <a:lnTo>
                      <a:pt x="157" y="46"/>
                    </a:lnTo>
                    <a:lnTo>
                      <a:pt x="157" y="41"/>
                    </a:lnTo>
                    <a:lnTo>
                      <a:pt x="156" y="37"/>
                    </a:lnTo>
                    <a:lnTo>
                      <a:pt x="155" y="33"/>
                    </a:lnTo>
                    <a:lnTo>
                      <a:pt x="154" y="27"/>
                    </a:lnTo>
                    <a:lnTo>
                      <a:pt x="172" y="27"/>
                    </a:lnTo>
                    <a:lnTo>
                      <a:pt x="172" y="12"/>
                    </a:lnTo>
                    <a:close/>
                    <a:moveTo>
                      <a:pt x="105" y="8"/>
                    </a:moveTo>
                    <a:lnTo>
                      <a:pt x="106" y="8"/>
                    </a:lnTo>
                    <a:lnTo>
                      <a:pt x="111" y="8"/>
                    </a:lnTo>
                    <a:lnTo>
                      <a:pt x="115" y="9"/>
                    </a:lnTo>
                    <a:lnTo>
                      <a:pt x="119" y="11"/>
                    </a:lnTo>
                    <a:lnTo>
                      <a:pt x="122" y="14"/>
                    </a:lnTo>
                    <a:lnTo>
                      <a:pt x="124" y="18"/>
                    </a:lnTo>
                    <a:lnTo>
                      <a:pt x="126" y="22"/>
                    </a:lnTo>
                    <a:lnTo>
                      <a:pt x="126" y="26"/>
                    </a:lnTo>
                    <a:lnTo>
                      <a:pt x="127" y="33"/>
                    </a:lnTo>
                    <a:lnTo>
                      <a:pt x="126" y="46"/>
                    </a:lnTo>
                    <a:lnTo>
                      <a:pt x="124" y="57"/>
                    </a:lnTo>
                    <a:lnTo>
                      <a:pt x="120" y="69"/>
                    </a:lnTo>
                    <a:lnTo>
                      <a:pt x="114" y="79"/>
                    </a:lnTo>
                    <a:lnTo>
                      <a:pt x="108" y="87"/>
                    </a:lnTo>
                    <a:lnTo>
                      <a:pt x="100" y="93"/>
                    </a:lnTo>
                    <a:lnTo>
                      <a:pt x="96" y="96"/>
                    </a:lnTo>
                    <a:lnTo>
                      <a:pt x="92" y="97"/>
                    </a:lnTo>
                    <a:lnTo>
                      <a:pt x="88" y="98"/>
                    </a:lnTo>
                    <a:lnTo>
                      <a:pt x="83" y="99"/>
                    </a:lnTo>
                    <a:lnTo>
                      <a:pt x="79" y="98"/>
                    </a:lnTo>
                    <a:lnTo>
                      <a:pt x="75" y="97"/>
                    </a:lnTo>
                    <a:lnTo>
                      <a:pt x="71" y="94"/>
                    </a:lnTo>
                    <a:lnTo>
                      <a:pt x="67" y="91"/>
                    </a:lnTo>
                    <a:lnTo>
                      <a:pt x="65" y="87"/>
                    </a:lnTo>
                    <a:lnTo>
                      <a:pt x="63" y="83"/>
                    </a:lnTo>
                    <a:lnTo>
                      <a:pt x="62" y="77"/>
                    </a:lnTo>
                    <a:lnTo>
                      <a:pt x="62" y="71"/>
                    </a:lnTo>
                    <a:lnTo>
                      <a:pt x="62" y="58"/>
                    </a:lnTo>
                    <a:lnTo>
                      <a:pt x="65" y="48"/>
                    </a:lnTo>
                    <a:lnTo>
                      <a:pt x="70" y="37"/>
                    </a:lnTo>
                    <a:lnTo>
                      <a:pt x="75" y="27"/>
                    </a:lnTo>
                    <a:lnTo>
                      <a:pt x="81" y="20"/>
                    </a:lnTo>
                    <a:lnTo>
                      <a:pt x="88" y="14"/>
                    </a:lnTo>
                    <a:lnTo>
                      <a:pt x="92" y="11"/>
                    </a:lnTo>
                    <a:lnTo>
                      <a:pt x="96" y="9"/>
                    </a:lnTo>
                    <a:lnTo>
                      <a:pt x="100" y="8"/>
                    </a:lnTo>
                    <a:lnTo>
                      <a:pt x="105" y="8"/>
                    </a:lnTo>
                    <a:close/>
                    <a:moveTo>
                      <a:pt x="51" y="152"/>
                    </a:moveTo>
                    <a:lnTo>
                      <a:pt x="54" y="153"/>
                    </a:lnTo>
                    <a:lnTo>
                      <a:pt x="56" y="153"/>
                    </a:lnTo>
                    <a:lnTo>
                      <a:pt x="66" y="157"/>
                    </a:lnTo>
                    <a:lnTo>
                      <a:pt x="81" y="163"/>
                    </a:lnTo>
                    <a:lnTo>
                      <a:pt x="92" y="167"/>
                    </a:lnTo>
                    <a:lnTo>
                      <a:pt x="100" y="171"/>
                    </a:lnTo>
                    <a:lnTo>
                      <a:pt x="108" y="175"/>
                    </a:lnTo>
                    <a:lnTo>
                      <a:pt x="113" y="181"/>
                    </a:lnTo>
                    <a:lnTo>
                      <a:pt x="114" y="184"/>
                    </a:lnTo>
                    <a:lnTo>
                      <a:pt x="116" y="187"/>
                    </a:lnTo>
                    <a:lnTo>
                      <a:pt x="116" y="191"/>
                    </a:lnTo>
                    <a:lnTo>
                      <a:pt x="117" y="195"/>
                    </a:lnTo>
                    <a:lnTo>
                      <a:pt x="116" y="202"/>
                    </a:lnTo>
                    <a:lnTo>
                      <a:pt x="113" y="208"/>
                    </a:lnTo>
                    <a:lnTo>
                      <a:pt x="109" y="215"/>
                    </a:lnTo>
                    <a:lnTo>
                      <a:pt x="103" y="220"/>
                    </a:lnTo>
                    <a:lnTo>
                      <a:pt x="95" y="224"/>
                    </a:lnTo>
                    <a:lnTo>
                      <a:pt x="87" y="228"/>
                    </a:lnTo>
                    <a:lnTo>
                      <a:pt x="77" y="230"/>
                    </a:lnTo>
                    <a:lnTo>
                      <a:pt x="66" y="230"/>
                    </a:lnTo>
                    <a:lnTo>
                      <a:pt x="57" y="230"/>
                    </a:lnTo>
                    <a:lnTo>
                      <a:pt x="47" y="228"/>
                    </a:lnTo>
                    <a:lnTo>
                      <a:pt x="40" y="224"/>
                    </a:lnTo>
                    <a:lnTo>
                      <a:pt x="33" y="220"/>
                    </a:lnTo>
                    <a:lnTo>
                      <a:pt x="28" y="215"/>
                    </a:lnTo>
                    <a:lnTo>
                      <a:pt x="24" y="208"/>
                    </a:lnTo>
                    <a:lnTo>
                      <a:pt x="22" y="202"/>
                    </a:lnTo>
                    <a:lnTo>
                      <a:pt x="21" y="194"/>
                    </a:lnTo>
                    <a:lnTo>
                      <a:pt x="21" y="188"/>
                    </a:lnTo>
                    <a:lnTo>
                      <a:pt x="22" y="182"/>
                    </a:lnTo>
                    <a:lnTo>
                      <a:pt x="24" y="178"/>
                    </a:lnTo>
                    <a:lnTo>
                      <a:pt x="27" y="172"/>
                    </a:lnTo>
                    <a:lnTo>
                      <a:pt x="31" y="168"/>
                    </a:lnTo>
                    <a:lnTo>
                      <a:pt x="36" y="163"/>
                    </a:lnTo>
                    <a:lnTo>
                      <a:pt x="43" y="157"/>
                    </a:lnTo>
                    <a:lnTo>
                      <a:pt x="51" y="152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24" name="Group 259274"/>
            <p:cNvGrpSpPr>
              <a:grpSpLocks/>
            </p:cNvGrpSpPr>
            <p:nvPr/>
          </p:nvGrpSpPr>
          <p:grpSpPr bwMode="auto">
            <a:xfrm>
              <a:off x="8134350" y="4224338"/>
              <a:ext cx="357188" cy="598487"/>
              <a:chOff x="8526463" y="4127501"/>
              <a:chExt cx="357187" cy="598488"/>
            </a:xfrm>
          </p:grpSpPr>
          <p:sp>
            <p:nvSpPr>
              <p:cNvPr id="39127" name="Rectangle 32"/>
              <p:cNvSpPr>
                <a:spLocks noChangeArrowheads="1"/>
              </p:cNvSpPr>
              <p:nvPr/>
            </p:nvSpPr>
            <p:spPr bwMode="auto">
              <a:xfrm>
                <a:off x="8613775" y="4127501"/>
                <a:ext cx="269875" cy="598488"/>
              </a:xfrm>
              <a:prstGeom prst="rect">
                <a:avLst/>
              </a:prstGeom>
              <a:noFill/>
              <a:ln w="5">
                <a:solidFill>
                  <a:srgbClr val="373435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sl-SI" altLang="en-US" sz="1800">
                  <a:latin typeface="Verdana" pitchFamily="34" charset="0"/>
                </a:endParaRPr>
              </a:p>
            </p:txBody>
          </p:sp>
          <p:sp>
            <p:nvSpPr>
              <p:cNvPr id="39128" name="Freeform 109"/>
              <p:cNvSpPr>
                <a:spLocks/>
              </p:cNvSpPr>
              <p:nvPr/>
            </p:nvSpPr>
            <p:spPr bwMode="auto">
              <a:xfrm>
                <a:off x="8678863" y="4546601"/>
                <a:ext cx="139700" cy="74613"/>
              </a:xfrm>
              <a:custGeom>
                <a:avLst/>
                <a:gdLst>
                  <a:gd name="T0" fmla="*/ 2147483647 w 441"/>
                  <a:gd name="T1" fmla="*/ 2147483647 h 236"/>
                  <a:gd name="T2" fmla="*/ 2147483647 w 441"/>
                  <a:gd name="T3" fmla="*/ 2147483647 h 236"/>
                  <a:gd name="T4" fmla="*/ 2147483647 w 441"/>
                  <a:gd name="T5" fmla="*/ 2147483647 h 236"/>
                  <a:gd name="T6" fmla="*/ 2147483647 w 441"/>
                  <a:gd name="T7" fmla="*/ 2147483647 h 236"/>
                  <a:gd name="T8" fmla="*/ 2147483647 w 441"/>
                  <a:gd name="T9" fmla="*/ 2147483647 h 236"/>
                  <a:gd name="T10" fmla="*/ 2147483647 w 441"/>
                  <a:gd name="T11" fmla="*/ 2147483647 h 236"/>
                  <a:gd name="T12" fmla="*/ 2147483647 w 441"/>
                  <a:gd name="T13" fmla="*/ 2147483647 h 236"/>
                  <a:gd name="T14" fmla="*/ 2147483647 w 441"/>
                  <a:gd name="T15" fmla="*/ 2147483647 h 236"/>
                  <a:gd name="T16" fmla="*/ 2147483647 w 441"/>
                  <a:gd name="T17" fmla="*/ 2147483647 h 236"/>
                  <a:gd name="T18" fmla="*/ 2147483647 w 441"/>
                  <a:gd name="T19" fmla="*/ 2147483647 h 236"/>
                  <a:gd name="T20" fmla="*/ 2147483647 w 441"/>
                  <a:gd name="T21" fmla="*/ 2147483647 h 236"/>
                  <a:gd name="T22" fmla="*/ 2147483647 w 441"/>
                  <a:gd name="T23" fmla="*/ 2147483647 h 236"/>
                  <a:gd name="T24" fmla="*/ 2147483647 w 441"/>
                  <a:gd name="T25" fmla="*/ 2147483647 h 236"/>
                  <a:gd name="T26" fmla="*/ 1589437225 w 441"/>
                  <a:gd name="T27" fmla="*/ 2147483647 h 236"/>
                  <a:gd name="T28" fmla="*/ 826479138 w 441"/>
                  <a:gd name="T29" fmla="*/ 2147483647 h 236"/>
                  <a:gd name="T30" fmla="*/ 286096730 w 441"/>
                  <a:gd name="T31" fmla="*/ 2147483647 h 236"/>
                  <a:gd name="T32" fmla="*/ 63621788 w 441"/>
                  <a:gd name="T33" fmla="*/ 2147483647 h 236"/>
                  <a:gd name="T34" fmla="*/ 0 w 441"/>
                  <a:gd name="T35" fmla="*/ 2147483647 h 236"/>
                  <a:gd name="T36" fmla="*/ 0 w 441"/>
                  <a:gd name="T37" fmla="*/ 2147483647 h 236"/>
                  <a:gd name="T38" fmla="*/ 63621788 w 441"/>
                  <a:gd name="T39" fmla="*/ 2147483647 h 236"/>
                  <a:gd name="T40" fmla="*/ 286096730 w 441"/>
                  <a:gd name="T41" fmla="*/ 2147483647 h 236"/>
                  <a:gd name="T42" fmla="*/ 826479138 w 441"/>
                  <a:gd name="T43" fmla="*/ 1959319991 h 236"/>
                  <a:gd name="T44" fmla="*/ 1589437225 w 441"/>
                  <a:gd name="T45" fmla="*/ 1358889579 h 236"/>
                  <a:gd name="T46" fmla="*/ 2147483647 w 441"/>
                  <a:gd name="T47" fmla="*/ 853216727 h 236"/>
                  <a:gd name="T48" fmla="*/ 2147483647 w 441"/>
                  <a:gd name="T49" fmla="*/ 442401343 h 236"/>
                  <a:gd name="T50" fmla="*/ 2147483647 w 441"/>
                  <a:gd name="T51" fmla="*/ 158029069 h 236"/>
                  <a:gd name="T52" fmla="*/ 2147483647 w 441"/>
                  <a:gd name="T53" fmla="*/ 31585959 h 236"/>
                  <a:gd name="T54" fmla="*/ 2147483647 w 441"/>
                  <a:gd name="T55" fmla="*/ 31585959 h 236"/>
                  <a:gd name="T56" fmla="*/ 2147483647 w 441"/>
                  <a:gd name="T57" fmla="*/ 158029069 h 236"/>
                  <a:gd name="T58" fmla="*/ 2147483647 w 441"/>
                  <a:gd name="T59" fmla="*/ 442401343 h 236"/>
                  <a:gd name="T60" fmla="*/ 2147483647 w 441"/>
                  <a:gd name="T61" fmla="*/ 853216727 h 236"/>
                  <a:gd name="T62" fmla="*/ 2147483647 w 441"/>
                  <a:gd name="T63" fmla="*/ 1358889579 h 236"/>
                  <a:gd name="T64" fmla="*/ 2147483647 w 441"/>
                  <a:gd name="T65" fmla="*/ 1959319991 h 236"/>
                  <a:gd name="T66" fmla="*/ 2147483647 w 441"/>
                  <a:gd name="T67" fmla="*/ 2147483647 h 236"/>
                  <a:gd name="T68" fmla="*/ 2147483647 w 441"/>
                  <a:gd name="T69" fmla="*/ 2147483647 h 236"/>
                  <a:gd name="T70" fmla="*/ 2147483647 w 441"/>
                  <a:gd name="T71" fmla="*/ 2147483647 h 2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41"/>
                  <a:gd name="T109" fmla="*/ 0 h 236"/>
                  <a:gd name="T110" fmla="*/ 441 w 441"/>
                  <a:gd name="T111" fmla="*/ 236 h 2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41" h="236">
                    <a:moveTo>
                      <a:pt x="441" y="118"/>
                    </a:moveTo>
                    <a:lnTo>
                      <a:pt x="441" y="124"/>
                    </a:lnTo>
                    <a:lnTo>
                      <a:pt x="440" y="130"/>
                    </a:lnTo>
                    <a:lnTo>
                      <a:pt x="438" y="136"/>
                    </a:lnTo>
                    <a:lnTo>
                      <a:pt x="436" y="142"/>
                    </a:lnTo>
                    <a:lnTo>
                      <a:pt x="431" y="153"/>
                    </a:lnTo>
                    <a:lnTo>
                      <a:pt x="424" y="164"/>
                    </a:lnTo>
                    <a:lnTo>
                      <a:pt x="414" y="175"/>
                    </a:lnTo>
                    <a:lnTo>
                      <a:pt x="403" y="184"/>
                    </a:lnTo>
                    <a:lnTo>
                      <a:pt x="391" y="193"/>
                    </a:lnTo>
                    <a:lnTo>
                      <a:pt x="376" y="201"/>
                    </a:lnTo>
                    <a:lnTo>
                      <a:pt x="361" y="209"/>
                    </a:lnTo>
                    <a:lnTo>
                      <a:pt x="344" y="216"/>
                    </a:lnTo>
                    <a:lnTo>
                      <a:pt x="326" y="222"/>
                    </a:lnTo>
                    <a:lnTo>
                      <a:pt x="306" y="227"/>
                    </a:lnTo>
                    <a:lnTo>
                      <a:pt x="285" y="231"/>
                    </a:lnTo>
                    <a:lnTo>
                      <a:pt x="265" y="233"/>
                    </a:lnTo>
                    <a:lnTo>
                      <a:pt x="242" y="235"/>
                    </a:lnTo>
                    <a:lnTo>
                      <a:pt x="220" y="236"/>
                    </a:lnTo>
                    <a:lnTo>
                      <a:pt x="198" y="235"/>
                    </a:lnTo>
                    <a:lnTo>
                      <a:pt x="175" y="233"/>
                    </a:lnTo>
                    <a:lnTo>
                      <a:pt x="154" y="231"/>
                    </a:lnTo>
                    <a:lnTo>
                      <a:pt x="134" y="227"/>
                    </a:lnTo>
                    <a:lnTo>
                      <a:pt x="115" y="222"/>
                    </a:lnTo>
                    <a:lnTo>
                      <a:pt x="97" y="216"/>
                    </a:lnTo>
                    <a:lnTo>
                      <a:pt x="80" y="209"/>
                    </a:lnTo>
                    <a:lnTo>
                      <a:pt x="64" y="201"/>
                    </a:lnTo>
                    <a:lnTo>
                      <a:pt x="50" y="193"/>
                    </a:lnTo>
                    <a:lnTo>
                      <a:pt x="37" y="184"/>
                    </a:lnTo>
                    <a:lnTo>
                      <a:pt x="26" y="175"/>
                    </a:lnTo>
                    <a:lnTo>
                      <a:pt x="17" y="164"/>
                    </a:lnTo>
                    <a:lnTo>
                      <a:pt x="9" y="153"/>
                    </a:lnTo>
                    <a:lnTo>
                      <a:pt x="4" y="142"/>
                    </a:lnTo>
                    <a:lnTo>
                      <a:pt x="2" y="136"/>
                    </a:lnTo>
                    <a:lnTo>
                      <a:pt x="1" y="130"/>
                    </a:lnTo>
                    <a:lnTo>
                      <a:pt x="0" y="124"/>
                    </a:lnTo>
                    <a:lnTo>
                      <a:pt x="0" y="118"/>
                    </a:lnTo>
                    <a:lnTo>
                      <a:pt x="0" y="112"/>
                    </a:lnTo>
                    <a:lnTo>
                      <a:pt x="1" y="105"/>
                    </a:lnTo>
                    <a:lnTo>
                      <a:pt x="2" y="100"/>
                    </a:lnTo>
                    <a:lnTo>
                      <a:pt x="4" y="94"/>
                    </a:lnTo>
                    <a:lnTo>
                      <a:pt x="9" y="83"/>
                    </a:lnTo>
                    <a:lnTo>
                      <a:pt x="17" y="72"/>
                    </a:lnTo>
                    <a:lnTo>
                      <a:pt x="26" y="62"/>
                    </a:lnTo>
                    <a:lnTo>
                      <a:pt x="37" y="52"/>
                    </a:lnTo>
                    <a:lnTo>
                      <a:pt x="50" y="43"/>
                    </a:lnTo>
                    <a:lnTo>
                      <a:pt x="64" y="34"/>
                    </a:lnTo>
                    <a:lnTo>
                      <a:pt x="80" y="27"/>
                    </a:lnTo>
                    <a:lnTo>
                      <a:pt x="97" y="20"/>
                    </a:lnTo>
                    <a:lnTo>
                      <a:pt x="115" y="14"/>
                    </a:lnTo>
                    <a:lnTo>
                      <a:pt x="134" y="10"/>
                    </a:lnTo>
                    <a:lnTo>
                      <a:pt x="154" y="5"/>
                    </a:lnTo>
                    <a:lnTo>
                      <a:pt x="175" y="2"/>
                    </a:lnTo>
                    <a:lnTo>
                      <a:pt x="198" y="1"/>
                    </a:lnTo>
                    <a:lnTo>
                      <a:pt x="220" y="0"/>
                    </a:lnTo>
                    <a:lnTo>
                      <a:pt x="242" y="1"/>
                    </a:lnTo>
                    <a:lnTo>
                      <a:pt x="265" y="2"/>
                    </a:lnTo>
                    <a:lnTo>
                      <a:pt x="285" y="5"/>
                    </a:lnTo>
                    <a:lnTo>
                      <a:pt x="306" y="10"/>
                    </a:lnTo>
                    <a:lnTo>
                      <a:pt x="326" y="14"/>
                    </a:lnTo>
                    <a:lnTo>
                      <a:pt x="344" y="20"/>
                    </a:lnTo>
                    <a:lnTo>
                      <a:pt x="361" y="27"/>
                    </a:lnTo>
                    <a:lnTo>
                      <a:pt x="376" y="34"/>
                    </a:lnTo>
                    <a:lnTo>
                      <a:pt x="391" y="43"/>
                    </a:lnTo>
                    <a:lnTo>
                      <a:pt x="403" y="52"/>
                    </a:lnTo>
                    <a:lnTo>
                      <a:pt x="414" y="62"/>
                    </a:lnTo>
                    <a:lnTo>
                      <a:pt x="424" y="72"/>
                    </a:lnTo>
                    <a:lnTo>
                      <a:pt x="431" y="83"/>
                    </a:lnTo>
                    <a:lnTo>
                      <a:pt x="436" y="94"/>
                    </a:lnTo>
                    <a:lnTo>
                      <a:pt x="438" y="100"/>
                    </a:lnTo>
                    <a:lnTo>
                      <a:pt x="440" y="105"/>
                    </a:lnTo>
                    <a:lnTo>
                      <a:pt x="441" y="112"/>
                    </a:lnTo>
                    <a:lnTo>
                      <a:pt x="441" y="118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29" name="Freeform 110"/>
              <p:cNvSpPr>
                <a:spLocks/>
              </p:cNvSpPr>
              <p:nvPr/>
            </p:nvSpPr>
            <p:spPr bwMode="auto">
              <a:xfrm>
                <a:off x="8678863" y="4662488"/>
                <a:ext cx="139700" cy="36513"/>
              </a:xfrm>
              <a:custGeom>
                <a:avLst/>
                <a:gdLst>
                  <a:gd name="T0" fmla="*/ 2147483647 w 441"/>
                  <a:gd name="T1" fmla="*/ 0 h 118"/>
                  <a:gd name="T2" fmla="*/ 2147483647 w 441"/>
                  <a:gd name="T3" fmla="*/ 177804695 h 118"/>
                  <a:gd name="T4" fmla="*/ 2147483647 w 441"/>
                  <a:gd name="T5" fmla="*/ 355513466 h 118"/>
                  <a:gd name="T6" fmla="*/ 2147483647 w 441"/>
                  <a:gd name="T7" fmla="*/ 533317852 h 118"/>
                  <a:gd name="T8" fmla="*/ 2147483647 w 441"/>
                  <a:gd name="T9" fmla="*/ 711026932 h 118"/>
                  <a:gd name="T10" fmla="*/ 2147483647 w 441"/>
                  <a:gd name="T11" fmla="*/ 1036954038 h 118"/>
                  <a:gd name="T12" fmla="*/ 2147483647 w 441"/>
                  <a:gd name="T13" fmla="*/ 1362881144 h 118"/>
                  <a:gd name="T14" fmla="*/ 2147483647 w 441"/>
                  <a:gd name="T15" fmla="*/ 1688808250 h 118"/>
                  <a:gd name="T16" fmla="*/ 2147483647 w 441"/>
                  <a:gd name="T17" fmla="*/ 1955467330 h 118"/>
                  <a:gd name="T18" fmla="*/ 2147483647 w 441"/>
                  <a:gd name="T19" fmla="*/ 2147483647 h 118"/>
                  <a:gd name="T20" fmla="*/ 2147483647 w 441"/>
                  <a:gd name="T21" fmla="*/ 2147483647 h 118"/>
                  <a:gd name="T22" fmla="*/ 2147483647 w 441"/>
                  <a:gd name="T23" fmla="*/ 2147483647 h 118"/>
                  <a:gd name="T24" fmla="*/ 2147483647 w 441"/>
                  <a:gd name="T25" fmla="*/ 2147483647 h 118"/>
                  <a:gd name="T26" fmla="*/ 2147483647 w 441"/>
                  <a:gd name="T27" fmla="*/ 2147483647 h 118"/>
                  <a:gd name="T28" fmla="*/ 2147483647 w 441"/>
                  <a:gd name="T29" fmla="*/ 2147483647 h 118"/>
                  <a:gd name="T30" fmla="*/ 2147483647 w 441"/>
                  <a:gd name="T31" fmla="*/ 2147483647 h 118"/>
                  <a:gd name="T32" fmla="*/ 2147483647 w 441"/>
                  <a:gd name="T33" fmla="*/ 2147483647 h 118"/>
                  <a:gd name="T34" fmla="*/ 2147483647 w 441"/>
                  <a:gd name="T35" fmla="*/ 2147483647 h 118"/>
                  <a:gd name="T36" fmla="*/ 2147483647 w 441"/>
                  <a:gd name="T37" fmla="*/ 2147483647 h 118"/>
                  <a:gd name="T38" fmla="*/ 2147483647 w 441"/>
                  <a:gd name="T39" fmla="*/ 2147483647 h 118"/>
                  <a:gd name="T40" fmla="*/ 2147483647 w 441"/>
                  <a:gd name="T41" fmla="*/ 2147483647 h 118"/>
                  <a:gd name="T42" fmla="*/ 2147483647 w 441"/>
                  <a:gd name="T43" fmla="*/ 2147483647 h 118"/>
                  <a:gd name="T44" fmla="*/ 2147483647 w 441"/>
                  <a:gd name="T45" fmla="*/ 2147483647 h 118"/>
                  <a:gd name="T46" fmla="*/ 2147483647 w 441"/>
                  <a:gd name="T47" fmla="*/ 2147483647 h 118"/>
                  <a:gd name="T48" fmla="*/ 2147483647 w 441"/>
                  <a:gd name="T49" fmla="*/ 2147483647 h 118"/>
                  <a:gd name="T50" fmla="*/ 2147483647 w 441"/>
                  <a:gd name="T51" fmla="*/ 2147483647 h 118"/>
                  <a:gd name="T52" fmla="*/ 2034487846 w 441"/>
                  <a:gd name="T53" fmla="*/ 2147483647 h 118"/>
                  <a:gd name="T54" fmla="*/ 1589437225 w 441"/>
                  <a:gd name="T55" fmla="*/ 2147483647 h 118"/>
                  <a:gd name="T56" fmla="*/ 1176197656 w 441"/>
                  <a:gd name="T57" fmla="*/ 1955467330 h 118"/>
                  <a:gd name="T58" fmla="*/ 826479138 w 441"/>
                  <a:gd name="T59" fmla="*/ 1688808250 h 118"/>
                  <a:gd name="T60" fmla="*/ 540382725 w 441"/>
                  <a:gd name="T61" fmla="*/ 1362881144 h 118"/>
                  <a:gd name="T62" fmla="*/ 286096730 w 441"/>
                  <a:gd name="T63" fmla="*/ 1036954038 h 118"/>
                  <a:gd name="T64" fmla="*/ 127142839 w 441"/>
                  <a:gd name="T65" fmla="*/ 711026932 h 118"/>
                  <a:gd name="T66" fmla="*/ 63621788 w 441"/>
                  <a:gd name="T67" fmla="*/ 533317852 h 118"/>
                  <a:gd name="T68" fmla="*/ 31810735 w 441"/>
                  <a:gd name="T69" fmla="*/ 355513466 h 118"/>
                  <a:gd name="T70" fmla="*/ 0 w 441"/>
                  <a:gd name="T71" fmla="*/ 177804695 h 118"/>
                  <a:gd name="T72" fmla="*/ 0 w 441"/>
                  <a:gd name="T73" fmla="*/ 0 h 11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41"/>
                  <a:gd name="T112" fmla="*/ 0 h 118"/>
                  <a:gd name="T113" fmla="*/ 441 w 441"/>
                  <a:gd name="T114" fmla="*/ 118 h 118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41" h="118">
                    <a:moveTo>
                      <a:pt x="441" y="0"/>
                    </a:moveTo>
                    <a:lnTo>
                      <a:pt x="441" y="6"/>
                    </a:lnTo>
                    <a:lnTo>
                      <a:pt x="440" y="12"/>
                    </a:lnTo>
                    <a:lnTo>
                      <a:pt x="438" y="18"/>
                    </a:lnTo>
                    <a:lnTo>
                      <a:pt x="436" y="24"/>
                    </a:lnTo>
                    <a:lnTo>
                      <a:pt x="431" y="35"/>
                    </a:lnTo>
                    <a:lnTo>
                      <a:pt x="424" y="46"/>
                    </a:lnTo>
                    <a:lnTo>
                      <a:pt x="414" y="57"/>
                    </a:lnTo>
                    <a:lnTo>
                      <a:pt x="403" y="66"/>
                    </a:lnTo>
                    <a:lnTo>
                      <a:pt x="391" y="75"/>
                    </a:lnTo>
                    <a:lnTo>
                      <a:pt x="376" y="83"/>
                    </a:lnTo>
                    <a:lnTo>
                      <a:pt x="361" y="91"/>
                    </a:lnTo>
                    <a:lnTo>
                      <a:pt x="344" y="98"/>
                    </a:lnTo>
                    <a:lnTo>
                      <a:pt x="326" y="104"/>
                    </a:lnTo>
                    <a:lnTo>
                      <a:pt x="306" y="109"/>
                    </a:lnTo>
                    <a:lnTo>
                      <a:pt x="285" y="113"/>
                    </a:lnTo>
                    <a:lnTo>
                      <a:pt x="265" y="115"/>
                    </a:lnTo>
                    <a:lnTo>
                      <a:pt x="242" y="117"/>
                    </a:lnTo>
                    <a:lnTo>
                      <a:pt x="220" y="118"/>
                    </a:lnTo>
                    <a:lnTo>
                      <a:pt x="198" y="117"/>
                    </a:lnTo>
                    <a:lnTo>
                      <a:pt x="175" y="115"/>
                    </a:lnTo>
                    <a:lnTo>
                      <a:pt x="154" y="113"/>
                    </a:lnTo>
                    <a:lnTo>
                      <a:pt x="134" y="109"/>
                    </a:lnTo>
                    <a:lnTo>
                      <a:pt x="115" y="104"/>
                    </a:lnTo>
                    <a:lnTo>
                      <a:pt x="97" y="98"/>
                    </a:lnTo>
                    <a:lnTo>
                      <a:pt x="80" y="91"/>
                    </a:lnTo>
                    <a:lnTo>
                      <a:pt x="64" y="83"/>
                    </a:lnTo>
                    <a:lnTo>
                      <a:pt x="50" y="75"/>
                    </a:lnTo>
                    <a:lnTo>
                      <a:pt x="37" y="66"/>
                    </a:lnTo>
                    <a:lnTo>
                      <a:pt x="26" y="57"/>
                    </a:lnTo>
                    <a:lnTo>
                      <a:pt x="17" y="46"/>
                    </a:lnTo>
                    <a:lnTo>
                      <a:pt x="9" y="35"/>
                    </a:lnTo>
                    <a:lnTo>
                      <a:pt x="4" y="24"/>
                    </a:lnTo>
                    <a:lnTo>
                      <a:pt x="2" y="18"/>
                    </a:lnTo>
                    <a:lnTo>
                      <a:pt x="1" y="12"/>
                    </a:lnTo>
                    <a:lnTo>
                      <a:pt x="0" y="6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30" name="Line 111"/>
              <p:cNvSpPr>
                <a:spLocks noChangeShapeType="1"/>
              </p:cNvSpPr>
              <p:nvPr/>
            </p:nvSpPr>
            <p:spPr bwMode="auto">
              <a:xfrm flipV="1">
                <a:off x="8818563" y="4584701"/>
                <a:ext cx="0" cy="77788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31" name="Line 112"/>
              <p:cNvSpPr>
                <a:spLocks noChangeShapeType="1"/>
              </p:cNvSpPr>
              <p:nvPr/>
            </p:nvSpPr>
            <p:spPr bwMode="auto">
              <a:xfrm flipV="1">
                <a:off x="8678863" y="4584701"/>
                <a:ext cx="0" cy="77788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32" name="Freeform 113"/>
              <p:cNvSpPr>
                <a:spLocks/>
              </p:cNvSpPr>
              <p:nvPr/>
            </p:nvSpPr>
            <p:spPr bwMode="auto">
              <a:xfrm>
                <a:off x="8682038" y="4191001"/>
                <a:ext cx="128588" cy="58738"/>
              </a:xfrm>
              <a:custGeom>
                <a:avLst/>
                <a:gdLst>
                  <a:gd name="T0" fmla="*/ 2147483647 w 408"/>
                  <a:gd name="T1" fmla="*/ 2147483647 h 186"/>
                  <a:gd name="T2" fmla="*/ 2147483647 w 408"/>
                  <a:gd name="T3" fmla="*/ 2147483647 h 186"/>
                  <a:gd name="T4" fmla="*/ 2147483647 w 408"/>
                  <a:gd name="T5" fmla="*/ 2147483647 h 186"/>
                  <a:gd name="T6" fmla="*/ 2147483647 w 408"/>
                  <a:gd name="T7" fmla="*/ 2147483647 h 186"/>
                  <a:gd name="T8" fmla="*/ 2147483647 w 408"/>
                  <a:gd name="T9" fmla="*/ 2147483647 h 186"/>
                  <a:gd name="T10" fmla="*/ 2147483647 w 408"/>
                  <a:gd name="T11" fmla="*/ 2147483647 h 186"/>
                  <a:gd name="T12" fmla="*/ 2147483647 w 408"/>
                  <a:gd name="T13" fmla="*/ 2147483647 h 186"/>
                  <a:gd name="T14" fmla="*/ 2147483647 w 408"/>
                  <a:gd name="T15" fmla="*/ 2147483647 h 186"/>
                  <a:gd name="T16" fmla="*/ 2147483647 w 408"/>
                  <a:gd name="T17" fmla="*/ 2147483647 h 186"/>
                  <a:gd name="T18" fmla="*/ 2147483647 w 408"/>
                  <a:gd name="T19" fmla="*/ 2147483647 h 186"/>
                  <a:gd name="T20" fmla="*/ 2147483647 w 408"/>
                  <a:gd name="T21" fmla="*/ 2147483647 h 186"/>
                  <a:gd name="T22" fmla="*/ 2147483647 w 408"/>
                  <a:gd name="T23" fmla="*/ 2147483647 h 186"/>
                  <a:gd name="T24" fmla="*/ 1471375754 w 408"/>
                  <a:gd name="T25" fmla="*/ 2147483647 h 186"/>
                  <a:gd name="T26" fmla="*/ 782621236 w 408"/>
                  <a:gd name="T27" fmla="*/ 2147483647 h 186"/>
                  <a:gd name="T28" fmla="*/ 313088143 w 408"/>
                  <a:gd name="T29" fmla="*/ 2147483647 h 186"/>
                  <a:gd name="T30" fmla="*/ 31289116 w 408"/>
                  <a:gd name="T31" fmla="*/ 2147483647 h 186"/>
                  <a:gd name="T32" fmla="*/ 31289116 w 408"/>
                  <a:gd name="T33" fmla="*/ 2147483647 h 186"/>
                  <a:gd name="T34" fmla="*/ 313088143 w 408"/>
                  <a:gd name="T35" fmla="*/ 2047094459 h 186"/>
                  <a:gd name="T36" fmla="*/ 782621236 w 408"/>
                  <a:gd name="T37" fmla="*/ 1543174526 h 186"/>
                  <a:gd name="T38" fmla="*/ 1471375754 w 408"/>
                  <a:gd name="T39" fmla="*/ 1070767845 h 186"/>
                  <a:gd name="T40" fmla="*/ 2147483647 w 408"/>
                  <a:gd name="T41" fmla="*/ 661388933 h 186"/>
                  <a:gd name="T42" fmla="*/ 2147483647 w 408"/>
                  <a:gd name="T43" fmla="*/ 346451251 h 186"/>
                  <a:gd name="T44" fmla="*/ 2147483647 w 408"/>
                  <a:gd name="T45" fmla="*/ 125955115 h 186"/>
                  <a:gd name="T46" fmla="*/ 2147483647 w 408"/>
                  <a:gd name="T47" fmla="*/ 0 h 186"/>
                  <a:gd name="T48" fmla="*/ 2147483647 w 408"/>
                  <a:gd name="T49" fmla="*/ 0 h 186"/>
                  <a:gd name="T50" fmla="*/ 2147483647 w 408"/>
                  <a:gd name="T51" fmla="*/ 125955115 h 186"/>
                  <a:gd name="T52" fmla="*/ 2147483647 w 408"/>
                  <a:gd name="T53" fmla="*/ 346451251 h 186"/>
                  <a:gd name="T54" fmla="*/ 2147483647 w 408"/>
                  <a:gd name="T55" fmla="*/ 661388933 h 186"/>
                  <a:gd name="T56" fmla="*/ 2147483647 w 408"/>
                  <a:gd name="T57" fmla="*/ 1070767845 h 186"/>
                  <a:gd name="T58" fmla="*/ 2147483647 w 408"/>
                  <a:gd name="T59" fmla="*/ 1543174526 h 186"/>
                  <a:gd name="T60" fmla="*/ 2147483647 w 408"/>
                  <a:gd name="T61" fmla="*/ 2047094459 h 186"/>
                  <a:gd name="T62" fmla="*/ 2147483647 w 408"/>
                  <a:gd name="T63" fmla="*/ 2147483647 h 18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08"/>
                  <a:gd name="T97" fmla="*/ 0 h 186"/>
                  <a:gd name="T98" fmla="*/ 408 w 408"/>
                  <a:gd name="T99" fmla="*/ 186 h 18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08" h="186">
                    <a:moveTo>
                      <a:pt x="408" y="92"/>
                    </a:moveTo>
                    <a:lnTo>
                      <a:pt x="407" y="102"/>
                    </a:lnTo>
                    <a:lnTo>
                      <a:pt x="404" y="111"/>
                    </a:lnTo>
                    <a:lnTo>
                      <a:pt x="399" y="120"/>
                    </a:lnTo>
                    <a:lnTo>
                      <a:pt x="392" y="128"/>
                    </a:lnTo>
                    <a:lnTo>
                      <a:pt x="384" y="137"/>
                    </a:lnTo>
                    <a:lnTo>
                      <a:pt x="373" y="144"/>
                    </a:lnTo>
                    <a:lnTo>
                      <a:pt x="361" y="152"/>
                    </a:lnTo>
                    <a:lnTo>
                      <a:pt x="349" y="158"/>
                    </a:lnTo>
                    <a:lnTo>
                      <a:pt x="334" y="165"/>
                    </a:lnTo>
                    <a:lnTo>
                      <a:pt x="319" y="170"/>
                    </a:lnTo>
                    <a:lnTo>
                      <a:pt x="302" y="174"/>
                    </a:lnTo>
                    <a:lnTo>
                      <a:pt x="284" y="179"/>
                    </a:lnTo>
                    <a:lnTo>
                      <a:pt x="265" y="182"/>
                    </a:lnTo>
                    <a:lnTo>
                      <a:pt x="245" y="184"/>
                    </a:lnTo>
                    <a:lnTo>
                      <a:pt x="225" y="185"/>
                    </a:lnTo>
                    <a:lnTo>
                      <a:pt x="204" y="186"/>
                    </a:lnTo>
                    <a:lnTo>
                      <a:pt x="184" y="185"/>
                    </a:lnTo>
                    <a:lnTo>
                      <a:pt x="163" y="184"/>
                    </a:lnTo>
                    <a:lnTo>
                      <a:pt x="144" y="182"/>
                    </a:lnTo>
                    <a:lnTo>
                      <a:pt x="125" y="179"/>
                    </a:lnTo>
                    <a:lnTo>
                      <a:pt x="107" y="174"/>
                    </a:lnTo>
                    <a:lnTo>
                      <a:pt x="90" y="170"/>
                    </a:lnTo>
                    <a:lnTo>
                      <a:pt x="75" y="165"/>
                    </a:lnTo>
                    <a:lnTo>
                      <a:pt x="60" y="158"/>
                    </a:lnTo>
                    <a:lnTo>
                      <a:pt x="47" y="152"/>
                    </a:lnTo>
                    <a:lnTo>
                      <a:pt x="36" y="144"/>
                    </a:lnTo>
                    <a:lnTo>
                      <a:pt x="25" y="137"/>
                    </a:lnTo>
                    <a:lnTo>
                      <a:pt x="16" y="128"/>
                    </a:lnTo>
                    <a:lnTo>
                      <a:pt x="10" y="120"/>
                    </a:lnTo>
                    <a:lnTo>
                      <a:pt x="5" y="111"/>
                    </a:lnTo>
                    <a:lnTo>
                      <a:pt x="1" y="102"/>
                    </a:lnTo>
                    <a:lnTo>
                      <a:pt x="0" y="92"/>
                    </a:lnTo>
                    <a:lnTo>
                      <a:pt x="1" y="83"/>
                    </a:lnTo>
                    <a:lnTo>
                      <a:pt x="5" y="74"/>
                    </a:lnTo>
                    <a:lnTo>
                      <a:pt x="10" y="65"/>
                    </a:lnTo>
                    <a:lnTo>
                      <a:pt x="16" y="56"/>
                    </a:lnTo>
                    <a:lnTo>
                      <a:pt x="25" y="49"/>
                    </a:lnTo>
                    <a:lnTo>
                      <a:pt x="36" y="40"/>
                    </a:lnTo>
                    <a:lnTo>
                      <a:pt x="47" y="34"/>
                    </a:lnTo>
                    <a:lnTo>
                      <a:pt x="60" y="27"/>
                    </a:lnTo>
                    <a:lnTo>
                      <a:pt x="75" y="21"/>
                    </a:lnTo>
                    <a:lnTo>
                      <a:pt x="90" y="16"/>
                    </a:lnTo>
                    <a:lnTo>
                      <a:pt x="107" y="11"/>
                    </a:lnTo>
                    <a:lnTo>
                      <a:pt x="125" y="7"/>
                    </a:lnTo>
                    <a:lnTo>
                      <a:pt x="144" y="4"/>
                    </a:lnTo>
                    <a:lnTo>
                      <a:pt x="163" y="2"/>
                    </a:lnTo>
                    <a:lnTo>
                      <a:pt x="184" y="0"/>
                    </a:lnTo>
                    <a:lnTo>
                      <a:pt x="204" y="0"/>
                    </a:lnTo>
                    <a:lnTo>
                      <a:pt x="225" y="0"/>
                    </a:lnTo>
                    <a:lnTo>
                      <a:pt x="245" y="2"/>
                    </a:lnTo>
                    <a:lnTo>
                      <a:pt x="265" y="4"/>
                    </a:lnTo>
                    <a:lnTo>
                      <a:pt x="284" y="7"/>
                    </a:lnTo>
                    <a:lnTo>
                      <a:pt x="302" y="11"/>
                    </a:lnTo>
                    <a:lnTo>
                      <a:pt x="319" y="16"/>
                    </a:lnTo>
                    <a:lnTo>
                      <a:pt x="334" y="21"/>
                    </a:lnTo>
                    <a:lnTo>
                      <a:pt x="349" y="27"/>
                    </a:lnTo>
                    <a:lnTo>
                      <a:pt x="361" y="34"/>
                    </a:lnTo>
                    <a:lnTo>
                      <a:pt x="373" y="40"/>
                    </a:lnTo>
                    <a:lnTo>
                      <a:pt x="384" y="49"/>
                    </a:lnTo>
                    <a:lnTo>
                      <a:pt x="392" y="56"/>
                    </a:lnTo>
                    <a:lnTo>
                      <a:pt x="399" y="65"/>
                    </a:lnTo>
                    <a:lnTo>
                      <a:pt x="404" y="74"/>
                    </a:lnTo>
                    <a:lnTo>
                      <a:pt x="407" y="83"/>
                    </a:lnTo>
                    <a:lnTo>
                      <a:pt x="408" y="92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33" name="Freeform 114"/>
              <p:cNvSpPr>
                <a:spLocks/>
              </p:cNvSpPr>
              <p:nvPr/>
            </p:nvSpPr>
            <p:spPr bwMode="auto">
              <a:xfrm>
                <a:off x="8682038" y="4443413"/>
                <a:ext cx="128588" cy="28575"/>
              </a:xfrm>
              <a:custGeom>
                <a:avLst/>
                <a:gdLst>
                  <a:gd name="T0" fmla="*/ 2147483647 w 408"/>
                  <a:gd name="T1" fmla="*/ 0 h 93"/>
                  <a:gd name="T2" fmla="*/ 2147483647 w 408"/>
                  <a:gd name="T3" fmla="*/ 290114294 h 93"/>
                  <a:gd name="T4" fmla="*/ 2147483647 w 408"/>
                  <a:gd name="T5" fmla="*/ 551151220 h 93"/>
                  <a:gd name="T6" fmla="*/ 2147483647 w 408"/>
                  <a:gd name="T7" fmla="*/ 812187840 h 93"/>
                  <a:gd name="T8" fmla="*/ 2147483647 w 408"/>
                  <a:gd name="T9" fmla="*/ 1044241420 h 93"/>
                  <a:gd name="T10" fmla="*/ 2147483647 w 408"/>
                  <a:gd name="T11" fmla="*/ 1305372675 h 93"/>
                  <a:gd name="T12" fmla="*/ 2147483647 w 408"/>
                  <a:gd name="T13" fmla="*/ 1508348889 h 93"/>
                  <a:gd name="T14" fmla="*/ 2147483647 w 408"/>
                  <a:gd name="T15" fmla="*/ 1740402469 h 93"/>
                  <a:gd name="T16" fmla="*/ 2147483647 w 408"/>
                  <a:gd name="T17" fmla="*/ 1914489973 h 93"/>
                  <a:gd name="T18" fmla="*/ 2147483647 w 408"/>
                  <a:gd name="T19" fmla="*/ 2059500109 h 93"/>
                  <a:gd name="T20" fmla="*/ 2147483647 w 408"/>
                  <a:gd name="T21" fmla="*/ 2147483647 h 93"/>
                  <a:gd name="T22" fmla="*/ 2147483647 w 408"/>
                  <a:gd name="T23" fmla="*/ 2147483647 h 93"/>
                  <a:gd name="T24" fmla="*/ 2147483647 w 408"/>
                  <a:gd name="T25" fmla="*/ 2147483647 h 93"/>
                  <a:gd name="T26" fmla="*/ 2147483647 w 408"/>
                  <a:gd name="T27" fmla="*/ 2147483647 h 93"/>
                  <a:gd name="T28" fmla="*/ 2147483647 w 408"/>
                  <a:gd name="T29" fmla="*/ 2147483647 h 93"/>
                  <a:gd name="T30" fmla="*/ 2147483647 w 408"/>
                  <a:gd name="T31" fmla="*/ 2147483647 h 93"/>
                  <a:gd name="T32" fmla="*/ 2147483647 w 408"/>
                  <a:gd name="T33" fmla="*/ 2147483647 h 93"/>
                  <a:gd name="T34" fmla="*/ 2147483647 w 408"/>
                  <a:gd name="T35" fmla="*/ 2147483647 h 93"/>
                  <a:gd name="T36" fmla="*/ 2147483647 w 408"/>
                  <a:gd name="T37" fmla="*/ 2147483647 h 93"/>
                  <a:gd name="T38" fmla="*/ 2147483647 w 408"/>
                  <a:gd name="T39" fmla="*/ 2147483647 h 93"/>
                  <a:gd name="T40" fmla="*/ 2147483647 w 408"/>
                  <a:gd name="T41" fmla="*/ 2147483647 h 93"/>
                  <a:gd name="T42" fmla="*/ 2147483647 w 408"/>
                  <a:gd name="T43" fmla="*/ 2147483647 h 93"/>
                  <a:gd name="T44" fmla="*/ 2147483647 w 408"/>
                  <a:gd name="T45" fmla="*/ 2147483647 h 93"/>
                  <a:gd name="T46" fmla="*/ 2147483647 w 408"/>
                  <a:gd name="T47" fmla="*/ 2088577476 h 93"/>
                  <a:gd name="T48" fmla="*/ 1878330930 w 408"/>
                  <a:gd name="T49" fmla="*/ 1914489973 h 93"/>
                  <a:gd name="T50" fmla="*/ 1471375754 w 408"/>
                  <a:gd name="T51" fmla="*/ 1740402469 h 93"/>
                  <a:gd name="T52" fmla="*/ 1126998495 w 408"/>
                  <a:gd name="T53" fmla="*/ 1508348889 h 93"/>
                  <a:gd name="T54" fmla="*/ 782621236 w 408"/>
                  <a:gd name="T55" fmla="*/ 1305372675 h 93"/>
                  <a:gd name="T56" fmla="*/ 500921488 w 408"/>
                  <a:gd name="T57" fmla="*/ 1044241420 h 93"/>
                  <a:gd name="T58" fmla="*/ 313088143 w 408"/>
                  <a:gd name="T59" fmla="*/ 812187840 h 93"/>
                  <a:gd name="T60" fmla="*/ 156544229 w 408"/>
                  <a:gd name="T61" fmla="*/ 551151220 h 93"/>
                  <a:gd name="T62" fmla="*/ 31289116 w 408"/>
                  <a:gd name="T63" fmla="*/ 290114294 h 93"/>
                  <a:gd name="T64" fmla="*/ 0 w 408"/>
                  <a:gd name="T65" fmla="*/ 0 h 9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08"/>
                  <a:gd name="T100" fmla="*/ 0 h 93"/>
                  <a:gd name="T101" fmla="*/ 408 w 408"/>
                  <a:gd name="T102" fmla="*/ 93 h 9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08" h="93">
                    <a:moveTo>
                      <a:pt x="408" y="0"/>
                    </a:moveTo>
                    <a:lnTo>
                      <a:pt x="407" y="10"/>
                    </a:lnTo>
                    <a:lnTo>
                      <a:pt x="404" y="19"/>
                    </a:lnTo>
                    <a:lnTo>
                      <a:pt x="399" y="28"/>
                    </a:lnTo>
                    <a:lnTo>
                      <a:pt x="392" y="36"/>
                    </a:lnTo>
                    <a:lnTo>
                      <a:pt x="384" y="45"/>
                    </a:lnTo>
                    <a:lnTo>
                      <a:pt x="373" y="52"/>
                    </a:lnTo>
                    <a:lnTo>
                      <a:pt x="361" y="60"/>
                    </a:lnTo>
                    <a:lnTo>
                      <a:pt x="349" y="66"/>
                    </a:lnTo>
                    <a:lnTo>
                      <a:pt x="334" y="71"/>
                    </a:lnTo>
                    <a:lnTo>
                      <a:pt x="319" y="78"/>
                    </a:lnTo>
                    <a:lnTo>
                      <a:pt x="302" y="82"/>
                    </a:lnTo>
                    <a:lnTo>
                      <a:pt x="284" y="86"/>
                    </a:lnTo>
                    <a:lnTo>
                      <a:pt x="265" y="90"/>
                    </a:lnTo>
                    <a:lnTo>
                      <a:pt x="245" y="92"/>
                    </a:lnTo>
                    <a:lnTo>
                      <a:pt x="225" y="93"/>
                    </a:lnTo>
                    <a:lnTo>
                      <a:pt x="204" y="93"/>
                    </a:lnTo>
                    <a:lnTo>
                      <a:pt x="184" y="93"/>
                    </a:lnTo>
                    <a:lnTo>
                      <a:pt x="163" y="92"/>
                    </a:lnTo>
                    <a:lnTo>
                      <a:pt x="144" y="90"/>
                    </a:lnTo>
                    <a:lnTo>
                      <a:pt x="125" y="86"/>
                    </a:lnTo>
                    <a:lnTo>
                      <a:pt x="107" y="82"/>
                    </a:lnTo>
                    <a:lnTo>
                      <a:pt x="90" y="78"/>
                    </a:lnTo>
                    <a:lnTo>
                      <a:pt x="75" y="72"/>
                    </a:lnTo>
                    <a:lnTo>
                      <a:pt x="60" y="66"/>
                    </a:lnTo>
                    <a:lnTo>
                      <a:pt x="47" y="60"/>
                    </a:lnTo>
                    <a:lnTo>
                      <a:pt x="36" y="52"/>
                    </a:lnTo>
                    <a:lnTo>
                      <a:pt x="25" y="45"/>
                    </a:lnTo>
                    <a:lnTo>
                      <a:pt x="16" y="36"/>
                    </a:lnTo>
                    <a:lnTo>
                      <a:pt x="10" y="28"/>
                    </a:lnTo>
                    <a:lnTo>
                      <a:pt x="5" y="19"/>
                    </a:lnTo>
                    <a:lnTo>
                      <a:pt x="1" y="10"/>
                    </a:lnTo>
                    <a:lnTo>
                      <a:pt x="0" y="0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34" name="Line 115"/>
              <p:cNvSpPr>
                <a:spLocks noChangeShapeType="1"/>
              </p:cNvSpPr>
              <p:nvPr/>
            </p:nvSpPr>
            <p:spPr bwMode="auto">
              <a:xfrm flipV="1">
                <a:off x="8810625" y="4219576"/>
                <a:ext cx="0" cy="223838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35" name="Line 116"/>
              <p:cNvSpPr>
                <a:spLocks noChangeShapeType="1"/>
              </p:cNvSpPr>
              <p:nvPr/>
            </p:nvSpPr>
            <p:spPr bwMode="auto">
              <a:xfrm flipV="1">
                <a:off x="8682038" y="4219576"/>
                <a:ext cx="0" cy="223838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36" name="Freeform 201"/>
              <p:cNvSpPr>
                <a:spLocks/>
              </p:cNvSpPr>
              <p:nvPr/>
            </p:nvSpPr>
            <p:spPr bwMode="auto">
              <a:xfrm>
                <a:off x="8526463" y="4384676"/>
                <a:ext cx="53975" cy="82550"/>
              </a:xfrm>
              <a:custGeom>
                <a:avLst/>
                <a:gdLst>
                  <a:gd name="T0" fmla="*/ 2147483647 w 170"/>
                  <a:gd name="T1" fmla="*/ 0 h 256"/>
                  <a:gd name="T2" fmla="*/ 2147483647 w 170"/>
                  <a:gd name="T3" fmla="*/ 134135688 h 256"/>
                  <a:gd name="T4" fmla="*/ 1568242990 w 170"/>
                  <a:gd name="T5" fmla="*/ 301753141 h 256"/>
                  <a:gd name="T6" fmla="*/ 1056247888 w 170"/>
                  <a:gd name="T7" fmla="*/ 368820824 h 256"/>
                  <a:gd name="T8" fmla="*/ 1280239375 w 170"/>
                  <a:gd name="T9" fmla="*/ 536438277 h 256"/>
                  <a:gd name="T10" fmla="*/ 1568242990 w 170"/>
                  <a:gd name="T11" fmla="*/ 570024196 h 256"/>
                  <a:gd name="T12" fmla="*/ 1792335125 w 170"/>
                  <a:gd name="T13" fmla="*/ 637091879 h 256"/>
                  <a:gd name="T14" fmla="*/ 1856347253 w 170"/>
                  <a:gd name="T15" fmla="*/ 771227567 h 256"/>
                  <a:gd name="T16" fmla="*/ 1888302675 w 170"/>
                  <a:gd name="T17" fmla="*/ 871777337 h 256"/>
                  <a:gd name="T18" fmla="*/ 1760278738 w 170"/>
                  <a:gd name="T19" fmla="*/ 1475283296 h 256"/>
                  <a:gd name="T20" fmla="*/ 896167563 w 170"/>
                  <a:gd name="T21" fmla="*/ 2147483647 h 256"/>
                  <a:gd name="T22" fmla="*/ 1440219053 w 170"/>
                  <a:gd name="T23" fmla="*/ 2147483647 h 256"/>
                  <a:gd name="T24" fmla="*/ 1952314803 w 170"/>
                  <a:gd name="T25" fmla="*/ 2147483647 h 256"/>
                  <a:gd name="T26" fmla="*/ 2147483647 w 170"/>
                  <a:gd name="T27" fmla="*/ 2147483647 h 256"/>
                  <a:gd name="T28" fmla="*/ 2147483647 w 170"/>
                  <a:gd name="T29" fmla="*/ 2147483647 h 256"/>
                  <a:gd name="T30" fmla="*/ 2147483647 w 170"/>
                  <a:gd name="T31" fmla="*/ 2147483647 h 256"/>
                  <a:gd name="T32" fmla="*/ 2147483647 w 170"/>
                  <a:gd name="T33" fmla="*/ 2147483647 h 256"/>
                  <a:gd name="T34" fmla="*/ 2147483647 w 170"/>
                  <a:gd name="T35" fmla="*/ 2147483647 h 256"/>
                  <a:gd name="T36" fmla="*/ 2147483647 w 170"/>
                  <a:gd name="T37" fmla="*/ 2147483647 h 256"/>
                  <a:gd name="T38" fmla="*/ 2147483647 w 170"/>
                  <a:gd name="T39" fmla="*/ 2147483647 h 256"/>
                  <a:gd name="T40" fmla="*/ 2147483647 w 170"/>
                  <a:gd name="T41" fmla="*/ 2147483647 h 256"/>
                  <a:gd name="T42" fmla="*/ 2147483647 w 170"/>
                  <a:gd name="T43" fmla="*/ 2147483647 h 256"/>
                  <a:gd name="T44" fmla="*/ 2147483647 w 170"/>
                  <a:gd name="T45" fmla="*/ 2147483647 h 256"/>
                  <a:gd name="T46" fmla="*/ 2147483647 w 170"/>
                  <a:gd name="T47" fmla="*/ 2147483647 h 256"/>
                  <a:gd name="T48" fmla="*/ 2147483647 w 170"/>
                  <a:gd name="T49" fmla="*/ 2147483647 h 256"/>
                  <a:gd name="T50" fmla="*/ 2147483647 w 170"/>
                  <a:gd name="T51" fmla="*/ 2147483647 h 256"/>
                  <a:gd name="T52" fmla="*/ 2147483647 w 170"/>
                  <a:gd name="T53" fmla="*/ 2147483647 h 256"/>
                  <a:gd name="T54" fmla="*/ 2147483647 w 170"/>
                  <a:gd name="T55" fmla="*/ 2147483647 h 256"/>
                  <a:gd name="T56" fmla="*/ 2147483647 w 170"/>
                  <a:gd name="T57" fmla="*/ 2147483647 h 256"/>
                  <a:gd name="T58" fmla="*/ 2147483647 w 170"/>
                  <a:gd name="T59" fmla="*/ 2147483647 h 256"/>
                  <a:gd name="T60" fmla="*/ 2147483647 w 170"/>
                  <a:gd name="T61" fmla="*/ 2147483647 h 256"/>
                  <a:gd name="T62" fmla="*/ 2147483647 w 170"/>
                  <a:gd name="T63" fmla="*/ 2147483647 h 256"/>
                  <a:gd name="T64" fmla="*/ 2147483647 w 170"/>
                  <a:gd name="T65" fmla="*/ 2147483647 h 256"/>
                  <a:gd name="T66" fmla="*/ 2147483647 w 170"/>
                  <a:gd name="T67" fmla="*/ 2147483647 h 256"/>
                  <a:gd name="T68" fmla="*/ 2147483647 w 170"/>
                  <a:gd name="T69" fmla="*/ 2147483647 h 256"/>
                  <a:gd name="T70" fmla="*/ 2147483647 w 170"/>
                  <a:gd name="T71" fmla="*/ 2147483647 h 256"/>
                  <a:gd name="T72" fmla="*/ 2147483647 w 170"/>
                  <a:gd name="T73" fmla="*/ 2147483647 h 256"/>
                  <a:gd name="T74" fmla="*/ 2147483647 w 170"/>
                  <a:gd name="T75" fmla="*/ 2147483647 h 256"/>
                  <a:gd name="T76" fmla="*/ 2147483647 w 170"/>
                  <a:gd name="T77" fmla="*/ 2147483647 h 256"/>
                  <a:gd name="T78" fmla="*/ 2147483647 w 170"/>
                  <a:gd name="T79" fmla="*/ 2147483647 h 256"/>
                  <a:gd name="T80" fmla="*/ 2147483647 w 170"/>
                  <a:gd name="T81" fmla="*/ 2147483647 h 256"/>
                  <a:gd name="T82" fmla="*/ 2147483647 w 170"/>
                  <a:gd name="T83" fmla="*/ 2147483647 h 256"/>
                  <a:gd name="T84" fmla="*/ 2147483647 w 170"/>
                  <a:gd name="T85" fmla="*/ 2147483647 h 256"/>
                  <a:gd name="T86" fmla="*/ 2147483647 w 170"/>
                  <a:gd name="T87" fmla="*/ 2147483647 h 256"/>
                  <a:gd name="T88" fmla="*/ 2147483647 w 170"/>
                  <a:gd name="T89" fmla="*/ 2147483647 h 256"/>
                  <a:gd name="T90" fmla="*/ 2147483647 w 170"/>
                  <a:gd name="T91" fmla="*/ 2147483647 h 256"/>
                  <a:gd name="T92" fmla="*/ 1632254800 w 170"/>
                  <a:gd name="T93" fmla="*/ 2147483647 h 25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0"/>
                  <a:gd name="T142" fmla="*/ 0 h 256"/>
                  <a:gd name="T143" fmla="*/ 170 w 170"/>
                  <a:gd name="T144" fmla="*/ 256 h 25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0" h="256">
                    <a:moveTo>
                      <a:pt x="94" y="2"/>
                    </a:moveTo>
                    <a:lnTo>
                      <a:pt x="92" y="0"/>
                    </a:lnTo>
                    <a:lnTo>
                      <a:pt x="87" y="1"/>
                    </a:lnTo>
                    <a:lnTo>
                      <a:pt x="72" y="4"/>
                    </a:lnTo>
                    <a:lnTo>
                      <a:pt x="59" y="6"/>
                    </a:lnTo>
                    <a:lnTo>
                      <a:pt x="49" y="9"/>
                    </a:lnTo>
                    <a:lnTo>
                      <a:pt x="38" y="10"/>
                    </a:lnTo>
                    <a:lnTo>
                      <a:pt x="33" y="11"/>
                    </a:lnTo>
                    <a:lnTo>
                      <a:pt x="33" y="16"/>
                    </a:lnTo>
                    <a:lnTo>
                      <a:pt x="40" y="16"/>
                    </a:lnTo>
                    <a:lnTo>
                      <a:pt x="43" y="16"/>
                    </a:lnTo>
                    <a:lnTo>
                      <a:pt x="49" y="17"/>
                    </a:lnTo>
                    <a:lnTo>
                      <a:pt x="55" y="18"/>
                    </a:lnTo>
                    <a:lnTo>
                      <a:pt x="56" y="19"/>
                    </a:lnTo>
                    <a:lnTo>
                      <a:pt x="58" y="21"/>
                    </a:lnTo>
                    <a:lnTo>
                      <a:pt x="58" y="23"/>
                    </a:lnTo>
                    <a:lnTo>
                      <a:pt x="59" y="25"/>
                    </a:lnTo>
                    <a:lnTo>
                      <a:pt x="59" y="26"/>
                    </a:lnTo>
                    <a:lnTo>
                      <a:pt x="58" y="33"/>
                    </a:lnTo>
                    <a:lnTo>
                      <a:pt x="55" y="44"/>
                    </a:lnTo>
                    <a:lnTo>
                      <a:pt x="0" y="252"/>
                    </a:lnTo>
                    <a:lnTo>
                      <a:pt x="28" y="252"/>
                    </a:lnTo>
                    <a:lnTo>
                      <a:pt x="40" y="211"/>
                    </a:lnTo>
                    <a:lnTo>
                      <a:pt x="45" y="194"/>
                    </a:lnTo>
                    <a:lnTo>
                      <a:pt x="53" y="178"/>
                    </a:lnTo>
                    <a:lnTo>
                      <a:pt x="61" y="163"/>
                    </a:lnTo>
                    <a:lnTo>
                      <a:pt x="72" y="148"/>
                    </a:lnTo>
                    <a:lnTo>
                      <a:pt x="87" y="131"/>
                    </a:lnTo>
                    <a:lnTo>
                      <a:pt x="99" y="118"/>
                    </a:lnTo>
                    <a:lnTo>
                      <a:pt x="106" y="114"/>
                    </a:lnTo>
                    <a:lnTo>
                      <a:pt x="111" y="111"/>
                    </a:lnTo>
                    <a:lnTo>
                      <a:pt x="115" y="110"/>
                    </a:lnTo>
                    <a:lnTo>
                      <a:pt x="120" y="109"/>
                    </a:lnTo>
                    <a:lnTo>
                      <a:pt x="124" y="110"/>
                    </a:lnTo>
                    <a:lnTo>
                      <a:pt x="127" y="112"/>
                    </a:lnTo>
                    <a:lnTo>
                      <a:pt x="128" y="114"/>
                    </a:lnTo>
                    <a:lnTo>
                      <a:pt x="129" y="119"/>
                    </a:lnTo>
                    <a:lnTo>
                      <a:pt x="129" y="123"/>
                    </a:lnTo>
                    <a:lnTo>
                      <a:pt x="128" y="126"/>
                    </a:lnTo>
                    <a:lnTo>
                      <a:pt x="103" y="223"/>
                    </a:lnTo>
                    <a:lnTo>
                      <a:pt x="101" y="233"/>
                    </a:lnTo>
                    <a:lnTo>
                      <a:pt x="99" y="241"/>
                    </a:lnTo>
                    <a:lnTo>
                      <a:pt x="99" y="244"/>
                    </a:lnTo>
                    <a:lnTo>
                      <a:pt x="101" y="247"/>
                    </a:lnTo>
                    <a:lnTo>
                      <a:pt x="102" y="250"/>
                    </a:lnTo>
                    <a:lnTo>
                      <a:pt x="104" y="252"/>
                    </a:lnTo>
                    <a:lnTo>
                      <a:pt x="107" y="253"/>
                    </a:lnTo>
                    <a:lnTo>
                      <a:pt x="109" y="255"/>
                    </a:lnTo>
                    <a:lnTo>
                      <a:pt x="113" y="256"/>
                    </a:lnTo>
                    <a:lnTo>
                      <a:pt x="117" y="256"/>
                    </a:lnTo>
                    <a:lnTo>
                      <a:pt x="124" y="256"/>
                    </a:lnTo>
                    <a:lnTo>
                      <a:pt x="130" y="253"/>
                    </a:lnTo>
                    <a:lnTo>
                      <a:pt x="137" y="250"/>
                    </a:lnTo>
                    <a:lnTo>
                      <a:pt x="143" y="246"/>
                    </a:lnTo>
                    <a:lnTo>
                      <a:pt x="150" y="241"/>
                    </a:lnTo>
                    <a:lnTo>
                      <a:pt x="156" y="233"/>
                    </a:lnTo>
                    <a:lnTo>
                      <a:pt x="163" y="224"/>
                    </a:lnTo>
                    <a:lnTo>
                      <a:pt x="170" y="214"/>
                    </a:lnTo>
                    <a:lnTo>
                      <a:pt x="166" y="209"/>
                    </a:lnTo>
                    <a:lnTo>
                      <a:pt x="162" y="213"/>
                    </a:lnTo>
                    <a:lnTo>
                      <a:pt x="153" y="225"/>
                    </a:lnTo>
                    <a:lnTo>
                      <a:pt x="146" y="231"/>
                    </a:lnTo>
                    <a:lnTo>
                      <a:pt x="142" y="235"/>
                    </a:lnTo>
                    <a:lnTo>
                      <a:pt x="138" y="238"/>
                    </a:lnTo>
                    <a:lnTo>
                      <a:pt x="135" y="239"/>
                    </a:lnTo>
                    <a:lnTo>
                      <a:pt x="133" y="239"/>
                    </a:lnTo>
                    <a:lnTo>
                      <a:pt x="130" y="236"/>
                    </a:lnTo>
                    <a:lnTo>
                      <a:pt x="129" y="234"/>
                    </a:lnTo>
                    <a:lnTo>
                      <a:pt x="129" y="232"/>
                    </a:lnTo>
                    <a:lnTo>
                      <a:pt x="129" y="228"/>
                    </a:lnTo>
                    <a:lnTo>
                      <a:pt x="131" y="219"/>
                    </a:lnTo>
                    <a:lnTo>
                      <a:pt x="151" y="154"/>
                    </a:lnTo>
                    <a:lnTo>
                      <a:pt x="155" y="138"/>
                    </a:lnTo>
                    <a:lnTo>
                      <a:pt x="157" y="128"/>
                    </a:lnTo>
                    <a:lnTo>
                      <a:pt x="159" y="120"/>
                    </a:lnTo>
                    <a:lnTo>
                      <a:pt x="159" y="114"/>
                    </a:lnTo>
                    <a:lnTo>
                      <a:pt x="158" y="109"/>
                    </a:lnTo>
                    <a:lnTo>
                      <a:pt x="157" y="104"/>
                    </a:lnTo>
                    <a:lnTo>
                      <a:pt x="155" y="100"/>
                    </a:lnTo>
                    <a:lnTo>
                      <a:pt x="153" y="96"/>
                    </a:lnTo>
                    <a:lnTo>
                      <a:pt x="148" y="94"/>
                    </a:lnTo>
                    <a:lnTo>
                      <a:pt x="144" y="92"/>
                    </a:lnTo>
                    <a:lnTo>
                      <a:pt x="140" y="91"/>
                    </a:lnTo>
                    <a:lnTo>
                      <a:pt x="135" y="89"/>
                    </a:lnTo>
                    <a:lnTo>
                      <a:pt x="129" y="89"/>
                    </a:lnTo>
                    <a:lnTo>
                      <a:pt x="124" y="91"/>
                    </a:lnTo>
                    <a:lnTo>
                      <a:pt x="120" y="93"/>
                    </a:lnTo>
                    <a:lnTo>
                      <a:pt x="115" y="95"/>
                    </a:lnTo>
                    <a:lnTo>
                      <a:pt x="103" y="103"/>
                    </a:lnTo>
                    <a:lnTo>
                      <a:pt x="91" y="113"/>
                    </a:lnTo>
                    <a:lnTo>
                      <a:pt x="80" y="125"/>
                    </a:lnTo>
                    <a:lnTo>
                      <a:pt x="71" y="136"/>
                    </a:lnTo>
                    <a:lnTo>
                      <a:pt x="54" y="160"/>
                    </a:lnTo>
                    <a:lnTo>
                      <a:pt x="51" y="164"/>
                    </a:lnTo>
                    <a:lnTo>
                      <a:pt x="94" y="2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25" name="Group 259268"/>
            <p:cNvGrpSpPr>
              <a:grpSpLocks/>
            </p:cNvGrpSpPr>
            <p:nvPr/>
          </p:nvGrpSpPr>
          <p:grpSpPr bwMode="auto">
            <a:xfrm>
              <a:off x="4346575" y="5957888"/>
              <a:ext cx="319088" cy="249237"/>
              <a:chOff x="4738688" y="5861051"/>
              <a:chExt cx="319087" cy="249238"/>
            </a:xfrm>
          </p:grpSpPr>
          <p:sp>
            <p:nvSpPr>
              <p:cNvPr id="39121" name="Rectangle 28"/>
              <p:cNvSpPr>
                <a:spLocks noChangeArrowheads="1"/>
              </p:cNvSpPr>
              <p:nvPr/>
            </p:nvSpPr>
            <p:spPr bwMode="auto">
              <a:xfrm>
                <a:off x="4781550" y="5861051"/>
                <a:ext cx="276225" cy="249238"/>
              </a:xfrm>
              <a:prstGeom prst="rect">
                <a:avLst/>
              </a:prstGeom>
              <a:noFill/>
              <a:ln w="5">
                <a:solidFill>
                  <a:srgbClr val="373435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sl-SI" altLang="en-US" sz="1800">
                  <a:latin typeface="Verdana" pitchFamily="34" charset="0"/>
                </a:endParaRPr>
              </a:p>
            </p:txBody>
          </p:sp>
          <p:sp>
            <p:nvSpPr>
              <p:cNvPr id="39122" name="Freeform 85"/>
              <p:cNvSpPr>
                <a:spLocks/>
              </p:cNvSpPr>
              <p:nvPr/>
            </p:nvSpPr>
            <p:spPr bwMode="auto">
              <a:xfrm>
                <a:off x="4848225" y="5919788"/>
                <a:ext cx="79375" cy="149225"/>
              </a:xfrm>
              <a:custGeom>
                <a:avLst/>
                <a:gdLst>
                  <a:gd name="T0" fmla="*/ 2147483647 w 252"/>
                  <a:gd name="T1" fmla="*/ 0 h 471"/>
                  <a:gd name="T2" fmla="*/ 2147483647 w 252"/>
                  <a:gd name="T3" fmla="*/ 63640185 h 471"/>
                  <a:gd name="T4" fmla="*/ 2147483647 w 252"/>
                  <a:gd name="T5" fmla="*/ 349819518 h 471"/>
                  <a:gd name="T6" fmla="*/ 2147483647 w 252"/>
                  <a:gd name="T7" fmla="*/ 890459159 h 471"/>
                  <a:gd name="T8" fmla="*/ 2147483647 w 252"/>
                  <a:gd name="T9" fmla="*/ 1685558473 h 471"/>
                  <a:gd name="T10" fmla="*/ 2147483647 w 252"/>
                  <a:gd name="T11" fmla="*/ 2147483647 h 471"/>
                  <a:gd name="T12" fmla="*/ 2147483647 w 252"/>
                  <a:gd name="T13" fmla="*/ 2147483647 h 471"/>
                  <a:gd name="T14" fmla="*/ 2147483647 w 252"/>
                  <a:gd name="T15" fmla="*/ 2147483647 h 471"/>
                  <a:gd name="T16" fmla="*/ 2147483647 w 252"/>
                  <a:gd name="T17" fmla="*/ 2147483647 h 471"/>
                  <a:gd name="T18" fmla="*/ 2147483647 w 252"/>
                  <a:gd name="T19" fmla="*/ 2147483647 h 471"/>
                  <a:gd name="T20" fmla="*/ 2147483647 w 252"/>
                  <a:gd name="T21" fmla="*/ 2147483647 h 471"/>
                  <a:gd name="T22" fmla="*/ 2147483647 w 252"/>
                  <a:gd name="T23" fmla="*/ 2147483647 h 471"/>
                  <a:gd name="T24" fmla="*/ 2147483647 w 252"/>
                  <a:gd name="T25" fmla="*/ 2147483647 h 471"/>
                  <a:gd name="T26" fmla="*/ 2147483647 w 252"/>
                  <a:gd name="T27" fmla="*/ 2147483647 h 471"/>
                  <a:gd name="T28" fmla="*/ 2147483647 w 252"/>
                  <a:gd name="T29" fmla="*/ 2147483647 h 471"/>
                  <a:gd name="T30" fmla="*/ 2147483647 w 252"/>
                  <a:gd name="T31" fmla="*/ 2147483647 h 471"/>
                  <a:gd name="T32" fmla="*/ 2147483647 w 252"/>
                  <a:gd name="T33" fmla="*/ 2147483647 h 471"/>
                  <a:gd name="T34" fmla="*/ 2147483647 w 252"/>
                  <a:gd name="T35" fmla="*/ 2147483647 h 471"/>
                  <a:gd name="T36" fmla="*/ 2147483647 w 252"/>
                  <a:gd name="T37" fmla="*/ 2147483647 h 471"/>
                  <a:gd name="T38" fmla="*/ 2147483647 w 252"/>
                  <a:gd name="T39" fmla="*/ 2147483647 h 471"/>
                  <a:gd name="T40" fmla="*/ 2147483647 w 252"/>
                  <a:gd name="T41" fmla="*/ 2147483647 h 471"/>
                  <a:gd name="T42" fmla="*/ 2062528822 w 252"/>
                  <a:gd name="T43" fmla="*/ 2147483647 h 471"/>
                  <a:gd name="T44" fmla="*/ 1437490069 w 252"/>
                  <a:gd name="T45" fmla="*/ 2147483647 h 471"/>
                  <a:gd name="T46" fmla="*/ 906207051 w 252"/>
                  <a:gd name="T47" fmla="*/ 2147483647 h 471"/>
                  <a:gd name="T48" fmla="*/ 468778986 w 252"/>
                  <a:gd name="T49" fmla="*/ 2147483647 h 471"/>
                  <a:gd name="T50" fmla="*/ 156259767 w 252"/>
                  <a:gd name="T51" fmla="*/ 2147483647 h 471"/>
                  <a:gd name="T52" fmla="*/ 31252016 w 252"/>
                  <a:gd name="T53" fmla="*/ 2147483647 h 471"/>
                  <a:gd name="T54" fmla="*/ 31252016 w 252"/>
                  <a:gd name="T55" fmla="*/ 2147483647 h 471"/>
                  <a:gd name="T56" fmla="*/ 156259767 w 252"/>
                  <a:gd name="T57" fmla="*/ 2147483647 h 471"/>
                  <a:gd name="T58" fmla="*/ 468778986 w 252"/>
                  <a:gd name="T59" fmla="*/ 2147483647 h 471"/>
                  <a:gd name="T60" fmla="*/ 906207051 w 252"/>
                  <a:gd name="T61" fmla="*/ 2147483647 h 471"/>
                  <a:gd name="T62" fmla="*/ 1437490069 w 252"/>
                  <a:gd name="T63" fmla="*/ 1685558473 h 471"/>
                  <a:gd name="T64" fmla="*/ 2062528822 w 252"/>
                  <a:gd name="T65" fmla="*/ 890459159 h 471"/>
                  <a:gd name="T66" fmla="*/ 2147483647 w 252"/>
                  <a:gd name="T67" fmla="*/ 349819518 h 471"/>
                  <a:gd name="T68" fmla="*/ 2147483647 w 252"/>
                  <a:gd name="T69" fmla="*/ 63640185 h 471"/>
                  <a:gd name="T70" fmla="*/ 2147483647 w 252"/>
                  <a:gd name="T71" fmla="*/ 0 h 47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252"/>
                  <a:gd name="T109" fmla="*/ 0 h 471"/>
                  <a:gd name="T110" fmla="*/ 252 w 252"/>
                  <a:gd name="T111" fmla="*/ 471 h 471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252" h="471">
                    <a:moveTo>
                      <a:pt x="125" y="0"/>
                    </a:moveTo>
                    <a:lnTo>
                      <a:pt x="133" y="0"/>
                    </a:lnTo>
                    <a:lnTo>
                      <a:pt x="139" y="1"/>
                    </a:lnTo>
                    <a:lnTo>
                      <a:pt x="145" y="2"/>
                    </a:lnTo>
                    <a:lnTo>
                      <a:pt x="151" y="4"/>
                    </a:lnTo>
                    <a:lnTo>
                      <a:pt x="164" y="11"/>
                    </a:lnTo>
                    <a:lnTo>
                      <a:pt x="174" y="18"/>
                    </a:lnTo>
                    <a:lnTo>
                      <a:pt x="186" y="28"/>
                    </a:lnTo>
                    <a:lnTo>
                      <a:pt x="197" y="40"/>
                    </a:lnTo>
                    <a:lnTo>
                      <a:pt x="206" y="53"/>
                    </a:lnTo>
                    <a:lnTo>
                      <a:pt x="215" y="69"/>
                    </a:lnTo>
                    <a:lnTo>
                      <a:pt x="223" y="85"/>
                    </a:lnTo>
                    <a:lnTo>
                      <a:pt x="231" y="103"/>
                    </a:lnTo>
                    <a:lnTo>
                      <a:pt x="236" y="123"/>
                    </a:lnTo>
                    <a:lnTo>
                      <a:pt x="242" y="144"/>
                    </a:lnTo>
                    <a:lnTo>
                      <a:pt x="246" y="165"/>
                    </a:lnTo>
                    <a:lnTo>
                      <a:pt x="249" y="187"/>
                    </a:lnTo>
                    <a:lnTo>
                      <a:pt x="251" y="211"/>
                    </a:lnTo>
                    <a:lnTo>
                      <a:pt x="252" y="235"/>
                    </a:lnTo>
                    <a:lnTo>
                      <a:pt x="251" y="260"/>
                    </a:lnTo>
                    <a:lnTo>
                      <a:pt x="249" y="283"/>
                    </a:lnTo>
                    <a:lnTo>
                      <a:pt x="246" y="306"/>
                    </a:lnTo>
                    <a:lnTo>
                      <a:pt x="242" y="327"/>
                    </a:lnTo>
                    <a:lnTo>
                      <a:pt x="236" y="347"/>
                    </a:lnTo>
                    <a:lnTo>
                      <a:pt x="231" y="367"/>
                    </a:lnTo>
                    <a:lnTo>
                      <a:pt x="223" y="385"/>
                    </a:lnTo>
                    <a:lnTo>
                      <a:pt x="215" y="401"/>
                    </a:lnTo>
                    <a:lnTo>
                      <a:pt x="206" y="417"/>
                    </a:lnTo>
                    <a:lnTo>
                      <a:pt x="197" y="430"/>
                    </a:lnTo>
                    <a:lnTo>
                      <a:pt x="186" y="442"/>
                    </a:lnTo>
                    <a:lnTo>
                      <a:pt x="174" y="453"/>
                    </a:lnTo>
                    <a:lnTo>
                      <a:pt x="164" y="460"/>
                    </a:lnTo>
                    <a:lnTo>
                      <a:pt x="151" y="466"/>
                    </a:lnTo>
                    <a:lnTo>
                      <a:pt x="145" y="469"/>
                    </a:lnTo>
                    <a:lnTo>
                      <a:pt x="139" y="470"/>
                    </a:lnTo>
                    <a:lnTo>
                      <a:pt x="133" y="471"/>
                    </a:lnTo>
                    <a:lnTo>
                      <a:pt x="125" y="471"/>
                    </a:lnTo>
                    <a:lnTo>
                      <a:pt x="119" y="471"/>
                    </a:lnTo>
                    <a:lnTo>
                      <a:pt x="113" y="470"/>
                    </a:lnTo>
                    <a:lnTo>
                      <a:pt x="106" y="469"/>
                    </a:lnTo>
                    <a:lnTo>
                      <a:pt x="101" y="466"/>
                    </a:lnTo>
                    <a:lnTo>
                      <a:pt x="88" y="460"/>
                    </a:lnTo>
                    <a:lnTo>
                      <a:pt x="76" y="453"/>
                    </a:lnTo>
                    <a:lnTo>
                      <a:pt x="66" y="442"/>
                    </a:lnTo>
                    <a:lnTo>
                      <a:pt x="55" y="430"/>
                    </a:lnTo>
                    <a:lnTo>
                      <a:pt x="46" y="417"/>
                    </a:lnTo>
                    <a:lnTo>
                      <a:pt x="37" y="401"/>
                    </a:lnTo>
                    <a:lnTo>
                      <a:pt x="29" y="385"/>
                    </a:lnTo>
                    <a:lnTo>
                      <a:pt x="21" y="367"/>
                    </a:lnTo>
                    <a:lnTo>
                      <a:pt x="15" y="347"/>
                    </a:lnTo>
                    <a:lnTo>
                      <a:pt x="9" y="327"/>
                    </a:lnTo>
                    <a:lnTo>
                      <a:pt x="5" y="306"/>
                    </a:lnTo>
                    <a:lnTo>
                      <a:pt x="3" y="283"/>
                    </a:lnTo>
                    <a:lnTo>
                      <a:pt x="1" y="260"/>
                    </a:lnTo>
                    <a:lnTo>
                      <a:pt x="0" y="235"/>
                    </a:lnTo>
                    <a:lnTo>
                      <a:pt x="1" y="211"/>
                    </a:lnTo>
                    <a:lnTo>
                      <a:pt x="3" y="187"/>
                    </a:lnTo>
                    <a:lnTo>
                      <a:pt x="5" y="165"/>
                    </a:lnTo>
                    <a:lnTo>
                      <a:pt x="9" y="144"/>
                    </a:lnTo>
                    <a:lnTo>
                      <a:pt x="15" y="123"/>
                    </a:lnTo>
                    <a:lnTo>
                      <a:pt x="21" y="103"/>
                    </a:lnTo>
                    <a:lnTo>
                      <a:pt x="29" y="85"/>
                    </a:lnTo>
                    <a:lnTo>
                      <a:pt x="37" y="69"/>
                    </a:lnTo>
                    <a:lnTo>
                      <a:pt x="46" y="53"/>
                    </a:lnTo>
                    <a:lnTo>
                      <a:pt x="55" y="40"/>
                    </a:lnTo>
                    <a:lnTo>
                      <a:pt x="66" y="28"/>
                    </a:lnTo>
                    <a:lnTo>
                      <a:pt x="76" y="18"/>
                    </a:lnTo>
                    <a:lnTo>
                      <a:pt x="88" y="11"/>
                    </a:lnTo>
                    <a:lnTo>
                      <a:pt x="101" y="4"/>
                    </a:lnTo>
                    <a:lnTo>
                      <a:pt x="106" y="2"/>
                    </a:lnTo>
                    <a:lnTo>
                      <a:pt x="113" y="1"/>
                    </a:lnTo>
                    <a:lnTo>
                      <a:pt x="119" y="0"/>
                    </a:lnTo>
                    <a:lnTo>
                      <a:pt x="125" y="0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23" name="Freeform 86"/>
              <p:cNvSpPr>
                <a:spLocks/>
              </p:cNvSpPr>
              <p:nvPr/>
            </p:nvSpPr>
            <p:spPr bwMode="auto">
              <a:xfrm>
                <a:off x="4953000" y="5919788"/>
                <a:ext cx="39688" cy="149225"/>
              </a:xfrm>
              <a:custGeom>
                <a:avLst/>
                <a:gdLst>
                  <a:gd name="T0" fmla="*/ 0 w 126"/>
                  <a:gd name="T1" fmla="*/ 0 h 471"/>
                  <a:gd name="T2" fmla="*/ 187516350 w 126"/>
                  <a:gd name="T3" fmla="*/ 0 h 471"/>
                  <a:gd name="T4" fmla="*/ 406285426 w 126"/>
                  <a:gd name="T5" fmla="*/ 31820093 h 471"/>
                  <a:gd name="T6" fmla="*/ 593801777 w 126"/>
                  <a:gd name="T7" fmla="*/ 63640185 h 471"/>
                  <a:gd name="T8" fmla="*/ 781318127 w 126"/>
                  <a:gd name="T9" fmla="*/ 127179620 h 471"/>
                  <a:gd name="T10" fmla="*/ 1156251608 w 126"/>
                  <a:gd name="T11" fmla="*/ 349819518 h 471"/>
                  <a:gd name="T12" fmla="*/ 1531284309 w 126"/>
                  <a:gd name="T13" fmla="*/ 572459416 h 471"/>
                  <a:gd name="T14" fmla="*/ 1875064285 w 126"/>
                  <a:gd name="T15" fmla="*/ 890459159 h 471"/>
                  <a:gd name="T16" fmla="*/ 2147483647 w 126"/>
                  <a:gd name="T17" fmla="*/ 1272098769 h 471"/>
                  <a:gd name="T18" fmla="*/ 2147483647 w 126"/>
                  <a:gd name="T19" fmla="*/ 1685558473 h 471"/>
                  <a:gd name="T20" fmla="*/ 2147483647 w 126"/>
                  <a:gd name="T21" fmla="*/ 2147483647 h 471"/>
                  <a:gd name="T22" fmla="*/ 2147483647 w 126"/>
                  <a:gd name="T23" fmla="*/ 2147483647 h 471"/>
                  <a:gd name="T24" fmla="*/ 2147483647 w 126"/>
                  <a:gd name="T25" fmla="*/ 2147483647 h 471"/>
                  <a:gd name="T26" fmla="*/ 2147483647 w 126"/>
                  <a:gd name="T27" fmla="*/ 2147483647 h 471"/>
                  <a:gd name="T28" fmla="*/ 2147483647 w 126"/>
                  <a:gd name="T29" fmla="*/ 2147483647 h 471"/>
                  <a:gd name="T30" fmla="*/ 2147483647 w 126"/>
                  <a:gd name="T31" fmla="*/ 2147483647 h 471"/>
                  <a:gd name="T32" fmla="*/ 2147483647 w 126"/>
                  <a:gd name="T33" fmla="*/ 2147483647 h 471"/>
                  <a:gd name="T34" fmla="*/ 2147483647 w 126"/>
                  <a:gd name="T35" fmla="*/ 2147483647 h 471"/>
                  <a:gd name="T36" fmla="*/ 2147483647 w 126"/>
                  <a:gd name="T37" fmla="*/ 2147483647 h 471"/>
                  <a:gd name="T38" fmla="*/ 2147483647 w 126"/>
                  <a:gd name="T39" fmla="*/ 2147483647 h 471"/>
                  <a:gd name="T40" fmla="*/ 2147483647 w 126"/>
                  <a:gd name="T41" fmla="*/ 2147483647 h 471"/>
                  <a:gd name="T42" fmla="*/ 2147483647 w 126"/>
                  <a:gd name="T43" fmla="*/ 2147483647 h 471"/>
                  <a:gd name="T44" fmla="*/ 2147483647 w 126"/>
                  <a:gd name="T45" fmla="*/ 2147483647 h 471"/>
                  <a:gd name="T46" fmla="*/ 2147483647 w 126"/>
                  <a:gd name="T47" fmla="*/ 2147483647 h 471"/>
                  <a:gd name="T48" fmla="*/ 2147483647 w 126"/>
                  <a:gd name="T49" fmla="*/ 2147483647 h 471"/>
                  <a:gd name="T50" fmla="*/ 2147483647 w 126"/>
                  <a:gd name="T51" fmla="*/ 2147483647 h 471"/>
                  <a:gd name="T52" fmla="*/ 2147483647 w 126"/>
                  <a:gd name="T53" fmla="*/ 2147483647 h 471"/>
                  <a:gd name="T54" fmla="*/ 2147483647 w 126"/>
                  <a:gd name="T55" fmla="*/ 2147483647 h 471"/>
                  <a:gd name="T56" fmla="*/ 2147483647 w 126"/>
                  <a:gd name="T57" fmla="*/ 2147483647 h 471"/>
                  <a:gd name="T58" fmla="*/ 1875064285 w 126"/>
                  <a:gd name="T59" fmla="*/ 2147483647 h 471"/>
                  <a:gd name="T60" fmla="*/ 1531284309 w 126"/>
                  <a:gd name="T61" fmla="*/ 2147483647 h 471"/>
                  <a:gd name="T62" fmla="*/ 1156251608 w 126"/>
                  <a:gd name="T63" fmla="*/ 2147483647 h 471"/>
                  <a:gd name="T64" fmla="*/ 781318127 w 126"/>
                  <a:gd name="T65" fmla="*/ 2147483647 h 471"/>
                  <a:gd name="T66" fmla="*/ 593801777 w 126"/>
                  <a:gd name="T67" fmla="*/ 2147483647 h 471"/>
                  <a:gd name="T68" fmla="*/ 406285426 w 126"/>
                  <a:gd name="T69" fmla="*/ 2147483647 h 471"/>
                  <a:gd name="T70" fmla="*/ 187516350 w 126"/>
                  <a:gd name="T71" fmla="*/ 2147483647 h 471"/>
                  <a:gd name="T72" fmla="*/ 0 w 126"/>
                  <a:gd name="T73" fmla="*/ 2147483647 h 47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26"/>
                  <a:gd name="T112" fmla="*/ 0 h 471"/>
                  <a:gd name="T113" fmla="*/ 126 w 126"/>
                  <a:gd name="T114" fmla="*/ 471 h 471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26" h="471">
                    <a:moveTo>
                      <a:pt x="0" y="0"/>
                    </a:moveTo>
                    <a:lnTo>
                      <a:pt x="6" y="0"/>
                    </a:lnTo>
                    <a:lnTo>
                      <a:pt x="13" y="1"/>
                    </a:lnTo>
                    <a:lnTo>
                      <a:pt x="19" y="2"/>
                    </a:lnTo>
                    <a:lnTo>
                      <a:pt x="25" y="4"/>
                    </a:lnTo>
                    <a:lnTo>
                      <a:pt x="37" y="11"/>
                    </a:lnTo>
                    <a:lnTo>
                      <a:pt x="49" y="18"/>
                    </a:lnTo>
                    <a:lnTo>
                      <a:pt x="60" y="28"/>
                    </a:lnTo>
                    <a:lnTo>
                      <a:pt x="70" y="40"/>
                    </a:lnTo>
                    <a:lnTo>
                      <a:pt x="80" y="53"/>
                    </a:lnTo>
                    <a:lnTo>
                      <a:pt x="88" y="69"/>
                    </a:lnTo>
                    <a:lnTo>
                      <a:pt x="97" y="85"/>
                    </a:lnTo>
                    <a:lnTo>
                      <a:pt x="104" y="103"/>
                    </a:lnTo>
                    <a:lnTo>
                      <a:pt x="111" y="123"/>
                    </a:lnTo>
                    <a:lnTo>
                      <a:pt x="116" y="144"/>
                    </a:lnTo>
                    <a:lnTo>
                      <a:pt x="120" y="165"/>
                    </a:lnTo>
                    <a:lnTo>
                      <a:pt x="122" y="187"/>
                    </a:lnTo>
                    <a:lnTo>
                      <a:pt x="125" y="211"/>
                    </a:lnTo>
                    <a:lnTo>
                      <a:pt x="126" y="235"/>
                    </a:lnTo>
                    <a:lnTo>
                      <a:pt x="125" y="260"/>
                    </a:lnTo>
                    <a:lnTo>
                      <a:pt x="122" y="283"/>
                    </a:lnTo>
                    <a:lnTo>
                      <a:pt x="120" y="306"/>
                    </a:lnTo>
                    <a:lnTo>
                      <a:pt x="116" y="327"/>
                    </a:lnTo>
                    <a:lnTo>
                      <a:pt x="111" y="347"/>
                    </a:lnTo>
                    <a:lnTo>
                      <a:pt x="104" y="367"/>
                    </a:lnTo>
                    <a:lnTo>
                      <a:pt x="97" y="385"/>
                    </a:lnTo>
                    <a:lnTo>
                      <a:pt x="88" y="401"/>
                    </a:lnTo>
                    <a:lnTo>
                      <a:pt x="80" y="417"/>
                    </a:lnTo>
                    <a:lnTo>
                      <a:pt x="70" y="430"/>
                    </a:lnTo>
                    <a:lnTo>
                      <a:pt x="60" y="442"/>
                    </a:lnTo>
                    <a:lnTo>
                      <a:pt x="49" y="453"/>
                    </a:lnTo>
                    <a:lnTo>
                      <a:pt x="37" y="460"/>
                    </a:lnTo>
                    <a:lnTo>
                      <a:pt x="25" y="466"/>
                    </a:lnTo>
                    <a:lnTo>
                      <a:pt x="19" y="469"/>
                    </a:lnTo>
                    <a:lnTo>
                      <a:pt x="13" y="470"/>
                    </a:lnTo>
                    <a:lnTo>
                      <a:pt x="6" y="471"/>
                    </a:lnTo>
                    <a:lnTo>
                      <a:pt x="0" y="471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24" name="Line 87"/>
              <p:cNvSpPr>
                <a:spLocks noChangeShapeType="1"/>
              </p:cNvSpPr>
              <p:nvPr/>
            </p:nvSpPr>
            <p:spPr bwMode="auto">
              <a:xfrm flipH="1">
                <a:off x="4887913" y="5919788"/>
                <a:ext cx="65088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25" name="Line 88"/>
              <p:cNvSpPr>
                <a:spLocks noChangeShapeType="1"/>
              </p:cNvSpPr>
              <p:nvPr/>
            </p:nvSpPr>
            <p:spPr bwMode="auto">
              <a:xfrm flipH="1">
                <a:off x="4887913" y="6069013"/>
                <a:ext cx="65088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26" name="Freeform 202"/>
              <p:cNvSpPr>
                <a:spLocks noEditPoints="1"/>
              </p:cNvSpPr>
              <p:nvPr/>
            </p:nvSpPr>
            <p:spPr bwMode="auto">
              <a:xfrm>
                <a:off x="4738688" y="5948363"/>
                <a:ext cx="23813" cy="79375"/>
              </a:xfrm>
              <a:custGeom>
                <a:avLst/>
                <a:gdLst>
                  <a:gd name="T0" fmla="*/ 1561161290 w 79"/>
                  <a:gd name="T1" fmla="*/ 0 h 246"/>
                  <a:gd name="T2" fmla="*/ 1396794921 w 79"/>
                  <a:gd name="T3" fmla="*/ 100779469 h 246"/>
                  <a:gd name="T4" fmla="*/ 1259868664 w 79"/>
                  <a:gd name="T5" fmla="*/ 268710833 h 246"/>
                  <a:gd name="T6" fmla="*/ 1177730995 w 79"/>
                  <a:gd name="T7" fmla="*/ 537525887 h 246"/>
                  <a:gd name="T8" fmla="*/ 1177730995 w 79"/>
                  <a:gd name="T9" fmla="*/ 772608824 h 246"/>
                  <a:gd name="T10" fmla="*/ 1259868664 w 79"/>
                  <a:gd name="T11" fmla="*/ 1007795981 h 246"/>
                  <a:gd name="T12" fmla="*/ 1396794921 w 79"/>
                  <a:gd name="T13" fmla="*/ 1209355241 h 246"/>
                  <a:gd name="T14" fmla="*/ 1561161290 w 79"/>
                  <a:gd name="T15" fmla="*/ 1310134710 h 246"/>
                  <a:gd name="T16" fmla="*/ 1780225216 w 79"/>
                  <a:gd name="T17" fmla="*/ 1310134710 h 246"/>
                  <a:gd name="T18" fmla="*/ 1971940664 w 79"/>
                  <a:gd name="T19" fmla="*/ 1209355241 h 246"/>
                  <a:gd name="T20" fmla="*/ 2081518143 w 79"/>
                  <a:gd name="T21" fmla="*/ 1007795981 h 246"/>
                  <a:gd name="T22" fmla="*/ 2147483647 w 79"/>
                  <a:gd name="T23" fmla="*/ 772608824 h 246"/>
                  <a:gd name="T24" fmla="*/ 2147483647 w 79"/>
                  <a:gd name="T25" fmla="*/ 470270094 h 246"/>
                  <a:gd name="T26" fmla="*/ 2081518143 w 79"/>
                  <a:gd name="T27" fmla="*/ 268710833 h 246"/>
                  <a:gd name="T28" fmla="*/ 1971940664 w 79"/>
                  <a:gd name="T29" fmla="*/ 100779469 h 246"/>
                  <a:gd name="T30" fmla="*/ 1780225216 w 79"/>
                  <a:gd name="T31" fmla="*/ 0 h 246"/>
                  <a:gd name="T32" fmla="*/ 1643298958 w 79"/>
                  <a:gd name="T33" fmla="*/ 0 h 246"/>
                  <a:gd name="T34" fmla="*/ 1807574295 w 79"/>
                  <a:gd name="T35" fmla="*/ 2147483647 h 246"/>
                  <a:gd name="T36" fmla="*/ 958576038 w 79"/>
                  <a:gd name="T37" fmla="*/ 2147483647 h 246"/>
                  <a:gd name="T38" fmla="*/ 164366369 w 79"/>
                  <a:gd name="T39" fmla="*/ 2147483647 h 246"/>
                  <a:gd name="T40" fmla="*/ 356081516 w 79"/>
                  <a:gd name="T41" fmla="*/ 2147483647 h 246"/>
                  <a:gd name="T42" fmla="*/ 465567963 w 79"/>
                  <a:gd name="T43" fmla="*/ 2147483647 h 246"/>
                  <a:gd name="T44" fmla="*/ 712072000 w 79"/>
                  <a:gd name="T45" fmla="*/ 2147483647 h 246"/>
                  <a:gd name="T46" fmla="*/ 794209669 w 79"/>
                  <a:gd name="T47" fmla="*/ 2147483647 h 246"/>
                  <a:gd name="T48" fmla="*/ 766860589 w 79"/>
                  <a:gd name="T49" fmla="*/ 2147483647 h 246"/>
                  <a:gd name="T50" fmla="*/ 136926559 w 79"/>
                  <a:gd name="T51" fmla="*/ 2147483647 h 246"/>
                  <a:gd name="T52" fmla="*/ 82137668 w 79"/>
                  <a:gd name="T53" fmla="*/ 2147483647 h 246"/>
                  <a:gd name="T54" fmla="*/ 0 w 79"/>
                  <a:gd name="T55" fmla="*/ 2147483647 h 246"/>
                  <a:gd name="T56" fmla="*/ 27349080 w 79"/>
                  <a:gd name="T57" fmla="*/ 2147483647 h 246"/>
                  <a:gd name="T58" fmla="*/ 136926559 w 79"/>
                  <a:gd name="T59" fmla="*/ 2147483647 h 246"/>
                  <a:gd name="T60" fmla="*/ 273852816 w 79"/>
                  <a:gd name="T61" fmla="*/ 2147483647 h 246"/>
                  <a:gd name="T62" fmla="*/ 465567963 w 79"/>
                  <a:gd name="T63" fmla="*/ 2147483647 h 246"/>
                  <a:gd name="T64" fmla="*/ 821649479 w 79"/>
                  <a:gd name="T65" fmla="*/ 2147483647 h 246"/>
                  <a:gd name="T66" fmla="*/ 1177730995 w 79"/>
                  <a:gd name="T67" fmla="*/ 2147483647 h 246"/>
                  <a:gd name="T68" fmla="*/ 1533721480 w 79"/>
                  <a:gd name="T69" fmla="*/ 2147483647 h 246"/>
                  <a:gd name="T70" fmla="*/ 1889802694 w 79"/>
                  <a:gd name="T71" fmla="*/ 2147483647 h 246"/>
                  <a:gd name="T72" fmla="*/ 1670647737 w 79"/>
                  <a:gd name="T73" fmla="*/ 2147483647 h 246"/>
                  <a:gd name="T74" fmla="*/ 1232428853 w 79"/>
                  <a:gd name="T75" fmla="*/ 2147483647 h 246"/>
                  <a:gd name="T76" fmla="*/ 1068153517 w 79"/>
                  <a:gd name="T77" fmla="*/ 2147483647 h 246"/>
                  <a:gd name="T78" fmla="*/ 931226958 w 79"/>
                  <a:gd name="T79" fmla="*/ 2147483647 h 246"/>
                  <a:gd name="T80" fmla="*/ 794209669 w 79"/>
                  <a:gd name="T81" fmla="*/ 2147483647 h 246"/>
                  <a:gd name="T82" fmla="*/ 766860589 w 79"/>
                  <a:gd name="T83" fmla="*/ 2147483647 h 246"/>
                  <a:gd name="T84" fmla="*/ 794209669 w 79"/>
                  <a:gd name="T85" fmla="*/ 2147483647 h 246"/>
                  <a:gd name="T86" fmla="*/ 1835014106 w 79"/>
                  <a:gd name="T87" fmla="*/ 2147483647 h 24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79"/>
                  <a:gd name="T133" fmla="*/ 0 h 246"/>
                  <a:gd name="T134" fmla="*/ 79 w 79"/>
                  <a:gd name="T135" fmla="*/ 246 h 24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79" h="246">
                    <a:moveTo>
                      <a:pt x="60" y="0"/>
                    </a:moveTo>
                    <a:lnTo>
                      <a:pt x="57" y="0"/>
                    </a:lnTo>
                    <a:lnTo>
                      <a:pt x="54" y="1"/>
                    </a:lnTo>
                    <a:lnTo>
                      <a:pt x="51" y="3"/>
                    </a:lnTo>
                    <a:lnTo>
                      <a:pt x="49" y="5"/>
                    </a:lnTo>
                    <a:lnTo>
                      <a:pt x="46" y="8"/>
                    </a:lnTo>
                    <a:lnTo>
                      <a:pt x="44" y="11"/>
                    </a:lnTo>
                    <a:lnTo>
                      <a:pt x="43" y="16"/>
                    </a:lnTo>
                    <a:lnTo>
                      <a:pt x="43" y="19"/>
                    </a:lnTo>
                    <a:lnTo>
                      <a:pt x="43" y="23"/>
                    </a:lnTo>
                    <a:lnTo>
                      <a:pt x="44" y="27"/>
                    </a:lnTo>
                    <a:lnTo>
                      <a:pt x="46" y="30"/>
                    </a:lnTo>
                    <a:lnTo>
                      <a:pt x="49" y="34"/>
                    </a:lnTo>
                    <a:lnTo>
                      <a:pt x="51" y="36"/>
                    </a:lnTo>
                    <a:lnTo>
                      <a:pt x="54" y="38"/>
                    </a:lnTo>
                    <a:lnTo>
                      <a:pt x="57" y="39"/>
                    </a:lnTo>
                    <a:lnTo>
                      <a:pt x="61" y="39"/>
                    </a:lnTo>
                    <a:lnTo>
                      <a:pt x="65" y="39"/>
                    </a:lnTo>
                    <a:lnTo>
                      <a:pt x="69" y="38"/>
                    </a:lnTo>
                    <a:lnTo>
                      <a:pt x="72" y="36"/>
                    </a:lnTo>
                    <a:lnTo>
                      <a:pt x="74" y="34"/>
                    </a:lnTo>
                    <a:lnTo>
                      <a:pt x="76" y="30"/>
                    </a:lnTo>
                    <a:lnTo>
                      <a:pt x="78" y="27"/>
                    </a:lnTo>
                    <a:lnTo>
                      <a:pt x="79" y="23"/>
                    </a:lnTo>
                    <a:lnTo>
                      <a:pt x="79" y="19"/>
                    </a:lnTo>
                    <a:lnTo>
                      <a:pt x="79" y="14"/>
                    </a:lnTo>
                    <a:lnTo>
                      <a:pt x="78" y="11"/>
                    </a:lnTo>
                    <a:lnTo>
                      <a:pt x="76" y="8"/>
                    </a:lnTo>
                    <a:lnTo>
                      <a:pt x="74" y="5"/>
                    </a:lnTo>
                    <a:lnTo>
                      <a:pt x="72" y="3"/>
                    </a:lnTo>
                    <a:lnTo>
                      <a:pt x="68" y="1"/>
                    </a:lnTo>
                    <a:lnTo>
                      <a:pt x="65" y="0"/>
                    </a:lnTo>
                    <a:lnTo>
                      <a:pt x="60" y="0"/>
                    </a:lnTo>
                    <a:close/>
                    <a:moveTo>
                      <a:pt x="67" y="79"/>
                    </a:moveTo>
                    <a:lnTo>
                      <a:pt x="66" y="78"/>
                    </a:lnTo>
                    <a:lnTo>
                      <a:pt x="51" y="81"/>
                    </a:lnTo>
                    <a:lnTo>
                      <a:pt x="35" y="84"/>
                    </a:lnTo>
                    <a:lnTo>
                      <a:pt x="20" y="86"/>
                    </a:lnTo>
                    <a:lnTo>
                      <a:pt x="6" y="87"/>
                    </a:lnTo>
                    <a:lnTo>
                      <a:pt x="6" y="93"/>
                    </a:lnTo>
                    <a:lnTo>
                      <a:pt x="13" y="93"/>
                    </a:lnTo>
                    <a:lnTo>
                      <a:pt x="16" y="93"/>
                    </a:lnTo>
                    <a:lnTo>
                      <a:pt x="17" y="93"/>
                    </a:lnTo>
                    <a:lnTo>
                      <a:pt x="22" y="94"/>
                    </a:lnTo>
                    <a:lnTo>
                      <a:pt x="26" y="95"/>
                    </a:lnTo>
                    <a:lnTo>
                      <a:pt x="28" y="99"/>
                    </a:lnTo>
                    <a:lnTo>
                      <a:pt x="29" y="103"/>
                    </a:lnTo>
                    <a:lnTo>
                      <a:pt x="28" y="105"/>
                    </a:lnTo>
                    <a:lnTo>
                      <a:pt x="28" y="109"/>
                    </a:lnTo>
                    <a:lnTo>
                      <a:pt x="24" y="125"/>
                    </a:lnTo>
                    <a:lnTo>
                      <a:pt x="5" y="196"/>
                    </a:lnTo>
                    <a:lnTo>
                      <a:pt x="4" y="199"/>
                    </a:lnTo>
                    <a:lnTo>
                      <a:pt x="3" y="206"/>
                    </a:lnTo>
                    <a:lnTo>
                      <a:pt x="1" y="218"/>
                    </a:lnTo>
                    <a:lnTo>
                      <a:pt x="0" y="226"/>
                    </a:lnTo>
                    <a:lnTo>
                      <a:pt x="0" y="230"/>
                    </a:lnTo>
                    <a:lnTo>
                      <a:pt x="1" y="234"/>
                    </a:lnTo>
                    <a:lnTo>
                      <a:pt x="3" y="237"/>
                    </a:lnTo>
                    <a:lnTo>
                      <a:pt x="5" y="240"/>
                    </a:lnTo>
                    <a:lnTo>
                      <a:pt x="7" y="242"/>
                    </a:lnTo>
                    <a:lnTo>
                      <a:pt x="10" y="243"/>
                    </a:lnTo>
                    <a:lnTo>
                      <a:pt x="13" y="245"/>
                    </a:lnTo>
                    <a:lnTo>
                      <a:pt x="17" y="246"/>
                    </a:lnTo>
                    <a:lnTo>
                      <a:pt x="24" y="245"/>
                    </a:lnTo>
                    <a:lnTo>
                      <a:pt x="30" y="242"/>
                    </a:lnTo>
                    <a:lnTo>
                      <a:pt x="37" y="239"/>
                    </a:lnTo>
                    <a:lnTo>
                      <a:pt x="43" y="235"/>
                    </a:lnTo>
                    <a:lnTo>
                      <a:pt x="50" y="229"/>
                    </a:lnTo>
                    <a:lnTo>
                      <a:pt x="56" y="221"/>
                    </a:lnTo>
                    <a:lnTo>
                      <a:pt x="62" y="213"/>
                    </a:lnTo>
                    <a:lnTo>
                      <a:pt x="69" y="203"/>
                    </a:lnTo>
                    <a:lnTo>
                      <a:pt x="65" y="199"/>
                    </a:lnTo>
                    <a:lnTo>
                      <a:pt x="61" y="202"/>
                    </a:lnTo>
                    <a:lnTo>
                      <a:pt x="53" y="214"/>
                    </a:lnTo>
                    <a:lnTo>
                      <a:pt x="45" y="221"/>
                    </a:lnTo>
                    <a:lnTo>
                      <a:pt x="42" y="224"/>
                    </a:lnTo>
                    <a:lnTo>
                      <a:pt x="39" y="225"/>
                    </a:lnTo>
                    <a:lnTo>
                      <a:pt x="36" y="227"/>
                    </a:lnTo>
                    <a:lnTo>
                      <a:pt x="34" y="227"/>
                    </a:lnTo>
                    <a:lnTo>
                      <a:pt x="32" y="227"/>
                    </a:lnTo>
                    <a:lnTo>
                      <a:pt x="29" y="226"/>
                    </a:lnTo>
                    <a:lnTo>
                      <a:pt x="28" y="224"/>
                    </a:lnTo>
                    <a:lnTo>
                      <a:pt x="28" y="222"/>
                    </a:lnTo>
                    <a:lnTo>
                      <a:pt x="28" y="219"/>
                    </a:lnTo>
                    <a:lnTo>
                      <a:pt x="29" y="215"/>
                    </a:lnTo>
                    <a:lnTo>
                      <a:pt x="36" y="191"/>
                    </a:lnTo>
                    <a:lnTo>
                      <a:pt x="67" y="7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26" name="Group 223"/>
            <p:cNvGrpSpPr>
              <a:grpSpLocks/>
            </p:cNvGrpSpPr>
            <p:nvPr/>
          </p:nvGrpSpPr>
          <p:grpSpPr bwMode="auto">
            <a:xfrm>
              <a:off x="5805488" y="5543550"/>
              <a:ext cx="573087" cy="274638"/>
              <a:chOff x="6197600" y="5446713"/>
              <a:chExt cx="573088" cy="274638"/>
            </a:xfrm>
          </p:grpSpPr>
          <p:sp>
            <p:nvSpPr>
              <p:cNvPr id="39115" name="Rectangle 29"/>
              <p:cNvSpPr>
                <a:spLocks noChangeArrowheads="1"/>
              </p:cNvSpPr>
              <p:nvPr/>
            </p:nvSpPr>
            <p:spPr bwMode="auto">
              <a:xfrm>
                <a:off x="6275388" y="5446713"/>
                <a:ext cx="495300" cy="274638"/>
              </a:xfrm>
              <a:prstGeom prst="rect">
                <a:avLst/>
              </a:prstGeom>
              <a:noFill/>
              <a:ln w="5">
                <a:solidFill>
                  <a:srgbClr val="373435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sl-SI" altLang="en-US" sz="1800">
                  <a:latin typeface="Verdana" pitchFamily="34" charset="0"/>
                </a:endParaRPr>
              </a:p>
            </p:txBody>
          </p:sp>
          <p:sp>
            <p:nvSpPr>
              <p:cNvPr id="39116" name="Freeform 97"/>
              <p:cNvSpPr>
                <a:spLocks/>
              </p:cNvSpPr>
              <p:nvPr/>
            </p:nvSpPr>
            <p:spPr bwMode="auto">
              <a:xfrm>
                <a:off x="6388100" y="5511801"/>
                <a:ext cx="58738" cy="128588"/>
              </a:xfrm>
              <a:custGeom>
                <a:avLst/>
                <a:gdLst>
                  <a:gd name="T0" fmla="*/ 2147483647 w 186"/>
                  <a:gd name="T1" fmla="*/ 31542605 h 407"/>
                  <a:gd name="T2" fmla="*/ 2147483647 w 186"/>
                  <a:gd name="T3" fmla="*/ 252341786 h 407"/>
                  <a:gd name="T4" fmla="*/ 2147483647 w 186"/>
                  <a:gd name="T5" fmla="*/ 756925521 h 407"/>
                  <a:gd name="T6" fmla="*/ 2147483647 w 186"/>
                  <a:gd name="T7" fmla="*/ 1450665680 h 407"/>
                  <a:gd name="T8" fmla="*/ 2147483647 w 186"/>
                  <a:gd name="T9" fmla="*/ 2147483647 h 407"/>
                  <a:gd name="T10" fmla="*/ 2147483647 w 186"/>
                  <a:gd name="T11" fmla="*/ 2147483647 h 407"/>
                  <a:gd name="T12" fmla="*/ 2147483647 w 186"/>
                  <a:gd name="T13" fmla="*/ 2147483647 h 407"/>
                  <a:gd name="T14" fmla="*/ 2147483647 w 186"/>
                  <a:gd name="T15" fmla="*/ 2147483647 h 407"/>
                  <a:gd name="T16" fmla="*/ 2147483647 w 186"/>
                  <a:gd name="T17" fmla="*/ 2147483647 h 407"/>
                  <a:gd name="T18" fmla="*/ 2147483647 w 186"/>
                  <a:gd name="T19" fmla="*/ 2147483647 h 407"/>
                  <a:gd name="T20" fmla="*/ 2147483647 w 186"/>
                  <a:gd name="T21" fmla="*/ 2147483647 h 407"/>
                  <a:gd name="T22" fmla="*/ 2147483647 w 186"/>
                  <a:gd name="T23" fmla="*/ 2147483647 h 407"/>
                  <a:gd name="T24" fmla="*/ 2147483647 w 186"/>
                  <a:gd name="T25" fmla="*/ 2147483647 h 407"/>
                  <a:gd name="T26" fmla="*/ 2147483647 w 186"/>
                  <a:gd name="T27" fmla="*/ 2147483647 h 407"/>
                  <a:gd name="T28" fmla="*/ 2147483647 w 186"/>
                  <a:gd name="T29" fmla="*/ 2147483647 h 407"/>
                  <a:gd name="T30" fmla="*/ 2147483647 w 186"/>
                  <a:gd name="T31" fmla="*/ 2147483647 h 407"/>
                  <a:gd name="T32" fmla="*/ 2147483647 w 186"/>
                  <a:gd name="T33" fmla="*/ 2147483647 h 407"/>
                  <a:gd name="T34" fmla="*/ 2078608344 w 186"/>
                  <a:gd name="T35" fmla="*/ 2147483647 h 407"/>
                  <a:gd name="T36" fmla="*/ 1543174526 w 186"/>
                  <a:gd name="T37" fmla="*/ 2147483647 h 407"/>
                  <a:gd name="T38" fmla="*/ 1070767845 w 186"/>
                  <a:gd name="T39" fmla="*/ 2147483647 h 407"/>
                  <a:gd name="T40" fmla="*/ 661388933 w 186"/>
                  <a:gd name="T41" fmla="*/ 2147483647 h 407"/>
                  <a:gd name="T42" fmla="*/ 377965135 w 186"/>
                  <a:gd name="T43" fmla="*/ 2147483647 h 407"/>
                  <a:gd name="T44" fmla="*/ 125955115 w 186"/>
                  <a:gd name="T45" fmla="*/ 2147483647 h 407"/>
                  <a:gd name="T46" fmla="*/ 31513569 w 186"/>
                  <a:gd name="T47" fmla="*/ 2147483647 h 407"/>
                  <a:gd name="T48" fmla="*/ 31513569 w 186"/>
                  <a:gd name="T49" fmla="*/ 2147483647 h 407"/>
                  <a:gd name="T50" fmla="*/ 125955115 w 186"/>
                  <a:gd name="T51" fmla="*/ 2147483647 h 407"/>
                  <a:gd name="T52" fmla="*/ 377965135 w 186"/>
                  <a:gd name="T53" fmla="*/ 2147483647 h 407"/>
                  <a:gd name="T54" fmla="*/ 661388933 w 186"/>
                  <a:gd name="T55" fmla="*/ 2147483647 h 407"/>
                  <a:gd name="T56" fmla="*/ 1070767845 w 186"/>
                  <a:gd name="T57" fmla="*/ 1450665680 h 407"/>
                  <a:gd name="T58" fmla="*/ 1543174526 w 186"/>
                  <a:gd name="T59" fmla="*/ 756925521 h 407"/>
                  <a:gd name="T60" fmla="*/ 2078608344 w 186"/>
                  <a:gd name="T61" fmla="*/ 252341786 h 407"/>
                  <a:gd name="T62" fmla="*/ 2147483647 w 186"/>
                  <a:gd name="T63" fmla="*/ 31542605 h 40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86"/>
                  <a:gd name="T97" fmla="*/ 0 h 407"/>
                  <a:gd name="T98" fmla="*/ 186 w 186"/>
                  <a:gd name="T99" fmla="*/ 407 h 407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86" h="407">
                    <a:moveTo>
                      <a:pt x="93" y="0"/>
                    </a:moveTo>
                    <a:lnTo>
                      <a:pt x="102" y="1"/>
                    </a:lnTo>
                    <a:lnTo>
                      <a:pt x="112" y="4"/>
                    </a:lnTo>
                    <a:lnTo>
                      <a:pt x="120" y="8"/>
                    </a:lnTo>
                    <a:lnTo>
                      <a:pt x="129" y="16"/>
                    </a:lnTo>
                    <a:lnTo>
                      <a:pt x="137" y="24"/>
                    </a:lnTo>
                    <a:lnTo>
                      <a:pt x="145" y="35"/>
                    </a:lnTo>
                    <a:lnTo>
                      <a:pt x="152" y="46"/>
                    </a:lnTo>
                    <a:lnTo>
                      <a:pt x="159" y="59"/>
                    </a:lnTo>
                    <a:lnTo>
                      <a:pt x="165" y="74"/>
                    </a:lnTo>
                    <a:lnTo>
                      <a:pt x="170" y="89"/>
                    </a:lnTo>
                    <a:lnTo>
                      <a:pt x="175" y="106"/>
                    </a:lnTo>
                    <a:lnTo>
                      <a:pt x="179" y="124"/>
                    </a:lnTo>
                    <a:lnTo>
                      <a:pt x="182" y="142"/>
                    </a:lnTo>
                    <a:lnTo>
                      <a:pt x="184" y="162"/>
                    </a:lnTo>
                    <a:lnTo>
                      <a:pt x="185" y="183"/>
                    </a:lnTo>
                    <a:lnTo>
                      <a:pt x="186" y="203"/>
                    </a:lnTo>
                    <a:lnTo>
                      <a:pt x="185" y="224"/>
                    </a:lnTo>
                    <a:lnTo>
                      <a:pt x="184" y="244"/>
                    </a:lnTo>
                    <a:lnTo>
                      <a:pt x="182" y="264"/>
                    </a:lnTo>
                    <a:lnTo>
                      <a:pt x="179" y="283"/>
                    </a:lnTo>
                    <a:lnTo>
                      <a:pt x="175" y="301"/>
                    </a:lnTo>
                    <a:lnTo>
                      <a:pt x="170" y="318"/>
                    </a:lnTo>
                    <a:lnTo>
                      <a:pt x="165" y="333"/>
                    </a:lnTo>
                    <a:lnTo>
                      <a:pt x="159" y="348"/>
                    </a:lnTo>
                    <a:lnTo>
                      <a:pt x="152" y="361"/>
                    </a:lnTo>
                    <a:lnTo>
                      <a:pt x="145" y="372"/>
                    </a:lnTo>
                    <a:lnTo>
                      <a:pt x="137" y="383"/>
                    </a:lnTo>
                    <a:lnTo>
                      <a:pt x="129" y="391"/>
                    </a:lnTo>
                    <a:lnTo>
                      <a:pt x="120" y="398"/>
                    </a:lnTo>
                    <a:lnTo>
                      <a:pt x="112" y="403"/>
                    </a:lnTo>
                    <a:lnTo>
                      <a:pt x="102" y="406"/>
                    </a:lnTo>
                    <a:lnTo>
                      <a:pt x="93" y="407"/>
                    </a:lnTo>
                    <a:lnTo>
                      <a:pt x="84" y="406"/>
                    </a:lnTo>
                    <a:lnTo>
                      <a:pt x="75" y="403"/>
                    </a:lnTo>
                    <a:lnTo>
                      <a:pt x="66" y="398"/>
                    </a:lnTo>
                    <a:lnTo>
                      <a:pt x="56" y="391"/>
                    </a:lnTo>
                    <a:lnTo>
                      <a:pt x="49" y="383"/>
                    </a:lnTo>
                    <a:lnTo>
                      <a:pt x="42" y="372"/>
                    </a:lnTo>
                    <a:lnTo>
                      <a:pt x="34" y="361"/>
                    </a:lnTo>
                    <a:lnTo>
                      <a:pt x="28" y="348"/>
                    </a:lnTo>
                    <a:lnTo>
                      <a:pt x="21" y="333"/>
                    </a:lnTo>
                    <a:lnTo>
                      <a:pt x="16" y="318"/>
                    </a:lnTo>
                    <a:lnTo>
                      <a:pt x="12" y="301"/>
                    </a:lnTo>
                    <a:lnTo>
                      <a:pt x="7" y="283"/>
                    </a:lnTo>
                    <a:lnTo>
                      <a:pt x="4" y="264"/>
                    </a:lnTo>
                    <a:lnTo>
                      <a:pt x="2" y="244"/>
                    </a:lnTo>
                    <a:lnTo>
                      <a:pt x="1" y="224"/>
                    </a:lnTo>
                    <a:lnTo>
                      <a:pt x="0" y="203"/>
                    </a:lnTo>
                    <a:lnTo>
                      <a:pt x="1" y="183"/>
                    </a:lnTo>
                    <a:lnTo>
                      <a:pt x="2" y="162"/>
                    </a:lnTo>
                    <a:lnTo>
                      <a:pt x="4" y="142"/>
                    </a:lnTo>
                    <a:lnTo>
                      <a:pt x="7" y="124"/>
                    </a:lnTo>
                    <a:lnTo>
                      <a:pt x="12" y="106"/>
                    </a:lnTo>
                    <a:lnTo>
                      <a:pt x="16" y="89"/>
                    </a:lnTo>
                    <a:lnTo>
                      <a:pt x="21" y="74"/>
                    </a:lnTo>
                    <a:lnTo>
                      <a:pt x="28" y="59"/>
                    </a:lnTo>
                    <a:lnTo>
                      <a:pt x="34" y="46"/>
                    </a:lnTo>
                    <a:lnTo>
                      <a:pt x="42" y="35"/>
                    </a:lnTo>
                    <a:lnTo>
                      <a:pt x="49" y="24"/>
                    </a:lnTo>
                    <a:lnTo>
                      <a:pt x="56" y="16"/>
                    </a:lnTo>
                    <a:lnTo>
                      <a:pt x="66" y="8"/>
                    </a:lnTo>
                    <a:lnTo>
                      <a:pt x="75" y="4"/>
                    </a:lnTo>
                    <a:lnTo>
                      <a:pt x="84" y="1"/>
                    </a:lnTo>
                    <a:lnTo>
                      <a:pt x="93" y="0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7" name="Freeform 98"/>
              <p:cNvSpPr>
                <a:spLocks/>
              </p:cNvSpPr>
              <p:nvPr/>
            </p:nvSpPr>
            <p:spPr bwMode="auto">
              <a:xfrm>
                <a:off x="6640513" y="5511801"/>
                <a:ext cx="28575" cy="128588"/>
              </a:xfrm>
              <a:custGeom>
                <a:avLst/>
                <a:gdLst>
                  <a:gd name="T0" fmla="*/ 0 w 93"/>
                  <a:gd name="T1" fmla="*/ 0 h 407"/>
                  <a:gd name="T2" fmla="*/ 261036927 w 93"/>
                  <a:gd name="T3" fmla="*/ 31542605 h 407"/>
                  <a:gd name="T4" fmla="*/ 551151220 w 93"/>
                  <a:gd name="T5" fmla="*/ 126170735 h 407"/>
                  <a:gd name="T6" fmla="*/ 783204801 w 93"/>
                  <a:gd name="T7" fmla="*/ 252341786 h 407"/>
                  <a:gd name="T8" fmla="*/ 1044241420 w 93"/>
                  <a:gd name="T9" fmla="*/ 504583735 h 407"/>
                  <a:gd name="T10" fmla="*/ 1276295308 w 93"/>
                  <a:gd name="T11" fmla="*/ 756925521 h 407"/>
                  <a:gd name="T12" fmla="*/ 1508348889 w 93"/>
                  <a:gd name="T13" fmla="*/ 1103795601 h 407"/>
                  <a:gd name="T14" fmla="*/ 1711419431 w 93"/>
                  <a:gd name="T15" fmla="*/ 1450665680 h 407"/>
                  <a:gd name="T16" fmla="*/ 1914489973 w 93"/>
                  <a:gd name="T17" fmla="*/ 1860721122 h 407"/>
                  <a:gd name="T18" fmla="*/ 2088577476 w 93"/>
                  <a:gd name="T19" fmla="*/ 2147483647 h 407"/>
                  <a:gd name="T20" fmla="*/ 2147483647 w 93"/>
                  <a:gd name="T21" fmla="*/ 2147483647 h 407"/>
                  <a:gd name="T22" fmla="*/ 2147483647 w 93"/>
                  <a:gd name="T23" fmla="*/ 2147483647 h 407"/>
                  <a:gd name="T24" fmla="*/ 2147483647 w 93"/>
                  <a:gd name="T25" fmla="*/ 2147483647 h 407"/>
                  <a:gd name="T26" fmla="*/ 2147483647 w 93"/>
                  <a:gd name="T27" fmla="*/ 2147483647 h 407"/>
                  <a:gd name="T28" fmla="*/ 2147483647 w 93"/>
                  <a:gd name="T29" fmla="*/ 2147483647 h 407"/>
                  <a:gd name="T30" fmla="*/ 2147483647 w 93"/>
                  <a:gd name="T31" fmla="*/ 2147483647 h 407"/>
                  <a:gd name="T32" fmla="*/ 2147483647 w 93"/>
                  <a:gd name="T33" fmla="*/ 2147483647 h 407"/>
                  <a:gd name="T34" fmla="*/ 2147483647 w 93"/>
                  <a:gd name="T35" fmla="*/ 2147483647 h 407"/>
                  <a:gd name="T36" fmla="*/ 2147483647 w 93"/>
                  <a:gd name="T37" fmla="*/ 2147483647 h 407"/>
                  <a:gd name="T38" fmla="*/ 2147483647 w 93"/>
                  <a:gd name="T39" fmla="*/ 2147483647 h 407"/>
                  <a:gd name="T40" fmla="*/ 2147483647 w 93"/>
                  <a:gd name="T41" fmla="*/ 2147483647 h 407"/>
                  <a:gd name="T42" fmla="*/ 2147483647 w 93"/>
                  <a:gd name="T43" fmla="*/ 2147483647 h 407"/>
                  <a:gd name="T44" fmla="*/ 2147483647 w 93"/>
                  <a:gd name="T45" fmla="*/ 2147483647 h 407"/>
                  <a:gd name="T46" fmla="*/ 2088577476 w 93"/>
                  <a:gd name="T47" fmla="*/ 2147483647 h 407"/>
                  <a:gd name="T48" fmla="*/ 1914489973 w 93"/>
                  <a:gd name="T49" fmla="*/ 2147483647 h 407"/>
                  <a:gd name="T50" fmla="*/ 1711419431 w 93"/>
                  <a:gd name="T51" fmla="*/ 2147483647 h 407"/>
                  <a:gd name="T52" fmla="*/ 1508348889 w 93"/>
                  <a:gd name="T53" fmla="*/ 2147483647 h 407"/>
                  <a:gd name="T54" fmla="*/ 1276295308 w 93"/>
                  <a:gd name="T55" fmla="*/ 2147483647 h 407"/>
                  <a:gd name="T56" fmla="*/ 1044241420 w 93"/>
                  <a:gd name="T57" fmla="*/ 2147483647 h 407"/>
                  <a:gd name="T58" fmla="*/ 783204801 w 93"/>
                  <a:gd name="T59" fmla="*/ 2147483647 h 407"/>
                  <a:gd name="T60" fmla="*/ 551151220 w 93"/>
                  <a:gd name="T61" fmla="*/ 2147483647 h 407"/>
                  <a:gd name="T62" fmla="*/ 261036927 w 93"/>
                  <a:gd name="T63" fmla="*/ 2147483647 h 407"/>
                  <a:gd name="T64" fmla="*/ 0 w 93"/>
                  <a:gd name="T65" fmla="*/ 2147483647 h 40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3"/>
                  <a:gd name="T100" fmla="*/ 0 h 407"/>
                  <a:gd name="T101" fmla="*/ 93 w 93"/>
                  <a:gd name="T102" fmla="*/ 407 h 40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3" h="407">
                    <a:moveTo>
                      <a:pt x="0" y="0"/>
                    </a:moveTo>
                    <a:lnTo>
                      <a:pt x="9" y="1"/>
                    </a:lnTo>
                    <a:lnTo>
                      <a:pt x="19" y="4"/>
                    </a:lnTo>
                    <a:lnTo>
                      <a:pt x="27" y="8"/>
                    </a:lnTo>
                    <a:lnTo>
                      <a:pt x="36" y="16"/>
                    </a:lnTo>
                    <a:lnTo>
                      <a:pt x="44" y="24"/>
                    </a:lnTo>
                    <a:lnTo>
                      <a:pt x="52" y="35"/>
                    </a:lnTo>
                    <a:lnTo>
                      <a:pt x="59" y="46"/>
                    </a:lnTo>
                    <a:lnTo>
                      <a:pt x="66" y="59"/>
                    </a:lnTo>
                    <a:lnTo>
                      <a:pt x="72" y="74"/>
                    </a:lnTo>
                    <a:lnTo>
                      <a:pt x="77" y="89"/>
                    </a:lnTo>
                    <a:lnTo>
                      <a:pt x="82" y="106"/>
                    </a:lnTo>
                    <a:lnTo>
                      <a:pt x="86" y="124"/>
                    </a:lnTo>
                    <a:lnTo>
                      <a:pt x="89" y="142"/>
                    </a:lnTo>
                    <a:lnTo>
                      <a:pt x="91" y="162"/>
                    </a:lnTo>
                    <a:lnTo>
                      <a:pt x="92" y="183"/>
                    </a:lnTo>
                    <a:lnTo>
                      <a:pt x="93" y="203"/>
                    </a:lnTo>
                    <a:lnTo>
                      <a:pt x="92" y="224"/>
                    </a:lnTo>
                    <a:lnTo>
                      <a:pt x="91" y="244"/>
                    </a:lnTo>
                    <a:lnTo>
                      <a:pt x="89" y="264"/>
                    </a:lnTo>
                    <a:lnTo>
                      <a:pt x="86" y="283"/>
                    </a:lnTo>
                    <a:lnTo>
                      <a:pt x="82" y="301"/>
                    </a:lnTo>
                    <a:lnTo>
                      <a:pt x="77" y="318"/>
                    </a:lnTo>
                    <a:lnTo>
                      <a:pt x="72" y="333"/>
                    </a:lnTo>
                    <a:lnTo>
                      <a:pt x="66" y="348"/>
                    </a:lnTo>
                    <a:lnTo>
                      <a:pt x="59" y="361"/>
                    </a:lnTo>
                    <a:lnTo>
                      <a:pt x="52" y="372"/>
                    </a:lnTo>
                    <a:lnTo>
                      <a:pt x="44" y="383"/>
                    </a:lnTo>
                    <a:lnTo>
                      <a:pt x="36" y="391"/>
                    </a:lnTo>
                    <a:lnTo>
                      <a:pt x="27" y="398"/>
                    </a:lnTo>
                    <a:lnTo>
                      <a:pt x="19" y="403"/>
                    </a:lnTo>
                    <a:lnTo>
                      <a:pt x="9" y="406"/>
                    </a:lnTo>
                    <a:lnTo>
                      <a:pt x="0" y="407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8" name="Line 99"/>
              <p:cNvSpPr>
                <a:spLocks noChangeShapeType="1"/>
              </p:cNvSpPr>
              <p:nvPr/>
            </p:nvSpPr>
            <p:spPr bwMode="auto">
              <a:xfrm flipH="1">
                <a:off x="6416675" y="5511801"/>
                <a:ext cx="223838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9" name="Line 100"/>
              <p:cNvSpPr>
                <a:spLocks noChangeShapeType="1"/>
              </p:cNvSpPr>
              <p:nvPr/>
            </p:nvSpPr>
            <p:spPr bwMode="auto">
              <a:xfrm flipH="1">
                <a:off x="6416675" y="5640388"/>
                <a:ext cx="223838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20" name="Freeform 203"/>
              <p:cNvSpPr>
                <a:spLocks noEditPoints="1"/>
              </p:cNvSpPr>
              <p:nvPr/>
            </p:nvSpPr>
            <p:spPr bwMode="auto">
              <a:xfrm>
                <a:off x="6197600" y="5524501"/>
                <a:ext cx="46038" cy="100013"/>
              </a:xfrm>
              <a:custGeom>
                <a:avLst/>
                <a:gdLst>
                  <a:gd name="T0" fmla="*/ 2147483647 w 147"/>
                  <a:gd name="T1" fmla="*/ 0 h 317"/>
                  <a:gd name="T2" fmla="*/ 2147483647 w 147"/>
                  <a:gd name="T3" fmla="*/ 94164290 h 317"/>
                  <a:gd name="T4" fmla="*/ 2147483647 w 147"/>
                  <a:gd name="T5" fmla="*/ 282591937 h 317"/>
                  <a:gd name="T6" fmla="*/ 2147483647 w 147"/>
                  <a:gd name="T7" fmla="*/ 502474146 h 317"/>
                  <a:gd name="T8" fmla="*/ 2147483647 w 147"/>
                  <a:gd name="T9" fmla="*/ 722256973 h 317"/>
                  <a:gd name="T10" fmla="*/ 2147483647 w 147"/>
                  <a:gd name="T11" fmla="*/ 973494046 h 317"/>
                  <a:gd name="T12" fmla="*/ 2147483647 w 147"/>
                  <a:gd name="T13" fmla="*/ 1130566828 h 317"/>
                  <a:gd name="T14" fmla="*/ 2147483647 w 147"/>
                  <a:gd name="T15" fmla="*/ 1224731119 h 317"/>
                  <a:gd name="T16" fmla="*/ 2147483647 w 147"/>
                  <a:gd name="T17" fmla="*/ 1224731119 h 317"/>
                  <a:gd name="T18" fmla="*/ 2147483647 w 147"/>
                  <a:gd name="T19" fmla="*/ 1130566828 h 317"/>
                  <a:gd name="T20" fmla="*/ 2147483647 w 147"/>
                  <a:gd name="T21" fmla="*/ 973494046 h 317"/>
                  <a:gd name="T22" fmla="*/ 2147483647 w 147"/>
                  <a:gd name="T23" fmla="*/ 722256973 h 317"/>
                  <a:gd name="T24" fmla="*/ 2147483647 w 147"/>
                  <a:gd name="T25" fmla="*/ 502474146 h 317"/>
                  <a:gd name="T26" fmla="*/ 2147483647 w 147"/>
                  <a:gd name="T27" fmla="*/ 282591937 h 317"/>
                  <a:gd name="T28" fmla="*/ 2147483647 w 147"/>
                  <a:gd name="T29" fmla="*/ 94164290 h 317"/>
                  <a:gd name="T30" fmla="*/ 2147483647 w 147"/>
                  <a:gd name="T31" fmla="*/ 0 h 317"/>
                  <a:gd name="T32" fmla="*/ 2147483647 w 147"/>
                  <a:gd name="T33" fmla="*/ 2147483647 h 317"/>
                  <a:gd name="T34" fmla="*/ 2147483647 w 147"/>
                  <a:gd name="T35" fmla="*/ 2147483647 h 317"/>
                  <a:gd name="T36" fmla="*/ 2147483647 w 147"/>
                  <a:gd name="T37" fmla="*/ 2147483647 h 317"/>
                  <a:gd name="T38" fmla="*/ 2147483647 w 147"/>
                  <a:gd name="T39" fmla="*/ 2147483647 h 317"/>
                  <a:gd name="T40" fmla="*/ 2147483647 w 147"/>
                  <a:gd name="T41" fmla="*/ 2147483647 h 317"/>
                  <a:gd name="T42" fmla="*/ 2147483647 w 147"/>
                  <a:gd name="T43" fmla="*/ 2147483647 h 317"/>
                  <a:gd name="T44" fmla="*/ 2147483647 w 147"/>
                  <a:gd name="T45" fmla="*/ 2147483647 h 317"/>
                  <a:gd name="T46" fmla="*/ 2147483647 w 147"/>
                  <a:gd name="T47" fmla="*/ 2147483647 h 317"/>
                  <a:gd name="T48" fmla="*/ 1904497165 w 147"/>
                  <a:gd name="T49" fmla="*/ 2147483647 h 317"/>
                  <a:gd name="T50" fmla="*/ 1720197343 w 147"/>
                  <a:gd name="T51" fmla="*/ 2147483647 h 317"/>
                  <a:gd name="T52" fmla="*/ 1505197377 w 147"/>
                  <a:gd name="T53" fmla="*/ 2147483647 h 317"/>
                  <a:gd name="T54" fmla="*/ 1259496956 w 147"/>
                  <a:gd name="T55" fmla="*/ 2147483647 h 317"/>
                  <a:gd name="T56" fmla="*/ 982998052 w 147"/>
                  <a:gd name="T57" fmla="*/ 2147483647 h 317"/>
                  <a:gd name="T58" fmla="*/ 860098828 w 147"/>
                  <a:gd name="T59" fmla="*/ 2147483647 h 317"/>
                  <a:gd name="T60" fmla="*/ 798698229 w 147"/>
                  <a:gd name="T61" fmla="*/ 2147483647 h 317"/>
                  <a:gd name="T62" fmla="*/ 798698229 w 147"/>
                  <a:gd name="T63" fmla="*/ 2147483647 h 317"/>
                  <a:gd name="T64" fmla="*/ 860098828 w 147"/>
                  <a:gd name="T65" fmla="*/ 2147483647 h 317"/>
                  <a:gd name="T66" fmla="*/ 921597453 w 147"/>
                  <a:gd name="T67" fmla="*/ 2147483647 h 317"/>
                  <a:gd name="T68" fmla="*/ 890798971 w 147"/>
                  <a:gd name="T69" fmla="*/ 2147483647 h 317"/>
                  <a:gd name="T70" fmla="*/ 798698229 w 147"/>
                  <a:gd name="T71" fmla="*/ 2147483647 h 317"/>
                  <a:gd name="T72" fmla="*/ 460798727 w 147"/>
                  <a:gd name="T73" fmla="*/ 2147483647 h 317"/>
                  <a:gd name="T74" fmla="*/ 276498904 w 147"/>
                  <a:gd name="T75" fmla="*/ 2147483647 h 317"/>
                  <a:gd name="T76" fmla="*/ 153599680 w 147"/>
                  <a:gd name="T77" fmla="*/ 2147483647 h 317"/>
                  <a:gd name="T78" fmla="*/ 30700143 w 147"/>
                  <a:gd name="T79" fmla="*/ 2147483647 h 317"/>
                  <a:gd name="T80" fmla="*/ 0 w 147"/>
                  <a:gd name="T81" fmla="*/ 2147483647 h 317"/>
                  <a:gd name="T82" fmla="*/ 92199081 w 147"/>
                  <a:gd name="T83" fmla="*/ 2147483647 h 317"/>
                  <a:gd name="T84" fmla="*/ 245700421 w 147"/>
                  <a:gd name="T85" fmla="*/ 2147483647 h 317"/>
                  <a:gd name="T86" fmla="*/ 522199325 w 147"/>
                  <a:gd name="T87" fmla="*/ 2147483647 h 317"/>
                  <a:gd name="T88" fmla="*/ 890798971 w 147"/>
                  <a:gd name="T89" fmla="*/ 2147483647 h 317"/>
                  <a:gd name="T90" fmla="*/ 1259496956 w 147"/>
                  <a:gd name="T91" fmla="*/ 2147483647 h 317"/>
                  <a:gd name="T92" fmla="*/ 1535897520 w 147"/>
                  <a:gd name="T93" fmla="*/ 2147483647 h 317"/>
                  <a:gd name="T94" fmla="*/ 1843096567 w 147"/>
                  <a:gd name="T95" fmla="*/ 2147483647 h 317"/>
                  <a:gd name="T96" fmla="*/ 2147483647 w 147"/>
                  <a:gd name="T97" fmla="*/ 2147483647 h 317"/>
                  <a:gd name="T98" fmla="*/ 2147483647 w 147"/>
                  <a:gd name="T99" fmla="*/ 2147483647 h 317"/>
                  <a:gd name="T100" fmla="*/ 2147483647 w 147"/>
                  <a:gd name="T101" fmla="*/ 2147483647 h 317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47"/>
                  <a:gd name="T154" fmla="*/ 0 h 317"/>
                  <a:gd name="T155" fmla="*/ 147 w 147"/>
                  <a:gd name="T156" fmla="*/ 317 h 317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47" h="317">
                    <a:moveTo>
                      <a:pt x="128" y="0"/>
                    </a:moveTo>
                    <a:lnTo>
                      <a:pt x="125" y="0"/>
                    </a:lnTo>
                    <a:lnTo>
                      <a:pt x="122" y="2"/>
                    </a:lnTo>
                    <a:lnTo>
                      <a:pt x="119" y="3"/>
                    </a:lnTo>
                    <a:lnTo>
                      <a:pt x="117" y="5"/>
                    </a:lnTo>
                    <a:lnTo>
                      <a:pt x="114" y="9"/>
                    </a:lnTo>
                    <a:lnTo>
                      <a:pt x="113" y="12"/>
                    </a:lnTo>
                    <a:lnTo>
                      <a:pt x="112" y="16"/>
                    </a:lnTo>
                    <a:lnTo>
                      <a:pt x="111" y="20"/>
                    </a:lnTo>
                    <a:lnTo>
                      <a:pt x="112" y="23"/>
                    </a:lnTo>
                    <a:lnTo>
                      <a:pt x="113" y="28"/>
                    </a:lnTo>
                    <a:lnTo>
                      <a:pt x="114" y="31"/>
                    </a:lnTo>
                    <a:lnTo>
                      <a:pt x="117" y="34"/>
                    </a:lnTo>
                    <a:lnTo>
                      <a:pt x="120" y="36"/>
                    </a:lnTo>
                    <a:lnTo>
                      <a:pt x="123" y="38"/>
                    </a:lnTo>
                    <a:lnTo>
                      <a:pt x="126" y="39"/>
                    </a:lnTo>
                    <a:lnTo>
                      <a:pt x="129" y="39"/>
                    </a:lnTo>
                    <a:lnTo>
                      <a:pt x="134" y="39"/>
                    </a:lnTo>
                    <a:lnTo>
                      <a:pt x="137" y="38"/>
                    </a:lnTo>
                    <a:lnTo>
                      <a:pt x="140" y="36"/>
                    </a:lnTo>
                    <a:lnTo>
                      <a:pt x="142" y="34"/>
                    </a:lnTo>
                    <a:lnTo>
                      <a:pt x="145" y="31"/>
                    </a:lnTo>
                    <a:lnTo>
                      <a:pt x="146" y="28"/>
                    </a:lnTo>
                    <a:lnTo>
                      <a:pt x="147" y="23"/>
                    </a:lnTo>
                    <a:lnTo>
                      <a:pt x="147" y="20"/>
                    </a:lnTo>
                    <a:lnTo>
                      <a:pt x="147" y="16"/>
                    </a:lnTo>
                    <a:lnTo>
                      <a:pt x="146" y="12"/>
                    </a:lnTo>
                    <a:lnTo>
                      <a:pt x="144" y="9"/>
                    </a:lnTo>
                    <a:lnTo>
                      <a:pt x="142" y="5"/>
                    </a:lnTo>
                    <a:lnTo>
                      <a:pt x="140" y="3"/>
                    </a:lnTo>
                    <a:lnTo>
                      <a:pt x="137" y="1"/>
                    </a:lnTo>
                    <a:lnTo>
                      <a:pt x="133" y="0"/>
                    </a:lnTo>
                    <a:lnTo>
                      <a:pt x="128" y="0"/>
                    </a:lnTo>
                    <a:close/>
                    <a:moveTo>
                      <a:pt x="137" y="80"/>
                    </a:moveTo>
                    <a:lnTo>
                      <a:pt x="136" y="79"/>
                    </a:lnTo>
                    <a:lnTo>
                      <a:pt x="119" y="82"/>
                    </a:lnTo>
                    <a:lnTo>
                      <a:pt x="103" y="84"/>
                    </a:lnTo>
                    <a:lnTo>
                      <a:pt x="87" y="86"/>
                    </a:lnTo>
                    <a:lnTo>
                      <a:pt x="73" y="87"/>
                    </a:lnTo>
                    <a:lnTo>
                      <a:pt x="73" y="94"/>
                    </a:lnTo>
                    <a:lnTo>
                      <a:pt x="81" y="94"/>
                    </a:lnTo>
                    <a:lnTo>
                      <a:pt x="86" y="94"/>
                    </a:lnTo>
                    <a:lnTo>
                      <a:pt x="92" y="95"/>
                    </a:lnTo>
                    <a:lnTo>
                      <a:pt x="96" y="96"/>
                    </a:lnTo>
                    <a:lnTo>
                      <a:pt x="98" y="99"/>
                    </a:lnTo>
                    <a:lnTo>
                      <a:pt x="99" y="104"/>
                    </a:lnTo>
                    <a:lnTo>
                      <a:pt x="99" y="105"/>
                    </a:lnTo>
                    <a:lnTo>
                      <a:pt x="98" y="115"/>
                    </a:lnTo>
                    <a:lnTo>
                      <a:pt x="96" y="127"/>
                    </a:lnTo>
                    <a:lnTo>
                      <a:pt x="62" y="266"/>
                    </a:lnTo>
                    <a:lnTo>
                      <a:pt x="59" y="275"/>
                    </a:lnTo>
                    <a:lnTo>
                      <a:pt x="56" y="283"/>
                    </a:lnTo>
                    <a:lnTo>
                      <a:pt x="53" y="291"/>
                    </a:lnTo>
                    <a:lnTo>
                      <a:pt x="49" y="297"/>
                    </a:lnTo>
                    <a:lnTo>
                      <a:pt x="45" y="302"/>
                    </a:lnTo>
                    <a:lnTo>
                      <a:pt x="41" y="307"/>
                    </a:lnTo>
                    <a:lnTo>
                      <a:pt x="37" y="309"/>
                    </a:lnTo>
                    <a:lnTo>
                      <a:pt x="32" y="310"/>
                    </a:lnTo>
                    <a:lnTo>
                      <a:pt x="30" y="309"/>
                    </a:lnTo>
                    <a:lnTo>
                      <a:pt x="28" y="308"/>
                    </a:lnTo>
                    <a:lnTo>
                      <a:pt x="26" y="306"/>
                    </a:lnTo>
                    <a:lnTo>
                      <a:pt x="26" y="304"/>
                    </a:lnTo>
                    <a:lnTo>
                      <a:pt x="26" y="302"/>
                    </a:lnTo>
                    <a:lnTo>
                      <a:pt x="28" y="299"/>
                    </a:lnTo>
                    <a:lnTo>
                      <a:pt x="29" y="297"/>
                    </a:lnTo>
                    <a:lnTo>
                      <a:pt x="30" y="293"/>
                    </a:lnTo>
                    <a:lnTo>
                      <a:pt x="30" y="291"/>
                    </a:lnTo>
                    <a:lnTo>
                      <a:pt x="29" y="288"/>
                    </a:lnTo>
                    <a:lnTo>
                      <a:pt x="28" y="285"/>
                    </a:lnTo>
                    <a:lnTo>
                      <a:pt x="26" y="283"/>
                    </a:lnTo>
                    <a:lnTo>
                      <a:pt x="21" y="281"/>
                    </a:lnTo>
                    <a:lnTo>
                      <a:pt x="15" y="280"/>
                    </a:lnTo>
                    <a:lnTo>
                      <a:pt x="12" y="280"/>
                    </a:lnTo>
                    <a:lnTo>
                      <a:pt x="9" y="281"/>
                    </a:lnTo>
                    <a:lnTo>
                      <a:pt x="7" y="282"/>
                    </a:lnTo>
                    <a:lnTo>
                      <a:pt x="5" y="284"/>
                    </a:lnTo>
                    <a:lnTo>
                      <a:pt x="3" y="286"/>
                    </a:lnTo>
                    <a:lnTo>
                      <a:pt x="1" y="290"/>
                    </a:lnTo>
                    <a:lnTo>
                      <a:pt x="0" y="292"/>
                    </a:lnTo>
                    <a:lnTo>
                      <a:pt x="0" y="295"/>
                    </a:lnTo>
                    <a:lnTo>
                      <a:pt x="0" y="300"/>
                    </a:lnTo>
                    <a:lnTo>
                      <a:pt x="3" y="305"/>
                    </a:lnTo>
                    <a:lnTo>
                      <a:pt x="5" y="308"/>
                    </a:lnTo>
                    <a:lnTo>
                      <a:pt x="8" y="312"/>
                    </a:lnTo>
                    <a:lnTo>
                      <a:pt x="12" y="314"/>
                    </a:lnTo>
                    <a:lnTo>
                      <a:pt x="17" y="316"/>
                    </a:lnTo>
                    <a:lnTo>
                      <a:pt x="23" y="317"/>
                    </a:lnTo>
                    <a:lnTo>
                      <a:pt x="29" y="317"/>
                    </a:lnTo>
                    <a:lnTo>
                      <a:pt x="36" y="317"/>
                    </a:lnTo>
                    <a:lnTo>
                      <a:pt x="41" y="316"/>
                    </a:lnTo>
                    <a:lnTo>
                      <a:pt x="46" y="315"/>
                    </a:lnTo>
                    <a:lnTo>
                      <a:pt x="50" y="313"/>
                    </a:lnTo>
                    <a:lnTo>
                      <a:pt x="56" y="310"/>
                    </a:lnTo>
                    <a:lnTo>
                      <a:pt x="60" y="307"/>
                    </a:lnTo>
                    <a:lnTo>
                      <a:pt x="65" y="302"/>
                    </a:lnTo>
                    <a:lnTo>
                      <a:pt x="70" y="298"/>
                    </a:lnTo>
                    <a:lnTo>
                      <a:pt x="77" y="288"/>
                    </a:lnTo>
                    <a:lnTo>
                      <a:pt x="85" y="274"/>
                    </a:lnTo>
                    <a:lnTo>
                      <a:pt x="91" y="259"/>
                    </a:lnTo>
                    <a:lnTo>
                      <a:pt x="96" y="241"/>
                    </a:lnTo>
                    <a:lnTo>
                      <a:pt x="137" y="8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27" name="Group 259269"/>
            <p:cNvGrpSpPr>
              <a:grpSpLocks/>
            </p:cNvGrpSpPr>
            <p:nvPr/>
          </p:nvGrpSpPr>
          <p:grpSpPr bwMode="auto">
            <a:xfrm>
              <a:off x="6169025" y="6388100"/>
              <a:ext cx="644525" cy="274638"/>
              <a:chOff x="6561138" y="6291263"/>
              <a:chExt cx="644525" cy="274638"/>
            </a:xfrm>
          </p:grpSpPr>
          <p:sp>
            <p:nvSpPr>
              <p:cNvPr id="39109" name="Rectangle 30"/>
              <p:cNvSpPr>
                <a:spLocks noChangeArrowheads="1"/>
              </p:cNvSpPr>
              <p:nvPr/>
            </p:nvSpPr>
            <p:spPr bwMode="auto">
              <a:xfrm>
                <a:off x="6630988" y="6291263"/>
                <a:ext cx="574675" cy="274638"/>
              </a:xfrm>
              <a:prstGeom prst="rect">
                <a:avLst/>
              </a:prstGeom>
              <a:noFill/>
              <a:ln w="5">
                <a:solidFill>
                  <a:srgbClr val="373435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sl-SI" altLang="en-US" sz="1800">
                  <a:latin typeface="Verdana" pitchFamily="34" charset="0"/>
                </a:endParaRPr>
              </a:p>
            </p:txBody>
          </p:sp>
          <p:sp>
            <p:nvSpPr>
              <p:cNvPr id="39110" name="Freeform 93"/>
              <p:cNvSpPr>
                <a:spLocks/>
              </p:cNvSpPr>
              <p:nvPr/>
            </p:nvSpPr>
            <p:spPr bwMode="auto">
              <a:xfrm>
                <a:off x="6738938" y="6354763"/>
                <a:ext cx="80963" cy="149225"/>
              </a:xfrm>
              <a:custGeom>
                <a:avLst/>
                <a:gdLst>
                  <a:gd name="T0" fmla="*/ 2147483647 w 252"/>
                  <a:gd name="T1" fmla="*/ 0 h 470"/>
                  <a:gd name="T2" fmla="*/ 2147483647 w 252"/>
                  <a:gd name="T3" fmla="*/ 64012128 h 470"/>
                  <a:gd name="T4" fmla="*/ 2147483647 w 252"/>
                  <a:gd name="T5" fmla="*/ 320060003 h 470"/>
                  <a:gd name="T6" fmla="*/ 2147483647 w 252"/>
                  <a:gd name="T7" fmla="*/ 864212140 h 470"/>
                  <a:gd name="T8" fmla="*/ 2147483647 w 252"/>
                  <a:gd name="T9" fmla="*/ 1696367575 h 470"/>
                  <a:gd name="T10" fmla="*/ 2147483647 w 252"/>
                  <a:gd name="T11" fmla="*/ 2147483647 h 470"/>
                  <a:gd name="T12" fmla="*/ 2147483647 w 252"/>
                  <a:gd name="T13" fmla="*/ 2147483647 h 470"/>
                  <a:gd name="T14" fmla="*/ 2147483647 w 252"/>
                  <a:gd name="T15" fmla="*/ 2147483647 h 470"/>
                  <a:gd name="T16" fmla="*/ 2147483647 w 252"/>
                  <a:gd name="T17" fmla="*/ 2147483647 h 470"/>
                  <a:gd name="T18" fmla="*/ 2147483647 w 252"/>
                  <a:gd name="T19" fmla="*/ 2147483647 h 470"/>
                  <a:gd name="T20" fmla="*/ 2147483647 w 252"/>
                  <a:gd name="T21" fmla="*/ 2147483647 h 470"/>
                  <a:gd name="T22" fmla="*/ 2147483647 w 252"/>
                  <a:gd name="T23" fmla="*/ 2147483647 h 470"/>
                  <a:gd name="T24" fmla="*/ 2147483647 w 252"/>
                  <a:gd name="T25" fmla="*/ 2147483647 h 470"/>
                  <a:gd name="T26" fmla="*/ 2147483647 w 252"/>
                  <a:gd name="T27" fmla="*/ 2147483647 h 470"/>
                  <a:gd name="T28" fmla="*/ 2147483647 w 252"/>
                  <a:gd name="T29" fmla="*/ 2147483647 h 470"/>
                  <a:gd name="T30" fmla="*/ 2147483647 w 252"/>
                  <a:gd name="T31" fmla="*/ 2147483647 h 470"/>
                  <a:gd name="T32" fmla="*/ 2147483647 w 252"/>
                  <a:gd name="T33" fmla="*/ 2147483647 h 470"/>
                  <a:gd name="T34" fmla="*/ 2147483647 w 252"/>
                  <a:gd name="T35" fmla="*/ 2147483647 h 470"/>
                  <a:gd name="T36" fmla="*/ 2147483647 w 252"/>
                  <a:gd name="T37" fmla="*/ 2147483647 h 470"/>
                  <a:gd name="T38" fmla="*/ 2147483647 w 252"/>
                  <a:gd name="T39" fmla="*/ 2147483647 h 470"/>
                  <a:gd name="T40" fmla="*/ 2147483647 w 252"/>
                  <a:gd name="T41" fmla="*/ 2147483647 h 470"/>
                  <a:gd name="T42" fmla="*/ 2147483647 w 252"/>
                  <a:gd name="T43" fmla="*/ 2147483647 h 470"/>
                  <a:gd name="T44" fmla="*/ 1492382947 w 252"/>
                  <a:gd name="T45" fmla="*/ 2147483647 h 470"/>
                  <a:gd name="T46" fmla="*/ 928584888 w 252"/>
                  <a:gd name="T47" fmla="*/ 2147483647 h 470"/>
                  <a:gd name="T48" fmla="*/ 530663951 w 252"/>
                  <a:gd name="T49" fmla="*/ 2147483647 h 470"/>
                  <a:gd name="T50" fmla="*/ 199011873 w 252"/>
                  <a:gd name="T51" fmla="*/ 2147483647 h 470"/>
                  <a:gd name="T52" fmla="*/ 33134108 w 252"/>
                  <a:gd name="T53" fmla="*/ 2147483647 h 470"/>
                  <a:gd name="T54" fmla="*/ 33134108 w 252"/>
                  <a:gd name="T55" fmla="*/ 2147483647 h 470"/>
                  <a:gd name="T56" fmla="*/ 199011873 w 252"/>
                  <a:gd name="T57" fmla="*/ 2147483647 h 470"/>
                  <a:gd name="T58" fmla="*/ 530663951 w 252"/>
                  <a:gd name="T59" fmla="*/ 2147483647 h 470"/>
                  <a:gd name="T60" fmla="*/ 928584888 w 252"/>
                  <a:gd name="T61" fmla="*/ 2147483647 h 470"/>
                  <a:gd name="T62" fmla="*/ 1492382947 w 252"/>
                  <a:gd name="T63" fmla="*/ 1696367575 h 470"/>
                  <a:gd name="T64" fmla="*/ 2147483647 w 252"/>
                  <a:gd name="T65" fmla="*/ 864212140 h 470"/>
                  <a:gd name="T66" fmla="*/ 2147483647 w 252"/>
                  <a:gd name="T67" fmla="*/ 320060003 h 470"/>
                  <a:gd name="T68" fmla="*/ 2147483647 w 252"/>
                  <a:gd name="T69" fmla="*/ 64012128 h 470"/>
                  <a:gd name="T70" fmla="*/ 2147483647 w 252"/>
                  <a:gd name="T71" fmla="*/ 0 h 47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252"/>
                  <a:gd name="T109" fmla="*/ 0 h 470"/>
                  <a:gd name="T110" fmla="*/ 252 w 252"/>
                  <a:gd name="T111" fmla="*/ 470 h 47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252" h="470">
                    <a:moveTo>
                      <a:pt x="126" y="0"/>
                    </a:moveTo>
                    <a:lnTo>
                      <a:pt x="133" y="0"/>
                    </a:lnTo>
                    <a:lnTo>
                      <a:pt x="139" y="1"/>
                    </a:lnTo>
                    <a:lnTo>
                      <a:pt x="146" y="2"/>
                    </a:lnTo>
                    <a:lnTo>
                      <a:pt x="151" y="4"/>
                    </a:lnTo>
                    <a:lnTo>
                      <a:pt x="164" y="10"/>
                    </a:lnTo>
                    <a:lnTo>
                      <a:pt x="175" y="18"/>
                    </a:lnTo>
                    <a:lnTo>
                      <a:pt x="186" y="27"/>
                    </a:lnTo>
                    <a:lnTo>
                      <a:pt x="197" y="39"/>
                    </a:lnTo>
                    <a:lnTo>
                      <a:pt x="206" y="53"/>
                    </a:lnTo>
                    <a:lnTo>
                      <a:pt x="215" y="68"/>
                    </a:lnTo>
                    <a:lnTo>
                      <a:pt x="223" y="85"/>
                    </a:lnTo>
                    <a:lnTo>
                      <a:pt x="231" y="103"/>
                    </a:lnTo>
                    <a:lnTo>
                      <a:pt x="237" y="122"/>
                    </a:lnTo>
                    <a:lnTo>
                      <a:pt x="242" y="143"/>
                    </a:lnTo>
                    <a:lnTo>
                      <a:pt x="247" y="165"/>
                    </a:lnTo>
                    <a:lnTo>
                      <a:pt x="249" y="187"/>
                    </a:lnTo>
                    <a:lnTo>
                      <a:pt x="251" y="210"/>
                    </a:lnTo>
                    <a:lnTo>
                      <a:pt x="252" y="235"/>
                    </a:lnTo>
                    <a:lnTo>
                      <a:pt x="251" y="258"/>
                    </a:lnTo>
                    <a:lnTo>
                      <a:pt x="249" y="282"/>
                    </a:lnTo>
                    <a:lnTo>
                      <a:pt x="247" y="305"/>
                    </a:lnTo>
                    <a:lnTo>
                      <a:pt x="242" y="327"/>
                    </a:lnTo>
                    <a:lnTo>
                      <a:pt x="237" y="347"/>
                    </a:lnTo>
                    <a:lnTo>
                      <a:pt x="231" y="366"/>
                    </a:lnTo>
                    <a:lnTo>
                      <a:pt x="223" y="384"/>
                    </a:lnTo>
                    <a:lnTo>
                      <a:pt x="215" y="401"/>
                    </a:lnTo>
                    <a:lnTo>
                      <a:pt x="206" y="416"/>
                    </a:lnTo>
                    <a:lnTo>
                      <a:pt x="197" y="430"/>
                    </a:lnTo>
                    <a:lnTo>
                      <a:pt x="186" y="442"/>
                    </a:lnTo>
                    <a:lnTo>
                      <a:pt x="175" y="452"/>
                    </a:lnTo>
                    <a:lnTo>
                      <a:pt x="164" y="460"/>
                    </a:lnTo>
                    <a:lnTo>
                      <a:pt x="151" y="466"/>
                    </a:lnTo>
                    <a:lnTo>
                      <a:pt x="146" y="467"/>
                    </a:lnTo>
                    <a:lnTo>
                      <a:pt x="139" y="469"/>
                    </a:lnTo>
                    <a:lnTo>
                      <a:pt x="133" y="470"/>
                    </a:lnTo>
                    <a:lnTo>
                      <a:pt x="126" y="470"/>
                    </a:lnTo>
                    <a:lnTo>
                      <a:pt x="119" y="470"/>
                    </a:lnTo>
                    <a:lnTo>
                      <a:pt x="113" y="469"/>
                    </a:lnTo>
                    <a:lnTo>
                      <a:pt x="107" y="467"/>
                    </a:lnTo>
                    <a:lnTo>
                      <a:pt x="101" y="465"/>
                    </a:lnTo>
                    <a:lnTo>
                      <a:pt x="88" y="460"/>
                    </a:lnTo>
                    <a:lnTo>
                      <a:pt x="76" y="452"/>
                    </a:lnTo>
                    <a:lnTo>
                      <a:pt x="66" y="442"/>
                    </a:lnTo>
                    <a:lnTo>
                      <a:pt x="55" y="430"/>
                    </a:lnTo>
                    <a:lnTo>
                      <a:pt x="45" y="416"/>
                    </a:lnTo>
                    <a:lnTo>
                      <a:pt x="37" y="401"/>
                    </a:lnTo>
                    <a:lnTo>
                      <a:pt x="28" y="384"/>
                    </a:lnTo>
                    <a:lnTo>
                      <a:pt x="21" y="366"/>
                    </a:lnTo>
                    <a:lnTo>
                      <a:pt x="16" y="347"/>
                    </a:lnTo>
                    <a:lnTo>
                      <a:pt x="10" y="327"/>
                    </a:lnTo>
                    <a:lnTo>
                      <a:pt x="6" y="305"/>
                    </a:lnTo>
                    <a:lnTo>
                      <a:pt x="3" y="282"/>
                    </a:lnTo>
                    <a:lnTo>
                      <a:pt x="1" y="258"/>
                    </a:lnTo>
                    <a:lnTo>
                      <a:pt x="0" y="235"/>
                    </a:lnTo>
                    <a:lnTo>
                      <a:pt x="1" y="210"/>
                    </a:lnTo>
                    <a:lnTo>
                      <a:pt x="3" y="187"/>
                    </a:lnTo>
                    <a:lnTo>
                      <a:pt x="6" y="165"/>
                    </a:lnTo>
                    <a:lnTo>
                      <a:pt x="10" y="143"/>
                    </a:lnTo>
                    <a:lnTo>
                      <a:pt x="16" y="122"/>
                    </a:lnTo>
                    <a:lnTo>
                      <a:pt x="21" y="103"/>
                    </a:lnTo>
                    <a:lnTo>
                      <a:pt x="28" y="85"/>
                    </a:lnTo>
                    <a:lnTo>
                      <a:pt x="37" y="68"/>
                    </a:lnTo>
                    <a:lnTo>
                      <a:pt x="45" y="53"/>
                    </a:lnTo>
                    <a:lnTo>
                      <a:pt x="55" y="39"/>
                    </a:lnTo>
                    <a:lnTo>
                      <a:pt x="66" y="27"/>
                    </a:lnTo>
                    <a:lnTo>
                      <a:pt x="76" y="18"/>
                    </a:lnTo>
                    <a:lnTo>
                      <a:pt x="88" y="10"/>
                    </a:lnTo>
                    <a:lnTo>
                      <a:pt x="101" y="4"/>
                    </a:lnTo>
                    <a:lnTo>
                      <a:pt x="107" y="2"/>
                    </a:lnTo>
                    <a:lnTo>
                      <a:pt x="113" y="1"/>
                    </a:lnTo>
                    <a:lnTo>
                      <a:pt x="119" y="0"/>
                    </a:lnTo>
                    <a:lnTo>
                      <a:pt x="126" y="0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1" name="Freeform 94"/>
              <p:cNvSpPr>
                <a:spLocks/>
              </p:cNvSpPr>
              <p:nvPr/>
            </p:nvSpPr>
            <p:spPr bwMode="auto">
              <a:xfrm>
                <a:off x="7051675" y="6354763"/>
                <a:ext cx="39688" cy="149225"/>
              </a:xfrm>
              <a:custGeom>
                <a:avLst/>
                <a:gdLst>
                  <a:gd name="T0" fmla="*/ 0 w 126"/>
                  <a:gd name="T1" fmla="*/ 0 h 470"/>
                  <a:gd name="T2" fmla="*/ 187516350 w 126"/>
                  <a:gd name="T3" fmla="*/ 0 h 470"/>
                  <a:gd name="T4" fmla="*/ 375032701 w 126"/>
                  <a:gd name="T5" fmla="*/ 32056388 h 470"/>
                  <a:gd name="T6" fmla="*/ 593801777 w 126"/>
                  <a:gd name="T7" fmla="*/ 64012128 h 470"/>
                  <a:gd name="T8" fmla="*/ 781318127 w 126"/>
                  <a:gd name="T9" fmla="*/ 128023938 h 470"/>
                  <a:gd name="T10" fmla="*/ 1156251608 w 126"/>
                  <a:gd name="T11" fmla="*/ 320060003 h 470"/>
                  <a:gd name="T12" fmla="*/ 1531284309 w 126"/>
                  <a:gd name="T13" fmla="*/ 576107878 h 470"/>
                  <a:gd name="T14" fmla="*/ 1875064285 w 126"/>
                  <a:gd name="T15" fmla="*/ 864212140 h 470"/>
                  <a:gd name="T16" fmla="*/ 2147483647 w 126"/>
                  <a:gd name="T17" fmla="*/ 1248283953 h 470"/>
                  <a:gd name="T18" fmla="*/ 2147483647 w 126"/>
                  <a:gd name="T19" fmla="*/ 1696367575 h 470"/>
                  <a:gd name="T20" fmla="*/ 2147483647 w 126"/>
                  <a:gd name="T21" fmla="*/ 2147483647 h 470"/>
                  <a:gd name="T22" fmla="*/ 2147483647 w 126"/>
                  <a:gd name="T23" fmla="*/ 2147483647 h 470"/>
                  <a:gd name="T24" fmla="*/ 2147483647 w 126"/>
                  <a:gd name="T25" fmla="*/ 2147483647 h 470"/>
                  <a:gd name="T26" fmla="*/ 2147483647 w 126"/>
                  <a:gd name="T27" fmla="*/ 2147483647 h 470"/>
                  <a:gd name="T28" fmla="*/ 2147483647 w 126"/>
                  <a:gd name="T29" fmla="*/ 2147483647 h 470"/>
                  <a:gd name="T30" fmla="*/ 2147483647 w 126"/>
                  <a:gd name="T31" fmla="*/ 2147483647 h 470"/>
                  <a:gd name="T32" fmla="*/ 2147483647 w 126"/>
                  <a:gd name="T33" fmla="*/ 2147483647 h 470"/>
                  <a:gd name="T34" fmla="*/ 2147483647 w 126"/>
                  <a:gd name="T35" fmla="*/ 2147483647 h 470"/>
                  <a:gd name="T36" fmla="*/ 2147483647 w 126"/>
                  <a:gd name="T37" fmla="*/ 2147483647 h 470"/>
                  <a:gd name="T38" fmla="*/ 2147483647 w 126"/>
                  <a:gd name="T39" fmla="*/ 2147483647 h 470"/>
                  <a:gd name="T40" fmla="*/ 2147483647 w 126"/>
                  <a:gd name="T41" fmla="*/ 2147483647 h 470"/>
                  <a:gd name="T42" fmla="*/ 2147483647 w 126"/>
                  <a:gd name="T43" fmla="*/ 2147483647 h 470"/>
                  <a:gd name="T44" fmla="*/ 2147483647 w 126"/>
                  <a:gd name="T45" fmla="*/ 2147483647 h 470"/>
                  <a:gd name="T46" fmla="*/ 2147483647 w 126"/>
                  <a:gd name="T47" fmla="*/ 2147483647 h 470"/>
                  <a:gd name="T48" fmla="*/ 2147483647 w 126"/>
                  <a:gd name="T49" fmla="*/ 2147483647 h 470"/>
                  <a:gd name="T50" fmla="*/ 2147483647 w 126"/>
                  <a:gd name="T51" fmla="*/ 2147483647 h 470"/>
                  <a:gd name="T52" fmla="*/ 2147483647 w 126"/>
                  <a:gd name="T53" fmla="*/ 2147483647 h 470"/>
                  <a:gd name="T54" fmla="*/ 2147483647 w 126"/>
                  <a:gd name="T55" fmla="*/ 2147483647 h 470"/>
                  <a:gd name="T56" fmla="*/ 2147483647 w 126"/>
                  <a:gd name="T57" fmla="*/ 2147483647 h 470"/>
                  <a:gd name="T58" fmla="*/ 1875064285 w 126"/>
                  <a:gd name="T59" fmla="*/ 2147483647 h 470"/>
                  <a:gd name="T60" fmla="*/ 1531284309 w 126"/>
                  <a:gd name="T61" fmla="*/ 2147483647 h 470"/>
                  <a:gd name="T62" fmla="*/ 1156251608 w 126"/>
                  <a:gd name="T63" fmla="*/ 2147483647 h 470"/>
                  <a:gd name="T64" fmla="*/ 781318127 w 126"/>
                  <a:gd name="T65" fmla="*/ 2147483647 h 470"/>
                  <a:gd name="T66" fmla="*/ 593801777 w 126"/>
                  <a:gd name="T67" fmla="*/ 2147483647 h 470"/>
                  <a:gd name="T68" fmla="*/ 375032701 w 126"/>
                  <a:gd name="T69" fmla="*/ 2147483647 h 470"/>
                  <a:gd name="T70" fmla="*/ 187516350 w 126"/>
                  <a:gd name="T71" fmla="*/ 2147483647 h 470"/>
                  <a:gd name="T72" fmla="*/ 0 w 126"/>
                  <a:gd name="T73" fmla="*/ 2147483647 h 47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26"/>
                  <a:gd name="T112" fmla="*/ 0 h 470"/>
                  <a:gd name="T113" fmla="*/ 126 w 126"/>
                  <a:gd name="T114" fmla="*/ 470 h 47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26" h="470">
                    <a:moveTo>
                      <a:pt x="0" y="0"/>
                    </a:moveTo>
                    <a:lnTo>
                      <a:pt x="6" y="0"/>
                    </a:lnTo>
                    <a:lnTo>
                      <a:pt x="12" y="1"/>
                    </a:lnTo>
                    <a:lnTo>
                      <a:pt x="19" y="2"/>
                    </a:lnTo>
                    <a:lnTo>
                      <a:pt x="25" y="4"/>
                    </a:lnTo>
                    <a:lnTo>
                      <a:pt x="37" y="10"/>
                    </a:lnTo>
                    <a:lnTo>
                      <a:pt x="49" y="18"/>
                    </a:lnTo>
                    <a:lnTo>
                      <a:pt x="60" y="27"/>
                    </a:lnTo>
                    <a:lnTo>
                      <a:pt x="70" y="39"/>
                    </a:lnTo>
                    <a:lnTo>
                      <a:pt x="80" y="53"/>
                    </a:lnTo>
                    <a:lnTo>
                      <a:pt x="89" y="68"/>
                    </a:lnTo>
                    <a:lnTo>
                      <a:pt x="98" y="85"/>
                    </a:lnTo>
                    <a:lnTo>
                      <a:pt x="104" y="103"/>
                    </a:lnTo>
                    <a:lnTo>
                      <a:pt x="110" y="122"/>
                    </a:lnTo>
                    <a:lnTo>
                      <a:pt x="116" y="143"/>
                    </a:lnTo>
                    <a:lnTo>
                      <a:pt x="120" y="165"/>
                    </a:lnTo>
                    <a:lnTo>
                      <a:pt x="123" y="187"/>
                    </a:lnTo>
                    <a:lnTo>
                      <a:pt x="125" y="210"/>
                    </a:lnTo>
                    <a:lnTo>
                      <a:pt x="126" y="235"/>
                    </a:lnTo>
                    <a:lnTo>
                      <a:pt x="125" y="258"/>
                    </a:lnTo>
                    <a:lnTo>
                      <a:pt x="123" y="282"/>
                    </a:lnTo>
                    <a:lnTo>
                      <a:pt x="120" y="305"/>
                    </a:lnTo>
                    <a:lnTo>
                      <a:pt x="116" y="327"/>
                    </a:lnTo>
                    <a:lnTo>
                      <a:pt x="110" y="347"/>
                    </a:lnTo>
                    <a:lnTo>
                      <a:pt x="104" y="366"/>
                    </a:lnTo>
                    <a:lnTo>
                      <a:pt x="98" y="384"/>
                    </a:lnTo>
                    <a:lnTo>
                      <a:pt x="89" y="401"/>
                    </a:lnTo>
                    <a:lnTo>
                      <a:pt x="80" y="416"/>
                    </a:lnTo>
                    <a:lnTo>
                      <a:pt x="70" y="430"/>
                    </a:lnTo>
                    <a:lnTo>
                      <a:pt x="60" y="442"/>
                    </a:lnTo>
                    <a:lnTo>
                      <a:pt x="49" y="452"/>
                    </a:lnTo>
                    <a:lnTo>
                      <a:pt x="37" y="460"/>
                    </a:lnTo>
                    <a:lnTo>
                      <a:pt x="25" y="466"/>
                    </a:lnTo>
                    <a:lnTo>
                      <a:pt x="19" y="467"/>
                    </a:lnTo>
                    <a:lnTo>
                      <a:pt x="12" y="469"/>
                    </a:lnTo>
                    <a:lnTo>
                      <a:pt x="6" y="470"/>
                    </a:lnTo>
                    <a:lnTo>
                      <a:pt x="0" y="470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2" name="Line 95"/>
              <p:cNvSpPr>
                <a:spLocks noChangeShapeType="1"/>
              </p:cNvSpPr>
              <p:nvPr/>
            </p:nvSpPr>
            <p:spPr bwMode="auto">
              <a:xfrm flipH="1">
                <a:off x="6780213" y="6503988"/>
                <a:ext cx="271463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3" name="Line 96"/>
              <p:cNvSpPr>
                <a:spLocks noChangeShapeType="1"/>
              </p:cNvSpPr>
              <p:nvPr/>
            </p:nvSpPr>
            <p:spPr bwMode="auto">
              <a:xfrm flipH="1">
                <a:off x="6780213" y="6354763"/>
                <a:ext cx="271463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4" name="Freeform 204"/>
              <p:cNvSpPr>
                <a:spLocks/>
              </p:cNvSpPr>
              <p:nvPr/>
            </p:nvSpPr>
            <p:spPr bwMode="auto">
              <a:xfrm>
                <a:off x="6561138" y="6392863"/>
                <a:ext cx="52388" cy="80963"/>
              </a:xfrm>
              <a:custGeom>
                <a:avLst/>
                <a:gdLst>
                  <a:gd name="T0" fmla="*/ 2147483647 w 165"/>
                  <a:gd name="T1" fmla="*/ 62524228 h 257"/>
                  <a:gd name="T2" fmla="*/ 2147483647 w 165"/>
                  <a:gd name="T3" fmla="*/ 62524228 h 257"/>
                  <a:gd name="T4" fmla="*/ 1632386902 w 165"/>
                  <a:gd name="T5" fmla="*/ 218834483 h 257"/>
                  <a:gd name="T6" fmla="*/ 1056268129 w 165"/>
                  <a:gd name="T7" fmla="*/ 500192879 h 257"/>
                  <a:gd name="T8" fmla="*/ 1504360473 w 165"/>
                  <a:gd name="T9" fmla="*/ 531554228 h 257"/>
                  <a:gd name="T10" fmla="*/ 1792369377 w 165"/>
                  <a:gd name="T11" fmla="*/ 594078141 h 257"/>
                  <a:gd name="T12" fmla="*/ 1856382433 w 165"/>
                  <a:gd name="T13" fmla="*/ 687864483 h 257"/>
                  <a:gd name="T14" fmla="*/ 1856382433 w 165"/>
                  <a:gd name="T15" fmla="*/ 906698651 h 257"/>
                  <a:gd name="T16" fmla="*/ 0 w 165"/>
                  <a:gd name="T17" fmla="*/ 2147483647 h 257"/>
                  <a:gd name="T18" fmla="*/ 1440347099 w 165"/>
                  <a:gd name="T19" fmla="*/ 2147483647 h 257"/>
                  <a:gd name="T20" fmla="*/ 1984408862 w 165"/>
                  <a:gd name="T21" fmla="*/ 2147483647 h 257"/>
                  <a:gd name="T22" fmla="*/ 2112435291 w 165"/>
                  <a:gd name="T23" fmla="*/ 2147483647 h 257"/>
                  <a:gd name="T24" fmla="*/ 2147483647 w 165"/>
                  <a:gd name="T25" fmla="*/ 2147483647 h 257"/>
                  <a:gd name="T26" fmla="*/ 2147483647 w 165"/>
                  <a:gd name="T27" fmla="*/ 2147483647 h 257"/>
                  <a:gd name="T28" fmla="*/ 2147483647 w 165"/>
                  <a:gd name="T29" fmla="*/ 2147483647 h 257"/>
                  <a:gd name="T30" fmla="*/ 2147483647 w 165"/>
                  <a:gd name="T31" fmla="*/ 2147483647 h 257"/>
                  <a:gd name="T32" fmla="*/ 2147483647 w 165"/>
                  <a:gd name="T33" fmla="*/ 2147483647 h 257"/>
                  <a:gd name="T34" fmla="*/ 2147483647 w 165"/>
                  <a:gd name="T35" fmla="*/ 2147483647 h 257"/>
                  <a:gd name="T36" fmla="*/ 2147483647 w 165"/>
                  <a:gd name="T37" fmla="*/ 2147483647 h 257"/>
                  <a:gd name="T38" fmla="*/ 2147483647 w 165"/>
                  <a:gd name="T39" fmla="*/ 2147483647 h 257"/>
                  <a:gd name="T40" fmla="*/ 2147483647 w 165"/>
                  <a:gd name="T41" fmla="*/ 2147483647 h 257"/>
                  <a:gd name="T42" fmla="*/ 2147483647 w 165"/>
                  <a:gd name="T43" fmla="*/ 2147483647 h 257"/>
                  <a:gd name="T44" fmla="*/ 2147483647 w 165"/>
                  <a:gd name="T45" fmla="*/ 2147483647 h 257"/>
                  <a:gd name="T46" fmla="*/ 2147483647 w 165"/>
                  <a:gd name="T47" fmla="*/ 2147483647 h 257"/>
                  <a:gd name="T48" fmla="*/ 2147483647 w 165"/>
                  <a:gd name="T49" fmla="*/ 2147483647 h 257"/>
                  <a:gd name="T50" fmla="*/ 2147483647 w 165"/>
                  <a:gd name="T51" fmla="*/ 2147483647 h 257"/>
                  <a:gd name="T52" fmla="*/ 2147483647 w 165"/>
                  <a:gd name="T53" fmla="*/ 2147483647 h 257"/>
                  <a:gd name="T54" fmla="*/ 2147483647 w 165"/>
                  <a:gd name="T55" fmla="*/ 2147483647 h 257"/>
                  <a:gd name="T56" fmla="*/ 2147483647 w 165"/>
                  <a:gd name="T57" fmla="*/ 2147483647 h 257"/>
                  <a:gd name="T58" fmla="*/ 2147483647 w 165"/>
                  <a:gd name="T59" fmla="*/ 2147483647 h 257"/>
                  <a:gd name="T60" fmla="*/ 2147483647 w 165"/>
                  <a:gd name="T61" fmla="*/ 2147483647 h 257"/>
                  <a:gd name="T62" fmla="*/ 2147483647 w 165"/>
                  <a:gd name="T63" fmla="*/ 2147483647 h 257"/>
                  <a:gd name="T64" fmla="*/ 2147483647 w 165"/>
                  <a:gd name="T65" fmla="*/ 2147483647 h 257"/>
                  <a:gd name="T66" fmla="*/ 2147483647 w 165"/>
                  <a:gd name="T67" fmla="*/ 2147483647 h 257"/>
                  <a:gd name="T68" fmla="*/ 2147483647 w 165"/>
                  <a:gd name="T69" fmla="*/ 2147483647 h 257"/>
                  <a:gd name="T70" fmla="*/ 2147483647 w 165"/>
                  <a:gd name="T71" fmla="*/ 2147483647 h 257"/>
                  <a:gd name="T72" fmla="*/ 2147483647 w 165"/>
                  <a:gd name="T73" fmla="*/ 2147483647 h 257"/>
                  <a:gd name="T74" fmla="*/ 2147483647 w 165"/>
                  <a:gd name="T75" fmla="*/ 2147483647 h 257"/>
                  <a:gd name="T76" fmla="*/ 2147483647 w 165"/>
                  <a:gd name="T77" fmla="*/ 2147483647 h 257"/>
                  <a:gd name="T78" fmla="*/ 2147483647 w 165"/>
                  <a:gd name="T79" fmla="*/ 2147483647 h 257"/>
                  <a:gd name="T80" fmla="*/ 2147483647 w 165"/>
                  <a:gd name="T81" fmla="*/ 2147483647 h 257"/>
                  <a:gd name="T82" fmla="*/ 2147483647 w 165"/>
                  <a:gd name="T83" fmla="*/ 2147483647 h 257"/>
                  <a:gd name="T84" fmla="*/ 2147483647 w 165"/>
                  <a:gd name="T85" fmla="*/ 2147483647 h 257"/>
                  <a:gd name="T86" fmla="*/ 1856382433 w 165"/>
                  <a:gd name="T87" fmla="*/ 2147483647 h 257"/>
                  <a:gd name="T88" fmla="*/ 1600329891 w 165"/>
                  <a:gd name="T89" fmla="*/ 2147483647 h 257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65"/>
                  <a:gd name="T136" fmla="*/ 0 h 257"/>
                  <a:gd name="T137" fmla="*/ 165 w 165"/>
                  <a:gd name="T138" fmla="*/ 257 h 257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65" h="257">
                    <a:moveTo>
                      <a:pt x="49" y="169"/>
                    </a:moveTo>
                    <a:lnTo>
                      <a:pt x="94" y="2"/>
                    </a:lnTo>
                    <a:lnTo>
                      <a:pt x="91" y="0"/>
                    </a:lnTo>
                    <a:lnTo>
                      <a:pt x="80" y="2"/>
                    </a:lnTo>
                    <a:lnTo>
                      <a:pt x="67" y="5"/>
                    </a:lnTo>
                    <a:lnTo>
                      <a:pt x="51" y="7"/>
                    </a:lnTo>
                    <a:lnTo>
                      <a:pt x="33" y="11"/>
                    </a:lnTo>
                    <a:lnTo>
                      <a:pt x="33" y="16"/>
                    </a:lnTo>
                    <a:lnTo>
                      <a:pt x="38" y="16"/>
                    </a:lnTo>
                    <a:lnTo>
                      <a:pt x="47" y="17"/>
                    </a:lnTo>
                    <a:lnTo>
                      <a:pt x="54" y="18"/>
                    </a:lnTo>
                    <a:lnTo>
                      <a:pt x="56" y="19"/>
                    </a:lnTo>
                    <a:lnTo>
                      <a:pt x="58" y="21"/>
                    </a:lnTo>
                    <a:lnTo>
                      <a:pt x="58" y="22"/>
                    </a:lnTo>
                    <a:lnTo>
                      <a:pt x="59" y="24"/>
                    </a:lnTo>
                    <a:lnTo>
                      <a:pt x="58" y="29"/>
                    </a:lnTo>
                    <a:lnTo>
                      <a:pt x="57" y="34"/>
                    </a:lnTo>
                    <a:lnTo>
                      <a:pt x="0" y="252"/>
                    </a:lnTo>
                    <a:lnTo>
                      <a:pt x="28" y="252"/>
                    </a:lnTo>
                    <a:lnTo>
                      <a:pt x="45" y="186"/>
                    </a:lnTo>
                    <a:lnTo>
                      <a:pt x="61" y="175"/>
                    </a:lnTo>
                    <a:lnTo>
                      <a:pt x="62" y="178"/>
                    </a:lnTo>
                    <a:lnTo>
                      <a:pt x="62" y="179"/>
                    </a:lnTo>
                    <a:lnTo>
                      <a:pt x="66" y="190"/>
                    </a:lnTo>
                    <a:lnTo>
                      <a:pt x="74" y="208"/>
                    </a:lnTo>
                    <a:lnTo>
                      <a:pt x="80" y="220"/>
                    </a:lnTo>
                    <a:lnTo>
                      <a:pt x="85" y="231"/>
                    </a:lnTo>
                    <a:lnTo>
                      <a:pt x="90" y="240"/>
                    </a:lnTo>
                    <a:lnTo>
                      <a:pt x="94" y="246"/>
                    </a:lnTo>
                    <a:lnTo>
                      <a:pt x="98" y="250"/>
                    </a:lnTo>
                    <a:lnTo>
                      <a:pt x="103" y="254"/>
                    </a:lnTo>
                    <a:lnTo>
                      <a:pt x="108" y="256"/>
                    </a:lnTo>
                    <a:lnTo>
                      <a:pt x="112" y="257"/>
                    </a:lnTo>
                    <a:lnTo>
                      <a:pt x="118" y="256"/>
                    </a:lnTo>
                    <a:lnTo>
                      <a:pt x="123" y="254"/>
                    </a:lnTo>
                    <a:lnTo>
                      <a:pt x="127" y="252"/>
                    </a:lnTo>
                    <a:lnTo>
                      <a:pt x="131" y="248"/>
                    </a:lnTo>
                    <a:lnTo>
                      <a:pt x="137" y="243"/>
                    </a:lnTo>
                    <a:lnTo>
                      <a:pt x="141" y="236"/>
                    </a:lnTo>
                    <a:lnTo>
                      <a:pt x="146" y="229"/>
                    </a:lnTo>
                    <a:lnTo>
                      <a:pt x="152" y="220"/>
                    </a:lnTo>
                    <a:lnTo>
                      <a:pt x="154" y="216"/>
                    </a:lnTo>
                    <a:lnTo>
                      <a:pt x="147" y="212"/>
                    </a:lnTo>
                    <a:lnTo>
                      <a:pt x="146" y="215"/>
                    </a:lnTo>
                    <a:lnTo>
                      <a:pt x="145" y="216"/>
                    </a:lnTo>
                    <a:lnTo>
                      <a:pt x="139" y="227"/>
                    </a:lnTo>
                    <a:lnTo>
                      <a:pt x="135" y="233"/>
                    </a:lnTo>
                    <a:lnTo>
                      <a:pt x="132" y="234"/>
                    </a:lnTo>
                    <a:lnTo>
                      <a:pt x="130" y="236"/>
                    </a:lnTo>
                    <a:lnTo>
                      <a:pt x="128" y="236"/>
                    </a:lnTo>
                    <a:lnTo>
                      <a:pt x="126" y="236"/>
                    </a:lnTo>
                    <a:lnTo>
                      <a:pt x="123" y="236"/>
                    </a:lnTo>
                    <a:lnTo>
                      <a:pt x="121" y="236"/>
                    </a:lnTo>
                    <a:lnTo>
                      <a:pt x="119" y="234"/>
                    </a:lnTo>
                    <a:lnTo>
                      <a:pt x="116" y="232"/>
                    </a:lnTo>
                    <a:lnTo>
                      <a:pt x="112" y="226"/>
                    </a:lnTo>
                    <a:lnTo>
                      <a:pt x="108" y="215"/>
                    </a:lnTo>
                    <a:lnTo>
                      <a:pt x="95" y="188"/>
                    </a:lnTo>
                    <a:lnTo>
                      <a:pt x="83" y="162"/>
                    </a:lnTo>
                    <a:lnTo>
                      <a:pt x="82" y="156"/>
                    </a:lnTo>
                    <a:lnTo>
                      <a:pt x="86" y="154"/>
                    </a:lnTo>
                    <a:lnTo>
                      <a:pt x="99" y="142"/>
                    </a:lnTo>
                    <a:lnTo>
                      <a:pt x="106" y="136"/>
                    </a:lnTo>
                    <a:lnTo>
                      <a:pt x="114" y="129"/>
                    </a:lnTo>
                    <a:lnTo>
                      <a:pt x="127" y="119"/>
                    </a:lnTo>
                    <a:lnTo>
                      <a:pt x="138" y="111"/>
                    </a:lnTo>
                    <a:lnTo>
                      <a:pt x="145" y="106"/>
                    </a:lnTo>
                    <a:lnTo>
                      <a:pt x="152" y="103"/>
                    </a:lnTo>
                    <a:lnTo>
                      <a:pt x="158" y="101"/>
                    </a:lnTo>
                    <a:lnTo>
                      <a:pt x="165" y="100"/>
                    </a:lnTo>
                    <a:lnTo>
                      <a:pt x="165" y="94"/>
                    </a:lnTo>
                    <a:lnTo>
                      <a:pt x="97" y="94"/>
                    </a:lnTo>
                    <a:lnTo>
                      <a:pt x="97" y="100"/>
                    </a:lnTo>
                    <a:lnTo>
                      <a:pt x="98" y="100"/>
                    </a:lnTo>
                    <a:lnTo>
                      <a:pt x="107" y="101"/>
                    </a:lnTo>
                    <a:lnTo>
                      <a:pt x="113" y="102"/>
                    </a:lnTo>
                    <a:lnTo>
                      <a:pt x="115" y="102"/>
                    </a:lnTo>
                    <a:lnTo>
                      <a:pt x="116" y="104"/>
                    </a:lnTo>
                    <a:lnTo>
                      <a:pt x="118" y="105"/>
                    </a:lnTo>
                    <a:lnTo>
                      <a:pt x="118" y="107"/>
                    </a:lnTo>
                    <a:lnTo>
                      <a:pt x="118" y="110"/>
                    </a:lnTo>
                    <a:lnTo>
                      <a:pt x="115" y="113"/>
                    </a:lnTo>
                    <a:lnTo>
                      <a:pt x="113" y="116"/>
                    </a:lnTo>
                    <a:lnTo>
                      <a:pt x="110" y="119"/>
                    </a:lnTo>
                    <a:lnTo>
                      <a:pt x="100" y="129"/>
                    </a:lnTo>
                    <a:lnTo>
                      <a:pt x="88" y="139"/>
                    </a:lnTo>
                    <a:lnTo>
                      <a:pt x="74" y="152"/>
                    </a:lnTo>
                    <a:lnTo>
                      <a:pt x="58" y="164"/>
                    </a:lnTo>
                    <a:lnTo>
                      <a:pt x="54" y="167"/>
                    </a:lnTo>
                    <a:lnTo>
                      <a:pt x="50" y="169"/>
                    </a:lnTo>
                    <a:lnTo>
                      <a:pt x="49" y="16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28" name="Group 259272"/>
            <p:cNvGrpSpPr>
              <a:grpSpLocks/>
            </p:cNvGrpSpPr>
            <p:nvPr/>
          </p:nvGrpSpPr>
          <p:grpSpPr bwMode="auto">
            <a:xfrm>
              <a:off x="7750175" y="5961063"/>
              <a:ext cx="392113" cy="261937"/>
              <a:chOff x="8142288" y="5864226"/>
              <a:chExt cx="392112" cy="261938"/>
            </a:xfrm>
          </p:grpSpPr>
          <p:sp>
            <p:nvSpPr>
              <p:cNvPr id="39103" name="Rectangle 31"/>
              <p:cNvSpPr>
                <a:spLocks noChangeArrowheads="1"/>
              </p:cNvSpPr>
              <p:nvPr/>
            </p:nvSpPr>
            <p:spPr bwMode="auto">
              <a:xfrm>
                <a:off x="8197850" y="5864226"/>
                <a:ext cx="336550" cy="261938"/>
              </a:xfrm>
              <a:prstGeom prst="rect">
                <a:avLst/>
              </a:prstGeom>
              <a:noFill/>
              <a:ln w="5">
                <a:solidFill>
                  <a:srgbClr val="373435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sl-SI" altLang="en-US" sz="1800">
                  <a:latin typeface="Verdana" pitchFamily="34" charset="0"/>
                </a:endParaRPr>
              </a:p>
            </p:txBody>
          </p:sp>
          <p:sp>
            <p:nvSpPr>
              <p:cNvPr id="39104" name="Freeform 89"/>
              <p:cNvSpPr>
                <a:spLocks/>
              </p:cNvSpPr>
              <p:nvPr/>
            </p:nvSpPr>
            <p:spPr bwMode="auto">
              <a:xfrm>
                <a:off x="8291513" y="5932488"/>
                <a:ext cx="74613" cy="139700"/>
              </a:xfrm>
              <a:custGeom>
                <a:avLst/>
                <a:gdLst>
                  <a:gd name="T0" fmla="*/ 2147483647 w 237"/>
                  <a:gd name="T1" fmla="*/ 0 h 441"/>
                  <a:gd name="T2" fmla="*/ 2147483647 w 237"/>
                  <a:gd name="T3" fmla="*/ 63621788 h 441"/>
                  <a:gd name="T4" fmla="*/ 2147483647 w 237"/>
                  <a:gd name="T5" fmla="*/ 317907466 h 441"/>
                  <a:gd name="T6" fmla="*/ 2147483647 w 237"/>
                  <a:gd name="T7" fmla="*/ 858290190 h 441"/>
                  <a:gd name="T8" fmla="*/ 2147483647 w 237"/>
                  <a:gd name="T9" fmla="*/ 1589437225 h 441"/>
                  <a:gd name="T10" fmla="*/ 2147483647 w 237"/>
                  <a:gd name="T11" fmla="*/ 2147483647 h 441"/>
                  <a:gd name="T12" fmla="*/ 2147483647 w 237"/>
                  <a:gd name="T13" fmla="*/ 2147483647 h 441"/>
                  <a:gd name="T14" fmla="*/ 2147483647 w 237"/>
                  <a:gd name="T15" fmla="*/ 2147483647 h 441"/>
                  <a:gd name="T16" fmla="*/ 2147483647 w 237"/>
                  <a:gd name="T17" fmla="*/ 2147483647 h 441"/>
                  <a:gd name="T18" fmla="*/ 2147483647 w 237"/>
                  <a:gd name="T19" fmla="*/ 2147483647 h 441"/>
                  <a:gd name="T20" fmla="*/ 2147483647 w 237"/>
                  <a:gd name="T21" fmla="*/ 2147483647 h 441"/>
                  <a:gd name="T22" fmla="*/ 2147483647 w 237"/>
                  <a:gd name="T23" fmla="*/ 2147483647 h 441"/>
                  <a:gd name="T24" fmla="*/ 2147483647 w 237"/>
                  <a:gd name="T25" fmla="*/ 2147483647 h 441"/>
                  <a:gd name="T26" fmla="*/ 2147483647 w 237"/>
                  <a:gd name="T27" fmla="*/ 2147483647 h 441"/>
                  <a:gd name="T28" fmla="*/ 2147483647 w 237"/>
                  <a:gd name="T29" fmla="*/ 2147483647 h 441"/>
                  <a:gd name="T30" fmla="*/ 2147483647 w 237"/>
                  <a:gd name="T31" fmla="*/ 2147483647 h 441"/>
                  <a:gd name="T32" fmla="*/ 2147483647 w 237"/>
                  <a:gd name="T33" fmla="*/ 2147483647 h 441"/>
                  <a:gd name="T34" fmla="*/ 2147483647 w 237"/>
                  <a:gd name="T35" fmla="*/ 2147483647 h 441"/>
                  <a:gd name="T36" fmla="*/ 2147483647 w 237"/>
                  <a:gd name="T37" fmla="*/ 2147483647 h 441"/>
                  <a:gd name="T38" fmla="*/ 2147483647 w 237"/>
                  <a:gd name="T39" fmla="*/ 2147483647 h 441"/>
                  <a:gd name="T40" fmla="*/ 2147483647 w 237"/>
                  <a:gd name="T41" fmla="*/ 2147483647 h 441"/>
                  <a:gd name="T42" fmla="*/ 1934594198 w 237"/>
                  <a:gd name="T43" fmla="*/ 2147483647 h 441"/>
                  <a:gd name="T44" fmla="*/ 1341697892 w 237"/>
                  <a:gd name="T45" fmla="*/ 2147483647 h 441"/>
                  <a:gd name="T46" fmla="*/ 842463883 w 237"/>
                  <a:gd name="T47" fmla="*/ 2147483647 h 441"/>
                  <a:gd name="T48" fmla="*/ 436891857 w 237"/>
                  <a:gd name="T49" fmla="*/ 2147483647 h 441"/>
                  <a:gd name="T50" fmla="*/ 187225110 w 237"/>
                  <a:gd name="T51" fmla="*/ 2147483647 h 441"/>
                  <a:gd name="T52" fmla="*/ 31220661 w 237"/>
                  <a:gd name="T53" fmla="*/ 2147483647 h 441"/>
                  <a:gd name="T54" fmla="*/ 31220661 w 237"/>
                  <a:gd name="T55" fmla="*/ 2147483647 h 441"/>
                  <a:gd name="T56" fmla="*/ 187225110 w 237"/>
                  <a:gd name="T57" fmla="*/ 2147483647 h 441"/>
                  <a:gd name="T58" fmla="*/ 436891857 w 237"/>
                  <a:gd name="T59" fmla="*/ 2147483647 h 441"/>
                  <a:gd name="T60" fmla="*/ 842463883 w 237"/>
                  <a:gd name="T61" fmla="*/ 2147483647 h 441"/>
                  <a:gd name="T62" fmla="*/ 1341697892 w 237"/>
                  <a:gd name="T63" fmla="*/ 1589437225 h 441"/>
                  <a:gd name="T64" fmla="*/ 1934594198 w 237"/>
                  <a:gd name="T65" fmla="*/ 858290190 h 441"/>
                  <a:gd name="T66" fmla="*/ 2147483647 w 237"/>
                  <a:gd name="T67" fmla="*/ 317907466 h 441"/>
                  <a:gd name="T68" fmla="*/ 2147483647 w 237"/>
                  <a:gd name="T69" fmla="*/ 63621788 h 441"/>
                  <a:gd name="T70" fmla="*/ 2147483647 w 237"/>
                  <a:gd name="T71" fmla="*/ 0 h 44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237"/>
                  <a:gd name="T109" fmla="*/ 0 h 441"/>
                  <a:gd name="T110" fmla="*/ 237 w 237"/>
                  <a:gd name="T111" fmla="*/ 441 h 441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237" h="441">
                    <a:moveTo>
                      <a:pt x="119" y="0"/>
                    </a:moveTo>
                    <a:lnTo>
                      <a:pt x="125" y="0"/>
                    </a:lnTo>
                    <a:lnTo>
                      <a:pt x="130" y="1"/>
                    </a:lnTo>
                    <a:lnTo>
                      <a:pt x="137" y="2"/>
                    </a:lnTo>
                    <a:lnTo>
                      <a:pt x="142" y="5"/>
                    </a:lnTo>
                    <a:lnTo>
                      <a:pt x="154" y="10"/>
                    </a:lnTo>
                    <a:lnTo>
                      <a:pt x="164" y="17"/>
                    </a:lnTo>
                    <a:lnTo>
                      <a:pt x="175" y="27"/>
                    </a:lnTo>
                    <a:lnTo>
                      <a:pt x="185" y="38"/>
                    </a:lnTo>
                    <a:lnTo>
                      <a:pt x="193" y="50"/>
                    </a:lnTo>
                    <a:lnTo>
                      <a:pt x="202" y="64"/>
                    </a:lnTo>
                    <a:lnTo>
                      <a:pt x="209" y="80"/>
                    </a:lnTo>
                    <a:lnTo>
                      <a:pt x="216" y="97"/>
                    </a:lnTo>
                    <a:lnTo>
                      <a:pt x="222" y="115"/>
                    </a:lnTo>
                    <a:lnTo>
                      <a:pt x="227" y="135"/>
                    </a:lnTo>
                    <a:lnTo>
                      <a:pt x="231" y="155"/>
                    </a:lnTo>
                    <a:lnTo>
                      <a:pt x="234" y="176"/>
                    </a:lnTo>
                    <a:lnTo>
                      <a:pt x="236" y="198"/>
                    </a:lnTo>
                    <a:lnTo>
                      <a:pt x="237" y="221"/>
                    </a:lnTo>
                    <a:lnTo>
                      <a:pt x="236" y="243"/>
                    </a:lnTo>
                    <a:lnTo>
                      <a:pt x="234" y="266"/>
                    </a:lnTo>
                    <a:lnTo>
                      <a:pt x="231" y="287"/>
                    </a:lnTo>
                    <a:lnTo>
                      <a:pt x="227" y="307"/>
                    </a:lnTo>
                    <a:lnTo>
                      <a:pt x="222" y="326"/>
                    </a:lnTo>
                    <a:lnTo>
                      <a:pt x="216" y="344"/>
                    </a:lnTo>
                    <a:lnTo>
                      <a:pt x="209" y="361"/>
                    </a:lnTo>
                    <a:lnTo>
                      <a:pt x="202" y="376"/>
                    </a:lnTo>
                    <a:lnTo>
                      <a:pt x="193" y="391"/>
                    </a:lnTo>
                    <a:lnTo>
                      <a:pt x="185" y="404"/>
                    </a:lnTo>
                    <a:lnTo>
                      <a:pt x="175" y="415"/>
                    </a:lnTo>
                    <a:lnTo>
                      <a:pt x="164" y="424"/>
                    </a:lnTo>
                    <a:lnTo>
                      <a:pt x="154" y="432"/>
                    </a:lnTo>
                    <a:lnTo>
                      <a:pt x="142" y="437"/>
                    </a:lnTo>
                    <a:lnTo>
                      <a:pt x="137" y="439"/>
                    </a:lnTo>
                    <a:lnTo>
                      <a:pt x="130" y="440"/>
                    </a:lnTo>
                    <a:lnTo>
                      <a:pt x="125" y="441"/>
                    </a:lnTo>
                    <a:lnTo>
                      <a:pt x="119" y="441"/>
                    </a:lnTo>
                    <a:lnTo>
                      <a:pt x="112" y="441"/>
                    </a:lnTo>
                    <a:lnTo>
                      <a:pt x="107" y="440"/>
                    </a:lnTo>
                    <a:lnTo>
                      <a:pt x="100" y="439"/>
                    </a:lnTo>
                    <a:lnTo>
                      <a:pt x="95" y="437"/>
                    </a:lnTo>
                    <a:lnTo>
                      <a:pt x="83" y="432"/>
                    </a:lnTo>
                    <a:lnTo>
                      <a:pt x="73" y="424"/>
                    </a:lnTo>
                    <a:lnTo>
                      <a:pt x="62" y="415"/>
                    </a:lnTo>
                    <a:lnTo>
                      <a:pt x="52" y="404"/>
                    </a:lnTo>
                    <a:lnTo>
                      <a:pt x="43" y="391"/>
                    </a:lnTo>
                    <a:lnTo>
                      <a:pt x="35" y="376"/>
                    </a:lnTo>
                    <a:lnTo>
                      <a:pt x="27" y="361"/>
                    </a:lnTo>
                    <a:lnTo>
                      <a:pt x="21" y="344"/>
                    </a:lnTo>
                    <a:lnTo>
                      <a:pt x="14" y="326"/>
                    </a:lnTo>
                    <a:lnTo>
                      <a:pt x="10" y="307"/>
                    </a:lnTo>
                    <a:lnTo>
                      <a:pt x="6" y="287"/>
                    </a:lnTo>
                    <a:lnTo>
                      <a:pt x="2" y="266"/>
                    </a:lnTo>
                    <a:lnTo>
                      <a:pt x="1" y="243"/>
                    </a:lnTo>
                    <a:lnTo>
                      <a:pt x="0" y="221"/>
                    </a:lnTo>
                    <a:lnTo>
                      <a:pt x="1" y="198"/>
                    </a:lnTo>
                    <a:lnTo>
                      <a:pt x="2" y="176"/>
                    </a:lnTo>
                    <a:lnTo>
                      <a:pt x="6" y="155"/>
                    </a:lnTo>
                    <a:lnTo>
                      <a:pt x="10" y="135"/>
                    </a:lnTo>
                    <a:lnTo>
                      <a:pt x="14" y="115"/>
                    </a:lnTo>
                    <a:lnTo>
                      <a:pt x="21" y="97"/>
                    </a:lnTo>
                    <a:lnTo>
                      <a:pt x="27" y="80"/>
                    </a:lnTo>
                    <a:lnTo>
                      <a:pt x="35" y="64"/>
                    </a:lnTo>
                    <a:lnTo>
                      <a:pt x="43" y="50"/>
                    </a:lnTo>
                    <a:lnTo>
                      <a:pt x="52" y="38"/>
                    </a:lnTo>
                    <a:lnTo>
                      <a:pt x="62" y="27"/>
                    </a:lnTo>
                    <a:lnTo>
                      <a:pt x="73" y="17"/>
                    </a:lnTo>
                    <a:lnTo>
                      <a:pt x="83" y="10"/>
                    </a:lnTo>
                    <a:lnTo>
                      <a:pt x="95" y="5"/>
                    </a:lnTo>
                    <a:lnTo>
                      <a:pt x="100" y="2"/>
                    </a:lnTo>
                    <a:lnTo>
                      <a:pt x="107" y="1"/>
                    </a:lnTo>
                    <a:lnTo>
                      <a:pt x="112" y="0"/>
                    </a:lnTo>
                    <a:lnTo>
                      <a:pt x="119" y="0"/>
                    </a:lnTo>
                    <a:close/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5" name="Freeform 90"/>
              <p:cNvSpPr>
                <a:spLocks/>
              </p:cNvSpPr>
              <p:nvPr/>
            </p:nvSpPr>
            <p:spPr bwMode="auto">
              <a:xfrm>
                <a:off x="8407400" y="5932488"/>
                <a:ext cx="36513" cy="139700"/>
              </a:xfrm>
              <a:custGeom>
                <a:avLst/>
                <a:gdLst>
                  <a:gd name="T0" fmla="*/ 0 w 119"/>
                  <a:gd name="T1" fmla="*/ 0 h 441"/>
                  <a:gd name="T2" fmla="*/ 202225256 w 119"/>
                  <a:gd name="T3" fmla="*/ 0 h 441"/>
                  <a:gd name="T4" fmla="*/ 346644910 w 119"/>
                  <a:gd name="T5" fmla="*/ 31810735 h 441"/>
                  <a:gd name="T6" fmla="*/ 548870166 w 119"/>
                  <a:gd name="T7" fmla="*/ 63621788 h 441"/>
                  <a:gd name="T8" fmla="*/ 693289820 w 119"/>
                  <a:gd name="T9" fmla="*/ 158953891 h 441"/>
                  <a:gd name="T10" fmla="*/ 1039935037 w 119"/>
                  <a:gd name="T11" fmla="*/ 317907466 h 441"/>
                  <a:gd name="T12" fmla="*/ 1328774346 w 119"/>
                  <a:gd name="T13" fmla="*/ 540382725 h 441"/>
                  <a:gd name="T14" fmla="*/ 1646516608 w 119"/>
                  <a:gd name="T15" fmla="*/ 858290190 h 441"/>
                  <a:gd name="T16" fmla="*/ 1935450114 w 119"/>
                  <a:gd name="T17" fmla="*/ 1208008391 h 441"/>
                  <a:gd name="T18" fmla="*/ 2147483647 w 119"/>
                  <a:gd name="T19" fmla="*/ 1589437225 h 441"/>
                  <a:gd name="T20" fmla="*/ 2147483647 w 119"/>
                  <a:gd name="T21" fmla="*/ 2034487846 h 441"/>
                  <a:gd name="T22" fmla="*/ 2147483647 w 119"/>
                  <a:gd name="T23" fmla="*/ 2147483647 h 441"/>
                  <a:gd name="T24" fmla="*/ 2147483647 w 119"/>
                  <a:gd name="T25" fmla="*/ 2147483647 h 441"/>
                  <a:gd name="T26" fmla="*/ 2147483647 w 119"/>
                  <a:gd name="T27" fmla="*/ 2147483647 h 441"/>
                  <a:gd name="T28" fmla="*/ 2147483647 w 119"/>
                  <a:gd name="T29" fmla="*/ 2147483647 h 441"/>
                  <a:gd name="T30" fmla="*/ 2147483647 w 119"/>
                  <a:gd name="T31" fmla="*/ 2147483647 h 441"/>
                  <a:gd name="T32" fmla="*/ 2147483647 w 119"/>
                  <a:gd name="T33" fmla="*/ 2147483647 h 441"/>
                  <a:gd name="T34" fmla="*/ 2147483647 w 119"/>
                  <a:gd name="T35" fmla="*/ 2147483647 h 441"/>
                  <a:gd name="T36" fmla="*/ 2147483647 w 119"/>
                  <a:gd name="T37" fmla="*/ 2147483647 h 441"/>
                  <a:gd name="T38" fmla="*/ 2147483647 w 119"/>
                  <a:gd name="T39" fmla="*/ 2147483647 h 441"/>
                  <a:gd name="T40" fmla="*/ 2147483647 w 119"/>
                  <a:gd name="T41" fmla="*/ 2147483647 h 441"/>
                  <a:gd name="T42" fmla="*/ 2147483647 w 119"/>
                  <a:gd name="T43" fmla="*/ 2147483647 h 441"/>
                  <a:gd name="T44" fmla="*/ 2147483647 w 119"/>
                  <a:gd name="T45" fmla="*/ 2147483647 h 441"/>
                  <a:gd name="T46" fmla="*/ 2147483647 w 119"/>
                  <a:gd name="T47" fmla="*/ 2147483647 h 441"/>
                  <a:gd name="T48" fmla="*/ 2147483647 w 119"/>
                  <a:gd name="T49" fmla="*/ 2147483647 h 441"/>
                  <a:gd name="T50" fmla="*/ 2147483647 w 119"/>
                  <a:gd name="T51" fmla="*/ 2147483647 h 441"/>
                  <a:gd name="T52" fmla="*/ 2147483647 w 119"/>
                  <a:gd name="T53" fmla="*/ 2147483647 h 441"/>
                  <a:gd name="T54" fmla="*/ 2147483647 w 119"/>
                  <a:gd name="T55" fmla="*/ 2147483647 h 441"/>
                  <a:gd name="T56" fmla="*/ 1935450114 w 119"/>
                  <a:gd name="T57" fmla="*/ 2147483647 h 441"/>
                  <a:gd name="T58" fmla="*/ 1646516608 w 119"/>
                  <a:gd name="T59" fmla="*/ 2147483647 h 441"/>
                  <a:gd name="T60" fmla="*/ 1328774346 w 119"/>
                  <a:gd name="T61" fmla="*/ 2147483647 h 441"/>
                  <a:gd name="T62" fmla="*/ 1039935037 w 119"/>
                  <a:gd name="T63" fmla="*/ 2147483647 h 441"/>
                  <a:gd name="T64" fmla="*/ 693289820 w 119"/>
                  <a:gd name="T65" fmla="*/ 2147483647 h 441"/>
                  <a:gd name="T66" fmla="*/ 548870166 w 119"/>
                  <a:gd name="T67" fmla="*/ 2147483647 h 441"/>
                  <a:gd name="T68" fmla="*/ 346644910 w 119"/>
                  <a:gd name="T69" fmla="*/ 2147483647 h 441"/>
                  <a:gd name="T70" fmla="*/ 202225256 w 119"/>
                  <a:gd name="T71" fmla="*/ 2147483647 h 441"/>
                  <a:gd name="T72" fmla="*/ 0 w 119"/>
                  <a:gd name="T73" fmla="*/ 2147483647 h 44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19"/>
                  <a:gd name="T112" fmla="*/ 0 h 441"/>
                  <a:gd name="T113" fmla="*/ 119 w 119"/>
                  <a:gd name="T114" fmla="*/ 441 h 441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19" h="441">
                    <a:moveTo>
                      <a:pt x="0" y="0"/>
                    </a:moveTo>
                    <a:lnTo>
                      <a:pt x="7" y="0"/>
                    </a:lnTo>
                    <a:lnTo>
                      <a:pt x="12" y="1"/>
                    </a:lnTo>
                    <a:lnTo>
                      <a:pt x="19" y="2"/>
                    </a:lnTo>
                    <a:lnTo>
                      <a:pt x="24" y="5"/>
                    </a:lnTo>
                    <a:lnTo>
                      <a:pt x="36" y="10"/>
                    </a:lnTo>
                    <a:lnTo>
                      <a:pt x="46" y="17"/>
                    </a:lnTo>
                    <a:lnTo>
                      <a:pt x="57" y="27"/>
                    </a:lnTo>
                    <a:lnTo>
                      <a:pt x="67" y="38"/>
                    </a:lnTo>
                    <a:lnTo>
                      <a:pt x="75" y="50"/>
                    </a:lnTo>
                    <a:lnTo>
                      <a:pt x="84" y="64"/>
                    </a:lnTo>
                    <a:lnTo>
                      <a:pt x="91" y="80"/>
                    </a:lnTo>
                    <a:lnTo>
                      <a:pt x="98" y="97"/>
                    </a:lnTo>
                    <a:lnTo>
                      <a:pt x="104" y="115"/>
                    </a:lnTo>
                    <a:lnTo>
                      <a:pt x="109" y="135"/>
                    </a:lnTo>
                    <a:lnTo>
                      <a:pt x="113" y="155"/>
                    </a:lnTo>
                    <a:lnTo>
                      <a:pt x="116" y="176"/>
                    </a:lnTo>
                    <a:lnTo>
                      <a:pt x="118" y="198"/>
                    </a:lnTo>
                    <a:lnTo>
                      <a:pt x="119" y="221"/>
                    </a:lnTo>
                    <a:lnTo>
                      <a:pt x="118" y="243"/>
                    </a:lnTo>
                    <a:lnTo>
                      <a:pt x="116" y="266"/>
                    </a:lnTo>
                    <a:lnTo>
                      <a:pt x="113" y="287"/>
                    </a:lnTo>
                    <a:lnTo>
                      <a:pt x="109" y="307"/>
                    </a:lnTo>
                    <a:lnTo>
                      <a:pt x="104" y="326"/>
                    </a:lnTo>
                    <a:lnTo>
                      <a:pt x="98" y="344"/>
                    </a:lnTo>
                    <a:lnTo>
                      <a:pt x="91" y="361"/>
                    </a:lnTo>
                    <a:lnTo>
                      <a:pt x="84" y="376"/>
                    </a:lnTo>
                    <a:lnTo>
                      <a:pt x="75" y="391"/>
                    </a:lnTo>
                    <a:lnTo>
                      <a:pt x="67" y="404"/>
                    </a:lnTo>
                    <a:lnTo>
                      <a:pt x="57" y="415"/>
                    </a:lnTo>
                    <a:lnTo>
                      <a:pt x="46" y="424"/>
                    </a:lnTo>
                    <a:lnTo>
                      <a:pt x="36" y="432"/>
                    </a:lnTo>
                    <a:lnTo>
                      <a:pt x="24" y="437"/>
                    </a:lnTo>
                    <a:lnTo>
                      <a:pt x="19" y="439"/>
                    </a:lnTo>
                    <a:lnTo>
                      <a:pt x="12" y="440"/>
                    </a:lnTo>
                    <a:lnTo>
                      <a:pt x="7" y="441"/>
                    </a:lnTo>
                    <a:lnTo>
                      <a:pt x="0" y="441"/>
                    </a:lnTo>
                  </a:path>
                </a:pathLst>
              </a:custGeom>
              <a:noFill/>
              <a:ln w="4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6" name="Line 91"/>
              <p:cNvSpPr>
                <a:spLocks noChangeShapeType="1"/>
              </p:cNvSpPr>
              <p:nvPr/>
            </p:nvSpPr>
            <p:spPr bwMode="auto">
              <a:xfrm flipH="1">
                <a:off x="8329613" y="5932488"/>
                <a:ext cx="77788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7" name="Line 92"/>
              <p:cNvSpPr>
                <a:spLocks noChangeShapeType="1"/>
              </p:cNvSpPr>
              <p:nvPr/>
            </p:nvSpPr>
            <p:spPr bwMode="auto">
              <a:xfrm flipH="1">
                <a:off x="8329613" y="6072188"/>
                <a:ext cx="77788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8" name="Freeform 205"/>
              <p:cNvSpPr>
                <a:spLocks/>
              </p:cNvSpPr>
              <p:nvPr/>
            </p:nvSpPr>
            <p:spPr bwMode="auto">
              <a:xfrm>
                <a:off x="8142288" y="5972176"/>
                <a:ext cx="25400" cy="71438"/>
              </a:xfrm>
              <a:custGeom>
                <a:avLst/>
                <a:gdLst>
                  <a:gd name="T0" fmla="*/ 2147483647 w 77"/>
                  <a:gd name="T1" fmla="*/ 64012893 h 225"/>
                  <a:gd name="T2" fmla="*/ 2147483647 w 77"/>
                  <a:gd name="T3" fmla="*/ 0 h 225"/>
                  <a:gd name="T4" fmla="*/ 2147483647 w 77"/>
                  <a:gd name="T5" fmla="*/ 64012893 h 225"/>
                  <a:gd name="T6" fmla="*/ 1938309296 w 77"/>
                  <a:gd name="T7" fmla="*/ 128025786 h 225"/>
                  <a:gd name="T8" fmla="*/ 1435804603 w 77"/>
                  <a:gd name="T9" fmla="*/ 192038679 h 225"/>
                  <a:gd name="T10" fmla="*/ 861482894 w 77"/>
                  <a:gd name="T11" fmla="*/ 256051572 h 225"/>
                  <a:gd name="T12" fmla="*/ 861482894 w 77"/>
                  <a:gd name="T13" fmla="*/ 448089934 h 225"/>
                  <a:gd name="T14" fmla="*/ 933300239 w 77"/>
                  <a:gd name="T15" fmla="*/ 448089934 h 225"/>
                  <a:gd name="T16" fmla="*/ 1292169912 w 77"/>
                  <a:gd name="T17" fmla="*/ 480146863 h 225"/>
                  <a:gd name="T18" fmla="*/ 1507622278 w 77"/>
                  <a:gd name="T19" fmla="*/ 512102827 h 225"/>
                  <a:gd name="T20" fmla="*/ 1543422094 w 77"/>
                  <a:gd name="T21" fmla="*/ 544159756 h 225"/>
                  <a:gd name="T22" fmla="*/ 1615239439 w 77"/>
                  <a:gd name="T23" fmla="*/ 576115720 h 225"/>
                  <a:gd name="T24" fmla="*/ 1615239439 w 77"/>
                  <a:gd name="T25" fmla="*/ 640128613 h 225"/>
                  <a:gd name="T26" fmla="*/ 1651148112 w 77"/>
                  <a:gd name="T27" fmla="*/ 704141506 h 225"/>
                  <a:gd name="T28" fmla="*/ 1615239439 w 77"/>
                  <a:gd name="T29" fmla="*/ 896180185 h 225"/>
                  <a:gd name="T30" fmla="*/ 1507622278 w 77"/>
                  <a:gd name="T31" fmla="*/ 1280257226 h 225"/>
                  <a:gd name="T32" fmla="*/ 0 w 77"/>
                  <a:gd name="T33" fmla="*/ 2147483647 h 225"/>
                  <a:gd name="T34" fmla="*/ 0 w 77"/>
                  <a:gd name="T35" fmla="*/ 2147483647 h 225"/>
                  <a:gd name="T36" fmla="*/ 0 w 77"/>
                  <a:gd name="T37" fmla="*/ 2147483647 h 225"/>
                  <a:gd name="T38" fmla="*/ 0 w 77"/>
                  <a:gd name="T39" fmla="*/ 2147483647 h 225"/>
                  <a:gd name="T40" fmla="*/ 35908673 w 77"/>
                  <a:gd name="T41" fmla="*/ 2147483647 h 225"/>
                  <a:gd name="T42" fmla="*/ 71817345 w 77"/>
                  <a:gd name="T43" fmla="*/ 2147483647 h 225"/>
                  <a:gd name="T44" fmla="*/ 143526164 w 77"/>
                  <a:gd name="T45" fmla="*/ 2147483647 h 225"/>
                  <a:gd name="T46" fmla="*/ 215343509 w 77"/>
                  <a:gd name="T47" fmla="*/ 2147483647 h 225"/>
                  <a:gd name="T48" fmla="*/ 323069527 w 77"/>
                  <a:gd name="T49" fmla="*/ 2147483647 h 225"/>
                  <a:gd name="T50" fmla="*/ 394887203 w 77"/>
                  <a:gd name="T51" fmla="*/ 2147483647 h 225"/>
                  <a:gd name="T52" fmla="*/ 574322039 w 77"/>
                  <a:gd name="T53" fmla="*/ 2147483647 h 225"/>
                  <a:gd name="T54" fmla="*/ 789665548 w 77"/>
                  <a:gd name="T55" fmla="*/ 2147483647 h 225"/>
                  <a:gd name="T56" fmla="*/ 969100055 w 77"/>
                  <a:gd name="T57" fmla="*/ 2147483647 h 225"/>
                  <a:gd name="T58" fmla="*/ 1220461094 w 77"/>
                  <a:gd name="T59" fmla="*/ 2147483647 h 225"/>
                  <a:gd name="T60" fmla="*/ 1399895930 w 77"/>
                  <a:gd name="T61" fmla="*/ 2147483647 h 225"/>
                  <a:gd name="T62" fmla="*/ 1579330766 w 77"/>
                  <a:gd name="T63" fmla="*/ 2147483647 h 225"/>
                  <a:gd name="T64" fmla="*/ 1830582948 w 77"/>
                  <a:gd name="T65" fmla="*/ 2147483647 h 225"/>
                  <a:gd name="T66" fmla="*/ 2046035314 w 77"/>
                  <a:gd name="T67" fmla="*/ 2147483647 h 225"/>
                  <a:gd name="T68" fmla="*/ 2147483647 w 77"/>
                  <a:gd name="T69" fmla="*/ 2147483647 h 225"/>
                  <a:gd name="T70" fmla="*/ 2147483647 w 77"/>
                  <a:gd name="T71" fmla="*/ 2147483647 h 225"/>
                  <a:gd name="T72" fmla="*/ 2081835130 w 77"/>
                  <a:gd name="T73" fmla="*/ 2147483647 h 225"/>
                  <a:gd name="T74" fmla="*/ 2046035314 w 77"/>
                  <a:gd name="T75" fmla="*/ 2147483647 h 225"/>
                  <a:gd name="T76" fmla="*/ 1758874460 w 77"/>
                  <a:gd name="T77" fmla="*/ 2147483647 h 225"/>
                  <a:gd name="T78" fmla="*/ 1471713605 w 77"/>
                  <a:gd name="T79" fmla="*/ 2147483647 h 225"/>
                  <a:gd name="T80" fmla="*/ 1363987257 w 77"/>
                  <a:gd name="T81" fmla="*/ 2147483647 h 225"/>
                  <a:gd name="T82" fmla="*/ 1256261239 w 77"/>
                  <a:gd name="T83" fmla="*/ 2147483647 h 225"/>
                  <a:gd name="T84" fmla="*/ 1148643748 w 77"/>
                  <a:gd name="T85" fmla="*/ 2147483647 h 225"/>
                  <a:gd name="T86" fmla="*/ 1040917730 w 77"/>
                  <a:gd name="T87" fmla="*/ 2147483647 h 225"/>
                  <a:gd name="T88" fmla="*/ 969100055 w 77"/>
                  <a:gd name="T89" fmla="*/ 2147483647 h 225"/>
                  <a:gd name="T90" fmla="*/ 933300239 w 77"/>
                  <a:gd name="T91" fmla="*/ 2147483647 h 225"/>
                  <a:gd name="T92" fmla="*/ 897391566 w 77"/>
                  <a:gd name="T93" fmla="*/ 2147483647 h 225"/>
                  <a:gd name="T94" fmla="*/ 897391566 w 77"/>
                  <a:gd name="T95" fmla="*/ 2147483647 h 225"/>
                  <a:gd name="T96" fmla="*/ 897391566 w 77"/>
                  <a:gd name="T97" fmla="*/ 2147483647 h 225"/>
                  <a:gd name="T98" fmla="*/ 933300239 w 77"/>
                  <a:gd name="T99" fmla="*/ 2147483647 h 225"/>
                  <a:gd name="T100" fmla="*/ 2147483647 w 77"/>
                  <a:gd name="T101" fmla="*/ 64012893 h 225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77"/>
                  <a:gd name="T154" fmla="*/ 0 h 225"/>
                  <a:gd name="T155" fmla="*/ 77 w 77"/>
                  <a:gd name="T156" fmla="*/ 225 h 225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77" h="225">
                    <a:moveTo>
                      <a:pt x="77" y="2"/>
                    </a:moveTo>
                    <a:lnTo>
                      <a:pt x="75" y="0"/>
                    </a:lnTo>
                    <a:lnTo>
                      <a:pt x="66" y="2"/>
                    </a:lnTo>
                    <a:lnTo>
                      <a:pt x="54" y="4"/>
                    </a:lnTo>
                    <a:lnTo>
                      <a:pt x="40" y="6"/>
                    </a:lnTo>
                    <a:lnTo>
                      <a:pt x="24" y="8"/>
                    </a:lnTo>
                    <a:lnTo>
                      <a:pt x="24" y="14"/>
                    </a:lnTo>
                    <a:lnTo>
                      <a:pt x="26" y="14"/>
                    </a:lnTo>
                    <a:lnTo>
                      <a:pt x="36" y="15"/>
                    </a:lnTo>
                    <a:lnTo>
                      <a:pt x="42" y="16"/>
                    </a:lnTo>
                    <a:lnTo>
                      <a:pt x="43" y="17"/>
                    </a:lnTo>
                    <a:lnTo>
                      <a:pt x="45" y="18"/>
                    </a:lnTo>
                    <a:lnTo>
                      <a:pt x="45" y="20"/>
                    </a:lnTo>
                    <a:lnTo>
                      <a:pt x="46" y="22"/>
                    </a:lnTo>
                    <a:lnTo>
                      <a:pt x="45" y="28"/>
                    </a:lnTo>
                    <a:lnTo>
                      <a:pt x="42" y="40"/>
                    </a:lnTo>
                    <a:lnTo>
                      <a:pt x="0" y="202"/>
                    </a:lnTo>
                    <a:lnTo>
                      <a:pt x="0" y="204"/>
                    </a:lnTo>
                    <a:lnTo>
                      <a:pt x="0" y="207"/>
                    </a:lnTo>
                    <a:lnTo>
                      <a:pt x="0" y="211"/>
                    </a:lnTo>
                    <a:lnTo>
                      <a:pt x="1" y="214"/>
                    </a:lnTo>
                    <a:lnTo>
                      <a:pt x="2" y="217"/>
                    </a:lnTo>
                    <a:lnTo>
                      <a:pt x="4" y="219"/>
                    </a:lnTo>
                    <a:lnTo>
                      <a:pt x="6" y="221"/>
                    </a:lnTo>
                    <a:lnTo>
                      <a:pt x="9" y="224"/>
                    </a:lnTo>
                    <a:lnTo>
                      <a:pt x="11" y="224"/>
                    </a:lnTo>
                    <a:lnTo>
                      <a:pt x="16" y="225"/>
                    </a:lnTo>
                    <a:lnTo>
                      <a:pt x="22" y="224"/>
                    </a:lnTo>
                    <a:lnTo>
                      <a:pt x="27" y="223"/>
                    </a:lnTo>
                    <a:lnTo>
                      <a:pt x="34" y="219"/>
                    </a:lnTo>
                    <a:lnTo>
                      <a:pt x="39" y="215"/>
                    </a:lnTo>
                    <a:lnTo>
                      <a:pt x="44" y="210"/>
                    </a:lnTo>
                    <a:lnTo>
                      <a:pt x="51" y="203"/>
                    </a:lnTo>
                    <a:lnTo>
                      <a:pt x="57" y="195"/>
                    </a:lnTo>
                    <a:lnTo>
                      <a:pt x="65" y="184"/>
                    </a:lnTo>
                    <a:lnTo>
                      <a:pt x="60" y="181"/>
                    </a:lnTo>
                    <a:lnTo>
                      <a:pt x="58" y="183"/>
                    </a:lnTo>
                    <a:lnTo>
                      <a:pt x="57" y="184"/>
                    </a:lnTo>
                    <a:lnTo>
                      <a:pt x="49" y="196"/>
                    </a:lnTo>
                    <a:lnTo>
                      <a:pt x="41" y="204"/>
                    </a:lnTo>
                    <a:lnTo>
                      <a:pt x="38" y="208"/>
                    </a:lnTo>
                    <a:lnTo>
                      <a:pt x="35" y="209"/>
                    </a:lnTo>
                    <a:lnTo>
                      <a:pt x="32" y="210"/>
                    </a:lnTo>
                    <a:lnTo>
                      <a:pt x="29" y="211"/>
                    </a:lnTo>
                    <a:lnTo>
                      <a:pt x="27" y="210"/>
                    </a:lnTo>
                    <a:lnTo>
                      <a:pt x="26" y="209"/>
                    </a:lnTo>
                    <a:lnTo>
                      <a:pt x="25" y="207"/>
                    </a:lnTo>
                    <a:lnTo>
                      <a:pt x="25" y="203"/>
                    </a:lnTo>
                    <a:lnTo>
                      <a:pt x="25" y="201"/>
                    </a:lnTo>
                    <a:lnTo>
                      <a:pt x="26" y="197"/>
                    </a:lnTo>
                    <a:lnTo>
                      <a:pt x="77" y="2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29" name="Group 259281"/>
            <p:cNvGrpSpPr>
              <a:grpSpLocks/>
            </p:cNvGrpSpPr>
            <p:nvPr/>
          </p:nvGrpSpPr>
          <p:grpSpPr bwMode="auto">
            <a:xfrm>
              <a:off x="6091238" y="3867150"/>
              <a:ext cx="409575" cy="2520950"/>
              <a:chOff x="6483350" y="3770313"/>
              <a:chExt cx="409575" cy="2520951"/>
            </a:xfrm>
          </p:grpSpPr>
          <p:sp>
            <p:nvSpPr>
              <p:cNvPr id="39096" name="Line 153"/>
              <p:cNvSpPr>
                <a:spLocks noChangeShapeType="1"/>
              </p:cNvSpPr>
              <p:nvPr/>
            </p:nvSpPr>
            <p:spPr bwMode="auto">
              <a:xfrm flipH="1">
                <a:off x="6511925" y="3770313"/>
                <a:ext cx="285750" cy="1625600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97" name="Freeform 154"/>
              <p:cNvSpPr>
                <a:spLocks/>
              </p:cNvSpPr>
              <p:nvPr/>
            </p:nvSpPr>
            <p:spPr bwMode="auto">
              <a:xfrm>
                <a:off x="6483350" y="5386388"/>
                <a:ext cx="58738" cy="60325"/>
              </a:xfrm>
              <a:custGeom>
                <a:avLst/>
                <a:gdLst>
                  <a:gd name="T0" fmla="*/ 2147483647 w 187"/>
                  <a:gd name="T1" fmla="*/ 1125833799 h 186"/>
                  <a:gd name="T2" fmla="*/ 1952445466 w 187"/>
                  <a:gd name="T3" fmla="*/ 2147483647 h 186"/>
                  <a:gd name="T4" fmla="*/ 0 w 187"/>
                  <a:gd name="T5" fmla="*/ 0 h 186"/>
                  <a:gd name="T6" fmla="*/ 2147483647 w 187"/>
                  <a:gd name="T7" fmla="*/ 1125833799 h 1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7"/>
                  <a:gd name="T13" fmla="*/ 0 h 186"/>
                  <a:gd name="T14" fmla="*/ 187 w 187"/>
                  <a:gd name="T15" fmla="*/ 186 h 1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7" h="186">
                    <a:moveTo>
                      <a:pt x="187" y="33"/>
                    </a:moveTo>
                    <a:lnTo>
                      <a:pt x="63" y="186"/>
                    </a:lnTo>
                    <a:lnTo>
                      <a:pt x="0" y="0"/>
                    </a:lnTo>
                    <a:lnTo>
                      <a:pt x="187" y="3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98" name="Line 155"/>
              <p:cNvSpPr>
                <a:spLocks noChangeShapeType="1"/>
              </p:cNvSpPr>
              <p:nvPr/>
            </p:nvSpPr>
            <p:spPr bwMode="auto">
              <a:xfrm>
                <a:off x="6797675" y="3770313"/>
                <a:ext cx="65088" cy="2470150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99" name="Freeform 156"/>
              <p:cNvSpPr>
                <a:spLocks/>
              </p:cNvSpPr>
              <p:nvPr/>
            </p:nvSpPr>
            <p:spPr bwMode="auto">
              <a:xfrm>
                <a:off x="6832600" y="6235701"/>
                <a:ext cx="60325" cy="55563"/>
              </a:xfrm>
              <a:custGeom>
                <a:avLst/>
                <a:gdLst>
                  <a:gd name="T0" fmla="*/ 2147483647 w 190"/>
                  <a:gd name="T1" fmla="*/ 0 h 174"/>
                  <a:gd name="T2" fmla="*/ 2147483647 w 190"/>
                  <a:gd name="T3" fmla="*/ 2147483647 h 174"/>
                  <a:gd name="T4" fmla="*/ 0 w 190"/>
                  <a:gd name="T5" fmla="*/ 130215722 h 174"/>
                  <a:gd name="T6" fmla="*/ 2147483647 w 190"/>
                  <a:gd name="T7" fmla="*/ 0 h 1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0"/>
                  <a:gd name="T13" fmla="*/ 0 h 174"/>
                  <a:gd name="T14" fmla="*/ 190 w 190"/>
                  <a:gd name="T15" fmla="*/ 174 h 1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0" h="174">
                    <a:moveTo>
                      <a:pt x="190" y="0"/>
                    </a:moveTo>
                    <a:lnTo>
                      <a:pt x="101" y="174"/>
                    </a:lnTo>
                    <a:lnTo>
                      <a:pt x="0" y="4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0" name="Freeform 189"/>
              <p:cNvSpPr>
                <a:spLocks/>
              </p:cNvSpPr>
              <p:nvPr/>
            </p:nvSpPr>
            <p:spPr bwMode="auto">
              <a:xfrm>
                <a:off x="6716713" y="4230688"/>
                <a:ext cx="96838" cy="7938"/>
              </a:xfrm>
              <a:custGeom>
                <a:avLst/>
                <a:gdLst>
                  <a:gd name="T0" fmla="*/ 2147483647 w 308"/>
                  <a:gd name="T1" fmla="*/ 904440189 h 23"/>
                  <a:gd name="T2" fmla="*/ 2147483647 w 308"/>
                  <a:gd name="T3" fmla="*/ 904440189 h 23"/>
                  <a:gd name="T4" fmla="*/ 2147483647 w 308"/>
                  <a:gd name="T5" fmla="*/ 904440189 h 23"/>
                  <a:gd name="T6" fmla="*/ 2147483647 w 308"/>
                  <a:gd name="T7" fmla="*/ 945534870 h 23"/>
                  <a:gd name="T8" fmla="*/ 2147483647 w 308"/>
                  <a:gd name="T9" fmla="*/ 945534870 h 23"/>
                  <a:gd name="T10" fmla="*/ 2147483647 w 308"/>
                  <a:gd name="T11" fmla="*/ 904440189 h 23"/>
                  <a:gd name="T12" fmla="*/ 2147483647 w 308"/>
                  <a:gd name="T13" fmla="*/ 863345508 h 23"/>
                  <a:gd name="T14" fmla="*/ 2147483647 w 308"/>
                  <a:gd name="T15" fmla="*/ 822250827 h 23"/>
                  <a:gd name="T16" fmla="*/ 2147483647 w 308"/>
                  <a:gd name="T17" fmla="*/ 657753034 h 23"/>
                  <a:gd name="T18" fmla="*/ 2147483647 w 308"/>
                  <a:gd name="T19" fmla="*/ 534468991 h 23"/>
                  <a:gd name="T20" fmla="*/ 1989121690 w 308"/>
                  <a:gd name="T21" fmla="*/ 411065879 h 23"/>
                  <a:gd name="T22" fmla="*/ 994560845 w 308"/>
                  <a:gd name="T23" fmla="*/ 246687155 h 23"/>
                  <a:gd name="T24" fmla="*/ 0 w 308"/>
                  <a:gd name="T25" fmla="*/ 0 h 2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08"/>
                  <a:gd name="T40" fmla="*/ 0 h 23"/>
                  <a:gd name="T41" fmla="*/ 308 w 308"/>
                  <a:gd name="T42" fmla="*/ 23 h 2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08" h="23">
                    <a:moveTo>
                      <a:pt x="308" y="22"/>
                    </a:moveTo>
                    <a:lnTo>
                      <a:pt x="295" y="22"/>
                    </a:lnTo>
                    <a:lnTo>
                      <a:pt x="282" y="22"/>
                    </a:lnTo>
                    <a:lnTo>
                      <a:pt x="270" y="23"/>
                    </a:lnTo>
                    <a:lnTo>
                      <a:pt x="257" y="23"/>
                    </a:lnTo>
                    <a:lnTo>
                      <a:pt x="225" y="22"/>
                    </a:lnTo>
                    <a:lnTo>
                      <a:pt x="192" y="21"/>
                    </a:lnTo>
                    <a:lnTo>
                      <a:pt x="160" y="20"/>
                    </a:lnTo>
                    <a:lnTo>
                      <a:pt x="128" y="16"/>
                    </a:lnTo>
                    <a:lnTo>
                      <a:pt x="96" y="13"/>
                    </a:lnTo>
                    <a:lnTo>
                      <a:pt x="64" y="10"/>
                    </a:lnTo>
                    <a:lnTo>
                      <a:pt x="32" y="6"/>
                    </a:lnTo>
                    <a:lnTo>
                      <a:pt x="0" y="0"/>
                    </a:lnTo>
                  </a:path>
                </a:pathLst>
              </a:custGeom>
              <a:noFill/>
              <a:ln w="5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1" name="Freeform 206"/>
              <p:cNvSpPr>
                <a:spLocks/>
              </p:cNvSpPr>
              <p:nvPr/>
            </p:nvSpPr>
            <p:spPr bwMode="auto">
              <a:xfrm>
                <a:off x="6773863" y="4137026"/>
                <a:ext cx="28575" cy="69850"/>
              </a:xfrm>
              <a:custGeom>
                <a:avLst/>
                <a:gdLst>
                  <a:gd name="T0" fmla="*/ 1767831200 w 92"/>
                  <a:gd name="T1" fmla="*/ 0 h 219"/>
                  <a:gd name="T2" fmla="*/ 0 w 92"/>
                  <a:gd name="T3" fmla="*/ 940992727 h 219"/>
                  <a:gd name="T4" fmla="*/ 0 w 92"/>
                  <a:gd name="T5" fmla="*/ 1070697160 h 219"/>
                  <a:gd name="T6" fmla="*/ 119817149 w 92"/>
                  <a:gd name="T7" fmla="*/ 1038245616 h 219"/>
                  <a:gd name="T8" fmla="*/ 569275498 w 92"/>
                  <a:gd name="T9" fmla="*/ 876089638 h 219"/>
                  <a:gd name="T10" fmla="*/ 569275498 w 92"/>
                  <a:gd name="T11" fmla="*/ 876089638 h 219"/>
                  <a:gd name="T12" fmla="*/ 629280514 w 92"/>
                  <a:gd name="T13" fmla="*/ 876089638 h 219"/>
                  <a:gd name="T14" fmla="*/ 779099860 w 92"/>
                  <a:gd name="T15" fmla="*/ 908541183 h 219"/>
                  <a:gd name="T16" fmla="*/ 898917009 w 92"/>
                  <a:gd name="T17" fmla="*/ 973342527 h 219"/>
                  <a:gd name="T18" fmla="*/ 958825428 w 92"/>
                  <a:gd name="T19" fmla="*/ 1070697160 h 219"/>
                  <a:gd name="T20" fmla="*/ 988827936 w 92"/>
                  <a:gd name="T21" fmla="*/ 1265406427 h 219"/>
                  <a:gd name="T22" fmla="*/ 988827936 w 92"/>
                  <a:gd name="T23" fmla="*/ 2147483647 h 219"/>
                  <a:gd name="T24" fmla="*/ 958825428 w 92"/>
                  <a:gd name="T25" fmla="*/ 2147483647 h 219"/>
                  <a:gd name="T26" fmla="*/ 928919206 w 92"/>
                  <a:gd name="T27" fmla="*/ 2147483647 h 219"/>
                  <a:gd name="T28" fmla="*/ 868914501 w 92"/>
                  <a:gd name="T29" fmla="*/ 2147483647 h 219"/>
                  <a:gd name="T30" fmla="*/ 779099860 w 92"/>
                  <a:gd name="T31" fmla="*/ 2147483647 h 219"/>
                  <a:gd name="T32" fmla="*/ 629280514 w 92"/>
                  <a:gd name="T33" fmla="*/ 2147483647 h 219"/>
                  <a:gd name="T34" fmla="*/ 479460857 w 92"/>
                  <a:gd name="T35" fmla="*/ 2147483647 h 219"/>
                  <a:gd name="T36" fmla="*/ 299639003 w 92"/>
                  <a:gd name="T37" fmla="*/ 2147483647 h 219"/>
                  <a:gd name="T38" fmla="*/ 30002508 w 92"/>
                  <a:gd name="T39" fmla="*/ 2147483647 h 219"/>
                  <a:gd name="T40" fmla="*/ 30002508 w 92"/>
                  <a:gd name="T41" fmla="*/ 2147483647 h 219"/>
                  <a:gd name="T42" fmla="*/ 2147483647 w 92"/>
                  <a:gd name="T43" fmla="*/ 2147483647 h 219"/>
                  <a:gd name="T44" fmla="*/ 2147483647 w 92"/>
                  <a:gd name="T45" fmla="*/ 2147483647 h 219"/>
                  <a:gd name="T46" fmla="*/ 2147483647 w 92"/>
                  <a:gd name="T47" fmla="*/ 2147483647 h 219"/>
                  <a:gd name="T48" fmla="*/ 2147483647 w 92"/>
                  <a:gd name="T49" fmla="*/ 2147483647 h 219"/>
                  <a:gd name="T50" fmla="*/ 2147483647 w 92"/>
                  <a:gd name="T51" fmla="*/ 2147483647 h 219"/>
                  <a:gd name="T52" fmla="*/ 2007561783 w 92"/>
                  <a:gd name="T53" fmla="*/ 2147483647 h 219"/>
                  <a:gd name="T54" fmla="*/ 1917650857 w 92"/>
                  <a:gd name="T55" fmla="*/ 2147483647 h 219"/>
                  <a:gd name="T56" fmla="*/ 1857742127 w 92"/>
                  <a:gd name="T57" fmla="*/ 2147483647 h 219"/>
                  <a:gd name="T58" fmla="*/ 1827739619 w 92"/>
                  <a:gd name="T59" fmla="*/ 2147483647 h 219"/>
                  <a:gd name="T60" fmla="*/ 1827739619 w 92"/>
                  <a:gd name="T61" fmla="*/ 2147483647 h 219"/>
                  <a:gd name="T62" fmla="*/ 1827739619 w 92"/>
                  <a:gd name="T63" fmla="*/ 0 h 219"/>
                  <a:gd name="T64" fmla="*/ 1767831200 w 92"/>
                  <a:gd name="T65" fmla="*/ 0 h 21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2"/>
                  <a:gd name="T100" fmla="*/ 0 h 219"/>
                  <a:gd name="T101" fmla="*/ 92 w 92"/>
                  <a:gd name="T102" fmla="*/ 219 h 21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2" h="219">
                    <a:moveTo>
                      <a:pt x="59" y="0"/>
                    </a:moveTo>
                    <a:lnTo>
                      <a:pt x="0" y="29"/>
                    </a:lnTo>
                    <a:lnTo>
                      <a:pt x="0" y="33"/>
                    </a:lnTo>
                    <a:lnTo>
                      <a:pt x="4" y="32"/>
                    </a:lnTo>
                    <a:lnTo>
                      <a:pt x="19" y="27"/>
                    </a:lnTo>
                    <a:lnTo>
                      <a:pt x="21" y="27"/>
                    </a:lnTo>
                    <a:lnTo>
                      <a:pt x="26" y="28"/>
                    </a:lnTo>
                    <a:lnTo>
                      <a:pt x="30" y="30"/>
                    </a:lnTo>
                    <a:lnTo>
                      <a:pt x="32" y="33"/>
                    </a:lnTo>
                    <a:lnTo>
                      <a:pt x="33" y="39"/>
                    </a:lnTo>
                    <a:lnTo>
                      <a:pt x="33" y="191"/>
                    </a:lnTo>
                    <a:lnTo>
                      <a:pt x="32" y="197"/>
                    </a:lnTo>
                    <a:lnTo>
                      <a:pt x="31" y="202"/>
                    </a:lnTo>
                    <a:lnTo>
                      <a:pt x="29" y="206"/>
                    </a:lnTo>
                    <a:lnTo>
                      <a:pt x="26" y="209"/>
                    </a:lnTo>
                    <a:lnTo>
                      <a:pt x="21" y="211"/>
                    </a:lnTo>
                    <a:lnTo>
                      <a:pt x="16" y="212"/>
                    </a:lnTo>
                    <a:lnTo>
                      <a:pt x="10" y="213"/>
                    </a:lnTo>
                    <a:lnTo>
                      <a:pt x="1" y="213"/>
                    </a:lnTo>
                    <a:lnTo>
                      <a:pt x="1" y="219"/>
                    </a:lnTo>
                    <a:lnTo>
                      <a:pt x="92" y="219"/>
                    </a:lnTo>
                    <a:lnTo>
                      <a:pt x="92" y="213"/>
                    </a:lnTo>
                    <a:lnTo>
                      <a:pt x="83" y="213"/>
                    </a:lnTo>
                    <a:lnTo>
                      <a:pt x="77" y="212"/>
                    </a:lnTo>
                    <a:lnTo>
                      <a:pt x="72" y="211"/>
                    </a:lnTo>
                    <a:lnTo>
                      <a:pt x="67" y="210"/>
                    </a:lnTo>
                    <a:lnTo>
                      <a:pt x="64" y="208"/>
                    </a:lnTo>
                    <a:lnTo>
                      <a:pt x="62" y="205"/>
                    </a:lnTo>
                    <a:lnTo>
                      <a:pt x="61" y="202"/>
                    </a:lnTo>
                    <a:lnTo>
                      <a:pt x="61" y="197"/>
                    </a:lnTo>
                    <a:lnTo>
                      <a:pt x="61" y="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2" name="Freeform 207"/>
              <p:cNvSpPr>
                <a:spLocks/>
              </p:cNvSpPr>
              <p:nvPr/>
            </p:nvSpPr>
            <p:spPr bwMode="auto">
              <a:xfrm>
                <a:off x="6740525" y="4137026"/>
                <a:ext cx="28575" cy="69850"/>
              </a:xfrm>
              <a:custGeom>
                <a:avLst/>
                <a:gdLst>
                  <a:gd name="T0" fmla="*/ 1795854595 w 91"/>
                  <a:gd name="T1" fmla="*/ 0 h 219"/>
                  <a:gd name="T2" fmla="*/ 0 w 91"/>
                  <a:gd name="T3" fmla="*/ 940992727 h 219"/>
                  <a:gd name="T4" fmla="*/ 0 w 91"/>
                  <a:gd name="T5" fmla="*/ 1070697160 h 219"/>
                  <a:gd name="T6" fmla="*/ 123845306 w 91"/>
                  <a:gd name="T7" fmla="*/ 1038245616 h 219"/>
                  <a:gd name="T8" fmla="*/ 588265047 w 91"/>
                  <a:gd name="T9" fmla="*/ 876089638 h 219"/>
                  <a:gd name="T10" fmla="*/ 619226216 w 91"/>
                  <a:gd name="T11" fmla="*/ 876089638 h 219"/>
                  <a:gd name="T12" fmla="*/ 650187386 w 91"/>
                  <a:gd name="T13" fmla="*/ 876089638 h 219"/>
                  <a:gd name="T14" fmla="*/ 804994175 w 91"/>
                  <a:gd name="T15" fmla="*/ 908541183 h 219"/>
                  <a:gd name="T16" fmla="*/ 928839481 w 91"/>
                  <a:gd name="T17" fmla="*/ 973342527 h 219"/>
                  <a:gd name="T18" fmla="*/ 990761820 w 91"/>
                  <a:gd name="T19" fmla="*/ 1070697160 h 219"/>
                  <a:gd name="T20" fmla="*/ 1021723304 w 91"/>
                  <a:gd name="T21" fmla="*/ 1265406427 h 219"/>
                  <a:gd name="T22" fmla="*/ 1021723304 w 91"/>
                  <a:gd name="T23" fmla="*/ 2147483647 h 219"/>
                  <a:gd name="T24" fmla="*/ 990761820 w 91"/>
                  <a:gd name="T25" fmla="*/ 2147483647 h 219"/>
                  <a:gd name="T26" fmla="*/ 959800651 w 91"/>
                  <a:gd name="T27" fmla="*/ 2147483647 h 219"/>
                  <a:gd name="T28" fmla="*/ 897877998 w 91"/>
                  <a:gd name="T29" fmla="*/ 2147483647 h 219"/>
                  <a:gd name="T30" fmla="*/ 804994175 w 91"/>
                  <a:gd name="T31" fmla="*/ 2147483647 h 219"/>
                  <a:gd name="T32" fmla="*/ 681148869 w 91"/>
                  <a:gd name="T33" fmla="*/ 2147483647 h 219"/>
                  <a:gd name="T34" fmla="*/ 526342394 w 91"/>
                  <a:gd name="T35" fmla="*/ 2147483647 h 219"/>
                  <a:gd name="T36" fmla="*/ 278651782 w 91"/>
                  <a:gd name="T37" fmla="*/ 2147483647 h 219"/>
                  <a:gd name="T38" fmla="*/ 61922653 w 91"/>
                  <a:gd name="T39" fmla="*/ 2147483647 h 219"/>
                  <a:gd name="T40" fmla="*/ 61922653 w 91"/>
                  <a:gd name="T41" fmla="*/ 2147483647 h 219"/>
                  <a:gd name="T42" fmla="*/ 2147483647 w 91"/>
                  <a:gd name="T43" fmla="*/ 2147483647 h 219"/>
                  <a:gd name="T44" fmla="*/ 2147483647 w 91"/>
                  <a:gd name="T45" fmla="*/ 2147483647 h 219"/>
                  <a:gd name="T46" fmla="*/ 2147483647 w 91"/>
                  <a:gd name="T47" fmla="*/ 2147483647 h 219"/>
                  <a:gd name="T48" fmla="*/ 2147483647 w 91"/>
                  <a:gd name="T49" fmla="*/ 2147483647 h 219"/>
                  <a:gd name="T50" fmla="*/ 2147483647 w 91"/>
                  <a:gd name="T51" fmla="*/ 2147483647 h 219"/>
                  <a:gd name="T52" fmla="*/ 2074506377 w 91"/>
                  <a:gd name="T53" fmla="*/ 2147483647 h 219"/>
                  <a:gd name="T54" fmla="*/ 1981622554 w 91"/>
                  <a:gd name="T55" fmla="*/ 2147483647 h 219"/>
                  <a:gd name="T56" fmla="*/ 1950661071 w 91"/>
                  <a:gd name="T57" fmla="*/ 2147483647 h 219"/>
                  <a:gd name="T58" fmla="*/ 1919699901 w 91"/>
                  <a:gd name="T59" fmla="*/ 2147483647 h 219"/>
                  <a:gd name="T60" fmla="*/ 1888738418 w 91"/>
                  <a:gd name="T61" fmla="*/ 2147483647 h 219"/>
                  <a:gd name="T62" fmla="*/ 1888738418 w 91"/>
                  <a:gd name="T63" fmla="*/ 0 h 219"/>
                  <a:gd name="T64" fmla="*/ 1795854595 w 91"/>
                  <a:gd name="T65" fmla="*/ 0 h 21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1"/>
                  <a:gd name="T100" fmla="*/ 0 h 219"/>
                  <a:gd name="T101" fmla="*/ 91 w 91"/>
                  <a:gd name="T102" fmla="*/ 219 h 21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1" h="219">
                    <a:moveTo>
                      <a:pt x="58" y="0"/>
                    </a:moveTo>
                    <a:lnTo>
                      <a:pt x="0" y="29"/>
                    </a:lnTo>
                    <a:lnTo>
                      <a:pt x="0" y="33"/>
                    </a:lnTo>
                    <a:lnTo>
                      <a:pt x="4" y="32"/>
                    </a:lnTo>
                    <a:lnTo>
                      <a:pt x="19" y="27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6" y="28"/>
                    </a:lnTo>
                    <a:lnTo>
                      <a:pt x="30" y="30"/>
                    </a:lnTo>
                    <a:lnTo>
                      <a:pt x="32" y="33"/>
                    </a:lnTo>
                    <a:lnTo>
                      <a:pt x="33" y="39"/>
                    </a:lnTo>
                    <a:lnTo>
                      <a:pt x="33" y="191"/>
                    </a:lnTo>
                    <a:lnTo>
                      <a:pt x="32" y="197"/>
                    </a:lnTo>
                    <a:lnTo>
                      <a:pt x="31" y="202"/>
                    </a:lnTo>
                    <a:lnTo>
                      <a:pt x="29" y="206"/>
                    </a:lnTo>
                    <a:lnTo>
                      <a:pt x="26" y="209"/>
                    </a:lnTo>
                    <a:lnTo>
                      <a:pt x="22" y="211"/>
                    </a:lnTo>
                    <a:lnTo>
                      <a:pt x="17" y="212"/>
                    </a:lnTo>
                    <a:lnTo>
                      <a:pt x="9" y="213"/>
                    </a:lnTo>
                    <a:lnTo>
                      <a:pt x="2" y="213"/>
                    </a:lnTo>
                    <a:lnTo>
                      <a:pt x="2" y="219"/>
                    </a:lnTo>
                    <a:lnTo>
                      <a:pt x="91" y="219"/>
                    </a:lnTo>
                    <a:lnTo>
                      <a:pt x="91" y="213"/>
                    </a:lnTo>
                    <a:lnTo>
                      <a:pt x="83" y="213"/>
                    </a:lnTo>
                    <a:lnTo>
                      <a:pt x="76" y="212"/>
                    </a:lnTo>
                    <a:lnTo>
                      <a:pt x="71" y="211"/>
                    </a:lnTo>
                    <a:lnTo>
                      <a:pt x="67" y="210"/>
                    </a:lnTo>
                    <a:lnTo>
                      <a:pt x="64" y="208"/>
                    </a:lnTo>
                    <a:lnTo>
                      <a:pt x="63" y="205"/>
                    </a:lnTo>
                    <a:lnTo>
                      <a:pt x="62" y="202"/>
                    </a:lnTo>
                    <a:lnTo>
                      <a:pt x="61" y="197"/>
                    </a:lnTo>
                    <a:lnTo>
                      <a:pt x="61" y="0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30" name="Group 259291"/>
            <p:cNvGrpSpPr>
              <a:grpSpLocks/>
            </p:cNvGrpSpPr>
            <p:nvPr/>
          </p:nvGrpSpPr>
          <p:grpSpPr bwMode="auto">
            <a:xfrm>
              <a:off x="4467225" y="1768475"/>
              <a:ext cx="2387600" cy="4189413"/>
              <a:chOff x="4859338" y="1671638"/>
              <a:chExt cx="2387600" cy="4189413"/>
            </a:xfrm>
          </p:grpSpPr>
          <p:sp>
            <p:nvSpPr>
              <p:cNvPr id="39091" name="Freeform 118"/>
              <p:cNvSpPr>
                <a:spLocks/>
              </p:cNvSpPr>
              <p:nvPr/>
            </p:nvSpPr>
            <p:spPr bwMode="auto">
              <a:xfrm>
                <a:off x="4889500" y="1671638"/>
                <a:ext cx="2317750" cy="4140200"/>
              </a:xfrm>
              <a:custGeom>
                <a:avLst/>
                <a:gdLst>
                  <a:gd name="T0" fmla="*/ 2147483647 w 7300"/>
                  <a:gd name="T1" fmla="*/ 2147483647 h 13039"/>
                  <a:gd name="T2" fmla="*/ 2147483647 w 7300"/>
                  <a:gd name="T3" fmla="*/ 0 h 13039"/>
                  <a:gd name="T4" fmla="*/ 0 w 7300"/>
                  <a:gd name="T5" fmla="*/ 2147483647 h 13039"/>
                  <a:gd name="T6" fmla="*/ 0 w 7300"/>
                  <a:gd name="T7" fmla="*/ 2147483647 h 130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00"/>
                  <a:gd name="T13" fmla="*/ 0 h 13039"/>
                  <a:gd name="T14" fmla="*/ 7300 w 7300"/>
                  <a:gd name="T15" fmla="*/ 13039 h 130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00" h="13039">
                    <a:moveTo>
                      <a:pt x="7300" y="2172"/>
                    </a:moveTo>
                    <a:lnTo>
                      <a:pt x="4243" y="0"/>
                    </a:lnTo>
                    <a:lnTo>
                      <a:pt x="0" y="1742"/>
                    </a:lnTo>
                    <a:lnTo>
                      <a:pt x="0" y="13039"/>
                    </a:lnTo>
                  </a:path>
                </a:pathLst>
              </a:custGeom>
              <a:noFill/>
              <a:ln w="5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92" name="Freeform 119"/>
              <p:cNvSpPr>
                <a:spLocks/>
              </p:cNvSpPr>
              <p:nvPr/>
            </p:nvSpPr>
            <p:spPr bwMode="auto">
              <a:xfrm>
                <a:off x="7185025" y="2333626"/>
                <a:ext cx="61913" cy="55563"/>
              </a:xfrm>
              <a:custGeom>
                <a:avLst/>
                <a:gdLst>
                  <a:gd name="T0" fmla="*/ 0 w 196"/>
                  <a:gd name="T1" fmla="*/ 2147483647 h 176"/>
                  <a:gd name="T2" fmla="*/ 2147483647 w 196"/>
                  <a:gd name="T3" fmla="*/ 2147483647 h 176"/>
                  <a:gd name="T4" fmla="*/ 2147483647 w 196"/>
                  <a:gd name="T5" fmla="*/ 0 h 176"/>
                  <a:gd name="T6" fmla="*/ 0 w 196"/>
                  <a:gd name="T7" fmla="*/ 2147483647 h 1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6"/>
                  <a:gd name="T13" fmla="*/ 0 h 176"/>
                  <a:gd name="T14" fmla="*/ 196 w 196"/>
                  <a:gd name="T15" fmla="*/ 176 h 1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6" h="176">
                    <a:moveTo>
                      <a:pt x="0" y="154"/>
                    </a:moveTo>
                    <a:lnTo>
                      <a:pt x="196" y="176"/>
                    </a:lnTo>
                    <a:lnTo>
                      <a:pt x="111" y="0"/>
                    </a:lnTo>
                    <a:lnTo>
                      <a:pt x="0" y="154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93" name="Freeform 120"/>
              <p:cNvSpPr>
                <a:spLocks/>
              </p:cNvSpPr>
              <p:nvPr/>
            </p:nvSpPr>
            <p:spPr bwMode="auto">
              <a:xfrm>
                <a:off x="4859338" y="5807076"/>
                <a:ext cx="60325" cy="53975"/>
              </a:xfrm>
              <a:custGeom>
                <a:avLst/>
                <a:gdLst>
                  <a:gd name="T0" fmla="*/ 2147483647 w 189"/>
                  <a:gd name="T1" fmla="*/ 0 h 173"/>
                  <a:gd name="T2" fmla="*/ 2147483647 w 189"/>
                  <a:gd name="T3" fmla="*/ 2147483647 h 173"/>
                  <a:gd name="T4" fmla="*/ 0 w 189"/>
                  <a:gd name="T5" fmla="*/ 0 h 173"/>
                  <a:gd name="T6" fmla="*/ 2147483647 w 189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9"/>
                  <a:gd name="T13" fmla="*/ 0 h 173"/>
                  <a:gd name="T14" fmla="*/ 189 w 189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9" h="173">
                    <a:moveTo>
                      <a:pt x="189" y="0"/>
                    </a:moveTo>
                    <a:lnTo>
                      <a:pt x="95" y="173"/>
                    </a:lnTo>
                    <a:lnTo>
                      <a:pt x="0" y="0"/>
                    </a:lnTo>
                    <a:lnTo>
                      <a:pt x="189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94" name="Freeform 179"/>
              <p:cNvSpPr>
                <a:spLocks/>
              </p:cNvSpPr>
              <p:nvPr/>
            </p:nvSpPr>
            <p:spPr bwMode="auto">
              <a:xfrm>
                <a:off x="6142038" y="1708151"/>
                <a:ext cx="177800" cy="65088"/>
              </a:xfrm>
              <a:custGeom>
                <a:avLst/>
                <a:gdLst>
                  <a:gd name="T0" fmla="*/ 2147483647 w 559"/>
                  <a:gd name="T1" fmla="*/ 2147483647 h 206"/>
                  <a:gd name="T2" fmla="*/ 2147483647 w 559"/>
                  <a:gd name="T3" fmla="*/ 2147483647 h 206"/>
                  <a:gd name="T4" fmla="*/ 2147483647 w 559"/>
                  <a:gd name="T5" fmla="*/ 2147483647 h 206"/>
                  <a:gd name="T6" fmla="*/ 2147483647 w 559"/>
                  <a:gd name="T7" fmla="*/ 2147483647 h 206"/>
                  <a:gd name="T8" fmla="*/ 2147483647 w 559"/>
                  <a:gd name="T9" fmla="*/ 2147483647 h 206"/>
                  <a:gd name="T10" fmla="*/ 2147483647 w 559"/>
                  <a:gd name="T11" fmla="*/ 2147483647 h 206"/>
                  <a:gd name="T12" fmla="*/ 2147483647 w 559"/>
                  <a:gd name="T13" fmla="*/ 2147483647 h 206"/>
                  <a:gd name="T14" fmla="*/ 2147483647 w 559"/>
                  <a:gd name="T15" fmla="*/ 2147483647 h 206"/>
                  <a:gd name="T16" fmla="*/ 2147483647 w 559"/>
                  <a:gd name="T17" fmla="*/ 2147483647 h 206"/>
                  <a:gd name="T18" fmla="*/ 2147483647 w 559"/>
                  <a:gd name="T19" fmla="*/ 2147483647 h 206"/>
                  <a:gd name="T20" fmla="*/ 2147483647 w 559"/>
                  <a:gd name="T21" fmla="*/ 2147483647 h 206"/>
                  <a:gd name="T22" fmla="*/ 2147483647 w 559"/>
                  <a:gd name="T23" fmla="*/ 2147483647 h 206"/>
                  <a:gd name="T24" fmla="*/ 2147483647 w 559"/>
                  <a:gd name="T25" fmla="*/ 2147483647 h 206"/>
                  <a:gd name="T26" fmla="*/ 2147483647 w 559"/>
                  <a:gd name="T27" fmla="*/ 2147483647 h 206"/>
                  <a:gd name="T28" fmla="*/ 2147483647 w 559"/>
                  <a:gd name="T29" fmla="*/ 2147483647 h 206"/>
                  <a:gd name="T30" fmla="*/ 2147483647 w 559"/>
                  <a:gd name="T31" fmla="*/ 2147483647 h 206"/>
                  <a:gd name="T32" fmla="*/ 2147483647 w 559"/>
                  <a:gd name="T33" fmla="*/ 2147483647 h 206"/>
                  <a:gd name="T34" fmla="*/ 2147483647 w 559"/>
                  <a:gd name="T35" fmla="*/ 2147483647 h 206"/>
                  <a:gd name="T36" fmla="*/ 2147483647 w 559"/>
                  <a:gd name="T37" fmla="*/ 2147483647 h 206"/>
                  <a:gd name="T38" fmla="*/ 2147483647 w 559"/>
                  <a:gd name="T39" fmla="*/ 2147483647 h 206"/>
                  <a:gd name="T40" fmla="*/ 2147483647 w 559"/>
                  <a:gd name="T41" fmla="*/ 2147483647 h 206"/>
                  <a:gd name="T42" fmla="*/ 2147483647 w 559"/>
                  <a:gd name="T43" fmla="*/ 2147483647 h 206"/>
                  <a:gd name="T44" fmla="*/ 2147483647 w 559"/>
                  <a:gd name="T45" fmla="*/ 2147483647 h 206"/>
                  <a:gd name="T46" fmla="*/ 2147483647 w 559"/>
                  <a:gd name="T47" fmla="*/ 2147483647 h 206"/>
                  <a:gd name="T48" fmla="*/ 2147483647 w 559"/>
                  <a:gd name="T49" fmla="*/ 2147483647 h 206"/>
                  <a:gd name="T50" fmla="*/ 2147483647 w 559"/>
                  <a:gd name="T51" fmla="*/ 2147483647 h 206"/>
                  <a:gd name="T52" fmla="*/ 2147483647 w 559"/>
                  <a:gd name="T53" fmla="*/ 2147483647 h 206"/>
                  <a:gd name="T54" fmla="*/ 1995018100 w 559"/>
                  <a:gd name="T55" fmla="*/ 2147483647 h 206"/>
                  <a:gd name="T56" fmla="*/ 1544520292 w 559"/>
                  <a:gd name="T57" fmla="*/ 2147483647 h 206"/>
                  <a:gd name="T58" fmla="*/ 1061851498 w 559"/>
                  <a:gd name="T59" fmla="*/ 2050238508 h 206"/>
                  <a:gd name="T60" fmla="*/ 643524676 w 559"/>
                  <a:gd name="T61" fmla="*/ 1419403716 h 206"/>
                  <a:gd name="T62" fmla="*/ 289641925 w 559"/>
                  <a:gd name="T63" fmla="*/ 725475271 h 206"/>
                  <a:gd name="T64" fmla="*/ 0 w 559"/>
                  <a:gd name="T65" fmla="*/ 0 h 20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59"/>
                  <a:gd name="T100" fmla="*/ 0 h 206"/>
                  <a:gd name="T101" fmla="*/ 559 w 559"/>
                  <a:gd name="T102" fmla="*/ 206 h 20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59" h="206">
                    <a:moveTo>
                      <a:pt x="559" y="70"/>
                    </a:moveTo>
                    <a:lnTo>
                      <a:pt x="547" y="84"/>
                    </a:lnTo>
                    <a:lnTo>
                      <a:pt x="534" y="99"/>
                    </a:lnTo>
                    <a:lnTo>
                      <a:pt x="522" y="113"/>
                    </a:lnTo>
                    <a:lnTo>
                      <a:pt x="508" y="126"/>
                    </a:lnTo>
                    <a:lnTo>
                      <a:pt x="493" y="139"/>
                    </a:lnTo>
                    <a:lnTo>
                      <a:pt x="478" y="149"/>
                    </a:lnTo>
                    <a:lnTo>
                      <a:pt x="461" y="160"/>
                    </a:lnTo>
                    <a:lnTo>
                      <a:pt x="445" y="170"/>
                    </a:lnTo>
                    <a:lnTo>
                      <a:pt x="428" y="177"/>
                    </a:lnTo>
                    <a:lnTo>
                      <a:pt x="410" y="185"/>
                    </a:lnTo>
                    <a:lnTo>
                      <a:pt x="393" y="191"/>
                    </a:lnTo>
                    <a:lnTo>
                      <a:pt x="373" y="196"/>
                    </a:lnTo>
                    <a:lnTo>
                      <a:pt x="355" y="201"/>
                    </a:lnTo>
                    <a:lnTo>
                      <a:pt x="336" y="203"/>
                    </a:lnTo>
                    <a:lnTo>
                      <a:pt x="317" y="205"/>
                    </a:lnTo>
                    <a:lnTo>
                      <a:pt x="298" y="206"/>
                    </a:lnTo>
                    <a:lnTo>
                      <a:pt x="272" y="205"/>
                    </a:lnTo>
                    <a:lnTo>
                      <a:pt x="249" y="202"/>
                    </a:lnTo>
                    <a:lnTo>
                      <a:pt x="224" y="197"/>
                    </a:lnTo>
                    <a:lnTo>
                      <a:pt x="202" y="191"/>
                    </a:lnTo>
                    <a:lnTo>
                      <a:pt x="180" y="182"/>
                    </a:lnTo>
                    <a:lnTo>
                      <a:pt x="157" y="173"/>
                    </a:lnTo>
                    <a:lnTo>
                      <a:pt x="137" y="162"/>
                    </a:lnTo>
                    <a:lnTo>
                      <a:pt x="117" y="149"/>
                    </a:lnTo>
                    <a:lnTo>
                      <a:pt x="98" y="136"/>
                    </a:lnTo>
                    <a:lnTo>
                      <a:pt x="80" y="120"/>
                    </a:lnTo>
                    <a:lnTo>
                      <a:pt x="62" y="103"/>
                    </a:lnTo>
                    <a:lnTo>
                      <a:pt x="48" y="84"/>
                    </a:lnTo>
                    <a:lnTo>
                      <a:pt x="33" y="65"/>
                    </a:lnTo>
                    <a:lnTo>
                      <a:pt x="20" y="45"/>
                    </a:lnTo>
                    <a:lnTo>
                      <a:pt x="9" y="23"/>
                    </a:lnTo>
                    <a:lnTo>
                      <a:pt x="0" y="0"/>
                    </a:lnTo>
                  </a:path>
                </a:pathLst>
              </a:custGeom>
              <a:noFill/>
              <a:ln w="5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95" name="Freeform 208"/>
              <p:cNvSpPr>
                <a:spLocks/>
              </p:cNvSpPr>
              <p:nvPr/>
            </p:nvSpPr>
            <p:spPr bwMode="auto">
              <a:xfrm>
                <a:off x="6215063" y="1695451"/>
                <a:ext cx="28575" cy="69850"/>
              </a:xfrm>
              <a:custGeom>
                <a:avLst/>
                <a:gdLst>
                  <a:gd name="T0" fmla="*/ 1795854595 w 91"/>
                  <a:gd name="T1" fmla="*/ 0 h 218"/>
                  <a:gd name="T2" fmla="*/ 0 w 91"/>
                  <a:gd name="T3" fmla="*/ 953957471 h 218"/>
                  <a:gd name="T4" fmla="*/ 0 w 91"/>
                  <a:gd name="T5" fmla="*/ 1085573134 h 218"/>
                  <a:gd name="T6" fmla="*/ 154806476 w 91"/>
                  <a:gd name="T7" fmla="*/ 1052618032 h 218"/>
                  <a:gd name="T8" fmla="*/ 588265047 w 91"/>
                  <a:gd name="T9" fmla="*/ 888149799 h 218"/>
                  <a:gd name="T10" fmla="*/ 619226216 w 91"/>
                  <a:gd name="T11" fmla="*/ 888149799 h 218"/>
                  <a:gd name="T12" fmla="*/ 681148869 w 91"/>
                  <a:gd name="T13" fmla="*/ 888149799 h 218"/>
                  <a:gd name="T14" fmla="*/ 804994175 w 91"/>
                  <a:gd name="T15" fmla="*/ 921104901 h 218"/>
                  <a:gd name="T16" fmla="*/ 959800651 w 91"/>
                  <a:gd name="T17" fmla="*/ 986810040 h 218"/>
                  <a:gd name="T18" fmla="*/ 1021723304 w 91"/>
                  <a:gd name="T19" fmla="*/ 1085573134 h 218"/>
                  <a:gd name="T20" fmla="*/ 1021723304 w 91"/>
                  <a:gd name="T21" fmla="*/ 1250041688 h 218"/>
                  <a:gd name="T22" fmla="*/ 1021723304 w 91"/>
                  <a:gd name="T23" fmla="*/ 2147483647 h 218"/>
                  <a:gd name="T24" fmla="*/ 1021723304 w 91"/>
                  <a:gd name="T25" fmla="*/ 2147483647 h 218"/>
                  <a:gd name="T26" fmla="*/ 990761820 w 91"/>
                  <a:gd name="T27" fmla="*/ 2147483647 h 218"/>
                  <a:gd name="T28" fmla="*/ 928839481 w 91"/>
                  <a:gd name="T29" fmla="*/ 2147483647 h 218"/>
                  <a:gd name="T30" fmla="*/ 804994175 w 91"/>
                  <a:gd name="T31" fmla="*/ 2147483647 h 218"/>
                  <a:gd name="T32" fmla="*/ 681148869 w 91"/>
                  <a:gd name="T33" fmla="*/ 2147483647 h 218"/>
                  <a:gd name="T34" fmla="*/ 526342394 w 91"/>
                  <a:gd name="T35" fmla="*/ 2147483647 h 218"/>
                  <a:gd name="T36" fmla="*/ 309613265 w 91"/>
                  <a:gd name="T37" fmla="*/ 2147483647 h 218"/>
                  <a:gd name="T38" fmla="*/ 61922653 w 91"/>
                  <a:gd name="T39" fmla="*/ 2147483647 h 218"/>
                  <a:gd name="T40" fmla="*/ 61922653 w 91"/>
                  <a:gd name="T41" fmla="*/ 2147483647 h 218"/>
                  <a:gd name="T42" fmla="*/ 2147483647 w 91"/>
                  <a:gd name="T43" fmla="*/ 2147483647 h 218"/>
                  <a:gd name="T44" fmla="*/ 2147483647 w 91"/>
                  <a:gd name="T45" fmla="*/ 2147483647 h 218"/>
                  <a:gd name="T46" fmla="*/ 2147483647 w 91"/>
                  <a:gd name="T47" fmla="*/ 2147483647 h 218"/>
                  <a:gd name="T48" fmla="*/ 2147483647 w 91"/>
                  <a:gd name="T49" fmla="*/ 2147483647 h 218"/>
                  <a:gd name="T50" fmla="*/ 2147483647 w 91"/>
                  <a:gd name="T51" fmla="*/ 2147483647 h 218"/>
                  <a:gd name="T52" fmla="*/ 2105467860 w 91"/>
                  <a:gd name="T53" fmla="*/ 2147483647 h 218"/>
                  <a:gd name="T54" fmla="*/ 2012583724 w 91"/>
                  <a:gd name="T55" fmla="*/ 2147483647 h 218"/>
                  <a:gd name="T56" fmla="*/ 1950661071 w 91"/>
                  <a:gd name="T57" fmla="*/ 2147483647 h 218"/>
                  <a:gd name="T58" fmla="*/ 1919699901 w 91"/>
                  <a:gd name="T59" fmla="*/ 2147483647 h 218"/>
                  <a:gd name="T60" fmla="*/ 1919699901 w 91"/>
                  <a:gd name="T61" fmla="*/ 2147483647 h 218"/>
                  <a:gd name="T62" fmla="*/ 1919699901 w 91"/>
                  <a:gd name="T63" fmla="*/ 0 h 218"/>
                  <a:gd name="T64" fmla="*/ 1795854595 w 91"/>
                  <a:gd name="T65" fmla="*/ 0 h 21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1"/>
                  <a:gd name="T100" fmla="*/ 0 h 218"/>
                  <a:gd name="T101" fmla="*/ 91 w 91"/>
                  <a:gd name="T102" fmla="*/ 218 h 218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1" h="218">
                    <a:moveTo>
                      <a:pt x="58" y="0"/>
                    </a:moveTo>
                    <a:lnTo>
                      <a:pt x="0" y="29"/>
                    </a:lnTo>
                    <a:lnTo>
                      <a:pt x="0" y="33"/>
                    </a:lnTo>
                    <a:lnTo>
                      <a:pt x="5" y="32"/>
                    </a:lnTo>
                    <a:lnTo>
                      <a:pt x="19" y="27"/>
                    </a:lnTo>
                    <a:lnTo>
                      <a:pt x="20" y="27"/>
                    </a:lnTo>
                    <a:lnTo>
                      <a:pt x="22" y="27"/>
                    </a:lnTo>
                    <a:lnTo>
                      <a:pt x="26" y="28"/>
                    </a:lnTo>
                    <a:lnTo>
                      <a:pt x="31" y="30"/>
                    </a:lnTo>
                    <a:lnTo>
                      <a:pt x="33" y="33"/>
                    </a:lnTo>
                    <a:lnTo>
                      <a:pt x="33" y="38"/>
                    </a:lnTo>
                    <a:lnTo>
                      <a:pt x="33" y="191"/>
                    </a:lnTo>
                    <a:lnTo>
                      <a:pt x="33" y="197"/>
                    </a:lnTo>
                    <a:lnTo>
                      <a:pt x="32" y="201"/>
                    </a:lnTo>
                    <a:lnTo>
                      <a:pt x="30" y="206"/>
                    </a:lnTo>
                    <a:lnTo>
                      <a:pt x="26" y="209"/>
                    </a:lnTo>
                    <a:lnTo>
                      <a:pt x="22" y="211"/>
                    </a:lnTo>
                    <a:lnTo>
                      <a:pt x="17" y="212"/>
                    </a:lnTo>
                    <a:lnTo>
                      <a:pt x="10" y="213"/>
                    </a:lnTo>
                    <a:lnTo>
                      <a:pt x="2" y="213"/>
                    </a:lnTo>
                    <a:lnTo>
                      <a:pt x="2" y="218"/>
                    </a:lnTo>
                    <a:lnTo>
                      <a:pt x="91" y="218"/>
                    </a:lnTo>
                    <a:lnTo>
                      <a:pt x="91" y="213"/>
                    </a:lnTo>
                    <a:lnTo>
                      <a:pt x="84" y="213"/>
                    </a:lnTo>
                    <a:lnTo>
                      <a:pt x="78" y="212"/>
                    </a:lnTo>
                    <a:lnTo>
                      <a:pt x="72" y="211"/>
                    </a:lnTo>
                    <a:lnTo>
                      <a:pt x="68" y="210"/>
                    </a:lnTo>
                    <a:lnTo>
                      <a:pt x="65" y="208"/>
                    </a:lnTo>
                    <a:lnTo>
                      <a:pt x="63" y="204"/>
                    </a:lnTo>
                    <a:lnTo>
                      <a:pt x="62" y="201"/>
                    </a:lnTo>
                    <a:lnTo>
                      <a:pt x="62" y="197"/>
                    </a:lnTo>
                    <a:lnTo>
                      <a:pt x="62" y="0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31" name="Group 259292"/>
            <p:cNvGrpSpPr>
              <a:grpSpLocks/>
            </p:cNvGrpSpPr>
            <p:nvPr/>
          </p:nvGrpSpPr>
          <p:grpSpPr bwMode="auto">
            <a:xfrm>
              <a:off x="4116388" y="1768475"/>
              <a:ext cx="2989262" cy="2641600"/>
              <a:chOff x="4508500" y="1671638"/>
              <a:chExt cx="2989263" cy="2641601"/>
            </a:xfrm>
          </p:grpSpPr>
          <p:sp>
            <p:nvSpPr>
              <p:cNvPr id="39085" name="Freeform 121"/>
              <p:cNvSpPr>
                <a:spLocks/>
              </p:cNvSpPr>
              <p:nvPr/>
            </p:nvSpPr>
            <p:spPr bwMode="auto">
              <a:xfrm>
                <a:off x="4538663" y="1671638"/>
                <a:ext cx="1970088" cy="2405063"/>
              </a:xfrm>
              <a:custGeom>
                <a:avLst/>
                <a:gdLst>
                  <a:gd name="T0" fmla="*/ 2147483647 w 6205"/>
                  <a:gd name="T1" fmla="*/ 0 h 7577"/>
                  <a:gd name="T2" fmla="*/ 0 w 6205"/>
                  <a:gd name="T3" fmla="*/ 2147483647 h 7577"/>
                  <a:gd name="T4" fmla="*/ 0 w 6205"/>
                  <a:gd name="T5" fmla="*/ 2147483647 h 7577"/>
                  <a:gd name="T6" fmla="*/ 0 60000 65536"/>
                  <a:gd name="T7" fmla="*/ 0 60000 65536"/>
                  <a:gd name="T8" fmla="*/ 0 60000 65536"/>
                  <a:gd name="T9" fmla="*/ 0 w 6205"/>
                  <a:gd name="T10" fmla="*/ 0 h 7577"/>
                  <a:gd name="T11" fmla="*/ 6205 w 6205"/>
                  <a:gd name="T12" fmla="*/ 7577 h 757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205" h="7577">
                    <a:moveTo>
                      <a:pt x="6205" y="0"/>
                    </a:moveTo>
                    <a:lnTo>
                      <a:pt x="0" y="3039"/>
                    </a:lnTo>
                    <a:lnTo>
                      <a:pt x="0" y="7577"/>
                    </a:lnTo>
                  </a:path>
                </a:pathLst>
              </a:custGeom>
              <a:noFill/>
              <a:ln w="5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6" name="Freeform 122"/>
              <p:cNvSpPr>
                <a:spLocks/>
              </p:cNvSpPr>
              <p:nvPr/>
            </p:nvSpPr>
            <p:spPr bwMode="auto">
              <a:xfrm>
                <a:off x="4508500" y="4071938"/>
                <a:ext cx="60325" cy="55563"/>
              </a:xfrm>
              <a:custGeom>
                <a:avLst/>
                <a:gdLst>
                  <a:gd name="T0" fmla="*/ 2147483647 w 190"/>
                  <a:gd name="T1" fmla="*/ 0 h 172"/>
                  <a:gd name="T2" fmla="*/ 2147483647 w 190"/>
                  <a:gd name="T3" fmla="*/ 2147483647 h 172"/>
                  <a:gd name="T4" fmla="*/ 0 w 190"/>
                  <a:gd name="T5" fmla="*/ 0 h 172"/>
                  <a:gd name="T6" fmla="*/ 2147483647 w 190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0"/>
                  <a:gd name="T13" fmla="*/ 0 h 172"/>
                  <a:gd name="T14" fmla="*/ 190 w 190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0" h="172">
                    <a:moveTo>
                      <a:pt x="190" y="0"/>
                    </a:moveTo>
                    <a:lnTo>
                      <a:pt x="95" y="172"/>
                    </a:lnTo>
                    <a:lnTo>
                      <a:pt x="0" y="0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7" name="Line 123"/>
              <p:cNvSpPr>
                <a:spLocks noChangeShapeType="1"/>
              </p:cNvSpPr>
              <p:nvPr/>
            </p:nvSpPr>
            <p:spPr bwMode="auto">
              <a:xfrm>
                <a:off x="6508750" y="1671638"/>
                <a:ext cx="962025" cy="2593975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8" name="Freeform 124"/>
              <p:cNvSpPr>
                <a:spLocks/>
              </p:cNvSpPr>
              <p:nvPr/>
            </p:nvSpPr>
            <p:spPr bwMode="auto">
              <a:xfrm>
                <a:off x="7442200" y="4251326"/>
                <a:ext cx="55563" cy="61913"/>
              </a:xfrm>
              <a:custGeom>
                <a:avLst/>
                <a:gdLst>
                  <a:gd name="T0" fmla="*/ 2147483647 w 178"/>
                  <a:gd name="T1" fmla="*/ 0 h 195"/>
                  <a:gd name="T2" fmla="*/ 2147483647 w 178"/>
                  <a:gd name="T3" fmla="*/ 2147483647 h 195"/>
                  <a:gd name="T4" fmla="*/ 0 w 178"/>
                  <a:gd name="T5" fmla="*/ 2112429015 h 195"/>
                  <a:gd name="T6" fmla="*/ 2147483647 w 178"/>
                  <a:gd name="T7" fmla="*/ 0 h 19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8"/>
                  <a:gd name="T13" fmla="*/ 0 h 195"/>
                  <a:gd name="T14" fmla="*/ 178 w 178"/>
                  <a:gd name="T15" fmla="*/ 195 h 19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8" h="195">
                    <a:moveTo>
                      <a:pt x="178" y="0"/>
                    </a:moveTo>
                    <a:lnTo>
                      <a:pt x="149" y="195"/>
                    </a:lnTo>
                    <a:lnTo>
                      <a:pt x="0" y="66"/>
                    </a:lnTo>
                    <a:lnTo>
                      <a:pt x="178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9" name="Freeform 180"/>
              <p:cNvSpPr>
                <a:spLocks/>
              </p:cNvSpPr>
              <p:nvPr/>
            </p:nvSpPr>
            <p:spPr bwMode="auto">
              <a:xfrm>
                <a:off x="6388100" y="1727201"/>
                <a:ext cx="166688" cy="77788"/>
              </a:xfrm>
              <a:custGeom>
                <a:avLst/>
                <a:gdLst>
                  <a:gd name="T0" fmla="*/ 2147483647 w 524"/>
                  <a:gd name="T1" fmla="*/ 2147483647 h 243"/>
                  <a:gd name="T2" fmla="*/ 2147483647 w 524"/>
                  <a:gd name="T3" fmla="*/ 2147483647 h 243"/>
                  <a:gd name="T4" fmla="*/ 2147483647 w 524"/>
                  <a:gd name="T5" fmla="*/ 2147483647 h 243"/>
                  <a:gd name="T6" fmla="*/ 2147483647 w 524"/>
                  <a:gd name="T7" fmla="*/ 2147483647 h 243"/>
                  <a:gd name="T8" fmla="*/ 2147483647 w 524"/>
                  <a:gd name="T9" fmla="*/ 2147483647 h 243"/>
                  <a:gd name="T10" fmla="*/ 2147483647 w 524"/>
                  <a:gd name="T11" fmla="*/ 2147483647 h 243"/>
                  <a:gd name="T12" fmla="*/ 2147483647 w 524"/>
                  <a:gd name="T13" fmla="*/ 2147483647 h 243"/>
                  <a:gd name="T14" fmla="*/ 2147483647 w 524"/>
                  <a:gd name="T15" fmla="*/ 2147483647 h 243"/>
                  <a:gd name="T16" fmla="*/ 2147483647 w 524"/>
                  <a:gd name="T17" fmla="*/ 2147483647 h 243"/>
                  <a:gd name="T18" fmla="*/ 2147483647 w 524"/>
                  <a:gd name="T19" fmla="*/ 2147483647 h 243"/>
                  <a:gd name="T20" fmla="*/ 2147483647 w 524"/>
                  <a:gd name="T21" fmla="*/ 2147483647 h 243"/>
                  <a:gd name="T22" fmla="*/ 2147483647 w 524"/>
                  <a:gd name="T23" fmla="*/ 2147483647 h 243"/>
                  <a:gd name="T24" fmla="*/ 2147483647 w 524"/>
                  <a:gd name="T25" fmla="*/ 2147483647 h 243"/>
                  <a:gd name="T26" fmla="*/ 2147483647 w 524"/>
                  <a:gd name="T27" fmla="*/ 2147483647 h 243"/>
                  <a:gd name="T28" fmla="*/ 2147483647 w 524"/>
                  <a:gd name="T29" fmla="*/ 2147483647 h 243"/>
                  <a:gd name="T30" fmla="*/ 2147483647 w 524"/>
                  <a:gd name="T31" fmla="*/ 2147483647 h 243"/>
                  <a:gd name="T32" fmla="*/ 2147483647 w 524"/>
                  <a:gd name="T33" fmla="*/ 2147483647 h 243"/>
                  <a:gd name="T34" fmla="*/ 2147483647 w 524"/>
                  <a:gd name="T35" fmla="*/ 2147483647 h 243"/>
                  <a:gd name="T36" fmla="*/ 2147483647 w 524"/>
                  <a:gd name="T37" fmla="*/ 2147483647 h 243"/>
                  <a:gd name="T38" fmla="*/ 2147483647 w 524"/>
                  <a:gd name="T39" fmla="*/ 2147483647 h 243"/>
                  <a:gd name="T40" fmla="*/ 2147483647 w 524"/>
                  <a:gd name="T41" fmla="*/ 2147483647 h 243"/>
                  <a:gd name="T42" fmla="*/ 2147483647 w 524"/>
                  <a:gd name="T43" fmla="*/ 2147483647 h 243"/>
                  <a:gd name="T44" fmla="*/ 2124525721 w 524"/>
                  <a:gd name="T45" fmla="*/ 2147483647 h 243"/>
                  <a:gd name="T46" fmla="*/ 1512921365 w 524"/>
                  <a:gd name="T47" fmla="*/ 2147483647 h 243"/>
                  <a:gd name="T48" fmla="*/ 965675117 w 524"/>
                  <a:gd name="T49" fmla="*/ 1738569803 h 243"/>
                  <a:gd name="T50" fmla="*/ 675962466 w 524"/>
                  <a:gd name="T51" fmla="*/ 1344967965 h 243"/>
                  <a:gd name="T52" fmla="*/ 450607925 w 524"/>
                  <a:gd name="T53" fmla="*/ 918472367 h 243"/>
                  <a:gd name="T54" fmla="*/ 257533596 w 524"/>
                  <a:gd name="T55" fmla="*/ 459287242 h 243"/>
                  <a:gd name="T56" fmla="*/ 0 w 524"/>
                  <a:gd name="T57" fmla="*/ 0 h 243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24"/>
                  <a:gd name="T88" fmla="*/ 0 h 243"/>
                  <a:gd name="T89" fmla="*/ 524 w 524"/>
                  <a:gd name="T90" fmla="*/ 243 h 243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24" h="243">
                    <a:moveTo>
                      <a:pt x="524" y="217"/>
                    </a:moveTo>
                    <a:lnTo>
                      <a:pt x="506" y="223"/>
                    </a:lnTo>
                    <a:lnTo>
                      <a:pt x="489" y="228"/>
                    </a:lnTo>
                    <a:lnTo>
                      <a:pt x="471" y="232"/>
                    </a:lnTo>
                    <a:lnTo>
                      <a:pt x="453" y="237"/>
                    </a:lnTo>
                    <a:lnTo>
                      <a:pt x="436" y="239"/>
                    </a:lnTo>
                    <a:lnTo>
                      <a:pt x="417" y="241"/>
                    </a:lnTo>
                    <a:lnTo>
                      <a:pt x="398" y="242"/>
                    </a:lnTo>
                    <a:lnTo>
                      <a:pt x="380" y="243"/>
                    </a:lnTo>
                    <a:lnTo>
                      <a:pt x="365" y="242"/>
                    </a:lnTo>
                    <a:lnTo>
                      <a:pt x="350" y="242"/>
                    </a:lnTo>
                    <a:lnTo>
                      <a:pt x="336" y="240"/>
                    </a:lnTo>
                    <a:lnTo>
                      <a:pt x="321" y="238"/>
                    </a:lnTo>
                    <a:lnTo>
                      <a:pt x="291" y="232"/>
                    </a:lnTo>
                    <a:lnTo>
                      <a:pt x="262" y="226"/>
                    </a:lnTo>
                    <a:lnTo>
                      <a:pt x="234" y="216"/>
                    </a:lnTo>
                    <a:lnTo>
                      <a:pt x="207" y="205"/>
                    </a:lnTo>
                    <a:lnTo>
                      <a:pt x="180" y="192"/>
                    </a:lnTo>
                    <a:lnTo>
                      <a:pt x="156" y="177"/>
                    </a:lnTo>
                    <a:lnTo>
                      <a:pt x="131" y="160"/>
                    </a:lnTo>
                    <a:lnTo>
                      <a:pt x="108" y="142"/>
                    </a:lnTo>
                    <a:lnTo>
                      <a:pt x="86" y="122"/>
                    </a:lnTo>
                    <a:lnTo>
                      <a:pt x="66" y="100"/>
                    </a:lnTo>
                    <a:lnTo>
                      <a:pt x="47" y="78"/>
                    </a:lnTo>
                    <a:lnTo>
                      <a:pt x="30" y="53"/>
                    </a:lnTo>
                    <a:lnTo>
                      <a:pt x="21" y="41"/>
                    </a:lnTo>
                    <a:lnTo>
                      <a:pt x="14" y="28"/>
                    </a:lnTo>
                    <a:lnTo>
                      <a:pt x="8" y="14"/>
                    </a:lnTo>
                    <a:lnTo>
                      <a:pt x="0" y="0"/>
                    </a:lnTo>
                  </a:path>
                </a:pathLst>
              </a:custGeom>
              <a:noFill/>
              <a:ln w="5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90" name="Freeform 209"/>
              <p:cNvSpPr>
                <a:spLocks/>
              </p:cNvSpPr>
              <p:nvPr/>
            </p:nvSpPr>
            <p:spPr bwMode="auto">
              <a:xfrm>
                <a:off x="6462713" y="1708151"/>
                <a:ext cx="46038" cy="69850"/>
              </a:xfrm>
              <a:custGeom>
                <a:avLst/>
                <a:gdLst>
                  <a:gd name="T0" fmla="*/ 1176476472 w 144"/>
                  <a:gd name="T1" fmla="*/ 2147483647 h 220"/>
                  <a:gd name="T2" fmla="*/ 2147483647 w 144"/>
                  <a:gd name="T3" fmla="*/ 2147483647 h 220"/>
                  <a:gd name="T4" fmla="*/ 2147483647 w 144"/>
                  <a:gd name="T5" fmla="*/ 2147483647 h 220"/>
                  <a:gd name="T6" fmla="*/ 2147483647 w 144"/>
                  <a:gd name="T7" fmla="*/ 2147483647 h 220"/>
                  <a:gd name="T8" fmla="*/ 2147483647 w 144"/>
                  <a:gd name="T9" fmla="*/ 2147483647 h 220"/>
                  <a:gd name="T10" fmla="*/ 2147483647 w 144"/>
                  <a:gd name="T11" fmla="*/ 2147483647 h 220"/>
                  <a:gd name="T12" fmla="*/ 2147483647 w 144"/>
                  <a:gd name="T13" fmla="*/ 1856347253 h 220"/>
                  <a:gd name="T14" fmla="*/ 2147483647 w 144"/>
                  <a:gd name="T15" fmla="*/ 1472275440 h 220"/>
                  <a:gd name="T16" fmla="*/ 2147483647 w 144"/>
                  <a:gd name="T17" fmla="*/ 1152215438 h 220"/>
                  <a:gd name="T18" fmla="*/ 2147483647 w 144"/>
                  <a:gd name="T19" fmla="*/ 832155753 h 220"/>
                  <a:gd name="T20" fmla="*/ 2147483647 w 144"/>
                  <a:gd name="T21" fmla="*/ 544152138 h 220"/>
                  <a:gd name="T22" fmla="*/ 2147483647 w 144"/>
                  <a:gd name="T23" fmla="*/ 320060003 h 220"/>
                  <a:gd name="T24" fmla="*/ 2147483647 w 144"/>
                  <a:gd name="T25" fmla="*/ 160080325 h 220"/>
                  <a:gd name="T26" fmla="*/ 2147483647 w 144"/>
                  <a:gd name="T27" fmla="*/ 32056388 h 220"/>
                  <a:gd name="T28" fmla="*/ 2147483647 w 144"/>
                  <a:gd name="T29" fmla="*/ 0 h 220"/>
                  <a:gd name="T30" fmla="*/ 1797320643 w 144"/>
                  <a:gd name="T31" fmla="*/ 32056388 h 220"/>
                  <a:gd name="T32" fmla="*/ 1405127716 w 144"/>
                  <a:gd name="T33" fmla="*/ 160080325 h 220"/>
                  <a:gd name="T34" fmla="*/ 1111059991 w 144"/>
                  <a:gd name="T35" fmla="*/ 320060003 h 220"/>
                  <a:gd name="T36" fmla="*/ 784283546 w 144"/>
                  <a:gd name="T37" fmla="*/ 544152138 h 220"/>
                  <a:gd name="T38" fmla="*/ 294068045 w 144"/>
                  <a:gd name="T39" fmla="*/ 1216227565 h 220"/>
                  <a:gd name="T40" fmla="*/ 0 w 144"/>
                  <a:gd name="T41" fmla="*/ 2080439388 h 220"/>
                  <a:gd name="T42" fmla="*/ 359484526 w 144"/>
                  <a:gd name="T43" fmla="*/ 1792335125 h 220"/>
                  <a:gd name="T44" fmla="*/ 686260971 w 144"/>
                  <a:gd name="T45" fmla="*/ 1280239375 h 220"/>
                  <a:gd name="T46" fmla="*/ 1078351591 w 144"/>
                  <a:gd name="T47" fmla="*/ 960179690 h 220"/>
                  <a:gd name="T48" fmla="*/ 1470544517 w 144"/>
                  <a:gd name="T49" fmla="*/ 800200013 h 220"/>
                  <a:gd name="T50" fmla="*/ 2058782594 w 144"/>
                  <a:gd name="T51" fmla="*/ 832155753 h 220"/>
                  <a:gd name="T52" fmla="*/ 2147483647 w 144"/>
                  <a:gd name="T53" fmla="*/ 1024191500 h 220"/>
                  <a:gd name="T54" fmla="*/ 2147483647 w 144"/>
                  <a:gd name="T55" fmla="*/ 1408263313 h 220"/>
                  <a:gd name="T56" fmla="*/ 2147483647 w 144"/>
                  <a:gd name="T57" fmla="*/ 1952314803 h 220"/>
                  <a:gd name="T58" fmla="*/ 2147483647 w 144"/>
                  <a:gd name="T59" fmla="*/ 2147483647 h 220"/>
                  <a:gd name="T60" fmla="*/ 2147483647 w 144"/>
                  <a:gd name="T61" fmla="*/ 2147483647 h 220"/>
                  <a:gd name="T62" fmla="*/ 2147483647 w 144"/>
                  <a:gd name="T63" fmla="*/ 2147483647 h 220"/>
                  <a:gd name="T64" fmla="*/ 2147483647 w 144"/>
                  <a:gd name="T65" fmla="*/ 2147483647 h 220"/>
                  <a:gd name="T66" fmla="*/ 0 w 144"/>
                  <a:gd name="T67" fmla="*/ 2147483647 h 220"/>
                  <a:gd name="T68" fmla="*/ 2147483647 w 144"/>
                  <a:gd name="T69" fmla="*/ 2147483647 h 220"/>
                  <a:gd name="T70" fmla="*/ 2147483647 w 144"/>
                  <a:gd name="T71" fmla="*/ 2147483647 h 220"/>
                  <a:gd name="T72" fmla="*/ 2147483647 w 144"/>
                  <a:gd name="T73" fmla="*/ 2147483647 h 220"/>
                  <a:gd name="T74" fmla="*/ 2147483647 w 144"/>
                  <a:gd name="T75" fmla="*/ 2147483647 h 220"/>
                  <a:gd name="T76" fmla="*/ 2147483647 w 144"/>
                  <a:gd name="T77" fmla="*/ 2147483647 h 22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44"/>
                  <a:gd name="T118" fmla="*/ 0 h 220"/>
                  <a:gd name="T119" fmla="*/ 144 w 144"/>
                  <a:gd name="T120" fmla="*/ 220 h 22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44" h="220">
                    <a:moveTo>
                      <a:pt x="31" y="194"/>
                    </a:moveTo>
                    <a:lnTo>
                      <a:pt x="36" y="190"/>
                    </a:lnTo>
                    <a:lnTo>
                      <a:pt x="57" y="168"/>
                    </a:lnTo>
                    <a:lnTo>
                      <a:pt x="74" y="151"/>
                    </a:lnTo>
                    <a:lnTo>
                      <a:pt x="86" y="138"/>
                    </a:lnTo>
                    <a:lnTo>
                      <a:pt x="92" y="130"/>
                    </a:lnTo>
                    <a:lnTo>
                      <a:pt x="101" y="122"/>
                    </a:lnTo>
                    <a:lnTo>
                      <a:pt x="107" y="112"/>
                    </a:lnTo>
                    <a:lnTo>
                      <a:pt x="113" y="103"/>
                    </a:lnTo>
                    <a:lnTo>
                      <a:pt x="119" y="92"/>
                    </a:lnTo>
                    <a:lnTo>
                      <a:pt x="122" y="84"/>
                    </a:lnTo>
                    <a:lnTo>
                      <a:pt x="125" y="75"/>
                    </a:lnTo>
                    <a:lnTo>
                      <a:pt x="126" y="66"/>
                    </a:lnTo>
                    <a:lnTo>
                      <a:pt x="127" y="58"/>
                    </a:lnTo>
                    <a:lnTo>
                      <a:pt x="127" y="51"/>
                    </a:lnTo>
                    <a:lnTo>
                      <a:pt x="126" y="46"/>
                    </a:lnTo>
                    <a:lnTo>
                      <a:pt x="125" y="41"/>
                    </a:lnTo>
                    <a:lnTo>
                      <a:pt x="123" y="36"/>
                    </a:lnTo>
                    <a:lnTo>
                      <a:pt x="120" y="30"/>
                    </a:lnTo>
                    <a:lnTo>
                      <a:pt x="118" y="26"/>
                    </a:lnTo>
                    <a:lnTo>
                      <a:pt x="113" y="22"/>
                    </a:lnTo>
                    <a:lnTo>
                      <a:pt x="110" y="17"/>
                    </a:lnTo>
                    <a:lnTo>
                      <a:pt x="106" y="13"/>
                    </a:lnTo>
                    <a:lnTo>
                      <a:pt x="101" y="10"/>
                    </a:lnTo>
                    <a:lnTo>
                      <a:pt x="96" y="8"/>
                    </a:lnTo>
                    <a:lnTo>
                      <a:pt x="91" y="5"/>
                    </a:lnTo>
                    <a:lnTo>
                      <a:pt x="86" y="4"/>
                    </a:lnTo>
                    <a:lnTo>
                      <a:pt x="79" y="1"/>
                    </a:lnTo>
                    <a:lnTo>
                      <a:pt x="74" y="0"/>
                    </a:lnTo>
                    <a:lnTo>
                      <a:pt x="68" y="0"/>
                    </a:lnTo>
                    <a:lnTo>
                      <a:pt x="61" y="0"/>
                    </a:lnTo>
                    <a:lnTo>
                      <a:pt x="55" y="1"/>
                    </a:lnTo>
                    <a:lnTo>
                      <a:pt x="50" y="2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4" y="10"/>
                    </a:lnTo>
                    <a:lnTo>
                      <a:pt x="28" y="13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9" y="38"/>
                    </a:lnTo>
                    <a:lnTo>
                      <a:pt x="4" y="50"/>
                    </a:lnTo>
                    <a:lnTo>
                      <a:pt x="0" y="65"/>
                    </a:lnTo>
                    <a:lnTo>
                      <a:pt x="7" y="66"/>
                    </a:lnTo>
                    <a:lnTo>
                      <a:pt x="11" y="56"/>
                    </a:lnTo>
                    <a:lnTo>
                      <a:pt x="17" y="47"/>
                    </a:lnTo>
                    <a:lnTo>
                      <a:pt x="21" y="40"/>
                    </a:lnTo>
                    <a:lnTo>
                      <a:pt x="26" y="33"/>
                    </a:lnTo>
                    <a:lnTo>
                      <a:pt x="33" y="30"/>
                    </a:lnTo>
                    <a:lnTo>
                      <a:pt x="39" y="27"/>
                    </a:lnTo>
                    <a:lnTo>
                      <a:pt x="45" y="25"/>
                    </a:lnTo>
                    <a:lnTo>
                      <a:pt x="54" y="25"/>
                    </a:lnTo>
                    <a:lnTo>
                      <a:pt x="63" y="26"/>
                    </a:lnTo>
                    <a:lnTo>
                      <a:pt x="73" y="28"/>
                    </a:lnTo>
                    <a:lnTo>
                      <a:pt x="80" y="32"/>
                    </a:lnTo>
                    <a:lnTo>
                      <a:pt x="87" y="38"/>
                    </a:lnTo>
                    <a:lnTo>
                      <a:pt x="92" y="44"/>
                    </a:lnTo>
                    <a:lnTo>
                      <a:pt x="96" y="53"/>
                    </a:lnTo>
                    <a:lnTo>
                      <a:pt x="99" y="61"/>
                    </a:lnTo>
                    <a:lnTo>
                      <a:pt x="100" y="72"/>
                    </a:lnTo>
                    <a:lnTo>
                      <a:pt x="99" y="80"/>
                    </a:lnTo>
                    <a:lnTo>
                      <a:pt x="96" y="90"/>
                    </a:lnTo>
                    <a:lnTo>
                      <a:pt x="93" y="100"/>
                    </a:lnTo>
                    <a:lnTo>
                      <a:pt x="89" y="110"/>
                    </a:lnTo>
                    <a:lnTo>
                      <a:pt x="83" y="121"/>
                    </a:lnTo>
                    <a:lnTo>
                      <a:pt x="76" y="131"/>
                    </a:lnTo>
                    <a:lnTo>
                      <a:pt x="68" y="142"/>
                    </a:lnTo>
                    <a:lnTo>
                      <a:pt x="59" y="152"/>
                    </a:lnTo>
                    <a:lnTo>
                      <a:pt x="0" y="215"/>
                    </a:lnTo>
                    <a:lnTo>
                      <a:pt x="0" y="220"/>
                    </a:lnTo>
                    <a:lnTo>
                      <a:pt x="126" y="220"/>
                    </a:lnTo>
                    <a:lnTo>
                      <a:pt x="144" y="175"/>
                    </a:lnTo>
                    <a:lnTo>
                      <a:pt x="139" y="173"/>
                    </a:lnTo>
                    <a:lnTo>
                      <a:pt x="133" y="182"/>
                    </a:lnTo>
                    <a:lnTo>
                      <a:pt x="127" y="189"/>
                    </a:lnTo>
                    <a:lnTo>
                      <a:pt x="124" y="191"/>
                    </a:lnTo>
                    <a:lnTo>
                      <a:pt x="121" y="193"/>
                    </a:lnTo>
                    <a:lnTo>
                      <a:pt x="118" y="194"/>
                    </a:lnTo>
                    <a:lnTo>
                      <a:pt x="115" y="194"/>
                    </a:lnTo>
                    <a:lnTo>
                      <a:pt x="31" y="194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32" name="Group 224"/>
            <p:cNvGrpSpPr>
              <a:grpSpLocks/>
            </p:cNvGrpSpPr>
            <p:nvPr/>
          </p:nvGrpSpPr>
          <p:grpSpPr bwMode="auto">
            <a:xfrm>
              <a:off x="5341938" y="1768475"/>
              <a:ext cx="3032125" cy="2643188"/>
              <a:chOff x="5734050" y="1671638"/>
              <a:chExt cx="3032125" cy="2643188"/>
            </a:xfrm>
          </p:grpSpPr>
          <p:sp>
            <p:nvSpPr>
              <p:cNvPr id="39077" name="Freeform 177"/>
              <p:cNvSpPr>
                <a:spLocks/>
              </p:cNvSpPr>
              <p:nvPr/>
            </p:nvSpPr>
            <p:spPr bwMode="auto">
              <a:xfrm>
                <a:off x="6802438" y="1671638"/>
                <a:ext cx="1933575" cy="1104900"/>
              </a:xfrm>
              <a:custGeom>
                <a:avLst/>
                <a:gdLst>
                  <a:gd name="T0" fmla="*/ 192099041 w 6089"/>
                  <a:gd name="T1" fmla="*/ 2147483647 h 3481"/>
                  <a:gd name="T2" fmla="*/ 1152795573 w 6089"/>
                  <a:gd name="T3" fmla="*/ 2147483647 h 3481"/>
                  <a:gd name="T4" fmla="*/ 2147483647 w 6089"/>
                  <a:gd name="T5" fmla="*/ 2147483647 h 3481"/>
                  <a:gd name="T6" fmla="*/ 2147483647 w 6089"/>
                  <a:gd name="T7" fmla="*/ 2147483647 h 3481"/>
                  <a:gd name="T8" fmla="*/ 2147483647 w 6089"/>
                  <a:gd name="T9" fmla="*/ 2147483647 h 3481"/>
                  <a:gd name="T10" fmla="*/ 2147483647 w 6089"/>
                  <a:gd name="T11" fmla="*/ 2147483647 h 3481"/>
                  <a:gd name="T12" fmla="*/ 2147483647 w 6089"/>
                  <a:gd name="T13" fmla="*/ 2147483647 h 3481"/>
                  <a:gd name="T14" fmla="*/ 2147483647 w 6089"/>
                  <a:gd name="T15" fmla="*/ 2147483647 h 3481"/>
                  <a:gd name="T16" fmla="*/ 2147483647 w 6089"/>
                  <a:gd name="T17" fmla="*/ 2147483647 h 3481"/>
                  <a:gd name="T18" fmla="*/ 2147483647 w 6089"/>
                  <a:gd name="T19" fmla="*/ 2147483647 h 3481"/>
                  <a:gd name="T20" fmla="*/ 2147483647 w 6089"/>
                  <a:gd name="T21" fmla="*/ 2147483647 h 3481"/>
                  <a:gd name="T22" fmla="*/ 2147483647 w 6089"/>
                  <a:gd name="T23" fmla="*/ 2147483647 h 3481"/>
                  <a:gd name="T24" fmla="*/ 2147483647 w 6089"/>
                  <a:gd name="T25" fmla="*/ 2147483647 h 3481"/>
                  <a:gd name="T26" fmla="*/ 2147483647 w 6089"/>
                  <a:gd name="T27" fmla="*/ 2147483647 h 3481"/>
                  <a:gd name="T28" fmla="*/ 2147483647 w 6089"/>
                  <a:gd name="T29" fmla="*/ 2147483647 h 3481"/>
                  <a:gd name="T30" fmla="*/ 2147483647 w 6089"/>
                  <a:gd name="T31" fmla="*/ 2147483647 h 3481"/>
                  <a:gd name="T32" fmla="*/ 2147483647 w 6089"/>
                  <a:gd name="T33" fmla="*/ 2147483647 h 3481"/>
                  <a:gd name="T34" fmla="*/ 2147483647 w 6089"/>
                  <a:gd name="T35" fmla="*/ 2147483647 h 3481"/>
                  <a:gd name="T36" fmla="*/ 2147483647 w 6089"/>
                  <a:gd name="T37" fmla="*/ 2147483647 h 3481"/>
                  <a:gd name="T38" fmla="*/ 2147483647 w 6089"/>
                  <a:gd name="T39" fmla="*/ 2147483647 h 3481"/>
                  <a:gd name="T40" fmla="*/ 2147483647 w 6089"/>
                  <a:gd name="T41" fmla="*/ 2147483647 h 3481"/>
                  <a:gd name="T42" fmla="*/ 2147483647 w 6089"/>
                  <a:gd name="T43" fmla="*/ 2147483647 h 3481"/>
                  <a:gd name="T44" fmla="*/ 2147483647 w 6089"/>
                  <a:gd name="T45" fmla="*/ 2147483647 h 3481"/>
                  <a:gd name="T46" fmla="*/ 2147483647 w 6089"/>
                  <a:gd name="T47" fmla="*/ 2147483647 h 3481"/>
                  <a:gd name="T48" fmla="*/ 2147483647 w 6089"/>
                  <a:gd name="T49" fmla="*/ 2147483647 h 3481"/>
                  <a:gd name="T50" fmla="*/ 2147483647 w 6089"/>
                  <a:gd name="T51" fmla="*/ 2147483647 h 3481"/>
                  <a:gd name="T52" fmla="*/ 2147483647 w 6089"/>
                  <a:gd name="T53" fmla="*/ 2147483647 h 3481"/>
                  <a:gd name="T54" fmla="*/ 2147483647 w 6089"/>
                  <a:gd name="T55" fmla="*/ 2147483647 h 3481"/>
                  <a:gd name="T56" fmla="*/ 2147483647 w 6089"/>
                  <a:gd name="T57" fmla="*/ 2147483647 h 3481"/>
                  <a:gd name="T58" fmla="*/ 2147483647 w 6089"/>
                  <a:gd name="T59" fmla="*/ 2147483647 h 3481"/>
                  <a:gd name="T60" fmla="*/ 2147483647 w 6089"/>
                  <a:gd name="T61" fmla="*/ 2147483647 h 3481"/>
                  <a:gd name="T62" fmla="*/ 2147483647 w 6089"/>
                  <a:gd name="T63" fmla="*/ 2147483647 h 348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6089"/>
                  <a:gd name="T97" fmla="*/ 0 h 3481"/>
                  <a:gd name="T98" fmla="*/ 6089 w 6089"/>
                  <a:gd name="T99" fmla="*/ 3481 h 3481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6089" h="3481">
                    <a:moveTo>
                      <a:pt x="0" y="0"/>
                    </a:moveTo>
                    <a:lnTo>
                      <a:pt x="6" y="85"/>
                    </a:lnTo>
                    <a:lnTo>
                      <a:pt x="19" y="168"/>
                    </a:lnTo>
                    <a:lnTo>
                      <a:pt x="36" y="247"/>
                    </a:lnTo>
                    <a:lnTo>
                      <a:pt x="59" y="324"/>
                    </a:lnTo>
                    <a:lnTo>
                      <a:pt x="88" y="400"/>
                    </a:lnTo>
                    <a:lnTo>
                      <a:pt x="122" y="472"/>
                    </a:lnTo>
                    <a:lnTo>
                      <a:pt x="162" y="541"/>
                    </a:lnTo>
                    <a:lnTo>
                      <a:pt x="206" y="610"/>
                    </a:lnTo>
                    <a:lnTo>
                      <a:pt x="258" y="675"/>
                    </a:lnTo>
                    <a:lnTo>
                      <a:pt x="314" y="737"/>
                    </a:lnTo>
                    <a:lnTo>
                      <a:pt x="376" y="797"/>
                    </a:lnTo>
                    <a:lnTo>
                      <a:pt x="443" y="856"/>
                    </a:lnTo>
                    <a:lnTo>
                      <a:pt x="515" y="911"/>
                    </a:lnTo>
                    <a:lnTo>
                      <a:pt x="594" y="963"/>
                    </a:lnTo>
                    <a:lnTo>
                      <a:pt x="678" y="1014"/>
                    </a:lnTo>
                    <a:lnTo>
                      <a:pt x="768" y="1062"/>
                    </a:lnTo>
                    <a:lnTo>
                      <a:pt x="863" y="1107"/>
                    </a:lnTo>
                    <a:lnTo>
                      <a:pt x="964" y="1151"/>
                    </a:lnTo>
                    <a:lnTo>
                      <a:pt x="1069" y="1191"/>
                    </a:lnTo>
                    <a:lnTo>
                      <a:pt x="1181" y="1229"/>
                    </a:lnTo>
                    <a:lnTo>
                      <a:pt x="1298" y="1265"/>
                    </a:lnTo>
                    <a:lnTo>
                      <a:pt x="1421" y="1298"/>
                    </a:lnTo>
                    <a:lnTo>
                      <a:pt x="1549" y="1328"/>
                    </a:lnTo>
                    <a:lnTo>
                      <a:pt x="1683" y="1357"/>
                    </a:lnTo>
                    <a:lnTo>
                      <a:pt x="1822" y="1383"/>
                    </a:lnTo>
                    <a:lnTo>
                      <a:pt x="1967" y="1406"/>
                    </a:lnTo>
                    <a:lnTo>
                      <a:pt x="2117" y="1428"/>
                    </a:lnTo>
                    <a:lnTo>
                      <a:pt x="2274" y="1446"/>
                    </a:lnTo>
                    <a:lnTo>
                      <a:pt x="2436" y="1462"/>
                    </a:lnTo>
                    <a:lnTo>
                      <a:pt x="2602" y="1475"/>
                    </a:lnTo>
                    <a:lnTo>
                      <a:pt x="2774" y="1487"/>
                    </a:lnTo>
                    <a:lnTo>
                      <a:pt x="2953" y="1496"/>
                    </a:lnTo>
                    <a:lnTo>
                      <a:pt x="3149" y="1512"/>
                    </a:lnTo>
                    <a:lnTo>
                      <a:pt x="3339" y="1532"/>
                    </a:lnTo>
                    <a:lnTo>
                      <a:pt x="3522" y="1554"/>
                    </a:lnTo>
                    <a:lnTo>
                      <a:pt x="3699" y="1580"/>
                    </a:lnTo>
                    <a:lnTo>
                      <a:pt x="3869" y="1607"/>
                    </a:lnTo>
                    <a:lnTo>
                      <a:pt x="4034" y="1639"/>
                    </a:lnTo>
                    <a:lnTo>
                      <a:pt x="4192" y="1674"/>
                    </a:lnTo>
                    <a:lnTo>
                      <a:pt x="4343" y="1710"/>
                    </a:lnTo>
                    <a:lnTo>
                      <a:pt x="4489" y="1750"/>
                    </a:lnTo>
                    <a:lnTo>
                      <a:pt x="4629" y="1793"/>
                    </a:lnTo>
                    <a:lnTo>
                      <a:pt x="4761" y="1840"/>
                    </a:lnTo>
                    <a:lnTo>
                      <a:pt x="4887" y="1888"/>
                    </a:lnTo>
                    <a:lnTo>
                      <a:pt x="5008" y="1940"/>
                    </a:lnTo>
                    <a:lnTo>
                      <a:pt x="5122" y="1994"/>
                    </a:lnTo>
                    <a:lnTo>
                      <a:pt x="5229" y="2052"/>
                    </a:lnTo>
                    <a:lnTo>
                      <a:pt x="5330" y="2112"/>
                    </a:lnTo>
                    <a:lnTo>
                      <a:pt x="5425" y="2176"/>
                    </a:lnTo>
                    <a:lnTo>
                      <a:pt x="5514" y="2242"/>
                    </a:lnTo>
                    <a:lnTo>
                      <a:pt x="5596" y="2311"/>
                    </a:lnTo>
                    <a:lnTo>
                      <a:pt x="5671" y="2384"/>
                    </a:lnTo>
                    <a:lnTo>
                      <a:pt x="5741" y="2459"/>
                    </a:lnTo>
                    <a:lnTo>
                      <a:pt x="5804" y="2537"/>
                    </a:lnTo>
                    <a:lnTo>
                      <a:pt x="5861" y="2619"/>
                    </a:lnTo>
                    <a:lnTo>
                      <a:pt x="5912" y="2702"/>
                    </a:lnTo>
                    <a:lnTo>
                      <a:pt x="5956" y="2790"/>
                    </a:lnTo>
                    <a:lnTo>
                      <a:pt x="5994" y="2879"/>
                    </a:lnTo>
                    <a:lnTo>
                      <a:pt x="6026" y="2973"/>
                    </a:lnTo>
                    <a:lnTo>
                      <a:pt x="6050" y="3069"/>
                    </a:lnTo>
                    <a:lnTo>
                      <a:pt x="6070" y="3167"/>
                    </a:lnTo>
                    <a:lnTo>
                      <a:pt x="6082" y="3269"/>
                    </a:lnTo>
                    <a:lnTo>
                      <a:pt x="6089" y="3373"/>
                    </a:lnTo>
                    <a:lnTo>
                      <a:pt x="6089" y="3481"/>
                    </a:lnTo>
                  </a:path>
                </a:pathLst>
              </a:custGeom>
              <a:noFill/>
              <a:ln w="5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9078" name="Group 259293"/>
              <p:cNvGrpSpPr>
                <a:grpSpLocks/>
              </p:cNvGrpSpPr>
              <p:nvPr/>
            </p:nvGrpSpPr>
            <p:grpSpPr bwMode="auto">
              <a:xfrm>
                <a:off x="5734050" y="1671638"/>
                <a:ext cx="3032125" cy="2643188"/>
                <a:chOff x="5734050" y="1671638"/>
                <a:chExt cx="3032125" cy="2643188"/>
              </a:xfrm>
            </p:grpSpPr>
            <p:sp>
              <p:nvSpPr>
                <p:cNvPr id="39079" name="Line 125"/>
                <p:cNvSpPr>
                  <a:spLocks noChangeShapeType="1"/>
                </p:cNvSpPr>
                <p:nvPr/>
              </p:nvSpPr>
              <p:spPr bwMode="auto">
                <a:xfrm flipH="1">
                  <a:off x="5759450" y="1671638"/>
                  <a:ext cx="1042988" cy="2597150"/>
                </a:xfrm>
                <a:prstGeom prst="line">
                  <a:avLst/>
                </a:prstGeom>
                <a:noFill/>
                <a:ln w="5">
                  <a:solidFill>
                    <a:srgbClr val="373435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80" name="Freeform 126"/>
                <p:cNvSpPr>
                  <a:spLocks/>
                </p:cNvSpPr>
                <p:nvPr/>
              </p:nvSpPr>
              <p:spPr bwMode="auto">
                <a:xfrm>
                  <a:off x="5734050" y="4252913"/>
                  <a:ext cx="55563" cy="61913"/>
                </a:xfrm>
                <a:custGeom>
                  <a:avLst/>
                  <a:gdLst>
                    <a:gd name="T0" fmla="*/ 2147483647 w 176"/>
                    <a:gd name="T1" fmla="*/ 2147483647 h 196"/>
                    <a:gd name="T2" fmla="*/ 755167467 w 176"/>
                    <a:gd name="T3" fmla="*/ 2147483647 h 196"/>
                    <a:gd name="T4" fmla="*/ 0 w 176"/>
                    <a:gd name="T5" fmla="*/ 0 h 196"/>
                    <a:gd name="T6" fmla="*/ 2147483647 w 176"/>
                    <a:gd name="T7" fmla="*/ 2147483647 h 19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6"/>
                    <a:gd name="T13" fmla="*/ 0 h 196"/>
                    <a:gd name="T14" fmla="*/ 176 w 176"/>
                    <a:gd name="T15" fmla="*/ 196 h 19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6" h="196">
                      <a:moveTo>
                        <a:pt x="176" y="71"/>
                      </a:moveTo>
                      <a:lnTo>
                        <a:pt x="24" y="196"/>
                      </a:lnTo>
                      <a:lnTo>
                        <a:pt x="0" y="0"/>
                      </a:lnTo>
                      <a:lnTo>
                        <a:pt x="176" y="71"/>
                      </a:lnTo>
                      <a:close/>
                    </a:path>
                  </a:pathLst>
                </a:custGeom>
                <a:solidFill>
                  <a:srgbClr val="3734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81" name="Line 173"/>
                <p:cNvSpPr>
                  <a:spLocks noChangeShapeType="1"/>
                </p:cNvSpPr>
                <p:nvPr/>
              </p:nvSpPr>
              <p:spPr bwMode="auto">
                <a:xfrm>
                  <a:off x="8736013" y="2773363"/>
                  <a:ext cx="0" cy="1303338"/>
                </a:xfrm>
                <a:prstGeom prst="line">
                  <a:avLst/>
                </a:prstGeom>
                <a:noFill/>
                <a:ln w="5">
                  <a:solidFill>
                    <a:srgbClr val="373435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82" name="Freeform 174"/>
                <p:cNvSpPr>
                  <a:spLocks/>
                </p:cNvSpPr>
                <p:nvPr/>
              </p:nvSpPr>
              <p:spPr bwMode="auto">
                <a:xfrm>
                  <a:off x="8705850" y="4071938"/>
                  <a:ext cx="60325" cy="55563"/>
                </a:xfrm>
                <a:custGeom>
                  <a:avLst/>
                  <a:gdLst>
                    <a:gd name="T0" fmla="*/ 2147483647 w 190"/>
                    <a:gd name="T1" fmla="*/ 0 h 172"/>
                    <a:gd name="T2" fmla="*/ 2147483647 w 190"/>
                    <a:gd name="T3" fmla="*/ 2147483647 h 172"/>
                    <a:gd name="T4" fmla="*/ 0 w 190"/>
                    <a:gd name="T5" fmla="*/ 0 h 172"/>
                    <a:gd name="T6" fmla="*/ 2147483647 w 190"/>
                    <a:gd name="T7" fmla="*/ 0 h 17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90"/>
                    <a:gd name="T13" fmla="*/ 0 h 172"/>
                    <a:gd name="T14" fmla="*/ 190 w 190"/>
                    <a:gd name="T15" fmla="*/ 172 h 17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90" h="172">
                      <a:moveTo>
                        <a:pt x="190" y="0"/>
                      </a:moveTo>
                      <a:lnTo>
                        <a:pt x="95" y="172"/>
                      </a:lnTo>
                      <a:lnTo>
                        <a:pt x="0" y="0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solidFill>
                  <a:srgbClr val="3734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83" name="Freeform 181"/>
                <p:cNvSpPr>
                  <a:spLocks/>
                </p:cNvSpPr>
                <p:nvPr/>
              </p:nvSpPr>
              <p:spPr bwMode="auto">
                <a:xfrm>
                  <a:off x="6740525" y="1822451"/>
                  <a:ext cx="104775" cy="14288"/>
                </a:xfrm>
                <a:custGeom>
                  <a:avLst/>
                  <a:gdLst>
                    <a:gd name="T0" fmla="*/ 2147483647 w 332"/>
                    <a:gd name="T1" fmla="*/ 890295671 h 44"/>
                    <a:gd name="T2" fmla="*/ 2147483647 w 332"/>
                    <a:gd name="T3" fmla="*/ 1027272454 h 44"/>
                    <a:gd name="T4" fmla="*/ 2147483647 w 332"/>
                    <a:gd name="T5" fmla="*/ 1164249237 h 44"/>
                    <a:gd name="T6" fmla="*/ 2147483647 w 332"/>
                    <a:gd name="T7" fmla="*/ 1301226020 h 44"/>
                    <a:gd name="T8" fmla="*/ 2147483647 w 332"/>
                    <a:gd name="T9" fmla="*/ 1369661643 h 44"/>
                    <a:gd name="T10" fmla="*/ 2147483647 w 332"/>
                    <a:gd name="T11" fmla="*/ 1438202478 h 44"/>
                    <a:gd name="T12" fmla="*/ 2147483647 w 332"/>
                    <a:gd name="T13" fmla="*/ 1472367684 h 44"/>
                    <a:gd name="T14" fmla="*/ 2147483647 w 332"/>
                    <a:gd name="T15" fmla="*/ 1506638101 h 44"/>
                    <a:gd name="T16" fmla="*/ 2147483647 w 332"/>
                    <a:gd name="T17" fmla="*/ 1506638101 h 44"/>
                    <a:gd name="T18" fmla="*/ 2147483647 w 332"/>
                    <a:gd name="T19" fmla="*/ 1506638101 h 44"/>
                    <a:gd name="T20" fmla="*/ 2147483647 w 332"/>
                    <a:gd name="T21" fmla="*/ 1438202478 h 44"/>
                    <a:gd name="T22" fmla="*/ 2147483647 w 332"/>
                    <a:gd name="T23" fmla="*/ 1335390901 h 44"/>
                    <a:gd name="T24" fmla="*/ 2147483647 w 332"/>
                    <a:gd name="T25" fmla="*/ 1129978495 h 44"/>
                    <a:gd name="T26" fmla="*/ 2147483647 w 332"/>
                    <a:gd name="T27" fmla="*/ 924566413 h 44"/>
                    <a:gd name="T28" fmla="*/ 1540142953 w 332"/>
                    <a:gd name="T29" fmla="*/ 684883590 h 44"/>
                    <a:gd name="T30" fmla="*/ 754335502 w 332"/>
                    <a:gd name="T31" fmla="*/ 342388864 h 44"/>
                    <a:gd name="T32" fmla="*/ 0 w 332"/>
                    <a:gd name="T33" fmla="*/ 0 h 4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332"/>
                    <a:gd name="T52" fmla="*/ 0 h 44"/>
                    <a:gd name="T53" fmla="*/ 332 w 332"/>
                    <a:gd name="T54" fmla="*/ 44 h 44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332" h="44">
                      <a:moveTo>
                        <a:pt x="332" y="26"/>
                      </a:moveTo>
                      <a:lnTo>
                        <a:pt x="316" y="30"/>
                      </a:lnTo>
                      <a:lnTo>
                        <a:pt x="300" y="34"/>
                      </a:lnTo>
                      <a:lnTo>
                        <a:pt x="283" y="38"/>
                      </a:lnTo>
                      <a:lnTo>
                        <a:pt x="267" y="40"/>
                      </a:lnTo>
                      <a:lnTo>
                        <a:pt x="251" y="42"/>
                      </a:lnTo>
                      <a:lnTo>
                        <a:pt x="234" y="43"/>
                      </a:lnTo>
                      <a:lnTo>
                        <a:pt x="217" y="44"/>
                      </a:lnTo>
                      <a:lnTo>
                        <a:pt x="201" y="44"/>
                      </a:lnTo>
                      <a:lnTo>
                        <a:pt x="175" y="44"/>
                      </a:lnTo>
                      <a:lnTo>
                        <a:pt x="149" y="42"/>
                      </a:lnTo>
                      <a:lnTo>
                        <a:pt x="123" y="39"/>
                      </a:lnTo>
                      <a:lnTo>
                        <a:pt x="98" y="33"/>
                      </a:lnTo>
                      <a:lnTo>
                        <a:pt x="73" y="27"/>
                      </a:lnTo>
                      <a:lnTo>
                        <a:pt x="49" y="20"/>
                      </a:lnTo>
                      <a:lnTo>
                        <a:pt x="24" y="1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5">
                  <a:solidFill>
                    <a:srgbClr val="37343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84" name="Freeform 211"/>
                <p:cNvSpPr>
                  <a:spLocks/>
                </p:cNvSpPr>
                <p:nvPr/>
              </p:nvSpPr>
              <p:spPr bwMode="auto">
                <a:xfrm>
                  <a:off x="6770688" y="1766888"/>
                  <a:ext cx="39688" cy="69850"/>
                </a:xfrm>
                <a:custGeom>
                  <a:avLst/>
                  <a:gdLst>
                    <a:gd name="T0" fmla="*/ 2147483647 w 125"/>
                    <a:gd name="T1" fmla="*/ 2147483647 h 222"/>
                    <a:gd name="T2" fmla="*/ 2147483647 w 125"/>
                    <a:gd name="T3" fmla="*/ 2147483647 h 222"/>
                    <a:gd name="T4" fmla="*/ 2147483647 w 125"/>
                    <a:gd name="T5" fmla="*/ 1900070712 h 222"/>
                    <a:gd name="T6" fmla="*/ 2147483647 w 125"/>
                    <a:gd name="T7" fmla="*/ 1557438213 h 222"/>
                    <a:gd name="T8" fmla="*/ 2147483647 w 125"/>
                    <a:gd name="T9" fmla="*/ 1059081747 h 222"/>
                    <a:gd name="T10" fmla="*/ 2147483647 w 125"/>
                    <a:gd name="T11" fmla="*/ 560725280 h 222"/>
                    <a:gd name="T12" fmla="*/ 2147483647 w 125"/>
                    <a:gd name="T13" fmla="*/ 186908532 h 222"/>
                    <a:gd name="T14" fmla="*/ 2147483647 w 125"/>
                    <a:gd name="T15" fmla="*/ 31184249 h 222"/>
                    <a:gd name="T16" fmla="*/ 1696410219 w 125"/>
                    <a:gd name="T17" fmla="*/ 31184249 h 222"/>
                    <a:gd name="T18" fmla="*/ 1088230990 w 125"/>
                    <a:gd name="T19" fmla="*/ 217993669 h 222"/>
                    <a:gd name="T20" fmla="*/ 544165978 w 125"/>
                    <a:gd name="T21" fmla="*/ 622994982 h 222"/>
                    <a:gd name="T22" fmla="*/ 160084247 w 125"/>
                    <a:gd name="T23" fmla="*/ 1245990278 h 222"/>
                    <a:gd name="T24" fmla="*/ 160084247 w 125"/>
                    <a:gd name="T25" fmla="*/ 1682076728 h 222"/>
                    <a:gd name="T26" fmla="*/ 512108552 w 125"/>
                    <a:gd name="T27" fmla="*/ 1183621465 h 222"/>
                    <a:gd name="T28" fmla="*/ 864233823 w 125"/>
                    <a:gd name="T29" fmla="*/ 840988966 h 222"/>
                    <a:gd name="T30" fmla="*/ 1248315237 w 125"/>
                    <a:gd name="T31" fmla="*/ 654080434 h 222"/>
                    <a:gd name="T32" fmla="*/ 1696410219 w 125"/>
                    <a:gd name="T33" fmla="*/ 591810732 h 222"/>
                    <a:gd name="T34" fmla="*/ 2147483647 w 125"/>
                    <a:gd name="T35" fmla="*/ 654080434 h 222"/>
                    <a:gd name="T36" fmla="*/ 2147483647 w 125"/>
                    <a:gd name="T37" fmla="*/ 872173215 h 222"/>
                    <a:gd name="T38" fmla="*/ 2147483647 w 125"/>
                    <a:gd name="T39" fmla="*/ 1214805714 h 222"/>
                    <a:gd name="T40" fmla="*/ 2147483647 w 125"/>
                    <a:gd name="T41" fmla="*/ 1682076728 h 222"/>
                    <a:gd name="T42" fmla="*/ 2147483647 w 125"/>
                    <a:gd name="T43" fmla="*/ 2147483647 h 222"/>
                    <a:gd name="T44" fmla="*/ 2147483647 w 125"/>
                    <a:gd name="T45" fmla="*/ 2147483647 h 222"/>
                    <a:gd name="T46" fmla="*/ 1824437357 w 125"/>
                    <a:gd name="T47" fmla="*/ 2147483647 h 222"/>
                    <a:gd name="T48" fmla="*/ 1120288099 w 125"/>
                    <a:gd name="T49" fmla="*/ 2147483647 h 222"/>
                    <a:gd name="T50" fmla="*/ 1216258128 w 125"/>
                    <a:gd name="T51" fmla="*/ 2147483647 h 222"/>
                    <a:gd name="T52" fmla="*/ 1728366679 w 125"/>
                    <a:gd name="T53" fmla="*/ 2147483647 h 222"/>
                    <a:gd name="T54" fmla="*/ 2147483647 w 125"/>
                    <a:gd name="T55" fmla="*/ 2147483647 h 222"/>
                    <a:gd name="T56" fmla="*/ 2147483647 w 125"/>
                    <a:gd name="T57" fmla="*/ 2147483647 h 222"/>
                    <a:gd name="T58" fmla="*/ 2147483647 w 125"/>
                    <a:gd name="T59" fmla="*/ 2147483647 h 222"/>
                    <a:gd name="T60" fmla="*/ 2147483647 w 125"/>
                    <a:gd name="T61" fmla="*/ 2147483647 h 222"/>
                    <a:gd name="T62" fmla="*/ 2147483647 w 125"/>
                    <a:gd name="T63" fmla="*/ 2147483647 h 222"/>
                    <a:gd name="T64" fmla="*/ 2147483647 w 125"/>
                    <a:gd name="T65" fmla="*/ 2147483647 h 222"/>
                    <a:gd name="T66" fmla="*/ 2147483647 w 125"/>
                    <a:gd name="T67" fmla="*/ 2147483647 h 222"/>
                    <a:gd name="T68" fmla="*/ 2147483647 w 125"/>
                    <a:gd name="T69" fmla="*/ 2147483647 h 222"/>
                    <a:gd name="T70" fmla="*/ 2147483647 w 125"/>
                    <a:gd name="T71" fmla="*/ 2147483647 h 222"/>
                    <a:gd name="T72" fmla="*/ 1760423788 w 125"/>
                    <a:gd name="T73" fmla="*/ 2147483647 h 222"/>
                    <a:gd name="T74" fmla="*/ 1472312404 w 125"/>
                    <a:gd name="T75" fmla="*/ 2147483647 h 222"/>
                    <a:gd name="T76" fmla="*/ 736206685 w 125"/>
                    <a:gd name="T77" fmla="*/ 2147483647 h 222"/>
                    <a:gd name="T78" fmla="*/ 384081414 w 125"/>
                    <a:gd name="T79" fmla="*/ 2147483647 h 222"/>
                    <a:gd name="T80" fmla="*/ 96070678 w 125"/>
                    <a:gd name="T81" fmla="*/ 2147483647 h 222"/>
                    <a:gd name="T82" fmla="*/ 0 w 125"/>
                    <a:gd name="T83" fmla="*/ 2147483647 h 222"/>
                    <a:gd name="T84" fmla="*/ 64013569 w 125"/>
                    <a:gd name="T85" fmla="*/ 2147483647 h 222"/>
                    <a:gd name="T86" fmla="*/ 288111385 w 125"/>
                    <a:gd name="T87" fmla="*/ 2147483647 h 222"/>
                    <a:gd name="T88" fmla="*/ 704149259 w 125"/>
                    <a:gd name="T89" fmla="*/ 2147483647 h 222"/>
                    <a:gd name="T90" fmla="*/ 1216258128 w 125"/>
                    <a:gd name="T91" fmla="*/ 2147483647 h 222"/>
                    <a:gd name="T92" fmla="*/ 1888450926 w 125"/>
                    <a:gd name="T93" fmla="*/ 2147483647 h 222"/>
                    <a:gd name="T94" fmla="*/ 2147483647 w 125"/>
                    <a:gd name="T95" fmla="*/ 2147483647 h 222"/>
                    <a:gd name="T96" fmla="*/ 2147483647 w 125"/>
                    <a:gd name="T97" fmla="*/ 2147483647 h 222"/>
                    <a:gd name="T98" fmla="*/ 2147483647 w 125"/>
                    <a:gd name="T99" fmla="*/ 2147483647 h 222"/>
                    <a:gd name="T100" fmla="*/ 2147483647 w 125"/>
                    <a:gd name="T101" fmla="*/ 2147483647 h 222"/>
                    <a:gd name="T102" fmla="*/ 2147483647 w 125"/>
                    <a:gd name="T103" fmla="*/ 2147483647 h 222"/>
                    <a:gd name="T104" fmla="*/ 2147483647 w 125"/>
                    <a:gd name="T105" fmla="*/ 2147483647 h 222"/>
                    <a:gd name="T106" fmla="*/ 2147483647 w 125"/>
                    <a:gd name="T107" fmla="*/ 2147483647 h 222"/>
                    <a:gd name="T108" fmla="*/ 2147483647 w 125"/>
                    <a:gd name="T109" fmla="*/ 2147483647 h 222"/>
                    <a:gd name="T110" fmla="*/ 2147483647 w 125"/>
                    <a:gd name="T111" fmla="*/ 2147483647 h 222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125"/>
                    <a:gd name="T169" fmla="*/ 0 h 222"/>
                    <a:gd name="T170" fmla="*/ 125 w 125"/>
                    <a:gd name="T171" fmla="*/ 222 h 222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125" h="222">
                      <a:moveTo>
                        <a:pt x="84" y="88"/>
                      </a:moveTo>
                      <a:lnTo>
                        <a:pt x="91" y="83"/>
                      </a:lnTo>
                      <a:lnTo>
                        <a:pt x="98" y="78"/>
                      </a:lnTo>
                      <a:lnTo>
                        <a:pt x="103" y="73"/>
                      </a:lnTo>
                      <a:lnTo>
                        <a:pt x="107" y="68"/>
                      </a:lnTo>
                      <a:lnTo>
                        <a:pt x="110" y="61"/>
                      </a:lnTo>
                      <a:lnTo>
                        <a:pt x="113" y="56"/>
                      </a:lnTo>
                      <a:lnTo>
                        <a:pt x="114" y="50"/>
                      </a:lnTo>
                      <a:lnTo>
                        <a:pt x="115" y="43"/>
                      </a:lnTo>
                      <a:lnTo>
                        <a:pt x="114" y="34"/>
                      </a:lnTo>
                      <a:lnTo>
                        <a:pt x="110" y="25"/>
                      </a:lnTo>
                      <a:lnTo>
                        <a:pt x="106" y="18"/>
                      </a:lnTo>
                      <a:lnTo>
                        <a:pt x="101" y="11"/>
                      </a:lnTo>
                      <a:lnTo>
                        <a:pt x="93" y="6"/>
                      </a:lnTo>
                      <a:lnTo>
                        <a:pt x="85" y="3"/>
                      </a:lnTo>
                      <a:lnTo>
                        <a:pt x="75" y="1"/>
                      </a:lnTo>
                      <a:lnTo>
                        <a:pt x="65" y="0"/>
                      </a:lnTo>
                      <a:lnTo>
                        <a:pt x="53" y="1"/>
                      </a:lnTo>
                      <a:lnTo>
                        <a:pt x="42" y="3"/>
                      </a:lnTo>
                      <a:lnTo>
                        <a:pt x="34" y="7"/>
                      </a:lnTo>
                      <a:lnTo>
                        <a:pt x="24" y="12"/>
                      </a:lnTo>
                      <a:lnTo>
                        <a:pt x="17" y="20"/>
                      </a:lnTo>
                      <a:lnTo>
                        <a:pt x="10" y="29"/>
                      </a:lnTo>
                      <a:lnTo>
                        <a:pt x="5" y="40"/>
                      </a:lnTo>
                      <a:lnTo>
                        <a:pt x="1" y="52"/>
                      </a:lnTo>
                      <a:lnTo>
                        <a:pt x="5" y="54"/>
                      </a:lnTo>
                      <a:lnTo>
                        <a:pt x="10" y="45"/>
                      </a:lnTo>
                      <a:lnTo>
                        <a:pt x="16" y="38"/>
                      </a:lnTo>
                      <a:lnTo>
                        <a:pt x="21" y="31"/>
                      </a:lnTo>
                      <a:lnTo>
                        <a:pt x="27" y="27"/>
                      </a:lnTo>
                      <a:lnTo>
                        <a:pt x="33" y="23"/>
                      </a:lnTo>
                      <a:lnTo>
                        <a:pt x="39" y="21"/>
                      </a:lnTo>
                      <a:lnTo>
                        <a:pt x="47" y="19"/>
                      </a:lnTo>
                      <a:lnTo>
                        <a:pt x="53" y="19"/>
                      </a:lnTo>
                      <a:lnTo>
                        <a:pt x="61" y="20"/>
                      </a:lnTo>
                      <a:lnTo>
                        <a:pt x="68" y="21"/>
                      </a:lnTo>
                      <a:lnTo>
                        <a:pt x="74" y="24"/>
                      </a:lnTo>
                      <a:lnTo>
                        <a:pt x="79" y="28"/>
                      </a:lnTo>
                      <a:lnTo>
                        <a:pt x="83" y="34"/>
                      </a:lnTo>
                      <a:lnTo>
                        <a:pt x="86" y="39"/>
                      </a:lnTo>
                      <a:lnTo>
                        <a:pt x="88" y="46"/>
                      </a:lnTo>
                      <a:lnTo>
                        <a:pt x="88" y="54"/>
                      </a:lnTo>
                      <a:lnTo>
                        <a:pt x="87" y="62"/>
                      </a:lnTo>
                      <a:lnTo>
                        <a:pt x="85" y="71"/>
                      </a:lnTo>
                      <a:lnTo>
                        <a:pt x="81" y="78"/>
                      </a:lnTo>
                      <a:lnTo>
                        <a:pt x="74" y="86"/>
                      </a:lnTo>
                      <a:lnTo>
                        <a:pt x="67" y="92"/>
                      </a:lnTo>
                      <a:lnTo>
                        <a:pt x="57" y="99"/>
                      </a:lnTo>
                      <a:lnTo>
                        <a:pt x="47" y="103"/>
                      </a:lnTo>
                      <a:lnTo>
                        <a:pt x="35" y="107"/>
                      </a:lnTo>
                      <a:lnTo>
                        <a:pt x="35" y="111"/>
                      </a:lnTo>
                      <a:lnTo>
                        <a:pt x="38" y="111"/>
                      </a:lnTo>
                      <a:lnTo>
                        <a:pt x="41" y="111"/>
                      </a:lnTo>
                      <a:lnTo>
                        <a:pt x="54" y="111"/>
                      </a:lnTo>
                      <a:lnTo>
                        <a:pt x="65" y="113"/>
                      </a:lnTo>
                      <a:lnTo>
                        <a:pt x="73" y="117"/>
                      </a:lnTo>
                      <a:lnTo>
                        <a:pt x="82" y="121"/>
                      </a:lnTo>
                      <a:lnTo>
                        <a:pt x="86" y="124"/>
                      </a:lnTo>
                      <a:lnTo>
                        <a:pt x="89" y="128"/>
                      </a:lnTo>
                      <a:lnTo>
                        <a:pt x="93" y="133"/>
                      </a:lnTo>
                      <a:lnTo>
                        <a:pt x="97" y="138"/>
                      </a:lnTo>
                      <a:lnTo>
                        <a:pt x="99" y="144"/>
                      </a:lnTo>
                      <a:lnTo>
                        <a:pt x="101" y="151"/>
                      </a:lnTo>
                      <a:lnTo>
                        <a:pt x="102" y="156"/>
                      </a:lnTo>
                      <a:lnTo>
                        <a:pt x="102" y="162"/>
                      </a:lnTo>
                      <a:lnTo>
                        <a:pt x="101" y="172"/>
                      </a:lnTo>
                      <a:lnTo>
                        <a:pt x="99" y="182"/>
                      </a:lnTo>
                      <a:lnTo>
                        <a:pt x="95" y="190"/>
                      </a:lnTo>
                      <a:lnTo>
                        <a:pt x="89" y="197"/>
                      </a:lnTo>
                      <a:lnTo>
                        <a:pt x="84" y="203"/>
                      </a:lnTo>
                      <a:lnTo>
                        <a:pt x="76" y="207"/>
                      </a:lnTo>
                      <a:lnTo>
                        <a:pt x="69" y="210"/>
                      </a:lnTo>
                      <a:lnTo>
                        <a:pt x="60" y="211"/>
                      </a:lnTo>
                      <a:lnTo>
                        <a:pt x="55" y="210"/>
                      </a:lnTo>
                      <a:lnTo>
                        <a:pt x="51" y="209"/>
                      </a:lnTo>
                      <a:lnTo>
                        <a:pt x="46" y="208"/>
                      </a:lnTo>
                      <a:lnTo>
                        <a:pt x="42" y="206"/>
                      </a:lnTo>
                      <a:lnTo>
                        <a:pt x="23" y="195"/>
                      </a:lnTo>
                      <a:lnTo>
                        <a:pt x="18" y="193"/>
                      </a:lnTo>
                      <a:lnTo>
                        <a:pt x="12" y="192"/>
                      </a:lnTo>
                      <a:lnTo>
                        <a:pt x="7" y="193"/>
                      </a:lnTo>
                      <a:lnTo>
                        <a:pt x="3" y="195"/>
                      </a:lnTo>
                      <a:lnTo>
                        <a:pt x="1" y="200"/>
                      </a:lnTo>
                      <a:lnTo>
                        <a:pt x="0" y="204"/>
                      </a:lnTo>
                      <a:lnTo>
                        <a:pt x="0" y="208"/>
                      </a:lnTo>
                      <a:lnTo>
                        <a:pt x="2" y="211"/>
                      </a:lnTo>
                      <a:lnTo>
                        <a:pt x="5" y="215"/>
                      </a:lnTo>
                      <a:lnTo>
                        <a:pt x="9" y="218"/>
                      </a:lnTo>
                      <a:lnTo>
                        <a:pt x="16" y="220"/>
                      </a:lnTo>
                      <a:lnTo>
                        <a:pt x="22" y="221"/>
                      </a:lnTo>
                      <a:lnTo>
                        <a:pt x="30" y="222"/>
                      </a:lnTo>
                      <a:lnTo>
                        <a:pt x="38" y="222"/>
                      </a:lnTo>
                      <a:lnTo>
                        <a:pt x="49" y="222"/>
                      </a:lnTo>
                      <a:lnTo>
                        <a:pt x="59" y="220"/>
                      </a:lnTo>
                      <a:lnTo>
                        <a:pt x="71" y="218"/>
                      </a:lnTo>
                      <a:lnTo>
                        <a:pt x="81" y="215"/>
                      </a:lnTo>
                      <a:lnTo>
                        <a:pt x="91" y="209"/>
                      </a:lnTo>
                      <a:lnTo>
                        <a:pt x="100" y="203"/>
                      </a:lnTo>
                      <a:lnTo>
                        <a:pt x="107" y="195"/>
                      </a:lnTo>
                      <a:lnTo>
                        <a:pt x="114" y="187"/>
                      </a:lnTo>
                      <a:lnTo>
                        <a:pt x="119" y="178"/>
                      </a:lnTo>
                      <a:lnTo>
                        <a:pt x="122" y="169"/>
                      </a:lnTo>
                      <a:lnTo>
                        <a:pt x="125" y="158"/>
                      </a:lnTo>
                      <a:lnTo>
                        <a:pt x="125" y="147"/>
                      </a:lnTo>
                      <a:lnTo>
                        <a:pt x="125" y="136"/>
                      </a:lnTo>
                      <a:lnTo>
                        <a:pt x="123" y="127"/>
                      </a:lnTo>
                      <a:lnTo>
                        <a:pt x="120" y="119"/>
                      </a:lnTo>
                      <a:lnTo>
                        <a:pt x="116" y="111"/>
                      </a:lnTo>
                      <a:lnTo>
                        <a:pt x="110" y="105"/>
                      </a:lnTo>
                      <a:lnTo>
                        <a:pt x="103" y="99"/>
                      </a:lnTo>
                      <a:lnTo>
                        <a:pt x="95" y="93"/>
                      </a:lnTo>
                      <a:lnTo>
                        <a:pt x="84" y="88"/>
                      </a:lnTo>
                      <a:close/>
                    </a:path>
                  </a:pathLst>
                </a:custGeom>
                <a:solidFill>
                  <a:srgbClr val="3734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8933" name="Group 259294"/>
            <p:cNvGrpSpPr>
              <a:grpSpLocks/>
            </p:cNvGrpSpPr>
            <p:nvPr/>
          </p:nvGrpSpPr>
          <p:grpSpPr bwMode="auto">
            <a:xfrm>
              <a:off x="5767388" y="1768475"/>
              <a:ext cx="2282825" cy="4192588"/>
              <a:chOff x="6159500" y="1671638"/>
              <a:chExt cx="2282826" cy="4192588"/>
            </a:xfrm>
          </p:grpSpPr>
          <p:sp>
            <p:nvSpPr>
              <p:cNvPr id="39071" name="Line 127"/>
              <p:cNvSpPr>
                <a:spLocks noChangeShapeType="1"/>
              </p:cNvSpPr>
              <p:nvPr/>
            </p:nvSpPr>
            <p:spPr bwMode="auto">
              <a:xfrm flipH="1">
                <a:off x="6199188" y="1671638"/>
                <a:ext cx="889000" cy="661988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2" name="Freeform 128"/>
              <p:cNvSpPr>
                <a:spLocks/>
              </p:cNvSpPr>
              <p:nvPr/>
            </p:nvSpPr>
            <p:spPr bwMode="auto">
              <a:xfrm>
                <a:off x="6159500" y="2306638"/>
                <a:ext cx="61913" cy="57150"/>
              </a:xfrm>
              <a:custGeom>
                <a:avLst/>
                <a:gdLst>
                  <a:gd name="T0" fmla="*/ 2147483647 w 196"/>
                  <a:gd name="T1" fmla="*/ 2147483647 h 179"/>
                  <a:gd name="T2" fmla="*/ 0 w 196"/>
                  <a:gd name="T3" fmla="*/ 2147483647 h 179"/>
                  <a:gd name="T4" fmla="*/ 2147483647 w 196"/>
                  <a:gd name="T5" fmla="*/ 0 h 179"/>
                  <a:gd name="T6" fmla="*/ 2147483647 w 196"/>
                  <a:gd name="T7" fmla="*/ 2147483647 h 1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6"/>
                  <a:gd name="T13" fmla="*/ 0 h 179"/>
                  <a:gd name="T14" fmla="*/ 196 w 196"/>
                  <a:gd name="T15" fmla="*/ 179 h 1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6" h="179">
                    <a:moveTo>
                      <a:pt x="196" y="153"/>
                    </a:moveTo>
                    <a:lnTo>
                      <a:pt x="0" y="179"/>
                    </a:lnTo>
                    <a:lnTo>
                      <a:pt x="82" y="0"/>
                    </a:lnTo>
                    <a:lnTo>
                      <a:pt x="196" y="15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3" name="Freeform 129"/>
              <p:cNvSpPr>
                <a:spLocks/>
              </p:cNvSpPr>
              <p:nvPr/>
            </p:nvSpPr>
            <p:spPr bwMode="auto">
              <a:xfrm>
                <a:off x="7088188" y="1671638"/>
                <a:ext cx="1325563" cy="4143375"/>
              </a:xfrm>
              <a:custGeom>
                <a:avLst/>
                <a:gdLst>
                  <a:gd name="T0" fmla="*/ 0 w 4171"/>
                  <a:gd name="T1" fmla="*/ 0 h 13048"/>
                  <a:gd name="T2" fmla="*/ 2147483647 w 4171"/>
                  <a:gd name="T3" fmla="*/ 2147483647 h 13048"/>
                  <a:gd name="T4" fmla="*/ 2147483647 w 4171"/>
                  <a:gd name="T5" fmla="*/ 2147483647 h 13048"/>
                  <a:gd name="T6" fmla="*/ 0 60000 65536"/>
                  <a:gd name="T7" fmla="*/ 0 60000 65536"/>
                  <a:gd name="T8" fmla="*/ 0 60000 65536"/>
                  <a:gd name="T9" fmla="*/ 0 w 4171"/>
                  <a:gd name="T10" fmla="*/ 0 h 13048"/>
                  <a:gd name="T11" fmla="*/ 4171 w 4171"/>
                  <a:gd name="T12" fmla="*/ 13048 h 1304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71" h="13048">
                    <a:moveTo>
                      <a:pt x="0" y="0"/>
                    </a:moveTo>
                    <a:lnTo>
                      <a:pt x="4171" y="1612"/>
                    </a:lnTo>
                    <a:lnTo>
                      <a:pt x="4171" y="13048"/>
                    </a:lnTo>
                  </a:path>
                </a:pathLst>
              </a:custGeom>
              <a:noFill/>
              <a:ln w="5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4" name="Freeform 130"/>
              <p:cNvSpPr>
                <a:spLocks/>
              </p:cNvSpPr>
              <p:nvPr/>
            </p:nvSpPr>
            <p:spPr bwMode="auto">
              <a:xfrm>
                <a:off x="8383588" y="5810251"/>
                <a:ext cx="58738" cy="53975"/>
              </a:xfrm>
              <a:custGeom>
                <a:avLst/>
                <a:gdLst>
                  <a:gd name="T0" fmla="*/ 2147483647 w 189"/>
                  <a:gd name="T1" fmla="*/ 0 h 172"/>
                  <a:gd name="T2" fmla="*/ 2147483647 w 189"/>
                  <a:gd name="T3" fmla="*/ 2147483647 h 172"/>
                  <a:gd name="T4" fmla="*/ 0 w 189"/>
                  <a:gd name="T5" fmla="*/ 0 h 172"/>
                  <a:gd name="T6" fmla="*/ 2147483647 w 189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9"/>
                  <a:gd name="T13" fmla="*/ 0 h 172"/>
                  <a:gd name="T14" fmla="*/ 189 w 189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9" h="172">
                    <a:moveTo>
                      <a:pt x="189" y="0"/>
                    </a:moveTo>
                    <a:lnTo>
                      <a:pt x="95" y="172"/>
                    </a:lnTo>
                    <a:lnTo>
                      <a:pt x="0" y="0"/>
                    </a:lnTo>
                    <a:lnTo>
                      <a:pt x="189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5" name="Freeform 182"/>
              <p:cNvSpPr>
                <a:spLocks/>
              </p:cNvSpPr>
              <p:nvPr/>
            </p:nvSpPr>
            <p:spPr bwMode="auto">
              <a:xfrm>
                <a:off x="7000875" y="1706563"/>
                <a:ext cx="195263" cy="77788"/>
              </a:xfrm>
              <a:custGeom>
                <a:avLst/>
                <a:gdLst>
                  <a:gd name="T0" fmla="*/ 0 w 612"/>
                  <a:gd name="T1" fmla="*/ 2147483647 h 245"/>
                  <a:gd name="T2" fmla="*/ 422255918 w 612"/>
                  <a:gd name="T3" fmla="*/ 2147483647 h 245"/>
                  <a:gd name="T4" fmla="*/ 876985478 w 612"/>
                  <a:gd name="T5" fmla="*/ 2147483647 h 245"/>
                  <a:gd name="T6" fmla="*/ 1331612939 w 612"/>
                  <a:gd name="T7" fmla="*/ 2147483647 h 245"/>
                  <a:gd name="T8" fmla="*/ 1851289141 w 612"/>
                  <a:gd name="T9" fmla="*/ 2147483647 h 245"/>
                  <a:gd name="T10" fmla="*/ 2147483647 w 612"/>
                  <a:gd name="T11" fmla="*/ 2147483647 h 245"/>
                  <a:gd name="T12" fmla="*/ 2147483647 w 612"/>
                  <a:gd name="T13" fmla="*/ 2147483647 h 245"/>
                  <a:gd name="T14" fmla="*/ 2147483647 w 612"/>
                  <a:gd name="T15" fmla="*/ 2147483647 h 245"/>
                  <a:gd name="T16" fmla="*/ 2147483647 w 612"/>
                  <a:gd name="T17" fmla="*/ 2147483647 h 245"/>
                  <a:gd name="T18" fmla="*/ 2147483647 w 612"/>
                  <a:gd name="T19" fmla="*/ 2147483647 h 245"/>
                  <a:gd name="T20" fmla="*/ 2147483647 w 612"/>
                  <a:gd name="T21" fmla="*/ 2147483647 h 245"/>
                  <a:gd name="T22" fmla="*/ 2147483647 w 612"/>
                  <a:gd name="T23" fmla="*/ 2147483647 h 245"/>
                  <a:gd name="T24" fmla="*/ 2147483647 w 612"/>
                  <a:gd name="T25" fmla="*/ 2147483647 h 245"/>
                  <a:gd name="T26" fmla="*/ 2147483647 w 612"/>
                  <a:gd name="T27" fmla="*/ 2147483647 h 245"/>
                  <a:gd name="T28" fmla="*/ 2147483647 w 612"/>
                  <a:gd name="T29" fmla="*/ 2147483647 h 245"/>
                  <a:gd name="T30" fmla="*/ 2147483647 w 612"/>
                  <a:gd name="T31" fmla="*/ 2147483647 h 245"/>
                  <a:gd name="T32" fmla="*/ 2147483647 w 612"/>
                  <a:gd name="T33" fmla="*/ 2147483647 h 245"/>
                  <a:gd name="T34" fmla="*/ 2147483647 w 612"/>
                  <a:gd name="T35" fmla="*/ 2147483647 h 245"/>
                  <a:gd name="T36" fmla="*/ 2147483647 w 612"/>
                  <a:gd name="T37" fmla="*/ 2147483647 h 245"/>
                  <a:gd name="T38" fmla="*/ 2147483647 w 612"/>
                  <a:gd name="T39" fmla="*/ 2147483647 h 245"/>
                  <a:gd name="T40" fmla="*/ 2147483647 w 612"/>
                  <a:gd name="T41" fmla="*/ 2147483647 h 245"/>
                  <a:gd name="T42" fmla="*/ 2147483647 w 612"/>
                  <a:gd name="T43" fmla="*/ 2147483647 h 245"/>
                  <a:gd name="T44" fmla="*/ 2147483647 w 612"/>
                  <a:gd name="T45" fmla="*/ 2147483647 h 245"/>
                  <a:gd name="T46" fmla="*/ 2147483647 w 612"/>
                  <a:gd name="T47" fmla="*/ 2147483647 h 245"/>
                  <a:gd name="T48" fmla="*/ 2147483647 w 612"/>
                  <a:gd name="T49" fmla="*/ 2147483647 h 245"/>
                  <a:gd name="T50" fmla="*/ 2147483647 w 612"/>
                  <a:gd name="T51" fmla="*/ 2147483647 h 245"/>
                  <a:gd name="T52" fmla="*/ 2147483647 w 612"/>
                  <a:gd name="T53" fmla="*/ 2147483647 h 245"/>
                  <a:gd name="T54" fmla="*/ 2147483647 w 612"/>
                  <a:gd name="T55" fmla="*/ 2147483647 h 245"/>
                  <a:gd name="T56" fmla="*/ 2147483647 w 612"/>
                  <a:gd name="T57" fmla="*/ 2147483647 h 245"/>
                  <a:gd name="T58" fmla="*/ 2147483647 w 612"/>
                  <a:gd name="T59" fmla="*/ 2147483647 h 245"/>
                  <a:gd name="T60" fmla="*/ 2147483647 w 612"/>
                  <a:gd name="T61" fmla="*/ 2147483647 h 245"/>
                  <a:gd name="T62" fmla="*/ 2147483647 w 612"/>
                  <a:gd name="T63" fmla="*/ 2147483647 h 245"/>
                  <a:gd name="T64" fmla="*/ 2147483647 w 612"/>
                  <a:gd name="T65" fmla="*/ 2147483647 h 245"/>
                  <a:gd name="T66" fmla="*/ 2147483647 w 612"/>
                  <a:gd name="T67" fmla="*/ 2147483647 h 245"/>
                  <a:gd name="T68" fmla="*/ 2147483647 w 612"/>
                  <a:gd name="T69" fmla="*/ 2147483647 h 245"/>
                  <a:gd name="T70" fmla="*/ 2147483647 w 612"/>
                  <a:gd name="T71" fmla="*/ 2147483647 h 245"/>
                  <a:gd name="T72" fmla="*/ 2147483647 w 612"/>
                  <a:gd name="T73" fmla="*/ 2147483647 h 245"/>
                  <a:gd name="T74" fmla="*/ 2147483647 w 612"/>
                  <a:gd name="T75" fmla="*/ 2147483647 h 245"/>
                  <a:gd name="T76" fmla="*/ 2147483647 w 612"/>
                  <a:gd name="T77" fmla="*/ 2147483647 h 245"/>
                  <a:gd name="T78" fmla="*/ 2147483647 w 612"/>
                  <a:gd name="T79" fmla="*/ 2048409184 h 245"/>
                  <a:gd name="T80" fmla="*/ 2147483647 w 612"/>
                  <a:gd name="T81" fmla="*/ 1664332680 h 245"/>
                  <a:gd name="T82" fmla="*/ 2147483647 w 612"/>
                  <a:gd name="T83" fmla="*/ 1280255859 h 245"/>
                  <a:gd name="T84" fmla="*/ 2147483647 w 612"/>
                  <a:gd name="T85" fmla="*/ 864223092 h 245"/>
                  <a:gd name="T86" fmla="*/ 2147483647 w 612"/>
                  <a:gd name="T87" fmla="*/ 416133415 h 245"/>
                  <a:gd name="T88" fmla="*/ 2147483647 w 612"/>
                  <a:gd name="T89" fmla="*/ 0 h 24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612"/>
                  <a:gd name="T136" fmla="*/ 0 h 245"/>
                  <a:gd name="T137" fmla="*/ 612 w 612"/>
                  <a:gd name="T138" fmla="*/ 245 h 24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612" h="245">
                    <a:moveTo>
                      <a:pt x="0" y="113"/>
                    </a:moveTo>
                    <a:lnTo>
                      <a:pt x="13" y="128"/>
                    </a:lnTo>
                    <a:lnTo>
                      <a:pt x="27" y="143"/>
                    </a:lnTo>
                    <a:lnTo>
                      <a:pt x="41" y="157"/>
                    </a:lnTo>
                    <a:lnTo>
                      <a:pt x="57" y="168"/>
                    </a:lnTo>
                    <a:lnTo>
                      <a:pt x="71" y="180"/>
                    </a:lnTo>
                    <a:lnTo>
                      <a:pt x="88" y="192"/>
                    </a:lnTo>
                    <a:lnTo>
                      <a:pt x="106" y="201"/>
                    </a:lnTo>
                    <a:lnTo>
                      <a:pt x="123" y="210"/>
                    </a:lnTo>
                    <a:lnTo>
                      <a:pt x="141" y="218"/>
                    </a:lnTo>
                    <a:lnTo>
                      <a:pt x="159" y="225"/>
                    </a:lnTo>
                    <a:lnTo>
                      <a:pt x="177" y="231"/>
                    </a:lnTo>
                    <a:lnTo>
                      <a:pt x="196" y="235"/>
                    </a:lnTo>
                    <a:lnTo>
                      <a:pt x="215" y="240"/>
                    </a:lnTo>
                    <a:lnTo>
                      <a:pt x="235" y="242"/>
                    </a:lnTo>
                    <a:lnTo>
                      <a:pt x="255" y="244"/>
                    </a:lnTo>
                    <a:lnTo>
                      <a:pt x="275" y="245"/>
                    </a:lnTo>
                    <a:lnTo>
                      <a:pt x="290" y="244"/>
                    </a:lnTo>
                    <a:lnTo>
                      <a:pt x="304" y="243"/>
                    </a:lnTo>
                    <a:lnTo>
                      <a:pt x="317" y="242"/>
                    </a:lnTo>
                    <a:lnTo>
                      <a:pt x="331" y="240"/>
                    </a:lnTo>
                    <a:lnTo>
                      <a:pt x="345" y="238"/>
                    </a:lnTo>
                    <a:lnTo>
                      <a:pt x="359" y="234"/>
                    </a:lnTo>
                    <a:lnTo>
                      <a:pt x="373" y="231"/>
                    </a:lnTo>
                    <a:lnTo>
                      <a:pt x="386" y="227"/>
                    </a:lnTo>
                    <a:lnTo>
                      <a:pt x="398" y="223"/>
                    </a:lnTo>
                    <a:lnTo>
                      <a:pt x="411" y="217"/>
                    </a:lnTo>
                    <a:lnTo>
                      <a:pt x="424" y="212"/>
                    </a:lnTo>
                    <a:lnTo>
                      <a:pt x="437" y="206"/>
                    </a:lnTo>
                    <a:lnTo>
                      <a:pt x="460" y="192"/>
                    </a:lnTo>
                    <a:lnTo>
                      <a:pt x="484" y="177"/>
                    </a:lnTo>
                    <a:lnTo>
                      <a:pt x="505" y="160"/>
                    </a:lnTo>
                    <a:lnTo>
                      <a:pt x="525" y="142"/>
                    </a:lnTo>
                    <a:lnTo>
                      <a:pt x="535" y="131"/>
                    </a:lnTo>
                    <a:lnTo>
                      <a:pt x="544" y="122"/>
                    </a:lnTo>
                    <a:lnTo>
                      <a:pt x="553" y="111"/>
                    </a:lnTo>
                    <a:lnTo>
                      <a:pt x="561" y="99"/>
                    </a:lnTo>
                    <a:lnTo>
                      <a:pt x="569" y="88"/>
                    </a:lnTo>
                    <a:lnTo>
                      <a:pt x="576" y="77"/>
                    </a:lnTo>
                    <a:lnTo>
                      <a:pt x="584" y="64"/>
                    </a:lnTo>
                    <a:lnTo>
                      <a:pt x="590" y="52"/>
                    </a:lnTo>
                    <a:lnTo>
                      <a:pt x="597" y="40"/>
                    </a:lnTo>
                    <a:lnTo>
                      <a:pt x="602" y="27"/>
                    </a:lnTo>
                    <a:lnTo>
                      <a:pt x="607" y="13"/>
                    </a:lnTo>
                    <a:lnTo>
                      <a:pt x="612" y="0"/>
                    </a:lnTo>
                  </a:path>
                </a:pathLst>
              </a:custGeom>
              <a:noFill/>
              <a:ln w="5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6" name="Freeform 212"/>
              <p:cNvSpPr>
                <a:spLocks noEditPoints="1"/>
              </p:cNvSpPr>
              <p:nvPr/>
            </p:nvSpPr>
            <p:spPr bwMode="auto">
              <a:xfrm>
                <a:off x="7075488" y="1697038"/>
                <a:ext cx="47625" cy="68263"/>
              </a:xfrm>
              <a:custGeom>
                <a:avLst/>
                <a:gdLst>
                  <a:gd name="T0" fmla="*/ 2147483647 w 149"/>
                  <a:gd name="T1" fmla="*/ 0 h 218"/>
                  <a:gd name="T2" fmla="*/ 0 w 149"/>
                  <a:gd name="T3" fmla="*/ 2147483647 h 218"/>
                  <a:gd name="T4" fmla="*/ 0 w 149"/>
                  <a:gd name="T5" fmla="*/ 2147483647 h 218"/>
                  <a:gd name="T6" fmla="*/ 2147483647 w 149"/>
                  <a:gd name="T7" fmla="*/ 2147483647 h 218"/>
                  <a:gd name="T8" fmla="*/ 2147483647 w 149"/>
                  <a:gd name="T9" fmla="*/ 2147483647 h 218"/>
                  <a:gd name="T10" fmla="*/ 2147483647 w 149"/>
                  <a:gd name="T11" fmla="*/ 2147483647 h 218"/>
                  <a:gd name="T12" fmla="*/ 2147483647 w 149"/>
                  <a:gd name="T13" fmla="*/ 2147483647 h 218"/>
                  <a:gd name="T14" fmla="*/ 2147483647 w 149"/>
                  <a:gd name="T15" fmla="*/ 2147483647 h 218"/>
                  <a:gd name="T16" fmla="*/ 2147483647 w 149"/>
                  <a:gd name="T17" fmla="*/ 2147483647 h 218"/>
                  <a:gd name="T18" fmla="*/ 2147483647 w 149"/>
                  <a:gd name="T19" fmla="*/ 2147483647 h 218"/>
                  <a:gd name="T20" fmla="*/ 2147483647 w 149"/>
                  <a:gd name="T21" fmla="*/ 0 h 218"/>
                  <a:gd name="T22" fmla="*/ 2147483647 w 149"/>
                  <a:gd name="T23" fmla="*/ 0 h 218"/>
                  <a:gd name="T24" fmla="*/ 2147483647 w 149"/>
                  <a:gd name="T25" fmla="*/ 1013174476 h 218"/>
                  <a:gd name="T26" fmla="*/ 2147483647 w 149"/>
                  <a:gd name="T27" fmla="*/ 2147483647 h 218"/>
                  <a:gd name="T28" fmla="*/ 457183379 w 149"/>
                  <a:gd name="T29" fmla="*/ 2147483647 h 218"/>
                  <a:gd name="T30" fmla="*/ 2147483647 w 149"/>
                  <a:gd name="T31" fmla="*/ 1013174476 h 21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49"/>
                  <a:gd name="T49" fmla="*/ 0 h 218"/>
                  <a:gd name="T50" fmla="*/ 149 w 149"/>
                  <a:gd name="T51" fmla="*/ 218 h 21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49" h="218">
                    <a:moveTo>
                      <a:pt x="101" y="0"/>
                    </a:moveTo>
                    <a:lnTo>
                      <a:pt x="0" y="144"/>
                    </a:lnTo>
                    <a:lnTo>
                      <a:pt x="0" y="164"/>
                    </a:lnTo>
                    <a:lnTo>
                      <a:pt x="92" y="164"/>
                    </a:lnTo>
                    <a:lnTo>
                      <a:pt x="92" y="218"/>
                    </a:lnTo>
                    <a:lnTo>
                      <a:pt x="116" y="218"/>
                    </a:lnTo>
                    <a:lnTo>
                      <a:pt x="116" y="164"/>
                    </a:lnTo>
                    <a:lnTo>
                      <a:pt x="149" y="164"/>
                    </a:lnTo>
                    <a:lnTo>
                      <a:pt x="149" y="144"/>
                    </a:lnTo>
                    <a:lnTo>
                      <a:pt x="116" y="144"/>
                    </a:lnTo>
                    <a:lnTo>
                      <a:pt x="116" y="0"/>
                    </a:lnTo>
                    <a:lnTo>
                      <a:pt x="101" y="0"/>
                    </a:lnTo>
                    <a:close/>
                    <a:moveTo>
                      <a:pt x="91" y="33"/>
                    </a:moveTo>
                    <a:lnTo>
                      <a:pt x="91" y="144"/>
                    </a:lnTo>
                    <a:lnTo>
                      <a:pt x="14" y="144"/>
                    </a:lnTo>
                    <a:lnTo>
                      <a:pt x="91" y="3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34" name="Group 225"/>
            <p:cNvGrpSpPr>
              <a:grpSpLocks/>
            </p:cNvGrpSpPr>
            <p:nvPr/>
          </p:nvGrpSpPr>
          <p:grpSpPr bwMode="auto">
            <a:xfrm>
              <a:off x="4281488" y="2733675"/>
              <a:ext cx="2312987" cy="3654425"/>
              <a:chOff x="4673600" y="2636838"/>
              <a:chExt cx="2312988" cy="3654426"/>
            </a:xfrm>
          </p:grpSpPr>
          <p:sp>
            <p:nvSpPr>
              <p:cNvPr id="39063" name="Line 175"/>
              <p:cNvSpPr>
                <a:spLocks noChangeShapeType="1"/>
              </p:cNvSpPr>
              <p:nvPr/>
            </p:nvSpPr>
            <p:spPr bwMode="auto">
              <a:xfrm>
                <a:off x="6956425" y="5026026"/>
                <a:ext cx="0" cy="1214438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9064" name="Group 259283"/>
              <p:cNvGrpSpPr>
                <a:grpSpLocks/>
              </p:cNvGrpSpPr>
              <p:nvPr/>
            </p:nvGrpSpPr>
            <p:grpSpPr bwMode="auto">
              <a:xfrm>
                <a:off x="4673600" y="2636838"/>
                <a:ext cx="2312988" cy="3654426"/>
                <a:chOff x="4673600" y="2636838"/>
                <a:chExt cx="2312988" cy="3654426"/>
              </a:xfrm>
            </p:grpSpPr>
            <p:sp>
              <p:nvSpPr>
                <p:cNvPr id="39065" name="Line 135"/>
                <p:cNvSpPr>
                  <a:spLocks noChangeShapeType="1"/>
                </p:cNvSpPr>
                <p:nvPr/>
              </p:nvSpPr>
              <p:spPr bwMode="auto">
                <a:xfrm flipH="1">
                  <a:off x="4700588" y="2636838"/>
                  <a:ext cx="927100" cy="1447800"/>
                </a:xfrm>
                <a:prstGeom prst="line">
                  <a:avLst/>
                </a:prstGeom>
                <a:noFill/>
                <a:ln w="5">
                  <a:solidFill>
                    <a:srgbClr val="373435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66" name="Freeform 136"/>
                <p:cNvSpPr>
                  <a:spLocks/>
                </p:cNvSpPr>
                <p:nvPr/>
              </p:nvSpPr>
              <p:spPr bwMode="auto">
                <a:xfrm>
                  <a:off x="4673600" y="4064001"/>
                  <a:ext cx="55563" cy="63500"/>
                </a:xfrm>
                <a:custGeom>
                  <a:avLst/>
                  <a:gdLst>
                    <a:gd name="T0" fmla="*/ 2147483647 w 173"/>
                    <a:gd name="T1" fmla="*/ 2147483647 h 197"/>
                    <a:gd name="T2" fmla="*/ 0 w 173"/>
                    <a:gd name="T3" fmla="*/ 2147483647 h 197"/>
                    <a:gd name="T4" fmla="*/ 430661105 w 173"/>
                    <a:gd name="T5" fmla="*/ 0 h 197"/>
                    <a:gd name="T6" fmla="*/ 2147483647 w 173"/>
                    <a:gd name="T7" fmla="*/ 2147483647 h 19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73"/>
                    <a:gd name="T13" fmla="*/ 0 h 197"/>
                    <a:gd name="T14" fmla="*/ 173 w 173"/>
                    <a:gd name="T15" fmla="*/ 197 h 19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73" h="197">
                      <a:moveTo>
                        <a:pt x="173" y="103"/>
                      </a:moveTo>
                      <a:lnTo>
                        <a:pt x="0" y="197"/>
                      </a:lnTo>
                      <a:lnTo>
                        <a:pt x="13" y="0"/>
                      </a:lnTo>
                      <a:lnTo>
                        <a:pt x="173" y="103"/>
                      </a:lnTo>
                      <a:close/>
                    </a:path>
                  </a:pathLst>
                </a:custGeom>
                <a:solidFill>
                  <a:srgbClr val="3734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67" name="Freeform 176"/>
                <p:cNvSpPr>
                  <a:spLocks/>
                </p:cNvSpPr>
                <p:nvPr/>
              </p:nvSpPr>
              <p:spPr bwMode="auto">
                <a:xfrm>
                  <a:off x="6926263" y="6235701"/>
                  <a:ext cx="60325" cy="55563"/>
                </a:xfrm>
                <a:custGeom>
                  <a:avLst/>
                  <a:gdLst>
                    <a:gd name="T0" fmla="*/ 2147483647 w 189"/>
                    <a:gd name="T1" fmla="*/ 0 h 172"/>
                    <a:gd name="T2" fmla="*/ 2147483647 w 189"/>
                    <a:gd name="T3" fmla="*/ 2147483647 h 172"/>
                    <a:gd name="T4" fmla="*/ 0 w 189"/>
                    <a:gd name="T5" fmla="*/ 0 h 172"/>
                    <a:gd name="T6" fmla="*/ 2147483647 w 189"/>
                    <a:gd name="T7" fmla="*/ 0 h 17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89"/>
                    <a:gd name="T13" fmla="*/ 0 h 172"/>
                    <a:gd name="T14" fmla="*/ 189 w 189"/>
                    <a:gd name="T15" fmla="*/ 172 h 17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89" h="172">
                      <a:moveTo>
                        <a:pt x="189" y="0"/>
                      </a:moveTo>
                      <a:lnTo>
                        <a:pt x="94" y="172"/>
                      </a:lnTo>
                      <a:lnTo>
                        <a:pt x="0" y="0"/>
                      </a:lnTo>
                      <a:lnTo>
                        <a:pt x="189" y="0"/>
                      </a:lnTo>
                      <a:close/>
                    </a:path>
                  </a:pathLst>
                </a:custGeom>
                <a:solidFill>
                  <a:srgbClr val="3734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68" name="Freeform 178"/>
                <p:cNvSpPr>
                  <a:spLocks/>
                </p:cNvSpPr>
                <p:nvPr/>
              </p:nvSpPr>
              <p:spPr bwMode="auto">
                <a:xfrm>
                  <a:off x="5627688" y="2636838"/>
                  <a:ext cx="1328738" cy="2390775"/>
                </a:xfrm>
                <a:custGeom>
                  <a:avLst/>
                  <a:gdLst>
                    <a:gd name="T0" fmla="*/ 319553079 w 4187"/>
                    <a:gd name="T1" fmla="*/ 2147483647 h 7530"/>
                    <a:gd name="T2" fmla="*/ 1406214501 w 4187"/>
                    <a:gd name="T3" fmla="*/ 2147483647 h 7530"/>
                    <a:gd name="T4" fmla="*/ 2147483647 w 4187"/>
                    <a:gd name="T5" fmla="*/ 2147483647 h 7530"/>
                    <a:gd name="T6" fmla="*/ 2147483647 w 4187"/>
                    <a:gd name="T7" fmla="*/ 2147483647 h 7530"/>
                    <a:gd name="T8" fmla="*/ 2147483647 w 4187"/>
                    <a:gd name="T9" fmla="*/ 2147483647 h 7530"/>
                    <a:gd name="T10" fmla="*/ 2147483647 w 4187"/>
                    <a:gd name="T11" fmla="*/ 2147483647 h 7530"/>
                    <a:gd name="T12" fmla="*/ 2147483647 w 4187"/>
                    <a:gd name="T13" fmla="*/ 2147483647 h 7530"/>
                    <a:gd name="T14" fmla="*/ 2147483647 w 4187"/>
                    <a:gd name="T15" fmla="*/ 2147483647 h 7530"/>
                    <a:gd name="T16" fmla="*/ 2147483647 w 4187"/>
                    <a:gd name="T17" fmla="*/ 2147483647 h 7530"/>
                    <a:gd name="T18" fmla="*/ 2147483647 w 4187"/>
                    <a:gd name="T19" fmla="*/ 2147483647 h 7530"/>
                    <a:gd name="T20" fmla="*/ 2147483647 w 4187"/>
                    <a:gd name="T21" fmla="*/ 2147483647 h 7530"/>
                    <a:gd name="T22" fmla="*/ 2147483647 w 4187"/>
                    <a:gd name="T23" fmla="*/ 2147483647 h 7530"/>
                    <a:gd name="T24" fmla="*/ 2147483647 w 4187"/>
                    <a:gd name="T25" fmla="*/ 2147483647 h 7530"/>
                    <a:gd name="T26" fmla="*/ 2147483647 w 4187"/>
                    <a:gd name="T27" fmla="*/ 2147483647 h 7530"/>
                    <a:gd name="T28" fmla="*/ 2147483647 w 4187"/>
                    <a:gd name="T29" fmla="*/ 2147483647 h 7530"/>
                    <a:gd name="T30" fmla="*/ 2147483647 w 4187"/>
                    <a:gd name="T31" fmla="*/ 2147483647 h 7530"/>
                    <a:gd name="T32" fmla="*/ 2147483647 w 4187"/>
                    <a:gd name="T33" fmla="*/ 2147483647 h 7530"/>
                    <a:gd name="T34" fmla="*/ 2147483647 w 4187"/>
                    <a:gd name="T35" fmla="*/ 2147483647 h 7530"/>
                    <a:gd name="T36" fmla="*/ 2147483647 w 4187"/>
                    <a:gd name="T37" fmla="*/ 2147483647 h 7530"/>
                    <a:gd name="T38" fmla="*/ 2147483647 w 4187"/>
                    <a:gd name="T39" fmla="*/ 2147483647 h 7530"/>
                    <a:gd name="T40" fmla="*/ 2147483647 w 4187"/>
                    <a:gd name="T41" fmla="*/ 2147483647 h 7530"/>
                    <a:gd name="T42" fmla="*/ 2147483647 w 4187"/>
                    <a:gd name="T43" fmla="*/ 2147483647 h 7530"/>
                    <a:gd name="T44" fmla="*/ 2147483647 w 4187"/>
                    <a:gd name="T45" fmla="*/ 2147483647 h 7530"/>
                    <a:gd name="T46" fmla="*/ 2147483647 w 4187"/>
                    <a:gd name="T47" fmla="*/ 2147483647 h 7530"/>
                    <a:gd name="T48" fmla="*/ 2147483647 w 4187"/>
                    <a:gd name="T49" fmla="*/ 2147483647 h 7530"/>
                    <a:gd name="T50" fmla="*/ 2147483647 w 4187"/>
                    <a:gd name="T51" fmla="*/ 2147483647 h 7530"/>
                    <a:gd name="T52" fmla="*/ 2147483647 w 4187"/>
                    <a:gd name="T53" fmla="*/ 2147483647 h 7530"/>
                    <a:gd name="T54" fmla="*/ 2147483647 w 4187"/>
                    <a:gd name="T55" fmla="*/ 2147483647 h 7530"/>
                    <a:gd name="T56" fmla="*/ 2147483647 w 4187"/>
                    <a:gd name="T57" fmla="*/ 2147483647 h 7530"/>
                    <a:gd name="T58" fmla="*/ 2147483647 w 4187"/>
                    <a:gd name="T59" fmla="*/ 2147483647 h 7530"/>
                    <a:gd name="T60" fmla="*/ 2147483647 w 4187"/>
                    <a:gd name="T61" fmla="*/ 2147483647 h 7530"/>
                    <a:gd name="T62" fmla="*/ 2147483647 w 4187"/>
                    <a:gd name="T63" fmla="*/ 2147483647 h 7530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4187"/>
                    <a:gd name="T97" fmla="*/ 0 h 7530"/>
                    <a:gd name="T98" fmla="*/ 4187 w 4187"/>
                    <a:gd name="T99" fmla="*/ 7530 h 7530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4187" h="7530">
                      <a:moveTo>
                        <a:pt x="0" y="0"/>
                      </a:moveTo>
                      <a:lnTo>
                        <a:pt x="10" y="217"/>
                      </a:lnTo>
                      <a:lnTo>
                        <a:pt x="24" y="430"/>
                      </a:lnTo>
                      <a:lnTo>
                        <a:pt x="44" y="639"/>
                      </a:lnTo>
                      <a:lnTo>
                        <a:pt x="69" y="844"/>
                      </a:lnTo>
                      <a:lnTo>
                        <a:pt x="99" y="1046"/>
                      </a:lnTo>
                      <a:lnTo>
                        <a:pt x="133" y="1243"/>
                      </a:lnTo>
                      <a:lnTo>
                        <a:pt x="172" y="1435"/>
                      </a:lnTo>
                      <a:lnTo>
                        <a:pt x="217" y="1625"/>
                      </a:lnTo>
                      <a:lnTo>
                        <a:pt x="266" y="1810"/>
                      </a:lnTo>
                      <a:lnTo>
                        <a:pt x="320" y="1991"/>
                      </a:lnTo>
                      <a:lnTo>
                        <a:pt x="380" y="2168"/>
                      </a:lnTo>
                      <a:lnTo>
                        <a:pt x="444" y="2342"/>
                      </a:lnTo>
                      <a:lnTo>
                        <a:pt x="513" y="2510"/>
                      </a:lnTo>
                      <a:lnTo>
                        <a:pt x="588" y="2675"/>
                      </a:lnTo>
                      <a:lnTo>
                        <a:pt x="666" y="2837"/>
                      </a:lnTo>
                      <a:lnTo>
                        <a:pt x="750" y="2994"/>
                      </a:lnTo>
                      <a:lnTo>
                        <a:pt x="840" y="3147"/>
                      </a:lnTo>
                      <a:lnTo>
                        <a:pt x="934" y="3296"/>
                      </a:lnTo>
                      <a:lnTo>
                        <a:pt x="1033" y="3441"/>
                      </a:lnTo>
                      <a:lnTo>
                        <a:pt x="1136" y="3581"/>
                      </a:lnTo>
                      <a:lnTo>
                        <a:pt x="1246" y="3719"/>
                      </a:lnTo>
                      <a:lnTo>
                        <a:pt x="1359" y="3852"/>
                      </a:lnTo>
                      <a:lnTo>
                        <a:pt x="1478" y="3981"/>
                      </a:lnTo>
                      <a:lnTo>
                        <a:pt x="1601" y="4106"/>
                      </a:lnTo>
                      <a:lnTo>
                        <a:pt x="1730" y="4227"/>
                      </a:lnTo>
                      <a:lnTo>
                        <a:pt x="1863" y="4344"/>
                      </a:lnTo>
                      <a:lnTo>
                        <a:pt x="2002" y="4457"/>
                      </a:lnTo>
                      <a:lnTo>
                        <a:pt x="2146" y="4567"/>
                      </a:lnTo>
                      <a:lnTo>
                        <a:pt x="2294" y="4671"/>
                      </a:lnTo>
                      <a:lnTo>
                        <a:pt x="2447" y="4772"/>
                      </a:lnTo>
                      <a:lnTo>
                        <a:pt x="2606" y="4869"/>
                      </a:lnTo>
                      <a:lnTo>
                        <a:pt x="2769" y="4962"/>
                      </a:lnTo>
                      <a:lnTo>
                        <a:pt x="2852" y="5003"/>
                      </a:lnTo>
                      <a:lnTo>
                        <a:pt x="2932" y="5046"/>
                      </a:lnTo>
                      <a:lnTo>
                        <a:pt x="3009" y="5092"/>
                      </a:lnTo>
                      <a:lnTo>
                        <a:pt x="3085" y="5141"/>
                      </a:lnTo>
                      <a:lnTo>
                        <a:pt x="3158" y="5192"/>
                      </a:lnTo>
                      <a:lnTo>
                        <a:pt x="3228" y="5245"/>
                      </a:lnTo>
                      <a:lnTo>
                        <a:pt x="3296" y="5301"/>
                      </a:lnTo>
                      <a:lnTo>
                        <a:pt x="3361" y="5360"/>
                      </a:lnTo>
                      <a:lnTo>
                        <a:pt x="3424" y="5421"/>
                      </a:lnTo>
                      <a:lnTo>
                        <a:pt x="3484" y="5485"/>
                      </a:lnTo>
                      <a:lnTo>
                        <a:pt x="3542" y="5551"/>
                      </a:lnTo>
                      <a:lnTo>
                        <a:pt x="3597" y="5620"/>
                      </a:lnTo>
                      <a:lnTo>
                        <a:pt x="3651" y="5691"/>
                      </a:lnTo>
                      <a:lnTo>
                        <a:pt x="3701" y="5765"/>
                      </a:lnTo>
                      <a:lnTo>
                        <a:pt x="3749" y="5841"/>
                      </a:lnTo>
                      <a:lnTo>
                        <a:pt x="3794" y="5920"/>
                      </a:lnTo>
                      <a:lnTo>
                        <a:pt x="3838" y="6002"/>
                      </a:lnTo>
                      <a:lnTo>
                        <a:pt x="3879" y="6086"/>
                      </a:lnTo>
                      <a:lnTo>
                        <a:pt x="3917" y="6173"/>
                      </a:lnTo>
                      <a:lnTo>
                        <a:pt x="3952" y="6262"/>
                      </a:lnTo>
                      <a:lnTo>
                        <a:pt x="3985" y="6354"/>
                      </a:lnTo>
                      <a:lnTo>
                        <a:pt x="4016" y="6448"/>
                      </a:lnTo>
                      <a:lnTo>
                        <a:pt x="4045" y="6544"/>
                      </a:lnTo>
                      <a:lnTo>
                        <a:pt x="4070" y="6644"/>
                      </a:lnTo>
                      <a:lnTo>
                        <a:pt x="4094" y="6746"/>
                      </a:lnTo>
                      <a:lnTo>
                        <a:pt x="4114" y="6851"/>
                      </a:lnTo>
                      <a:lnTo>
                        <a:pt x="4132" y="6957"/>
                      </a:lnTo>
                      <a:lnTo>
                        <a:pt x="4148" y="7067"/>
                      </a:lnTo>
                      <a:lnTo>
                        <a:pt x="4162" y="7179"/>
                      </a:lnTo>
                      <a:lnTo>
                        <a:pt x="4173" y="7294"/>
                      </a:lnTo>
                      <a:lnTo>
                        <a:pt x="4181" y="7411"/>
                      </a:lnTo>
                      <a:lnTo>
                        <a:pt x="4187" y="7530"/>
                      </a:lnTo>
                    </a:path>
                  </a:pathLst>
                </a:custGeom>
                <a:noFill/>
                <a:ln w="5">
                  <a:solidFill>
                    <a:srgbClr val="37343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69" name="Freeform 187"/>
                <p:cNvSpPr>
                  <a:spLocks/>
                </p:cNvSpPr>
                <p:nvPr/>
              </p:nvSpPr>
              <p:spPr bwMode="auto">
                <a:xfrm>
                  <a:off x="5518150" y="2805113"/>
                  <a:ext cx="122238" cy="33338"/>
                </a:xfrm>
                <a:custGeom>
                  <a:avLst/>
                  <a:gdLst>
                    <a:gd name="T0" fmla="*/ 2147483647 w 389"/>
                    <a:gd name="T1" fmla="*/ 2147483647 h 103"/>
                    <a:gd name="T2" fmla="*/ 2147483647 w 389"/>
                    <a:gd name="T3" fmla="*/ 2147483647 h 103"/>
                    <a:gd name="T4" fmla="*/ 2147483647 w 389"/>
                    <a:gd name="T5" fmla="*/ 2147483647 h 103"/>
                    <a:gd name="T6" fmla="*/ 2147483647 w 389"/>
                    <a:gd name="T7" fmla="*/ 2147483647 h 103"/>
                    <a:gd name="T8" fmla="*/ 2147483647 w 389"/>
                    <a:gd name="T9" fmla="*/ 2147483647 h 103"/>
                    <a:gd name="T10" fmla="*/ 2147483647 w 389"/>
                    <a:gd name="T11" fmla="*/ 2147483647 h 103"/>
                    <a:gd name="T12" fmla="*/ 2147483647 w 389"/>
                    <a:gd name="T13" fmla="*/ 2147483647 h 103"/>
                    <a:gd name="T14" fmla="*/ 2147483647 w 389"/>
                    <a:gd name="T15" fmla="*/ 2147483647 h 103"/>
                    <a:gd name="T16" fmla="*/ 2147483647 w 389"/>
                    <a:gd name="T17" fmla="*/ 2147483647 h 103"/>
                    <a:gd name="T18" fmla="*/ 2147483647 w 389"/>
                    <a:gd name="T19" fmla="*/ 2147483647 h 103"/>
                    <a:gd name="T20" fmla="*/ 2147483647 w 389"/>
                    <a:gd name="T21" fmla="*/ 2147483647 h 103"/>
                    <a:gd name="T22" fmla="*/ 2147483647 w 389"/>
                    <a:gd name="T23" fmla="*/ 2147483647 h 103"/>
                    <a:gd name="T24" fmla="*/ 2147483647 w 389"/>
                    <a:gd name="T25" fmla="*/ 2147483647 h 103"/>
                    <a:gd name="T26" fmla="*/ 2147483647 w 389"/>
                    <a:gd name="T27" fmla="*/ 2147483647 h 103"/>
                    <a:gd name="T28" fmla="*/ 2147483647 w 389"/>
                    <a:gd name="T29" fmla="*/ 2102368077 h 103"/>
                    <a:gd name="T30" fmla="*/ 2147483647 w 389"/>
                    <a:gd name="T31" fmla="*/ 1831033979 h 103"/>
                    <a:gd name="T32" fmla="*/ 2147483647 w 389"/>
                    <a:gd name="T33" fmla="*/ 1491918548 h 103"/>
                    <a:gd name="T34" fmla="*/ 1830724588 w 389"/>
                    <a:gd name="T35" fmla="*/ 1152907986 h 103"/>
                    <a:gd name="T36" fmla="*/ 1210114721 w 389"/>
                    <a:gd name="T37" fmla="*/ 813792879 h 103"/>
                    <a:gd name="T38" fmla="*/ 589505167 w 389"/>
                    <a:gd name="T39" fmla="*/ 406896440 h 103"/>
                    <a:gd name="T40" fmla="*/ 0 w 389"/>
                    <a:gd name="T41" fmla="*/ 0 h 10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389"/>
                    <a:gd name="T64" fmla="*/ 0 h 103"/>
                    <a:gd name="T65" fmla="*/ 389 w 389"/>
                    <a:gd name="T66" fmla="*/ 103 h 103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389" h="103">
                      <a:moveTo>
                        <a:pt x="389" y="100"/>
                      </a:moveTo>
                      <a:lnTo>
                        <a:pt x="379" y="101"/>
                      </a:lnTo>
                      <a:lnTo>
                        <a:pt x="367" y="101"/>
                      </a:lnTo>
                      <a:lnTo>
                        <a:pt x="356" y="103"/>
                      </a:lnTo>
                      <a:lnTo>
                        <a:pt x="345" y="103"/>
                      </a:lnTo>
                      <a:lnTo>
                        <a:pt x="322" y="101"/>
                      </a:lnTo>
                      <a:lnTo>
                        <a:pt x="299" y="100"/>
                      </a:lnTo>
                      <a:lnTo>
                        <a:pt x="276" y="98"/>
                      </a:lnTo>
                      <a:lnTo>
                        <a:pt x="254" y="96"/>
                      </a:lnTo>
                      <a:lnTo>
                        <a:pt x="232" y="92"/>
                      </a:lnTo>
                      <a:lnTo>
                        <a:pt x="209" y="88"/>
                      </a:lnTo>
                      <a:lnTo>
                        <a:pt x="187" y="82"/>
                      </a:lnTo>
                      <a:lnTo>
                        <a:pt x="165" y="76"/>
                      </a:lnTo>
                      <a:lnTo>
                        <a:pt x="143" y="70"/>
                      </a:lnTo>
                      <a:lnTo>
                        <a:pt x="122" y="62"/>
                      </a:lnTo>
                      <a:lnTo>
                        <a:pt x="101" y="54"/>
                      </a:lnTo>
                      <a:lnTo>
                        <a:pt x="79" y="44"/>
                      </a:lnTo>
                      <a:lnTo>
                        <a:pt x="59" y="34"/>
                      </a:lnTo>
                      <a:lnTo>
                        <a:pt x="39" y="24"/>
                      </a:lnTo>
                      <a:lnTo>
                        <a:pt x="19" y="1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5">
                  <a:solidFill>
                    <a:srgbClr val="37343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70" name="Freeform 214"/>
                <p:cNvSpPr>
                  <a:spLocks noEditPoints="1"/>
                </p:cNvSpPr>
                <p:nvPr/>
              </p:nvSpPr>
              <p:spPr bwMode="auto">
                <a:xfrm>
                  <a:off x="5570538" y="2751138"/>
                  <a:ext cx="44450" cy="71438"/>
                </a:xfrm>
                <a:custGeom>
                  <a:avLst/>
                  <a:gdLst>
                    <a:gd name="T0" fmla="*/ 2147483647 w 140"/>
                    <a:gd name="T1" fmla="*/ 0 h 227"/>
                    <a:gd name="T2" fmla="*/ 2147483647 w 140"/>
                    <a:gd name="T3" fmla="*/ 31197321 h 227"/>
                    <a:gd name="T4" fmla="*/ 2147483647 w 140"/>
                    <a:gd name="T5" fmla="*/ 93492830 h 227"/>
                    <a:gd name="T6" fmla="*/ 2147483647 w 140"/>
                    <a:gd name="T7" fmla="*/ 405169271 h 227"/>
                    <a:gd name="T8" fmla="*/ 1696266928 w 140"/>
                    <a:gd name="T9" fmla="*/ 810338228 h 227"/>
                    <a:gd name="T10" fmla="*/ 1024191500 w 140"/>
                    <a:gd name="T11" fmla="*/ 1433690481 h 227"/>
                    <a:gd name="T12" fmla="*/ 512095750 w 140"/>
                    <a:gd name="T13" fmla="*/ 2088240369 h 227"/>
                    <a:gd name="T14" fmla="*/ 159979678 w 140"/>
                    <a:gd name="T15" fmla="*/ 2147483647 h 227"/>
                    <a:gd name="T16" fmla="*/ 0 w 140"/>
                    <a:gd name="T17" fmla="*/ 2147483647 h 227"/>
                    <a:gd name="T18" fmla="*/ 32056388 w 140"/>
                    <a:gd name="T19" fmla="*/ 2147483647 h 227"/>
                    <a:gd name="T20" fmla="*/ 223991488 w 140"/>
                    <a:gd name="T21" fmla="*/ 2147483647 h 227"/>
                    <a:gd name="T22" fmla="*/ 608063300 w 140"/>
                    <a:gd name="T23" fmla="*/ 2147483647 h 227"/>
                    <a:gd name="T24" fmla="*/ 1120260015 w 140"/>
                    <a:gd name="T25" fmla="*/ 2147483647 h 227"/>
                    <a:gd name="T26" fmla="*/ 1760278738 w 140"/>
                    <a:gd name="T27" fmla="*/ 2147483647 h 227"/>
                    <a:gd name="T28" fmla="*/ 2147483647 w 140"/>
                    <a:gd name="T29" fmla="*/ 2147483647 h 227"/>
                    <a:gd name="T30" fmla="*/ 2147483647 w 140"/>
                    <a:gd name="T31" fmla="*/ 2147483647 h 227"/>
                    <a:gd name="T32" fmla="*/ 2147483647 w 140"/>
                    <a:gd name="T33" fmla="*/ 2147483647 h 227"/>
                    <a:gd name="T34" fmla="*/ 2147483647 w 140"/>
                    <a:gd name="T35" fmla="*/ 2147483647 h 227"/>
                    <a:gd name="T36" fmla="*/ 2147483647 w 140"/>
                    <a:gd name="T37" fmla="*/ 2147483647 h 227"/>
                    <a:gd name="T38" fmla="*/ 2147483647 w 140"/>
                    <a:gd name="T39" fmla="*/ 2147483647 h 227"/>
                    <a:gd name="T40" fmla="*/ 2147483647 w 140"/>
                    <a:gd name="T41" fmla="*/ 2147483647 h 227"/>
                    <a:gd name="T42" fmla="*/ 2147483647 w 140"/>
                    <a:gd name="T43" fmla="*/ 2147483647 h 227"/>
                    <a:gd name="T44" fmla="*/ 2147483647 w 140"/>
                    <a:gd name="T45" fmla="*/ 2147483647 h 227"/>
                    <a:gd name="T46" fmla="*/ 2147483647 w 140"/>
                    <a:gd name="T47" fmla="*/ 2147483647 h 227"/>
                    <a:gd name="T48" fmla="*/ 1696266928 w 140"/>
                    <a:gd name="T49" fmla="*/ 2147483647 h 227"/>
                    <a:gd name="T50" fmla="*/ 1280239375 w 140"/>
                    <a:gd name="T51" fmla="*/ 2147483647 h 227"/>
                    <a:gd name="T52" fmla="*/ 1600299378 w 140"/>
                    <a:gd name="T53" fmla="*/ 1994747224 h 227"/>
                    <a:gd name="T54" fmla="*/ 2048383000 w 140"/>
                    <a:gd name="T55" fmla="*/ 1309099462 h 227"/>
                    <a:gd name="T56" fmla="*/ 2147483647 w 140"/>
                    <a:gd name="T57" fmla="*/ 779240039 h 227"/>
                    <a:gd name="T58" fmla="*/ 2147483647 w 140"/>
                    <a:gd name="T59" fmla="*/ 405169271 h 227"/>
                    <a:gd name="T60" fmla="*/ 2147483647 w 140"/>
                    <a:gd name="T61" fmla="*/ 186985975 h 227"/>
                    <a:gd name="T62" fmla="*/ 2112395128 w 140"/>
                    <a:gd name="T63" fmla="*/ 2147483647 h 227"/>
                    <a:gd name="T64" fmla="*/ 2147483647 w 140"/>
                    <a:gd name="T65" fmla="*/ 2147483647 h 227"/>
                    <a:gd name="T66" fmla="*/ 2147483647 w 140"/>
                    <a:gd name="T67" fmla="*/ 2147483647 h 227"/>
                    <a:gd name="T68" fmla="*/ 2147483647 w 140"/>
                    <a:gd name="T69" fmla="*/ 2147483647 h 227"/>
                    <a:gd name="T70" fmla="*/ 2147483647 w 140"/>
                    <a:gd name="T71" fmla="*/ 2147483647 h 227"/>
                    <a:gd name="T72" fmla="*/ 2147483647 w 140"/>
                    <a:gd name="T73" fmla="*/ 2147483647 h 227"/>
                    <a:gd name="T74" fmla="*/ 2147483647 w 140"/>
                    <a:gd name="T75" fmla="*/ 2147483647 h 227"/>
                    <a:gd name="T76" fmla="*/ 2147483647 w 140"/>
                    <a:gd name="T77" fmla="*/ 2147483647 h 227"/>
                    <a:gd name="T78" fmla="*/ 1984371190 w 140"/>
                    <a:gd name="T79" fmla="*/ 2147483647 h 227"/>
                    <a:gd name="T80" fmla="*/ 1568242990 w 140"/>
                    <a:gd name="T81" fmla="*/ 2147483647 h 227"/>
                    <a:gd name="T82" fmla="*/ 1184171178 w 140"/>
                    <a:gd name="T83" fmla="*/ 2147483647 h 227"/>
                    <a:gd name="T84" fmla="*/ 960179690 w 140"/>
                    <a:gd name="T85" fmla="*/ 2147483647 h 227"/>
                    <a:gd name="T86" fmla="*/ 1088203628 w 140"/>
                    <a:gd name="T87" fmla="*/ 2147483647 h 227"/>
                    <a:gd name="T88" fmla="*/ 1536287250 w 140"/>
                    <a:gd name="T89" fmla="*/ 2147483647 h 227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140"/>
                    <a:gd name="T136" fmla="*/ 0 h 227"/>
                    <a:gd name="T137" fmla="*/ 140 w 140"/>
                    <a:gd name="T138" fmla="*/ 227 h 227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140" h="227">
                      <a:moveTo>
                        <a:pt x="133" y="0"/>
                      </a:moveTo>
                      <a:lnTo>
                        <a:pt x="133" y="0"/>
                      </a:lnTo>
                      <a:lnTo>
                        <a:pt x="132" y="0"/>
                      </a:lnTo>
                      <a:lnTo>
                        <a:pt x="131" y="1"/>
                      </a:lnTo>
                      <a:lnTo>
                        <a:pt x="129" y="1"/>
                      </a:lnTo>
                      <a:lnTo>
                        <a:pt x="125" y="1"/>
                      </a:lnTo>
                      <a:lnTo>
                        <a:pt x="119" y="2"/>
                      </a:lnTo>
                      <a:lnTo>
                        <a:pt x="109" y="3"/>
                      </a:lnTo>
                      <a:lnTo>
                        <a:pt x="99" y="5"/>
                      </a:lnTo>
                      <a:lnTo>
                        <a:pt x="88" y="8"/>
                      </a:lnTo>
                      <a:lnTo>
                        <a:pt x="77" y="13"/>
                      </a:lnTo>
                      <a:lnTo>
                        <a:pt x="69" y="17"/>
                      </a:lnTo>
                      <a:lnTo>
                        <a:pt x="60" y="21"/>
                      </a:lnTo>
                      <a:lnTo>
                        <a:pt x="53" y="26"/>
                      </a:lnTo>
                      <a:lnTo>
                        <a:pt x="46" y="33"/>
                      </a:lnTo>
                      <a:lnTo>
                        <a:pt x="38" y="38"/>
                      </a:lnTo>
                      <a:lnTo>
                        <a:pt x="32" y="46"/>
                      </a:lnTo>
                      <a:lnTo>
                        <a:pt x="26" y="52"/>
                      </a:lnTo>
                      <a:lnTo>
                        <a:pt x="21" y="59"/>
                      </a:lnTo>
                      <a:lnTo>
                        <a:pt x="16" y="67"/>
                      </a:lnTo>
                      <a:lnTo>
                        <a:pt x="11" y="75"/>
                      </a:lnTo>
                      <a:lnTo>
                        <a:pt x="8" y="84"/>
                      </a:lnTo>
                      <a:lnTo>
                        <a:pt x="5" y="92"/>
                      </a:lnTo>
                      <a:lnTo>
                        <a:pt x="3" y="101"/>
                      </a:lnTo>
                      <a:lnTo>
                        <a:pt x="1" y="111"/>
                      </a:lnTo>
                      <a:lnTo>
                        <a:pt x="0" y="120"/>
                      </a:lnTo>
                      <a:lnTo>
                        <a:pt x="0" y="129"/>
                      </a:lnTo>
                      <a:lnTo>
                        <a:pt x="0" y="140"/>
                      </a:lnTo>
                      <a:lnTo>
                        <a:pt x="1" y="150"/>
                      </a:lnTo>
                      <a:lnTo>
                        <a:pt x="2" y="160"/>
                      </a:lnTo>
                      <a:lnTo>
                        <a:pt x="4" y="169"/>
                      </a:lnTo>
                      <a:lnTo>
                        <a:pt x="7" y="178"/>
                      </a:lnTo>
                      <a:lnTo>
                        <a:pt x="10" y="186"/>
                      </a:lnTo>
                      <a:lnTo>
                        <a:pt x="15" y="194"/>
                      </a:lnTo>
                      <a:lnTo>
                        <a:pt x="19" y="200"/>
                      </a:lnTo>
                      <a:lnTo>
                        <a:pt x="23" y="205"/>
                      </a:lnTo>
                      <a:lnTo>
                        <a:pt x="30" y="211"/>
                      </a:lnTo>
                      <a:lnTo>
                        <a:pt x="35" y="216"/>
                      </a:lnTo>
                      <a:lnTo>
                        <a:pt x="41" y="219"/>
                      </a:lnTo>
                      <a:lnTo>
                        <a:pt x="48" y="222"/>
                      </a:lnTo>
                      <a:lnTo>
                        <a:pt x="55" y="224"/>
                      </a:lnTo>
                      <a:lnTo>
                        <a:pt x="63" y="226"/>
                      </a:lnTo>
                      <a:lnTo>
                        <a:pt x="70" y="227"/>
                      </a:lnTo>
                      <a:lnTo>
                        <a:pt x="81" y="226"/>
                      </a:lnTo>
                      <a:lnTo>
                        <a:pt x="90" y="224"/>
                      </a:lnTo>
                      <a:lnTo>
                        <a:pt x="99" y="221"/>
                      </a:lnTo>
                      <a:lnTo>
                        <a:pt x="107" y="217"/>
                      </a:lnTo>
                      <a:lnTo>
                        <a:pt x="114" y="213"/>
                      </a:lnTo>
                      <a:lnTo>
                        <a:pt x="120" y="206"/>
                      </a:lnTo>
                      <a:lnTo>
                        <a:pt x="126" y="199"/>
                      </a:lnTo>
                      <a:lnTo>
                        <a:pt x="131" y="190"/>
                      </a:lnTo>
                      <a:lnTo>
                        <a:pt x="135" y="181"/>
                      </a:lnTo>
                      <a:lnTo>
                        <a:pt x="138" y="171"/>
                      </a:lnTo>
                      <a:lnTo>
                        <a:pt x="140" y="161"/>
                      </a:lnTo>
                      <a:lnTo>
                        <a:pt x="140" y="150"/>
                      </a:lnTo>
                      <a:lnTo>
                        <a:pt x="140" y="142"/>
                      </a:lnTo>
                      <a:lnTo>
                        <a:pt x="139" y="136"/>
                      </a:lnTo>
                      <a:lnTo>
                        <a:pt x="138" y="129"/>
                      </a:lnTo>
                      <a:lnTo>
                        <a:pt x="136" y="122"/>
                      </a:lnTo>
                      <a:lnTo>
                        <a:pt x="134" y="117"/>
                      </a:lnTo>
                      <a:lnTo>
                        <a:pt x="131" y="111"/>
                      </a:lnTo>
                      <a:lnTo>
                        <a:pt x="128" y="106"/>
                      </a:lnTo>
                      <a:lnTo>
                        <a:pt x="123" y="101"/>
                      </a:lnTo>
                      <a:lnTo>
                        <a:pt x="119" y="98"/>
                      </a:lnTo>
                      <a:lnTo>
                        <a:pt x="115" y="93"/>
                      </a:lnTo>
                      <a:lnTo>
                        <a:pt x="109" y="90"/>
                      </a:lnTo>
                      <a:lnTo>
                        <a:pt x="104" y="88"/>
                      </a:lnTo>
                      <a:lnTo>
                        <a:pt x="99" y="86"/>
                      </a:lnTo>
                      <a:lnTo>
                        <a:pt x="92" y="84"/>
                      </a:lnTo>
                      <a:lnTo>
                        <a:pt x="86" y="84"/>
                      </a:lnTo>
                      <a:lnTo>
                        <a:pt x="80" y="83"/>
                      </a:lnTo>
                      <a:lnTo>
                        <a:pt x="70" y="84"/>
                      </a:lnTo>
                      <a:lnTo>
                        <a:pt x="63" y="85"/>
                      </a:lnTo>
                      <a:lnTo>
                        <a:pt x="53" y="89"/>
                      </a:lnTo>
                      <a:lnTo>
                        <a:pt x="41" y="96"/>
                      </a:lnTo>
                      <a:lnTo>
                        <a:pt x="38" y="98"/>
                      </a:lnTo>
                      <a:lnTo>
                        <a:pt x="40" y="88"/>
                      </a:lnTo>
                      <a:lnTo>
                        <a:pt x="42" y="81"/>
                      </a:lnTo>
                      <a:lnTo>
                        <a:pt x="46" y="72"/>
                      </a:lnTo>
                      <a:lnTo>
                        <a:pt x="50" y="64"/>
                      </a:lnTo>
                      <a:lnTo>
                        <a:pt x="54" y="56"/>
                      </a:lnTo>
                      <a:lnTo>
                        <a:pt x="58" y="50"/>
                      </a:lnTo>
                      <a:lnTo>
                        <a:pt x="64" y="42"/>
                      </a:lnTo>
                      <a:lnTo>
                        <a:pt x="70" y="37"/>
                      </a:lnTo>
                      <a:lnTo>
                        <a:pt x="76" y="31"/>
                      </a:lnTo>
                      <a:lnTo>
                        <a:pt x="84" y="25"/>
                      </a:lnTo>
                      <a:lnTo>
                        <a:pt x="91" y="21"/>
                      </a:lnTo>
                      <a:lnTo>
                        <a:pt x="99" y="17"/>
                      </a:lnTo>
                      <a:lnTo>
                        <a:pt x="107" y="13"/>
                      </a:lnTo>
                      <a:lnTo>
                        <a:pt x="116" y="10"/>
                      </a:lnTo>
                      <a:lnTo>
                        <a:pt x="124" y="7"/>
                      </a:lnTo>
                      <a:lnTo>
                        <a:pt x="134" y="6"/>
                      </a:lnTo>
                      <a:lnTo>
                        <a:pt x="133" y="0"/>
                      </a:lnTo>
                      <a:close/>
                      <a:moveTo>
                        <a:pt x="64" y="99"/>
                      </a:moveTo>
                      <a:lnTo>
                        <a:pt x="66" y="99"/>
                      </a:lnTo>
                      <a:lnTo>
                        <a:pt x="67" y="99"/>
                      </a:lnTo>
                      <a:lnTo>
                        <a:pt x="72" y="99"/>
                      </a:lnTo>
                      <a:lnTo>
                        <a:pt x="76" y="100"/>
                      </a:lnTo>
                      <a:lnTo>
                        <a:pt x="82" y="101"/>
                      </a:lnTo>
                      <a:lnTo>
                        <a:pt x="86" y="102"/>
                      </a:lnTo>
                      <a:lnTo>
                        <a:pt x="89" y="105"/>
                      </a:lnTo>
                      <a:lnTo>
                        <a:pt x="93" y="107"/>
                      </a:lnTo>
                      <a:lnTo>
                        <a:pt x="97" y="111"/>
                      </a:lnTo>
                      <a:lnTo>
                        <a:pt x="100" y="115"/>
                      </a:lnTo>
                      <a:lnTo>
                        <a:pt x="104" y="123"/>
                      </a:lnTo>
                      <a:lnTo>
                        <a:pt x="108" y="135"/>
                      </a:lnTo>
                      <a:lnTo>
                        <a:pt x="109" y="148"/>
                      </a:lnTo>
                      <a:lnTo>
                        <a:pt x="111" y="163"/>
                      </a:lnTo>
                      <a:lnTo>
                        <a:pt x="111" y="174"/>
                      </a:lnTo>
                      <a:lnTo>
                        <a:pt x="108" y="186"/>
                      </a:lnTo>
                      <a:lnTo>
                        <a:pt x="105" y="196"/>
                      </a:lnTo>
                      <a:lnTo>
                        <a:pt x="102" y="203"/>
                      </a:lnTo>
                      <a:lnTo>
                        <a:pt x="97" y="210"/>
                      </a:lnTo>
                      <a:lnTo>
                        <a:pt x="90" y="214"/>
                      </a:lnTo>
                      <a:lnTo>
                        <a:pt x="84" y="216"/>
                      </a:lnTo>
                      <a:lnTo>
                        <a:pt x="75" y="217"/>
                      </a:lnTo>
                      <a:lnTo>
                        <a:pt x="70" y="217"/>
                      </a:lnTo>
                      <a:lnTo>
                        <a:pt x="66" y="216"/>
                      </a:lnTo>
                      <a:lnTo>
                        <a:pt x="62" y="214"/>
                      </a:lnTo>
                      <a:lnTo>
                        <a:pt x="56" y="212"/>
                      </a:lnTo>
                      <a:lnTo>
                        <a:pt x="53" y="208"/>
                      </a:lnTo>
                      <a:lnTo>
                        <a:pt x="49" y="205"/>
                      </a:lnTo>
                      <a:lnTo>
                        <a:pt x="46" y="201"/>
                      </a:lnTo>
                      <a:lnTo>
                        <a:pt x="42" y="196"/>
                      </a:lnTo>
                      <a:lnTo>
                        <a:pt x="37" y="185"/>
                      </a:lnTo>
                      <a:lnTo>
                        <a:pt x="33" y="171"/>
                      </a:lnTo>
                      <a:lnTo>
                        <a:pt x="31" y="155"/>
                      </a:lnTo>
                      <a:lnTo>
                        <a:pt x="30" y="138"/>
                      </a:lnTo>
                      <a:lnTo>
                        <a:pt x="31" y="129"/>
                      </a:lnTo>
                      <a:lnTo>
                        <a:pt x="32" y="120"/>
                      </a:lnTo>
                      <a:lnTo>
                        <a:pt x="34" y="114"/>
                      </a:lnTo>
                      <a:lnTo>
                        <a:pt x="37" y="108"/>
                      </a:lnTo>
                      <a:lnTo>
                        <a:pt x="42" y="104"/>
                      </a:lnTo>
                      <a:lnTo>
                        <a:pt x="48" y="101"/>
                      </a:lnTo>
                      <a:lnTo>
                        <a:pt x="55" y="99"/>
                      </a:lnTo>
                      <a:lnTo>
                        <a:pt x="64" y="99"/>
                      </a:lnTo>
                      <a:close/>
                    </a:path>
                  </a:pathLst>
                </a:custGeom>
                <a:solidFill>
                  <a:srgbClr val="3734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8935" name="Group 227"/>
            <p:cNvGrpSpPr>
              <a:grpSpLocks/>
            </p:cNvGrpSpPr>
            <p:nvPr/>
          </p:nvGrpSpPr>
          <p:grpSpPr bwMode="auto">
            <a:xfrm>
              <a:off x="4741863" y="2460625"/>
              <a:ext cx="1025525" cy="273050"/>
              <a:chOff x="5133975" y="2363788"/>
              <a:chExt cx="1025526" cy="273050"/>
            </a:xfrm>
          </p:grpSpPr>
          <p:grpSp>
            <p:nvGrpSpPr>
              <p:cNvPr id="39048" name="Group 259289"/>
              <p:cNvGrpSpPr>
                <a:grpSpLocks/>
              </p:cNvGrpSpPr>
              <p:nvPr/>
            </p:nvGrpSpPr>
            <p:grpSpPr bwMode="auto">
              <a:xfrm>
                <a:off x="5133975" y="2363788"/>
                <a:ext cx="1025526" cy="273050"/>
                <a:chOff x="5133975" y="2363788"/>
                <a:chExt cx="1025526" cy="273050"/>
              </a:xfrm>
            </p:grpSpPr>
            <p:sp>
              <p:nvSpPr>
                <p:cNvPr id="39050" name="Rectangle 23"/>
                <p:cNvSpPr>
                  <a:spLocks noChangeArrowheads="1"/>
                </p:cNvSpPr>
                <p:nvPr/>
              </p:nvSpPr>
              <p:spPr bwMode="auto">
                <a:xfrm>
                  <a:off x="5227638" y="2363788"/>
                  <a:ext cx="931863" cy="273050"/>
                </a:xfrm>
                <a:prstGeom prst="rect">
                  <a:avLst/>
                </a:prstGeom>
                <a:noFill/>
                <a:ln w="5">
                  <a:solidFill>
                    <a:srgbClr val="373435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21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1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1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15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15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15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15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15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endParaRPr lang="sl-SI" altLang="en-US" sz="1800">
                    <a:latin typeface="Verdana" pitchFamily="34" charset="0"/>
                  </a:endParaRPr>
                </a:p>
              </p:txBody>
            </p:sp>
            <p:sp>
              <p:nvSpPr>
                <p:cNvPr id="39051" name="Freeform 33"/>
                <p:cNvSpPr>
                  <a:spLocks/>
                </p:cNvSpPr>
                <p:nvPr/>
              </p:nvSpPr>
              <p:spPr bwMode="auto">
                <a:xfrm>
                  <a:off x="5778500" y="2425701"/>
                  <a:ext cx="79375" cy="150813"/>
                </a:xfrm>
                <a:custGeom>
                  <a:avLst/>
                  <a:gdLst>
                    <a:gd name="T0" fmla="*/ 2147483647 w 252"/>
                    <a:gd name="T1" fmla="*/ 32669547 h 472"/>
                    <a:gd name="T2" fmla="*/ 2147483647 w 252"/>
                    <a:gd name="T3" fmla="*/ 130474014 h 472"/>
                    <a:gd name="T4" fmla="*/ 2147483647 w 252"/>
                    <a:gd name="T5" fmla="*/ 358855060 h 472"/>
                    <a:gd name="T6" fmla="*/ 2147483647 w 252"/>
                    <a:gd name="T7" fmla="*/ 945988601 h 472"/>
                    <a:gd name="T8" fmla="*/ 2147483647 w 252"/>
                    <a:gd name="T9" fmla="*/ 1794172416 h 472"/>
                    <a:gd name="T10" fmla="*/ 2147483647 w 252"/>
                    <a:gd name="T11" fmla="*/ 2147483647 h 472"/>
                    <a:gd name="T12" fmla="*/ 2147483647 w 252"/>
                    <a:gd name="T13" fmla="*/ 2147483647 h 472"/>
                    <a:gd name="T14" fmla="*/ 2147483647 w 252"/>
                    <a:gd name="T15" fmla="*/ 2147483647 h 472"/>
                    <a:gd name="T16" fmla="*/ 2147483647 w 252"/>
                    <a:gd name="T17" fmla="*/ 2147483647 h 472"/>
                    <a:gd name="T18" fmla="*/ 2147483647 w 252"/>
                    <a:gd name="T19" fmla="*/ 2147483647 h 472"/>
                    <a:gd name="T20" fmla="*/ 2147483647 w 252"/>
                    <a:gd name="T21" fmla="*/ 2147483647 h 472"/>
                    <a:gd name="T22" fmla="*/ 2147483647 w 252"/>
                    <a:gd name="T23" fmla="*/ 2147483647 h 472"/>
                    <a:gd name="T24" fmla="*/ 2147483647 w 252"/>
                    <a:gd name="T25" fmla="*/ 2147483647 h 472"/>
                    <a:gd name="T26" fmla="*/ 2147483647 w 252"/>
                    <a:gd name="T27" fmla="*/ 2147483647 h 472"/>
                    <a:gd name="T28" fmla="*/ 2147483647 w 252"/>
                    <a:gd name="T29" fmla="*/ 2147483647 h 472"/>
                    <a:gd name="T30" fmla="*/ 2147483647 w 252"/>
                    <a:gd name="T31" fmla="*/ 2147483647 h 472"/>
                    <a:gd name="T32" fmla="*/ 2147483647 w 252"/>
                    <a:gd name="T33" fmla="*/ 2147483647 h 472"/>
                    <a:gd name="T34" fmla="*/ 2147483647 w 252"/>
                    <a:gd name="T35" fmla="*/ 2147483647 h 472"/>
                    <a:gd name="T36" fmla="*/ 2147483647 w 252"/>
                    <a:gd name="T37" fmla="*/ 2147483647 h 472"/>
                    <a:gd name="T38" fmla="*/ 2147483647 w 252"/>
                    <a:gd name="T39" fmla="*/ 2147483647 h 472"/>
                    <a:gd name="T40" fmla="*/ 2147483647 w 252"/>
                    <a:gd name="T41" fmla="*/ 2147483647 h 472"/>
                    <a:gd name="T42" fmla="*/ 2062528822 w 252"/>
                    <a:gd name="T43" fmla="*/ 2147483647 h 472"/>
                    <a:gd name="T44" fmla="*/ 1406238053 w 252"/>
                    <a:gd name="T45" fmla="*/ 2147483647 h 472"/>
                    <a:gd name="T46" fmla="*/ 874955035 w 252"/>
                    <a:gd name="T47" fmla="*/ 2147483647 h 472"/>
                    <a:gd name="T48" fmla="*/ 500031002 w 252"/>
                    <a:gd name="T49" fmla="*/ 2147483647 h 472"/>
                    <a:gd name="T50" fmla="*/ 187511783 w 252"/>
                    <a:gd name="T51" fmla="*/ 2147483647 h 472"/>
                    <a:gd name="T52" fmla="*/ 31252016 w 252"/>
                    <a:gd name="T53" fmla="*/ 2147483647 h 472"/>
                    <a:gd name="T54" fmla="*/ 31252016 w 252"/>
                    <a:gd name="T55" fmla="*/ 2147483647 h 472"/>
                    <a:gd name="T56" fmla="*/ 187511783 w 252"/>
                    <a:gd name="T57" fmla="*/ 2147483647 h 472"/>
                    <a:gd name="T58" fmla="*/ 500031002 w 252"/>
                    <a:gd name="T59" fmla="*/ 2147483647 h 472"/>
                    <a:gd name="T60" fmla="*/ 874955035 w 252"/>
                    <a:gd name="T61" fmla="*/ 2147483647 h 472"/>
                    <a:gd name="T62" fmla="*/ 1406238053 w 252"/>
                    <a:gd name="T63" fmla="*/ 1794172416 h 472"/>
                    <a:gd name="T64" fmla="*/ 2062528822 w 252"/>
                    <a:gd name="T65" fmla="*/ 945988601 h 472"/>
                    <a:gd name="T66" fmla="*/ 2147483647 w 252"/>
                    <a:gd name="T67" fmla="*/ 358855060 h 472"/>
                    <a:gd name="T68" fmla="*/ 2147483647 w 252"/>
                    <a:gd name="T69" fmla="*/ 130474014 h 472"/>
                    <a:gd name="T70" fmla="*/ 2147483647 w 252"/>
                    <a:gd name="T71" fmla="*/ 32669547 h 472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252"/>
                    <a:gd name="T109" fmla="*/ 0 h 472"/>
                    <a:gd name="T110" fmla="*/ 252 w 252"/>
                    <a:gd name="T111" fmla="*/ 472 h 472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252" h="472">
                      <a:moveTo>
                        <a:pt x="126" y="0"/>
                      </a:moveTo>
                      <a:lnTo>
                        <a:pt x="133" y="1"/>
                      </a:lnTo>
                      <a:lnTo>
                        <a:pt x="139" y="3"/>
                      </a:lnTo>
                      <a:lnTo>
                        <a:pt x="146" y="4"/>
                      </a:lnTo>
                      <a:lnTo>
                        <a:pt x="151" y="6"/>
                      </a:lnTo>
                      <a:lnTo>
                        <a:pt x="164" y="11"/>
                      </a:lnTo>
                      <a:lnTo>
                        <a:pt x="175" y="20"/>
                      </a:lnTo>
                      <a:lnTo>
                        <a:pt x="186" y="29"/>
                      </a:lnTo>
                      <a:lnTo>
                        <a:pt x="197" y="41"/>
                      </a:lnTo>
                      <a:lnTo>
                        <a:pt x="206" y="55"/>
                      </a:lnTo>
                      <a:lnTo>
                        <a:pt x="215" y="70"/>
                      </a:lnTo>
                      <a:lnTo>
                        <a:pt x="223" y="87"/>
                      </a:lnTo>
                      <a:lnTo>
                        <a:pt x="231" y="105"/>
                      </a:lnTo>
                      <a:lnTo>
                        <a:pt x="237" y="124"/>
                      </a:lnTo>
                      <a:lnTo>
                        <a:pt x="242" y="145"/>
                      </a:lnTo>
                      <a:lnTo>
                        <a:pt x="247" y="167"/>
                      </a:lnTo>
                      <a:lnTo>
                        <a:pt x="250" y="189"/>
                      </a:lnTo>
                      <a:lnTo>
                        <a:pt x="251" y="212"/>
                      </a:lnTo>
                      <a:lnTo>
                        <a:pt x="252" y="237"/>
                      </a:lnTo>
                      <a:lnTo>
                        <a:pt x="251" y="260"/>
                      </a:lnTo>
                      <a:lnTo>
                        <a:pt x="250" y="284"/>
                      </a:lnTo>
                      <a:lnTo>
                        <a:pt x="247" y="306"/>
                      </a:lnTo>
                      <a:lnTo>
                        <a:pt x="242" y="328"/>
                      </a:lnTo>
                      <a:lnTo>
                        <a:pt x="237" y="349"/>
                      </a:lnTo>
                      <a:lnTo>
                        <a:pt x="231" y="368"/>
                      </a:lnTo>
                      <a:lnTo>
                        <a:pt x="223" y="386"/>
                      </a:lnTo>
                      <a:lnTo>
                        <a:pt x="215" y="403"/>
                      </a:lnTo>
                      <a:lnTo>
                        <a:pt x="206" y="418"/>
                      </a:lnTo>
                      <a:lnTo>
                        <a:pt x="197" y="432"/>
                      </a:lnTo>
                      <a:lnTo>
                        <a:pt x="186" y="443"/>
                      </a:lnTo>
                      <a:lnTo>
                        <a:pt x="175" y="453"/>
                      </a:lnTo>
                      <a:lnTo>
                        <a:pt x="164" y="462"/>
                      </a:lnTo>
                      <a:lnTo>
                        <a:pt x="151" y="467"/>
                      </a:lnTo>
                      <a:lnTo>
                        <a:pt x="146" y="469"/>
                      </a:lnTo>
                      <a:lnTo>
                        <a:pt x="139" y="471"/>
                      </a:lnTo>
                      <a:lnTo>
                        <a:pt x="133" y="472"/>
                      </a:lnTo>
                      <a:lnTo>
                        <a:pt x="126" y="472"/>
                      </a:lnTo>
                      <a:lnTo>
                        <a:pt x="120" y="472"/>
                      </a:lnTo>
                      <a:lnTo>
                        <a:pt x="114" y="471"/>
                      </a:lnTo>
                      <a:lnTo>
                        <a:pt x="107" y="469"/>
                      </a:lnTo>
                      <a:lnTo>
                        <a:pt x="101" y="467"/>
                      </a:lnTo>
                      <a:lnTo>
                        <a:pt x="88" y="462"/>
                      </a:lnTo>
                      <a:lnTo>
                        <a:pt x="77" y="453"/>
                      </a:lnTo>
                      <a:lnTo>
                        <a:pt x="66" y="443"/>
                      </a:lnTo>
                      <a:lnTo>
                        <a:pt x="56" y="432"/>
                      </a:lnTo>
                      <a:lnTo>
                        <a:pt x="45" y="418"/>
                      </a:lnTo>
                      <a:lnTo>
                        <a:pt x="37" y="403"/>
                      </a:lnTo>
                      <a:lnTo>
                        <a:pt x="28" y="386"/>
                      </a:lnTo>
                      <a:lnTo>
                        <a:pt x="22" y="368"/>
                      </a:lnTo>
                      <a:lnTo>
                        <a:pt x="16" y="349"/>
                      </a:lnTo>
                      <a:lnTo>
                        <a:pt x="10" y="328"/>
                      </a:lnTo>
                      <a:lnTo>
                        <a:pt x="6" y="306"/>
                      </a:lnTo>
                      <a:lnTo>
                        <a:pt x="3" y="284"/>
                      </a:lnTo>
                      <a:lnTo>
                        <a:pt x="1" y="260"/>
                      </a:lnTo>
                      <a:lnTo>
                        <a:pt x="0" y="237"/>
                      </a:lnTo>
                      <a:lnTo>
                        <a:pt x="1" y="212"/>
                      </a:lnTo>
                      <a:lnTo>
                        <a:pt x="3" y="189"/>
                      </a:lnTo>
                      <a:lnTo>
                        <a:pt x="6" y="167"/>
                      </a:lnTo>
                      <a:lnTo>
                        <a:pt x="10" y="145"/>
                      </a:lnTo>
                      <a:lnTo>
                        <a:pt x="16" y="124"/>
                      </a:lnTo>
                      <a:lnTo>
                        <a:pt x="22" y="105"/>
                      </a:lnTo>
                      <a:lnTo>
                        <a:pt x="28" y="87"/>
                      </a:lnTo>
                      <a:lnTo>
                        <a:pt x="37" y="70"/>
                      </a:lnTo>
                      <a:lnTo>
                        <a:pt x="45" y="55"/>
                      </a:lnTo>
                      <a:lnTo>
                        <a:pt x="56" y="41"/>
                      </a:lnTo>
                      <a:lnTo>
                        <a:pt x="66" y="29"/>
                      </a:lnTo>
                      <a:lnTo>
                        <a:pt x="77" y="20"/>
                      </a:lnTo>
                      <a:lnTo>
                        <a:pt x="88" y="11"/>
                      </a:lnTo>
                      <a:lnTo>
                        <a:pt x="101" y="6"/>
                      </a:lnTo>
                      <a:lnTo>
                        <a:pt x="107" y="4"/>
                      </a:lnTo>
                      <a:lnTo>
                        <a:pt x="114" y="3"/>
                      </a:lnTo>
                      <a:lnTo>
                        <a:pt x="120" y="1"/>
                      </a:lnTo>
                      <a:lnTo>
                        <a:pt x="126" y="0"/>
                      </a:lnTo>
                      <a:close/>
                    </a:path>
                  </a:pathLst>
                </a:custGeom>
                <a:noFill/>
                <a:ln w="4">
                  <a:solidFill>
                    <a:srgbClr val="37343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52" name="Freeform 34"/>
                <p:cNvSpPr>
                  <a:spLocks/>
                </p:cNvSpPr>
                <p:nvPr/>
              </p:nvSpPr>
              <p:spPr bwMode="auto">
                <a:xfrm>
                  <a:off x="5272088" y="2424113"/>
                  <a:ext cx="80963" cy="150813"/>
                </a:xfrm>
                <a:custGeom>
                  <a:avLst/>
                  <a:gdLst>
                    <a:gd name="T0" fmla="*/ 2147483647 w 252"/>
                    <a:gd name="T1" fmla="*/ 32669547 h 472"/>
                    <a:gd name="T2" fmla="*/ 2147483647 w 252"/>
                    <a:gd name="T3" fmla="*/ 97906713 h 472"/>
                    <a:gd name="T4" fmla="*/ 2147483647 w 252"/>
                    <a:gd name="T5" fmla="*/ 358855060 h 472"/>
                    <a:gd name="T6" fmla="*/ 2147483647 w 252"/>
                    <a:gd name="T7" fmla="*/ 945988601 h 472"/>
                    <a:gd name="T8" fmla="*/ 2147483647 w 252"/>
                    <a:gd name="T9" fmla="*/ 1761502869 h 472"/>
                    <a:gd name="T10" fmla="*/ 2147483647 w 252"/>
                    <a:gd name="T11" fmla="*/ 2147483647 h 472"/>
                    <a:gd name="T12" fmla="*/ 2147483647 w 252"/>
                    <a:gd name="T13" fmla="*/ 2147483647 h 472"/>
                    <a:gd name="T14" fmla="*/ 2147483647 w 252"/>
                    <a:gd name="T15" fmla="*/ 2147483647 h 472"/>
                    <a:gd name="T16" fmla="*/ 2147483647 w 252"/>
                    <a:gd name="T17" fmla="*/ 2147483647 h 472"/>
                    <a:gd name="T18" fmla="*/ 2147483647 w 252"/>
                    <a:gd name="T19" fmla="*/ 2147483647 h 472"/>
                    <a:gd name="T20" fmla="*/ 2147483647 w 252"/>
                    <a:gd name="T21" fmla="*/ 2147483647 h 472"/>
                    <a:gd name="T22" fmla="*/ 2147483647 w 252"/>
                    <a:gd name="T23" fmla="*/ 2147483647 h 472"/>
                    <a:gd name="T24" fmla="*/ 2147483647 w 252"/>
                    <a:gd name="T25" fmla="*/ 2147483647 h 472"/>
                    <a:gd name="T26" fmla="*/ 2147483647 w 252"/>
                    <a:gd name="T27" fmla="*/ 2147483647 h 472"/>
                    <a:gd name="T28" fmla="*/ 2147483647 w 252"/>
                    <a:gd name="T29" fmla="*/ 2147483647 h 472"/>
                    <a:gd name="T30" fmla="*/ 2147483647 w 252"/>
                    <a:gd name="T31" fmla="*/ 2147483647 h 472"/>
                    <a:gd name="T32" fmla="*/ 2147483647 w 252"/>
                    <a:gd name="T33" fmla="*/ 2147483647 h 472"/>
                    <a:gd name="T34" fmla="*/ 2147483647 w 252"/>
                    <a:gd name="T35" fmla="*/ 2147483647 h 472"/>
                    <a:gd name="T36" fmla="*/ 2147483647 w 252"/>
                    <a:gd name="T37" fmla="*/ 2147483647 h 472"/>
                    <a:gd name="T38" fmla="*/ 2147483647 w 252"/>
                    <a:gd name="T39" fmla="*/ 2147483647 h 472"/>
                    <a:gd name="T40" fmla="*/ 2147483647 w 252"/>
                    <a:gd name="T41" fmla="*/ 2147483647 h 472"/>
                    <a:gd name="T42" fmla="*/ 2147483647 w 252"/>
                    <a:gd name="T43" fmla="*/ 2147483647 h 472"/>
                    <a:gd name="T44" fmla="*/ 1525517376 w 252"/>
                    <a:gd name="T45" fmla="*/ 2147483647 h 472"/>
                    <a:gd name="T46" fmla="*/ 961718996 w 252"/>
                    <a:gd name="T47" fmla="*/ 2147483647 h 472"/>
                    <a:gd name="T48" fmla="*/ 497426712 w 252"/>
                    <a:gd name="T49" fmla="*/ 2147483647 h 472"/>
                    <a:gd name="T50" fmla="*/ 199011873 w 252"/>
                    <a:gd name="T51" fmla="*/ 2147483647 h 472"/>
                    <a:gd name="T52" fmla="*/ 0 w 252"/>
                    <a:gd name="T53" fmla="*/ 2147483647 h 472"/>
                    <a:gd name="T54" fmla="*/ 0 w 252"/>
                    <a:gd name="T55" fmla="*/ 2147483647 h 472"/>
                    <a:gd name="T56" fmla="*/ 199011873 w 252"/>
                    <a:gd name="T57" fmla="*/ 2147483647 h 472"/>
                    <a:gd name="T58" fmla="*/ 497426712 w 252"/>
                    <a:gd name="T59" fmla="*/ 2147483647 h 472"/>
                    <a:gd name="T60" fmla="*/ 961718996 w 252"/>
                    <a:gd name="T61" fmla="*/ 2147483647 h 472"/>
                    <a:gd name="T62" fmla="*/ 1525517376 w 252"/>
                    <a:gd name="T63" fmla="*/ 1761502869 h 472"/>
                    <a:gd name="T64" fmla="*/ 2147483647 w 252"/>
                    <a:gd name="T65" fmla="*/ 945988601 h 472"/>
                    <a:gd name="T66" fmla="*/ 2147483647 w 252"/>
                    <a:gd name="T67" fmla="*/ 358855060 h 472"/>
                    <a:gd name="T68" fmla="*/ 2147483647 w 252"/>
                    <a:gd name="T69" fmla="*/ 97906713 h 472"/>
                    <a:gd name="T70" fmla="*/ 2147483647 w 252"/>
                    <a:gd name="T71" fmla="*/ 32669547 h 472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252"/>
                    <a:gd name="T109" fmla="*/ 0 h 472"/>
                    <a:gd name="T110" fmla="*/ 252 w 252"/>
                    <a:gd name="T111" fmla="*/ 472 h 472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252" h="472">
                      <a:moveTo>
                        <a:pt x="126" y="0"/>
                      </a:moveTo>
                      <a:lnTo>
                        <a:pt x="132" y="1"/>
                      </a:lnTo>
                      <a:lnTo>
                        <a:pt x="139" y="2"/>
                      </a:lnTo>
                      <a:lnTo>
                        <a:pt x="145" y="3"/>
                      </a:lnTo>
                      <a:lnTo>
                        <a:pt x="152" y="5"/>
                      </a:lnTo>
                      <a:lnTo>
                        <a:pt x="163" y="11"/>
                      </a:lnTo>
                      <a:lnTo>
                        <a:pt x="175" y="19"/>
                      </a:lnTo>
                      <a:lnTo>
                        <a:pt x="187" y="29"/>
                      </a:lnTo>
                      <a:lnTo>
                        <a:pt x="196" y="41"/>
                      </a:lnTo>
                      <a:lnTo>
                        <a:pt x="206" y="54"/>
                      </a:lnTo>
                      <a:lnTo>
                        <a:pt x="216" y="69"/>
                      </a:lnTo>
                      <a:lnTo>
                        <a:pt x="223" y="86"/>
                      </a:lnTo>
                      <a:lnTo>
                        <a:pt x="230" y="105"/>
                      </a:lnTo>
                      <a:lnTo>
                        <a:pt x="237" y="124"/>
                      </a:lnTo>
                      <a:lnTo>
                        <a:pt x="242" y="145"/>
                      </a:lnTo>
                      <a:lnTo>
                        <a:pt x="246" y="166"/>
                      </a:lnTo>
                      <a:lnTo>
                        <a:pt x="250" y="189"/>
                      </a:lnTo>
                      <a:lnTo>
                        <a:pt x="252" y="212"/>
                      </a:lnTo>
                      <a:lnTo>
                        <a:pt x="252" y="237"/>
                      </a:lnTo>
                      <a:lnTo>
                        <a:pt x="252" y="260"/>
                      </a:lnTo>
                      <a:lnTo>
                        <a:pt x="250" y="283"/>
                      </a:lnTo>
                      <a:lnTo>
                        <a:pt x="246" y="306"/>
                      </a:lnTo>
                      <a:lnTo>
                        <a:pt x="242" y="328"/>
                      </a:lnTo>
                      <a:lnTo>
                        <a:pt x="237" y="348"/>
                      </a:lnTo>
                      <a:lnTo>
                        <a:pt x="230" y="368"/>
                      </a:lnTo>
                      <a:lnTo>
                        <a:pt x="223" y="386"/>
                      </a:lnTo>
                      <a:lnTo>
                        <a:pt x="216" y="403"/>
                      </a:lnTo>
                      <a:lnTo>
                        <a:pt x="206" y="418"/>
                      </a:lnTo>
                      <a:lnTo>
                        <a:pt x="196" y="431"/>
                      </a:lnTo>
                      <a:lnTo>
                        <a:pt x="187" y="443"/>
                      </a:lnTo>
                      <a:lnTo>
                        <a:pt x="175" y="454"/>
                      </a:lnTo>
                      <a:lnTo>
                        <a:pt x="163" y="461"/>
                      </a:lnTo>
                      <a:lnTo>
                        <a:pt x="152" y="467"/>
                      </a:lnTo>
                      <a:lnTo>
                        <a:pt x="145" y="469"/>
                      </a:lnTo>
                      <a:lnTo>
                        <a:pt x="139" y="471"/>
                      </a:lnTo>
                      <a:lnTo>
                        <a:pt x="132" y="472"/>
                      </a:lnTo>
                      <a:lnTo>
                        <a:pt x="126" y="472"/>
                      </a:lnTo>
                      <a:lnTo>
                        <a:pt x="120" y="472"/>
                      </a:lnTo>
                      <a:lnTo>
                        <a:pt x="113" y="471"/>
                      </a:lnTo>
                      <a:lnTo>
                        <a:pt x="107" y="469"/>
                      </a:lnTo>
                      <a:lnTo>
                        <a:pt x="101" y="467"/>
                      </a:lnTo>
                      <a:lnTo>
                        <a:pt x="89" y="461"/>
                      </a:lnTo>
                      <a:lnTo>
                        <a:pt x="77" y="454"/>
                      </a:lnTo>
                      <a:lnTo>
                        <a:pt x="66" y="443"/>
                      </a:lnTo>
                      <a:lnTo>
                        <a:pt x="56" y="431"/>
                      </a:lnTo>
                      <a:lnTo>
                        <a:pt x="46" y="418"/>
                      </a:lnTo>
                      <a:lnTo>
                        <a:pt x="38" y="403"/>
                      </a:lnTo>
                      <a:lnTo>
                        <a:pt x="29" y="386"/>
                      </a:lnTo>
                      <a:lnTo>
                        <a:pt x="22" y="368"/>
                      </a:lnTo>
                      <a:lnTo>
                        <a:pt x="15" y="348"/>
                      </a:lnTo>
                      <a:lnTo>
                        <a:pt x="10" y="328"/>
                      </a:lnTo>
                      <a:lnTo>
                        <a:pt x="6" y="306"/>
                      </a:lnTo>
                      <a:lnTo>
                        <a:pt x="3" y="283"/>
                      </a:lnTo>
                      <a:lnTo>
                        <a:pt x="0" y="260"/>
                      </a:lnTo>
                      <a:lnTo>
                        <a:pt x="0" y="237"/>
                      </a:lnTo>
                      <a:lnTo>
                        <a:pt x="0" y="212"/>
                      </a:lnTo>
                      <a:lnTo>
                        <a:pt x="3" y="189"/>
                      </a:lnTo>
                      <a:lnTo>
                        <a:pt x="6" y="166"/>
                      </a:lnTo>
                      <a:lnTo>
                        <a:pt x="10" y="145"/>
                      </a:lnTo>
                      <a:lnTo>
                        <a:pt x="15" y="124"/>
                      </a:lnTo>
                      <a:lnTo>
                        <a:pt x="22" y="105"/>
                      </a:lnTo>
                      <a:lnTo>
                        <a:pt x="29" y="86"/>
                      </a:lnTo>
                      <a:lnTo>
                        <a:pt x="38" y="69"/>
                      </a:lnTo>
                      <a:lnTo>
                        <a:pt x="46" y="54"/>
                      </a:lnTo>
                      <a:lnTo>
                        <a:pt x="56" y="41"/>
                      </a:lnTo>
                      <a:lnTo>
                        <a:pt x="66" y="29"/>
                      </a:lnTo>
                      <a:lnTo>
                        <a:pt x="77" y="19"/>
                      </a:lnTo>
                      <a:lnTo>
                        <a:pt x="89" y="11"/>
                      </a:lnTo>
                      <a:lnTo>
                        <a:pt x="101" y="5"/>
                      </a:lnTo>
                      <a:lnTo>
                        <a:pt x="107" y="3"/>
                      </a:lnTo>
                      <a:lnTo>
                        <a:pt x="113" y="2"/>
                      </a:lnTo>
                      <a:lnTo>
                        <a:pt x="120" y="1"/>
                      </a:lnTo>
                      <a:lnTo>
                        <a:pt x="126" y="0"/>
                      </a:lnTo>
                      <a:close/>
                    </a:path>
                  </a:pathLst>
                </a:custGeom>
                <a:noFill/>
                <a:ln w="4">
                  <a:solidFill>
                    <a:srgbClr val="37343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53" name="Freeform 35"/>
                <p:cNvSpPr>
                  <a:spLocks/>
                </p:cNvSpPr>
                <p:nvPr/>
              </p:nvSpPr>
              <p:spPr bwMode="auto">
                <a:xfrm>
                  <a:off x="6089650" y="2425701"/>
                  <a:ext cx="39688" cy="150813"/>
                </a:xfrm>
                <a:custGeom>
                  <a:avLst/>
                  <a:gdLst>
                    <a:gd name="T0" fmla="*/ 0 w 126"/>
                    <a:gd name="T1" fmla="*/ 0 h 472"/>
                    <a:gd name="T2" fmla="*/ 187516350 w 126"/>
                    <a:gd name="T3" fmla="*/ 32669547 h 472"/>
                    <a:gd name="T4" fmla="*/ 375032701 w 126"/>
                    <a:gd name="T5" fmla="*/ 97906713 h 472"/>
                    <a:gd name="T6" fmla="*/ 593801777 w 126"/>
                    <a:gd name="T7" fmla="*/ 130474014 h 472"/>
                    <a:gd name="T8" fmla="*/ 781318127 w 126"/>
                    <a:gd name="T9" fmla="*/ 195711180 h 472"/>
                    <a:gd name="T10" fmla="*/ 1187504333 w 126"/>
                    <a:gd name="T11" fmla="*/ 358855060 h 472"/>
                    <a:gd name="T12" fmla="*/ 1531284309 w 126"/>
                    <a:gd name="T13" fmla="*/ 652370708 h 472"/>
                    <a:gd name="T14" fmla="*/ 1875064285 w 126"/>
                    <a:gd name="T15" fmla="*/ 945988601 h 472"/>
                    <a:gd name="T16" fmla="*/ 2147483647 w 126"/>
                    <a:gd name="T17" fmla="*/ 1337410962 h 472"/>
                    <a:gd name="T18" fmla="*/ 2147483647 w 126"/>
                    <a:gd name="T19" fmla="*/ 1794172416 h 472"/>
                    <a:gd name="T20" fmla="*/ 2147483647 w 126"/>
                    <a:gd name="T21" fmla="*/ 2147483647 h 472"/>
                    <a:gd name="T22" fmla="*/ 2147483647 w 126"/>
                    <a:gd name="T23" fmla="*/ 2147483647 h 472"/>
                    <a:gd name="T24" fmla="*/ 2147483647 w 126"/>
                    <a:gd name="T25" fmla="*/ 2147483647 h 472"/>
                    <a:gd name="T26" fmla="*/ 2147483647 w 126"/>
                    <a:gd name="T27" fmla="*/ 2147483647 h 472"/>
                    <a:gd name="T28" fmla="*/ 2147483647 w 126"/>
                    <a:gd name="T29" fmla="*/ 2147483647 h 472"/>
                    <a:gd name="T30" fmla="*/ 2147483647 w 126"/>
                    <a:gd name="T31" fmla="*/ 2147483647 h 472"/>
                    <a:gd name="T32" fmla="*/ 2147483647 w 126"/>
                    <a:gd name="T33" fmla="*/ 2147483647 h 472"/>
                    <a:gd name="T34" fmla="*/ 2147483647 w 126"/>
                    <a:gd name="T35" fmla="*/ 2147483647 h 472"/>
                    <a:gd name="T36" fmla="*/ 2147483647 w 126"/>
                    <a:gd name="T37" fmla="*/ 2147483647 h 472"/>
                    <a:gd name="T38" fmla="*/ 2147483647 w 126"/>
                    <a:gd name="T39" fmla="*/ 2147483647 h 472"/>
                    <a:gd name="T40" fmla="*/ 2147483647 w 126"/>
                    <a:gd name="T41" fmla="*/ 2147483647 h 472"/>
                    <a:gd name="T42" fmla="*/ 2147483647 w 126"/>
                    <a:gd name="T43" fmla="*/ 2147483647 h 472"/>
                    <a:gd name="T44" fmla="*/ 2147483647 w 126"/>
                    <a:gd name="T45" fmla="*/ 2147483647 h 472"/>
                    <a:gd name="T46" fmla="*/ 2147483647 w 126"/>
                    <a:gd name="T47" fmla="*/ 2147483647 h 472"/>
                    <a:gd name="T48" fmla="*/ 2147483647 w 126"/>
                    <a:gd name="T49" fmla="*/ 2147483647 h 472"/>
                    <a:gd name="T50" fmla="*/ 2147483647 w 126"/>
                    <a:gd name="T51" fmla="*/ 2147483647 h 472"/>
                    <a:gd name="T52" fmla="*/ 2147483647 w 126"/>
                    <a:gd name="T53" fmla="*/ 2147483647 h 472"/>
                    <a:gd name="T54" fmla="*/ 2147483647 w 126"/>
                    <a:gd name="T55" fmla="*/ 2147483647 h 472"/>
                    <a:gd name="T56" fmla="*/ 2147483647 w 126"/>
                    <a:gd name="T57" fmla="*/ 2147483647 h 472"/>
                    <a:gd name="T58" fmla="*/ 1875064285 w 126"/>
                    <a:gd name="T59" fmla="*/ 2147483647 h 472"/>
                    <a:gd name="T60" fmla="*/ 1531284309 w 126"/>
                    <a:gd name="T61" fmla="*/ 2147483647 h 472"/>
                    <a:gd name="T62" fmla="*/ 1187504333 w 126"/>
                    <a:gd name="T63" fmla="*/ 2147483647 h 472"/>
                    <a:gd name="T64" fmla="*/ 781318127 w 126"/>
                    <a:gd name="T65" fmla="*/ 2147483647 h 472"/>
                    <a:gd name="T66" fmla="*/ 593801777 w 126"/>
                    <a:gd name="T67" fmla="*/ 2147483647 h 472"/>
                    <a:gd name="T68" fmla="*/ 375032701 w 126"/>
                    <a:gd name="T69" fmla="*/ 2147483647 h 472"/>
                    <a:gd name="T70" fmla="*/ 187516350 w 126"/>
                    <a:gd name="T71" fmla="*/ 2147483647 h 472"/>
                    <a:gd name="T72" fmla="*/ 0 w 126"/>
                    <a:gd name="T73" fmla="*/ 2147483647 h 47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26"/>
                    <a:gd name="T112" fmla="*/ 0 h 472"/>
                    <a:gd name="T113" fmla="*/ 126 w 126"/>
                    <a:gd name="T114" fmla="*/ 472 h 47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26" h="472">
                      <a:moveTo>
                        <a:pt x="0" y="0"/>
                      </a:moveTo>
                      <a:lnTo>
                        <a:pt x="6" y="1"/>
                      </a:lnTo>
                      <a:lnTo>
                        <a:pt x="12" y="3"/>
                      </a:lnTo>
                      <a:lnTo>
                        <a:pt x="19" y="4"/>
                      </a:lnTo>
                      <a:lnTo>
                        <a:pt x="25" y="6"/>
                      </a:lnTo>
                      <a:lnTo>
                        <a:pt x="38" y="11"/>
                      </a:lnTo>
                      <a:lnTo>
                        <a:pt x="49" y="20"/>
                      </a:lnTo>
                      <a:lnTo>
                        <a:pt x="60" y="29"/>
                      </a:lnTo>
                      <a:lnTo>
                        <a:pt x="71" y="41"/>
                      </a:lnTo>
                      <a:lnTo>
                        <a:pt x="81" y="55"/>
                      </a:lnTo>
                      <a:lnTo>
                        <a:pt x="89" y="70"/>
                      </a:lnTo>
                      <a:lnTo>
                        <a:pt x="98" y="87"/>
                      </a:lnTo>
                      <a:lnTo>
                        <a:pt x="104" y="105"/>
                      </a:lnTo>
                      <a:lnTo>
                        <a:pt x="110" y="124"/>
                      </a:lnTo>
                      <a:lnTo>
                        <a:pt x="116" y="145"/>
                      </a:lnTo>
                      <a:lnTo>
                        <a:pt x="120" y="167"/>
                      </a:lnTo>
                      <a:lnTo>
                        <a:pt x="123" y="189"/>
                      </a:lnTo>
                      <a:lnTo>
                        <a:pt x="125" y="212"/>
                      </a:lnTo>
                      <a:lnTo>
                        <a:pt x="126" y="237"/>
                      </a:lnTo>
                      <a:lnTo>
                        <a:pt x="125" y="260"/>
                      </a:lnTo>
                      <a:lnTo>
                        <a:pt x="123" y="284"/>
                      </a:lnTo>
                      <a:lnTo>
                        <a:pt x="120" y="306"/>
                      </a:lnTo>
                      <a:lnTo>
                        <a:pt x="116" y="328"/>
                      </a:lnTo>
                      <a:lnTo>
                        <a:pt x="110" y="349"/>
                      </a:lnTo>
                      <a:lnTo>
                        <a:pt x="104" y="368"/>
                      </a:lnTo>
                      <a:lnTo>
                        <a:pt x="98" y="386"/>
                      </a:lnTo>
                      <a:lnTo>
                        <a:pt x="89" y="403"/>
                      </a:lnTo>
                      <a:lnTo>
                        <a:pt x="81" y="418"/>
                      </a:lnTo>
                      <a:lnTo>
                        <a:pt x="71" y="432"/>
                      </a:lnTo>
                      <a:lnTo>
                        <a:pt x="60" y="443"/>
                      </a:lnTo>
                      <a:lnTo>
                        <a:pt x="49" y="453"/>
                      </a:lnTo>
                      <a:lnTo>
                        <a:pt x="38" y="462"/>
                      </a:lnTo>
                      <a:lnTo>
                        <a:pt x="25" y="467"/>
                      </a:lnTo>
                      <a:lnTo>
                        <a:pt x="19" y="469"/>
                      </a:lnTo>
                      <a:lnTo>
                        <a:pt x="12" y="471"/>
                      </a:lnTo>
                      <a:lnTo>
                        <a:pt x="6" y="472"/>
                      </a:lnTo>
                      <a:lnTo>
                        <a:pt x="0" y="472"/>
                      </a:lnTo>
                    </a:path>
                  </a:pathLst>
                </a:custGeom>
                <a:noFill/>
                <a:ln w="4">
                  <a:solidFill>
                    <a:srgbClr val="37343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54" name="Freeform 36"/>
                <p:cNvSpPr>
                  <a:spLocks/>
                </p:cNvSpPr>
                <p:nvPr/>
              </p:nvSpPr>
              <p:spPr bwMode="auto">
                <a:xfrm>
                  <a:off x="5376863" y="2424113"/>
                  <a:ext cx="41275" cy="150813"/>
                </a:xfrm>
                <a:custGeom>
                  <a:avLst/>
                  <a:gdLst>
                    <a:gd name="T0" fmla="*/ 0 w 126"/>
                    <a:gd name="T1" fmla="*/ 0 h 472"/>
                    <a:gd name="T2" fmla="*/ 210860544 w 126"/>
                    <a:gd name="T3" fmla="*/ 32669547 h 472"/>
                    <a:gd name="T4" fmla="*/ 421828535 w 126"/>
                    <a:gd name="T5" fmla="*/ 65237167 h 472"/>
                    <a:gd name="T6" fmla="*/ 667886499 w 126"/>
                    <a:gd name="T7" fmla="*/ 97906713 h 472"/>
                    <a:gd name="T8" fmla="*/ 878747043 w 126"/>
                    <a:gd name="T9" fmla="*/ 163143560 h 472"/>
                    <a:gd name="T10" fmla="*/ 1300575905 w 126"/>
                    <a:gd name="T11" fmla="*/ 358855060 h 472"/>
                    <a:gd name="T12" fmla="*/ 1722404440 w 126"/>
                    <a:gd name="T13" fmla="*/ 619803088 h 472"/>
                    <a:gd name="T14" fmla="*/ 2109143328 w 126"/>
                    <a:gd name="T15" fmla="*/ 945988601 h 472"/>
                    <a:gd name="T16" fmla="*/ 2147483647 w 126"/>
                    <a:gd name="T17" fmla="*/ 1337410962 h 472"/>
                    <a:gd name="T18" fmla="*/ 2147483647 w 126"/>
                    <a:gd name="T19" fmla="*/ 1761502869 h 472"/>
                    <a:gd name="T20" fmla="*/ 2147483647 w 126"/>
                    <a:gd name="T21" fmla="*/ 2147483647 h 472"/>
                    <a:gd name="T22" fmla="*/ 2147483647 w 126"/>
                    <a:gd name="T23" fmla="*/ 2147483647 h 472"/>
                    <a:gd name="T24" fmla="*/ 2147483647 w 126"/>
                    <a:gd name="T25" fmla="*/ 2147483647 h 472"/>
                    <a:gd name="T26" fmla="*/ 2147483647 w 126"/>
                    <a:gd name="T27" fmla="*/ 2147483647 h 472"/>
                    <a:gd name="T28" fmla="*/ 2147483647 w 126"/>
                    <a:gd name="T29" fmla="*/ 2147483647 h 472"/>
                    <a:gd name="T30" fmla="*/ 2147483647 w 126"/>
                    <a:gd name="T31" fmla="*/ 2147483647 h 472"/>
                    <a:gd name="T32" fmla="*/ 2147483647 w 126"/>
                    <a:gd name="T33" fmla="*/ 2147483647 h 472"/>
                    <a:gd name="T34" fmla="*/ 2147483647 w 126"/>
                    <a:gd name="T35" fmla="*/ 2147483647 h 472"/>
                    <a:gd name="T36" fmla="*/ 2147483647 w 126"/>
                    <a:gd name="T37" fmla="*/ 2147483647 h 472"/>
                    <a:gd name="T38" fmla="*/ 2147483647 w 126"/>
                    <a:gd name="T39" fmla="*/ 2147483647 h 472"/>
                    <a:gd name="T40" fmla="*/ 2147483647 w 126"/>
                    <a:gd name="T41" fmla="*/ 2147483647 h 472"/>
                    <a:gd name="T42" fmla="*/ 2147483647 w 126"/>
                    <a:gd name="T43" fmla="*/ 2147483647 h 472"/>
                    <a:gd name="T44" fmla="*/ 2147483647 w 126"/>
                    <a:gd name="T45" fmla="*/ 2147483647 h 472"/>
                    <a:gd name="T46" fmla="*/ 2147483647 w 126"/>
                    <a:gd name="T47" fmla="*/ 2147483647 h 472"/>
                    <a:gd name="T48" fmla="*/ 2147483647 w 126"/>
                    <a:gd name="T49" fmla="*/ 2147483647 h 472"/>
                    <a:gd name="T50" fmla="*/ 2147483647 w 126"/>
                    <a:gd name="T51" fmla="*/ 2147483647 h 472"/>
                    <a:gd name="T52" fmla="*/ 2147483647 w 126"/>
                    <a:gd name="T53" fmla="*/ 2147483647 h 472"/>
                    <a:gd name="T54" fmla="*/ 2147483647 w 126"/>
                    <a:gd name="T55" fmla="*/ 2147483647 h 472"/>
                    <a:gd name="T56" fmla="*/ 2147483647 w 126"/>
                    <a:gd name="T57" fmla="*/ 2147483647 h 472"/>
                    <a:gd name="T58" fmla="*/ 2109143328 w 126"/>
                    <a:gd name="T59" fmla="*/ 2147483647 h 472"/>
                    <a:gd name="T60" fmla="*/ 1722404440 w 126"/>
                    <a:gd name="T61" fmla="*/ 2147483647 h 472"/>
                    <a:gd name="T62" fmla="*/ 1300575905 w 126"/>
                    <a:gd name="T63" fmla="*/ 2147483647 h 472"/>
                    <a:gd name="T64" fmla="*/ 878747043 w 126"/>
                    <a:gd name="T65" fmla="*/ 2147483647 h 472"/>
                    <a:gd name="T66" fmla="*/ 667886499 w 126"/>
                    <a:gd name="T67" fmla="*/ 2147483647 h 472"/>
                    <a:gd name="T68" fmla="*/ 421828535 w 126"/>
                    <a:gd name="T69" fmla="*/ 2147483647 h 472"/>
                    <a:gd name="T70" fmla="*/ 210860544 w 126"/>
                    <a:gd name="T71" fmla="*/ 2147483647 h 472"/>
                    <a:gd name="T72" fmla="*/ 0 w 126"/>
                    <a:gd name="T73" fmla="*/ 2147483647 h 472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26"/>
                    <a:gd name="T112" fmla="*/ 0 h 472"/>
                    <a:gd name="T113" fmla="*/ 126 w 126"/>
                    <a:gd name="T114" fmla="*/ 472 h 472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26" h="472">
                      <a:moveTo>
                        <a:pt x="0" y="0"/>
                      </a:moveTo>
                      <a:lnTo>
                        <a:pt x="6" y="1"/>
                      </a:lnTo>
                      <a:lnTo>
                        <a:pt x="12" y="2"/>
                      </a:lnTo>
                      <a:lnTo>
                        <a:pt x="19" y="3"/>
                      </a:lnTo>
                      <a:lnTo>
                        <a:pt x="25" y="5"/>
                      </a:lnTo>
                      <a:lnTo>
                        <a:pt x="37" y="11"/>
                      </a:lnTo>
                      <a:lnTo>
                        <a:pt x="49" y="19"/>
                      </a:lnTo>
                      <a:lnTo>
                        <a:pt x="60" y="29"/>
                      </a:lnTo>
                      <a:lnTo>
                        <a:pt x="70" y="41"/>
                      </a:lnTo>
                      <a:lnTo>
                        <a:pt x="79" y="54"/>
                      </a:lnTo>
                      <a:lnTo>
                        <a:pt x="89" y="69"/>
                      </a:lnTo>
                      <a:lnTo>
                        <a:pt x="98" y="86"/>
                      </a:lnTo>
                      <a:lnTo>
                        <a:pt x="104" y="105"/>
                      </a:lnTo>
                      <a:lnTo>
                        <a:pt x="110" y="124"/>
                      </a:lnTo>
                      <a:lnTo>
                        <a:pt x="116" y="145"/>
                      </a:lnTo>
                      <a:lnTo>
                        <a:pt x="120" y="166"/>
                      </a:lnTo>
                      <a:lnTo>
                        <a:pt x="123" y="189"/>
                      </a:lnTo>
                      <a:lnTo>
                        <a:pt x="125" y="212"/>
                      </a:lnTo>
                      <a:lnTo>
                        <a:pt x="126" y="237"/>
                      </a:lnTo>
                      <a:lnTo>
                        <a:pt x="125" y="260"/>
                      </a:lnTo>
                      <a:lnTo>
                        <a:pt x="123" y="283"/>
                      </a:lnTo>
                      <a:lnTo>
                        <a:pt x="120" y="306"/>
                      </a:lnTo>
                      <a:lnTo>
                        <a:pt x="116" y="328"/>
                      </a:lnTo>
                      <a:lnTo>
                        <a:pt x="110" y="348"/>
                      </a:lnTo>
                      <a:lnTo>
                        <a:pt x="104" y="368"/>
                      </a:lnTo>
                      <a:lnTo>
                        <a:pt x="98" y="386"/>
                      </a:lnTo>
                      <a:lnTo>
                        <a:pt x="89" y="403"/>
                      </a:lnTo>
                      <a:lnTo>
                        <a:pt x="79" y="418"/>
                      </a:lnTo>
                      <a:lnTo>
                        <a:pt x="70" y="431"/>
                      </a:lnTo>
                      <a:lnTo>
                        <a:pt x="60" y="443"/>
                      </a:lnTo>
                      <a:lnTo>
                        <a:pt x="49" y="454"/>
                      </a:lnTo>
                      <a:lnTo>
                        <a:pt x="37" y="461"/>
                      </a:lnTo>
                      <a:lnTo>
                        <a:pt x="25" y="467"/>
                      </a:lnTo>
                      <a:lnTo>
                        <a:pt x="19" y="469"/>
                      </a:lnTo>
                      <a:lnTo>
                        <a:pt x="12" y="471"/>
                      </a:lnTo>
                      <a:lnTo>
                        <a:pt x="6" y="472"/>
                      </a:lnTo>
                      <a:lnTo>
                        <a:pt x="0" y="472"/>
                      </a:lnTo>
                    </a:path>
                  </a:pathLst>
                </a:custGeom>
                <a:noFill/>
                <a:ln w="4">
                  <a:solidFill>
                    <a:srgbClr val="37343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55" name="Line 37"/>
                <p:cNvSpPr>
                  <a:spLocks noChangeShapeType="1"/>
                </p:cNvSpPr>
                <p:nvPr/>
              </p:nvSpPr>
              <p:spPr bwMode="auto">
                <a:xfrm flipH="1">
                  <a:off x="5311775" y="2424113"/>
                  <a:ext cx="65088" cy="0"/>
                </a:xfrm>
                <a:prstGeom prst="line">
                  <a:avLst/>
                </a:prstGeom>
                <a:noFill/>
                <a:ln w="4">
                  <a:solidFill>
                    <a:srgbClr val="373435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56" name="Line 38"/>
                <p:cNvSpPr>
                  <a:spLocks noChangeShapeType="1"/>
                </p:cNvSpPr>
                <p:nvPr/>
              </p:nvSpPr>
              <p:spPr bwMode="auto">
                <a:xfrm flipH="1">
                  <a:off x="5311775" y="2574926"/>
                  <a:ext cx="65088" cy="0"/>
                </a:xfrm>
                <a:prstGeom prst="line">
                  <a:avLst/>
                </a:prstGeom>
                <a:noFill/>
                <a:ln w="4">
                  <a:solidFill>
                    <a:srgbClr val="373435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57" name="Line 40"/>
                <p:cNvSpPr>
                  <a:spLocks noChangeShapeType="1"/>
                </p:cNvSpPr>
                <p:nvPr/>
              </p:nvSpPr>
              <p:spPr bwMode="auto">
                <a:xfrm flipH="1">
                  <a:off x="5818188" y="2425701"/>
                  <a:ext cx="271463" cy="0"/>
                </a:xfrm>
                <a:prstGeom prst="line">
                  <a:avLst/>
                </a:prstGeom>
                <a:noFill/>
                <a:ln w="4">
                  <a:solidFill>
                    <a:srgbClr val="373435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58" name="Freeform 41"/>
                <p:cNvSpPr>
                  <a:spLocks/>
                </p:cNvSpPr>
                <p:nvPr/>
              </p:nvSpPr>
              <p:spPr bwMode="auto">
                <a:xfrm>
                  <a:off x="5461000" y="2435226"/>
                  <a:ext cx="58738" cy="130175"/>
                </a:xfrm>
                <a:custGeom>
                  <a:avLst/>
                  <a:gdLst>
                    <a:gd name="T0" fmla="*/ 2147483647 w 185"/>
                    <a:gd name="T1" fmla="*/ 32473239 h 408"/>
                    <a:gd name="T2" fmla="*/ 2147483647 w 185"/>
                    <a:gd name="T3" fmla="*/ 292360926 h 408"/>
                    <a:gd name="T4" fmla="*/ 2147483647 w 185"/>
                    <a:gd name="T5" fmla="*/ 811932743 h 408"/>
                    <a:gd name="T6" fmla="*/ 2147483647 w 185"/>
                    <a:gd name="T7" fmla="*/ 1494073991 h 408"/>
                    <a:gd name="T8" fmla="*/ 2147483647 w 185"/>
                    <a:gd name="T9" fmla="*/ 2147483647 h 408"/>
                    <a:gd name="T10" fmla="*/ 2147483647 w 185"/>
                    <a:gd name="T11" fmla="*/ 2147483647 h 408"/>
                    <a:gd name="T12" fmla="*/ 2147483647 w 185"/>
                    <a:gd name="T13" fmla="*/ 2147483647 h 408"/>
                    <a:gd name="T14" fmla="*/ 2147483647 w 185"/>
                    <a:gd name="T15" fmla="*/ 2147483647 h 408"/>
                    <a:gd name="T16" fmla="*/ 2147483647 w 185"/>
                    <a:gd name="T17" fmla="*/ 2147483647 h 408"/>
                    <a:gd name="T18" fmla="*/ 2147483647 w 185"/>
                    <a:gd name="T19" fmla="*/ 2147483647 h 408"/>
                    <a:gd name="T20" fmla="*/ 2147483647 w 185"/>
                    <a:gd name="T21" fmla="*/ 2147483647 h 408"/>
                    <a:gd name="T22" fmla="*/ 2147483647 w 185"/>
                    <a:gd name="T23" fmla="*/ 2147483647 h 408"/>
                    <a:gd name="T24" fmla="*/ 2147483647 w 185"/>
                    <a:gd name="T25" fmla="*/ 2147483647 h 408"/>
                    <a:gd name="T26" fmla="*/ 2147483647 w 185"/>
                    <a:gd name="T27" fmla="*/ 2147483647 h 408"/>
                    <a:gd name="T28" fmla="*/ 2147483647 w 185"/>
                    <a:gd name="T29" fmla="*/ 2147483647 h 408"/>
                    <a:gd name="T30" fmla="*/ 2147483647 w 185"/>
                    <a:gd name="T31" fmla="*/ 2147483647 h 408"/>
                    <a:gd name="T32" fmla="*/ 2147483647 w 185"/>
                    <a:gd name="T33" fmla="*/ 2147483647 h 408"/>
                    <a:gd name="T34" fmla="*/ 2080474877 w 185"/>
                    <a:gd name="T35" fmla="*/ 2147483647 h 408"/>
                    <a:gd name="T36" fmla="*/ 1536313345 w 185"/>
                    <a:gd name="T37" fmla="*/ 2147483647 h 408"/>
                    <a:gd name="T38" fmla="*/ 1056265769 w 185"/>
                    <a:gd name="T39" fmla="*/ 2147483647 h 408"/>
                    <a:gd name="T40" fmla="*/ 640130534 w 185"/>
                    <a:gd name="T41" fmla="*/ 2147483647 h 408"/>
                    <a:gd name="T42" fmla="*/ 320065267 w 185"/>
                    <a:gd name="T43" fmla="*/ 2147483647 h 408"/>
                    <a:gd name="T44" fmla="*/ 96069968 w 185"/>
                    <a:gd name="T45" fmla="*/ 2147483647 h 408"/>
                    <a:gd name="T46" fmla="*/ 0 w 185"/>
                    <a:gd name="T47" fmla="*/ 2147483647 h 408"/>
                    <a:gd name="T48" fmla="*/ 0 w 185"/>
                    <a:gd name="T49" fmla="*/ 2147483647 h 408"/>
                    <a:gd name="T50" fmla="*/ 96069968 w 185"/>
                    <a:gd name="T51" fmla="*/ 2147483647 h 408"/>
                    <a:gd name="T52" fmla="*/ 320065267 w 185"/>
                    <a:gd name="T53" fmla="*/ 2147483647 h 408"/>
                    <a:gd name="T54" fmla="*/ 640130534 w 185"/>
                    <a:gd name="T55" fmla="*/ 2147483647 h 408"/>
                    <a:gd name="T56" fmla="*/ 1056265769 w 185"/>
                    <a:gd name="T57" fmla="*/ 1494073991 h 408"/>
                    <a:gd name="T58" fmla="*/ 1536313345 w 185"/>
                    <a:gd name="T59" fmla="*/ 811932743 h 408"/>
                    <a:gd name="T60" fmla="*/ 2080474877 w 185"/>
                    <a:gd name="T61" fmla="*/ 292360926 h 408"/>
                    <a:gd name="T62" fmla="*/ 2147483647 w 185"/>
                    <a:gd name="T63" fmla="*/ 32473239 h 408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185"/>
                    <a:gd name="T97" fmla="*/ 0 h 408"/>
                    <a:gd name="T98" fmla="*/ 185 w 185"/>
                    <a:gd name="T99" fmla="*/ 408 h 408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185" h="408">
                      <a:moveTo>
                        <a:pt x="92" y="0"/>
                      </a:moveTo>
                      <a:lnTo>
                        <a:pt x="102" y="1"/>
                      </a:lnTo>
                      <a:lnTo>
                        <a:pt x="110" y="4"/>
                      </a:lnTo>
                      <a:lnTo>
                        <a:pt x="120" y="9"/>
                      </a:lnTo>
                      <a:lnTo>
                        <a:pt x="128" y="16"/>
                      </a:lnTo>
                      <a:lnTo>
                        <a:pt x="136" y="25"/>
                      </a:lnTo>
                      <a:lnTo>
                        <a:pt x="144" y="34"/>
                      </a:lnTo>
                      <a:lnTo>
                        <a:pt x="151" y="46"/>
                      </a:lnTo>
                      <a:lnTo>
                        <a:pt x="158" y="60"/>
                      </a:lnTo>
                      <a:lnTo>
                        <a:pt x="164" y="74"/>
                      </a:lnTo>
                      <a:lnTo>
                        <a:pt x="169" y="90"/>
                      </a:lnTo>
                      <a:lnTo>
                        <a:pt x="174" y="107"/>
                      </a:lnTo>
                      <a:lnTo>
                        <a:pt x="177" y="125"/>
                      </a:lnTo>
                      <a:lnTo>
                        <a:pt x="181" y="143"/>
                      </a:lnTo>
                      <a:lnTo>
                        <a:pt x="183" y="163"/>
                      </a:lnTo>
                      <a:lnTo>
                        <a:pt x="185" y="183"/>
                      </a:lnTo>
                      <a:lnTo>
                        <a:pt x="185" y="204"/>
                      </a:lnTo>
                      <a:lnTo>
                        <a:pt x="185" y="225"/>
                      </a:lnTo>
                      <a:lnTo>
                        <a:pt x="183" y="245"/>
                      </a:lnTo>
                      <a:lnTo>
                        <a:pt x="181" y="264"/>
                      </a:lnTo>
                      <a:lnTo>
                        <a:pt x="177" y="283"/>
                      </a:lnTo>
                      <a:lnTo>
                        <a:pt x="174" y="302"/>
                      </a:lnTo>
                      <a:lnTo>
                        <a:pt x="169" y="318"/>
                      </a:lnTo>
                      <a:lnTo>
                        <a:pt x="164" y="334"/>
                      </a:lnTo>
                      <a:lnTo>
                        <a:pt x="158" y="348"/>
                      </a:lnTo>
                      <a:lnTo>
                        <a:pt x="151" y="361"/>
                      </a:lnTo>
                      <a:lnTo>
                        <a:pt x="144" y="373"/>
                      </a:lnTo>
                      <a:lnTo>
                        <a:pt x="136" y="384"/>
                      </a:lnTo>
                      <a:lnTo>
                        <a:pt x="128" y="392"/>
                      </a:lnTo>
                      <a:lnTo>
                        <a:pt x="120" y="398"/>
                      </a:lnTo>
                      <a:lnTo>
                        <a:pt x="110" y="404"/>
                      </a:lnTo>
                      <a:lnTo>
                        <a:pt x="102" y="407"/>
                      </a:lnTo>
                      <a:lnTo>
                        <a:pt x="92" y="408"/>
                      </a:lnTo>
                      <a:lnTo>
                        <a:pt x="83" y="407"/>
                      </a:lnTo>
                      <a:lnTo>
                        <a:pt x="73" y="404"/>
                      </a:lnTo>
                      <a:lnTo>
                        <a:pt x="65" y="398"/>
                      </a:lnTo>
                      <a:lnTo>
                        <a:pt x="56" y="392"/>
                      </a:lnTo>
                      <a:lnTo>
                        <a:pt x="48" y="384"/>
                      </a:lnTo>
                      <a:lnTo>
                        <a:pt x="40" y="373"/>
                      </a:lnTo>
                      <a:lnTo>
                        <a:pt x="33" y="361"/>
                      </a:lnTo>
                      <a:lnTo>
                        <a:pt x="26" y="348"/>
                      </a:lnTo>
                      <a:lnTo>
                        <a:pt x="20" y="334"/>
                      </a:lnTo>
                      <a:lnTo>
                        <a:pt x="15" y="318"/>
                      </a:lnTo>
                      <a:lnTo>
                        <a:pt x="10" y="302"/>
                      </a:lnTo>
                      <a:lnTo>
                        <a:pt x="6" y="283"/>
                      </a:lnTo>
                      <a:lnTo>
                        <a:pt x="3" y="264"/>
                      </a:lnTo>
                      <a:lnTo>
                        <a:pt x="1" y="245"/>
                      </a:lnTo>
                      <a:lnTo>
                        <a:pt x="0" y="225"/>
                      </a:lnTo>
                      <a:lnTo>
                        <a:pt x="0" y="204"/>
                      </a:lnTo>
                      <a:lnTo>
                        <a:pt x="0" y="183"/>
                      </a:lnTo>
                      <a:lnTo>
                        <a:pt x="1" y="163"/>
                      </a:lnTo>
                      <a:lnTo>
                        <a:pt x="3" y="143"/>
                      </a:lnTo>
                      <a:lnTo>
                        <a:pt x="6" y="125"/>
                      </a:lnTo>
                      <a:lnTo>
                        <a:pt x="10" y="107"/>
                      </a:lnTo>
                      <a:lnTo>
                        <a:pt x="15" y="90"/>
                      </a:lnTo>
                      <a:lnTo>
                        <a:pt x="20" y="74"/>
                      </a:lnTo>
                      <a:lnTo>
                        <a:pt x="26" y="60"/>
                      </a:lnTo>
                      <a:lnTo>
                        <a:pt x="33" y="46"/>
                      </a:lnTo>
                      <a:lnTo>
                        <a:pt x="40" y="34"/>
                      </a:lnTo>
                      <a:lnTo>
                        <a:pt x="48" y="25"/>
                      </a:lnTo>
                      <a:lnTo>
                        <a:pt x="56" y="16"/>
                      </a:lnTo>
                      <a:lnTo>
                        <a:pt x="65" y="9"/>
                      </a:lnTo>
                      <a:lnTo>
                        <a:pt x="73" y="4"/>
                      </a:lnTo>
                      <a:lnTo>
                        <a:pt x="83" y="1"/>
                      </a:lnTo>
                      <a:lnTo>
                        <a:pt x="92" y="0"/>
                      </a:lnTo>
                      <a:close/>
                    </a:path>
                  </a:pathLst>
                </a:custGeom>
                <a:noFill/>
                <a:ln w="4">
                  <a:solidFill>
                    <a:srgbClr val="37343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59" name="Freeform 42"/>
                <p:cNvSpPr>
                  <a:spLocks/>
                </p:cNvSpPr>
                <p:nvPr/>
              </p:nvSpPr>
              <p:spPr bwMode="auto">
                <a:xfrm>
                  <a:off x="5713413" y="2435226"/>
                  <a:ext cx="28575" cy="130175"/>
                </a:xfrm>
                <a:custGeom>
                  <a:avLst/>
                  <a:gdLst>
                    <a:gd name="T0" fmla="*/ 0 w 93"/>
                    <a:gd name="T1" fmla="*/ 0 h 408"/>
                    <a:gd name="T2" fmla="*/ 290114294 w 93"/>
                    <a:gd name="T3" fmla="*/ 32473239 h 408"/>
                    <a:gd name="T4" fmla="*/ 522167874 w 93"/>
                    <a:gd name="T5" fmla="*/ 129892954 h 408"/>
                    <a:gd name="T6" fmla="*/ 812187840 w 93"/>
                    <a:gd name="T7" fmla="*/ 292360926 h 408"/>
                    <a:gd name="T8" fmla="*/ 1044241420 w 93"/>
                    <a:gd name="T9" fmla="*/ 519673596 h 408"/>
                    <a:gd name="T10" fmla="*/ 1276295308 w 93"/>
                    <a:gd name="T11" fmla="*/ 811932743 h 408"/>
                    <a:gd name="T12" fmla="*/ 1479365850 w 93"/>
                    <a:gd name="T13" fmla="*/ 1104293668 h 408"/>
                    <a:gd name="T14" fmla="*/ 1711419431 w 93"/>
                    <a:gd name="T15" fmla="*/ 1494073991 h 408"/>
                    <a:gd name="T16" fmla="*/ 1885506934 w 93"/>
                    <a:gd name="T17" fmla="*/ 1948699330 h 408"/>
                    <a:gd name="T18" fmla="*/ 2059500109 w 93"/>
                    <a:gd name="T19" fmla="*/ 2147483647 h 408"/>
                    <a:gd name="T20" fmla="*/ 2147483647 w 93"/>
                    <a:gd name="T21" fmla="*/ 2147483647 h 408"/>
                    <a:gd name="T22" fmla="*/ 2147483647 w 93"/>
                    <a:gd name="T23" fmla="*/ 2147483647 h 408"/>
                    <a:gd name="T24" fmla="*/ 2147483647 w 93"/>
                    <a:gd name="T25" fmla="*/ 2147483647 h 408"/>
                    <a:gd name="T26" fmla="*/ 2147483647 w 93"/>
                    <a:gd name="T27" fmla="*/ 2147483647 h 408"/>
                    <a:gd name="T28" fmla="*/ 2147483647 w 93"/>
                    <a:gd name="T29" fmla="*/ 2147483647 h 408"/>
                    <a:gd name="T30" fmla="*/ 2147483647 w 93"/>
                    <a:gd name="T31" fmla="*/ 2147483647 h 408"/>
                    <a:gd name="T32" fmla="*/ 2147483647 w 93"/>
                    <a:gd name="T33" fmla="*/ 2147483647 h 408"/>
                    <a:gd name="T34" fmla="*/ 2147483647 w 93"/>
                    <a:gd name="T35" fmla="*/ 2147483647 h 408"/>
                    <a:gd name="T36" fmla="*/ 2147483647 w 93"/>
                    <a:gd name="T37" fmla="*/ 2147483647 h 408"/>
                    <a:gd name="T38" fmla="*/ 2147483647 w 93"/>
                    <a:gd name="T39" fmla="*/ 2147483647 h 408"/>
                    <a:gd name="T40" fmla="*/ 2147483647 w 93"/>
                    <a:gd name="T41" fmla="*/ 2147483647 h 408"/>
                    <a:gd name="T42" fmla="*/ 2147483647 w 93"/>
                    <a:gd name="T43" fmla="*/ 2147483647 h 408"/>
                    <a:gd name="T44" fmla="*/ 2147483647 w 93"/>
                    <a:gd name="T45" fmla="*/ 2147483647 h 408"/>
                    <a:gd name="T46" fmla="*/ 2059500109 w 93"/>
                    <a:gd name="T47" fmla="*/ 2147483647 h 408"/>
                    <a:gd name="T48" fmla="*/ 1885506934 w 93"/>
                    <a:gd name="T49" fmla="*/ 2147483647 h 408"/>
                    <a:gd name="T50" fmla="*/ 1711419431 w 93"/>
                    <a:gd name="T51" fmla="*/ 2147483647 h 408"/>
                    <a:gd name="T52" fmla="*/ 1479365850 w 93"/>
                    <a:gd name="T53" fmla="*/ 2147483647 h 408"/>
                    <a:gd name="T54" fmla="*/ 1276295308 w 93"/>
                    <a:gd name="T55" fmla="*/ 2147483647 h 408"/>
                    <a:gd name="T56" fmla="*/ 1044241420 w 93"/>
                    <a:gd name="T57" fmla="*/ 2147483647 h 408"/>
                    <a:gd name="T58" fmla="*/ 812187840 w 93"/>
                    <a:gd name="T59" fmla="*/ 2147483647 h 408"/>
                    <a:gd name="T60" fmla="*/ 522167874 w 93"/>
                    <a:gd name="T61" fmla="*/ 2147483647 h 408"/>
                    <a:gd name="T62" fmla="*/ 290114294 w 93"/>
                    <a:gd name="T63" fmla="*/ 2147483647 h 408"/>
                    <a:gd name="T64" fmla="*/ 0 w 93"/>
                    <a:gd name="T65" fmla="*/ 2147483647 h 408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93"/>
                    <a:gd name="T100" fmla="*/ 0 h 408"/>
                    <a:gd name="T101" fmla="*/ 93 w 93"/>
                    <a:gd name="T102" fmla="*/ 408 h 408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93" h="408">
                      <a:moveTo>
                        <a:pt x="0" y="0"/>
                      </a:moveTo>
                      <a:lnTo>
                        <a:pt x="10" y="1"/>
                      </a:lnTo>
                      <a:lnTo>
                        <a:pt x="18" y="4"/>
                      </a:lnTo>
                      <a:lnTo>
                        <a:pt x="28" y="9"/>
                      </a:lnTo>
                      <a:lnTo>
                        <a:pt x="36" y="16"/>
                      </a:lnTo>
                      <a:lnTo>
                        <a:pt x="44" y="25"/>
                      </a:lnTo>
                      <a:lnTo>
                        <a:pt x="51" y="34"/>
                      </a:lnTo>
                      <a:lnTo>
                        <a:pt x="59" y="46"/>
                      </a:lnTo>
                      <a:lnTo>
                        <a:pt x="65" y="60"/>
                      </a:lnTo>
                      <a:lnTo>
                        <a:pt x="71" y="74"/>
                      </a:lnTo>
                      <a:lnTo>
                        <a:pt x="77" y="90"/>
                      </a:lnTo>
                      <a:lnTo>
                        <a:pt x="81" y="107"/>
                      </a:lnTo>
                      <a:lnTo>
                        <a:pt x="85" y="125"/>
                      </a:lnTo>
                      <a:lnTo>
                        <a:pt x="89" y="143"/>
                      </a:lnTo>
                      <a:lnTo>
                        <a:pt x="91" y="163"/>
                      </a:lnTo>
                      <a:lnTo>
                        <a:pt x="92" y="183"/>
                      </a:lnTo>
                      <a:lnTo>
                        <a:pt x="93" y="204"/>
                      </a:lnTo>
                      <a:lnTo>
                        <a:pt x="92" y="225"/>
                      </a:lnTo>
                      <a:lnTo>
                        <a:pt x="91" y="245"/>
                      </a:lnTo>
                      <a:lnTo>
                        <a:pt x="89" y="264"/>
                      </a:lnTo>
                      <a:lnTo>
                        <a:pt x="85" y="283"/>
                      </a:lnTo>
                      <a:lnTo>
                        <a:pt x="81" y="302"/>
                      </a:lnTo>
                      <a:lnTo>
                        <a:pt x="77" y="318"/>
                      </a:lnTo>
                      <a:lnTo>
                        <a:pt x="71" y="334"/>
                      </a:lnTo>
                      <a:lnTo>
                        <a:pt x="65" y="348"/>
                      </a:lnTo>
                      <a:lnTo>
                        <a:pt x="59" y="361"/>
                      </a:lnTo>
                      <a:lnTo>
                        <a:pt x="51" y="373"/>
                      </a:lnTo>
                      <a:lnTo>
                        <a:pt x="44" y="384"/>
                      </a:lnTo>
                      <a:lnTo>
                        <a:pt x="36" y="392"/>
                      </a:lnTo>
                      <a:lnTo>
                        <a:pt x="28" y="398"/>
                      </a:lnTo>
                      <a:lnTo>
                        <a:pt x="18" y="404"/>
                      </a:lnTo>
                      <a:lnTo>
                        <a:pt x="10" y="407"/>
                      </a:lnTo>
                      <a:lnTo>
                        <a:pt x="0" y="408"/>
                      </a:lnTo>
                    </a:path>
                  </a:pathLst>
                </a:custGeom>
                <a:noFill/>
                <a:ln w="4">
                  <a:solidFill>
                    <a:srgbClr val="37343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60" name="Line 43"/>
                <p:cNvSpPr>
                  <a:spLocks noChangeShapeType="1"/>
                </p:cNvSpPr>
                <p:nvPr/>
              </p:nvSpPr>
              <p:spPr bwMode="auto">
                <a:xfrm flipH="1">
                  <a:off x="5489575" y="2435226"/>
                  <a:ext cx="223838" cy="0"/>
                </a:xfrm>
                <a:prstGeom prst="line">
                  <a:avLst/>
                </a:prstGeom>
                <a:noFill/>
                <a:ln w="4">
                  <a:solidFill>
                    <a:srgbClr val="373435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61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5489575" y="2565401"/>
                  <a:ext cx="223838" cy="0"/>
                </a:xfrm>
                <a:prstGeom prst="line">
                  <a:avLst/>
                </a:prstGeom>
                <a:noFill/>
                <a:ln w="4">
                  <a:solidFill>
                    <a:srgbClr val="373435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62" name="Freeform 195"/>
                <p:cNvSpPr>
                  <a:spLocks noEditPoints="1"/>
                </p:cNvSpPr>
                <p:nvPr/>
              </p:nvSpPr>
              <p:spPr bwMode="auto">
                <a:xfrm>
                  <a:off x="5133975" y="2460626"/>
                  <a:ext cx="52388" cy="80963"/>
                </a:xfrm>
                <a:custGeom>
                  <a:avLst/>
                  <a:gdLst>
                    <a:gd name="T0" fmla="*/ 2147483647 w 167"/>
                    <a:gd name="T1" fmla="*/ 0 h 257"/>
                    <a:gd name="T2" fmla="*/ 2147483647 w 167"/>
                    <a:gd name="T3" fmla="*/ 0 h 257"/>
                    <a:gd name="T4" fmla="*/ 1821336579 w 167"/>
                    <a:gd name="T5" fmla="*/ 156310255 h 257"/>
                    <a:gd name="T6" fmla="*/ 1018720422 w 167"/>
                    <a:gd name="T7" fmla="*/ 281358396 h 257"/>
                    <a:gd name="T8" fmla="*/ 1142222465 w 167"/>
                    <a:gd name="T9" fmla="*/ 468930765 h 257"/>
                    <a:gd name="T10" fmla="*/ 1512630408 w 167"/>
                    <a:gd name="T11" fmla="*/ 500192879 h 257"/>
                    <a:gd name="T12" fmla="*/ 1697932724 w 167"/>
                    <a:gd name="T13" fmla="*/ 562816342 h 257"/>
                    <a:gd name="T14" fmla="*/ 1728734358 w 167"/>
                    <a:gd name="T15" fmla="*/ 687864483 h 257"/>
                    <a:gd name="T16" fmla="*/ 1728734358 w 167"/>
                    <a:gd name="T17" fmla="*/ 906698651 h 257"/>
                    <a:gd name="T18" fmla="*/ 0 w 167"/>
                    <a:gd name="T19" fmla="*/ 2147483647 h 257"/>
                    <a:gd name="T20" fmla="*/ 216104264 w 167"/>
                    <a:gd name="T21" fmla="*/ 2147483647 h 257"/>
                    <a:gd name="T22" fmla="*/ 586512207 w 167"/>
                    <a:gd name="T23" fmla="*/ 2147483647 h 257"/>
                    <a:gd name="T24" fmla="*/ 1049620558 w 167"/>
                    <a:gd name="T25" fmla="*/ 2147483647 h 257"/>
                    <a:gd name="T26" fmla="*/ 1543530544 w 167"/>
                    <a:gd name="T27" fmla="*/ 2147483647 h 257"/>
                    <a:gd name="T28" fmla="*/ 2147483647 w 167"/>
                    <a:gd name="T29" fmla="*/ 2147483647 h 257"/>
                    <a:gd name="T30" fmla="*/ 2147483647 w 167"/>
                    <a:gd name="T31" fmla="*/ 2147483647 h 257"/>
                    <a:gd name="T32" fmla="*/ 2147483647 w 167"/>
                    <a:gd name="T33" fmla="*/ 2147483647 h 257"/>
                    <a:gd name="T34" fmla="*/ 2147483647 w 167"/>
                    <a:gd name="T35" fmla="*/ 2147483647 h 257"/>
                    <a:gd name="T36" fmla="*/ 2147483647 w 167"/>
                    <a:gd name="T37" fmla="*/ 2147483647 h 257"/>
                    <a:gd name="T38" fmla="*/ 2147483647 w 167"/>
                    <a:gd name="T39" fmla="*/ 2147483647 h 257"/>
                    <a:gd name="T40" fmla="*/ 2147483647 w 167"/>
                    <a:gd name="T41" fmla="*/ 2147483647 h 257"/>
                    <a:gd name="T42" fmla="*/ 2147483647 w 167"/>
                    <a:gd name="T43" fmla="*/ 2147483647 h 257"/>
                    <a:gd name="T44" fmla="*/ 2147483647 w 167"/>
                    <a:gd name="T45" fmla="*/ 2147483647 h 257"/>
                    <a:gd name="T46" fmla="*/ 2147483647 w 167"/>
                    <a:gd name="T47" fmla="*/ 2147483647 h 257"/>
                    <a:gd name="T48" fmla="*/ 2147483647 w 167"/>
                    <a:gd name="T49" fmla="*/ 2147483647 h 257"/>
                    <a:gd name="T50" fmla="*/ 2147483647 w 167"/>
                    <a:gd name="T51" fmla="*/ 2147483647 h 257"/>
                    <a:gd name="T52" fmla="*/ 2147483647 w 167"/>
                    <a:gd name="T53" fmla="*/ 2147483647 h 257"/>
                    <a:gd name="T54" fmla="*/ 2147483647 w 167"/>
                    <a:gd name="T55" fmla="*/ 2147483647 h 257"/>
                    <a:gd name="T56" fmla="*/ 1913938486 w 167"/>
                    <a:gd name="T57" fmla="*/ 2147483647 h 257"/>
                    <a:gd name="T58" fmla="*/ 1728734358 w 167"/>
                    <a:gd name="T59" fmla="*/ 2147483647 h 257"/>
                    <a:gd name="T60" fmla="*/ 1667032588 w 167"/>
                    <a:gd name="T61" fmla="*/ 2147483647 h 257"/>
                    <a:gd name="T62" fmla="*/ 2147483647 w 167"/>
                    <a:gd name="T63" fmla="*/ 2147483647 h 257"/>
                    <a:gd name="T64" fmla="*/ 2147483647 w 167"/>
                    <a:gd name="T65" fmla="*/ 2147483647 h 257"/>
                    <a:gd name="T66" fmla="*/ 2147483647 w 167"/>
                    <a:gd name="T67" fmla="*/ 2147483647 h 257"/>
                    <a:gd name="T68" fmla="*/ 2147483647 w 167"/>
                    <a:gd name="T69" fmla="*/ 2147483647 h 257"/>
                    <a:gd name="T70" fmla="*/ 2147483647 w 167"/>
                    <a:gd name="T71" fmla="*/ 2147483647 h 257"/>
                    <a:gd name="T72" fmla="*/ 2147483647 w 167"/>
                    <a:gd name="T73" fmla="*/ 2147483647 h 257"/>
                    <a:gd name="T74" fmla="*/ 2147483647 w 167"/>
                    <a:gd name="T75" fmla="*/ 2147483647 h 257"/>
                    <a:gd name="T76" fmla="*/ 2147483647 w 167"/>
                    <a:gd name="T77" fmla="*/ 2147483647 h 257"/>
                    <a:gd name="T78" fmla="*/ 2147483647 w 167"/>
                    <a:gd name="T79" fmla="*/ 2147483647 h 257"/>
                    <a:gd name="T80" fmla="*/ 2147483647 w 167"/>
                    <a:gd name="T81" fmla="*/ 2147483647 h 257"/>
                    <a:gd name="T82" fmla="*/ 2068340666 w 167"/>
                    <a:gd name="T83" fmla="*/ 2147483647 h 257"/>
                    <a:gd name="T84" fmla="*/ 1543530544 w 167"/>
                    <a:gd name="T85" fmla="*/ 2147483647 h 257"/>
                    <a:gd name="T86" fmla="*/ 1296526143 w 167"/>
                    <a:gd name="T87" fmla="*/ 2147483647 h 257"/>
                    <a:gd name="T88" fmla="*/ 1142222465 w 167"/>
                    <a:gd name="T89" fmla="*/ 2147483647 h 257"/>
                    <a:gd name="T90" fmla="*/ 1049620558 w 167"/>
                    <a:gd name="T91" fmla="*/ 2147483647 h 257"/>
                    <a:gd name="T92" fmla="*/ 1018720422 w 167"/>
                    <a:gd name="T93" fmla="*/ 2147483647 h 257"/>
                    <a:gd name="T94" fmla="*/ 1111322329 w 167"/>
                    <a:gd name="T95" fmla="*/ 2147483647 h 257"/>
                    <a:gd name="T96" fmla="*/ 1420028501 w 167"/>
                    <a:gd name="T97" fmla="*/ 2147483647 h 257"/>
                    <a:gd name="T98" fmla="*/ 1821336579 w 167"/>
                    <a:gd name="T99" fmla="*/ 2147483647 h 257"/>
                    <a:gd name="T100" fmla="*/ 2147483647 w 167"/>
                    <a:gd name="T101" fmla="*/ 2147483647 h 257"/>
                    <a:gd name="T102" fmla="*/ 2147483647 w 167"/>
                    <a:gd name="T103" fmla="*/ 2147483647 h 257"/>
                    <a:gd name="T104" fmla="*/ 2147483647 w 167"/>
                    <a:gd name="T105" fmla="*/ 2147483647 h 257"/>
                    <a:gd name="T106" fmla="*/ 2147483647 w 167"/>
                    <a:gd name="T107" fmla="*/ 2147483647 h 257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w 167"/>
                    <a:gd name="T163" fmla="*/ 0 h 257"/>
                    <a:gd name="T164" fmla="*/ 167 w 167"/>
                    <a:gd name="T165" fmla="*/ 257 h 257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T162" t="T163" r="T164" b="T165"/>
                  <a:pathLst>
                    <a:path w="167" h="257">
                      <a:moveTo>
                        <a:pt x="91" y="2"/>
                      </a:moveTo>
                      <a:lnTo>
                        <a:pt x="89" y="0"/>
                      </a:lnTo>
                      <a:lnTo>
                        <a:pt x="87" y="0"/>
                      </a:lnTo>
                      <a:lnTo>
                        <a:pt x="76" y="2"/>
                      </a:lnTo>
                      <a:lnTo>
                        <a:pt x="59" y="5"/>
                      </a:lnTo>
                      <a:lnTo>
                        <a:pt x="37" y="7"/>
                      </a:lnTo>
                      <a:lnTo>
                        <a:pt x="33" y="9"/>
                      </a:lnTo>
                      <a:lnTo>
                        <a:pt x="33" y="15"/>
                      </a:lnTo>
                      <a:lnTo>
                        <a:pt x="37" y="15"/>
                      </a:lnTo>
                      <a:lnTo>
                        <a:pt x="41" y="15"/>
                      </a:lnTo>
                      <a:lnTo>
                        <a:pt x="49" y="16"/>
                      </a:lnTo>
                      <a:lnTo>
                        <a:pt x="53" y="17"/>
                      </a:lnTo>
                      <a:lnTo>
                        <a:pt x="55" y="18"/>
                      </a:lnTo>
                      <a:lnTo>
                        <a:pt x="56" y="20"/>
                      </a:lnTo>
                      <a:lnTo>
                        <a:pt x="56" y="22"/>
                      </a:lnTo>
                      <a:lnTo>
                        <a:pt x="56" y="24"/>
                      </a:lnTo>
                      <a:lnTo>
                        <a:pt x="56" y="29"/>
                      </a:lnTo>
                      <a:lnTo>
                        <a:pt x="55" y="33"/>
                      </a:lnTo>
                      <a:lnTo>
                        <a:pt x="0" y="237"/>
                      </a:lnTo>
                      <a:lnTo>
                        <a:pt x="3" y="241"/>
                      </a:lnTo>
                      <a:lnTo>
                        <a:pt x="7" y="244"/>
                      </a:lnTo>
                      <a:lnTo>
                        <a:pt x="13" y="247"/>
                      </a:lnTo>
                      <a:lnTo>
                        <a:pt x="19" y="250"/>
                      </a:lnTo>
                      <a:lnTo>
                        <a:pt x="26" y="252"/>
                      </a:lnTo>
                      <a:lnTo>
                        <a:pt x="34" y="255"/>
                      </a:lnTo>
                      <a:lnTo>
                        <a:pt x="42" y="256"/>
                      </a:lnTo>
                      <a:lnTo>
                        <a:pt x="50" y="257"/>
                      </a:lnTo>
                      <a:lnTo>
                        <a:pt x="62" y="256"/>
                      </a:lnTo>
                      <a:lnTo>
                        <a:pt x="74" y="252"/>
                      </a:lnTo>
                      <a:lnTo>
                        <a:pt x="86" y="248"/>
                      </a:lnTo>
                      <a:lnTo>
                        <a:pt x="98" y="242"/>
                      </a:lnTo>
                      <a:lnTo>
                        <a:pt x="113" y="232"/>
                      </a:lnTo>
                      <a:lnTo>
                        <a:pt x="126" y="220"/>
                      </a:lnTo>
                      <a:lnTo>
                        <a:pt x="138" y="208"/>
                      </a:lnTo>
                      <a:lnTo>
                        <a:pt x="148" y="194"/>
                      </a:lnTo>
                      <a:lnTo>
                        <a:pt x="156" y="179"/>
                      </a:lnTo>
                      <a:lnTo>
                        <a:pt x="163" y="164"/>
                      </a:lnTo>
                      <a:lnTo>
                        <a:pt x="165" y="155"/>
                      </a:lnTo>
                      <a:lnTo>
                        <a:pt x="166" y="148"/>
                      </a:lnTo>
                      <a:lnTo>
                        <a:pt x="167" y="141"/>
                      </a:lnTo>
                      <a:lnTo>
                        <a:pt x="167" y="133"/>
                      </a:lnTo>
                      <a:lnTo>
                        <a:pt x="167" y="124"/>
                      </a:lnTo>
                      <a:lnTo>
                        <a:pt x="164" y="115"/>
                      </a:lnTo>
                      <a:lnTo>
                        <a:pt x="161" y="108"/>
                      </a:lnTo>
                      <a:lnTo>
                        <a:pt x="155" y="101"/>
                      </a:lnTo>
                      <a:lnTo>
                        <a:pt x="149" y="96"/>
                      </a:lnTo>
                      <a:lnTo>
                        <a:pt x="141" y="93"/>
                      </a:lnTo>
                      <a:lnTo>
                        <a:pt x="133" y="91"/>
                      </a:lnTo>
                      <a:lnTo>
                        <a:pt x="124" y="89"/>
                      </a:lnTo>
                      <a:lnTo>
                        <a:pt x="116" y="89"/>
                      </a:lnTo>
                      <a:lnTo>
                        <a:pt x="107" y="92"/>
                      </a:lnTo>
                      <a:lnTo>
                        <a:pt x="99" y="96"/>
                      </a:lnTo>
                      <a:lnTo>
                        <a:pt x="90" y="100"/>
                      </a:lnTo>
                      <a:lnTo>
                        <a:pt x="82" y="106"/>
                      </a:lnTo>
                      <a:lnTo>
                        <a:pt x="74" y="114"/>
                      </a:lnTo>
                      <a:lnTo>
                        <a:pt x="68" y="122"/>
                      </a:lnTo>
                      <a:lnTo>
                        <a:pt x="62" y="132"/>
                      </a:lnTo>
                      <a:lnTo>
                        <a:pt x="58" y="136"/>
                      </a:lnTo>
                      <a:lnTo>
                        <a:pt x="56" y="139"/>
                      </a:lnTo>
                      <a:lnTo>
                        <a:pt x="55" y="141"/>
                      </a:lnTo>
                      <a:lnTo>
                        <a:pt x="54" y="143"/>
                      </a:lnTo>
                      <a:lnTo>
                        <a:pt x="91" y="2"/>
                      </a:lnTo>
                      <a:close/>
                      <a:moveTo>
                        <a:pt x="111" y="108"/>
                      </a:moveTo>
                      <a:lnTo>
                        <a:pt x="116" y="108"/>
                      </a:lnTo>
                      <a:lnTo>
                        <a:pt x="121" y="110"/>
                      </a:lnTo>
                      <a:lnTo>
                        <a:pt x="125" y="112"/>
                      </a:lnTo>
                      <a:lnTo>
                        <a:pt x="129" y="116"/>
                      </a:lnTo>
                      <a:lnTo>
                        <a:pt x="132" y="120"/>
                      </a:lnTo>
                      <a:lnTo>
                        <a:pt x="134" y="126"/>
                      </a:lnTo>
                      <a:lnTo>
                        <a:pt x="135" y="132"/>
                      </a:lnTo>
                      <a:lnTo>
                        <a:pt x="135" y="138"/>
                      </a:lnTo>
                      <a:lnTo>
                        <a:pt x="135" y="145"/>
                      </a:lnTo>
                      <a:lnTo>
                        <a:pt x="134" y="152"/>
                      </a:lnTo>
                      <a:lnTo>
                        <a:pt x="133" y="159"/>
                      </a:lnTo>
                      <a:lnTo>
                        <a:pt x="131" y="166"/>
                      </a:lnTo>
                      <a:lnTo>
                        <a:pt x="124" y="182"/>
                      </a:lnTo>
                      <a:lnTo>
                        <a:pt x="116" y="197"/>
                      </a:lnTo>
                      <a:lnTo>
                        <a:pt x="108" y="209"/>
                      </a:lnTo>
                      <a:lnTo>
                        <a:pt x="101" y="219"/>
                      </a:lnTo>
                      <a:lnTo>
                        <a:pt x="92" y="228"/>
                      </a:lnTo>
                      <a:lnTo>
                        <a:pt x="85" y="235"/>
                      </a:lnTo>
                      <a:lnTo>
                        <a:pt x="75" y="241"/>
                      </a:lnTo>
                      <a:lnTo>
                        <a:pt x="67" y="245"/>
                      </a:lnTo>
                      <a:lnTo>
                        <a:pt x="58" y="247"/>
                      </a:lnTo>
                      <a:lnTo>
                        <a:pt x="50" y="248"/>
                      </a:lnTo>
                      <a:lnTo>
                        <a:pt x="46" y="248"/>
                      </a:lnTo>
                      <a:lnTo>
                        <a:pt x="42" y="247"/>
                      </a:lnTo>
                      <a:lnTo>
                        <a:pt x="39" y="246"/>
                      </a:lnTo>
                      <a:lnTo>
                        <a:pt x="37" y="244"/>
                      </a:lnTo>
                      <a:lnTo>
                        <a:pt x="35" y="243"/>
                      </a:lnTo>
                      <a:lnTo>
                        <a:pt x="34" y="241"/>
                      </a:lnTo>
                      <a:lnTo>
                        <a:pt x="33" y="237"/>
                      </a:lnTo>
                      <a:lnTo>
                        <a:pt x="33" y="234"/>
                      </a:lnTo>
                      <a:lnTo>
                        <a:pt x="34" y="222"/>
                      </a:lnTo>
                      <a:lnTo>
                        <a:pt x="36" y="209"/>
                      </a:lnTo>
                      <a:lnTo>
                        <a:pt x="40" y="194"/>
                      </a:lnTo>
                      <a:lnTo>
                        <a:pt x="46" y="180"/>
                      </a:lnTo>
                      <a:lnTo>
                        <a:pt x="52" y="165"/>
                      </a:lnTo>
                      <a:lnTo>
                        <a:pt x="59" y="151"/>
                      </a:lnTo>
                      <a:lnTo>
                        <a:pt x="68" y="137"/>
                      </a:lnTo>
                      <a:lnTo>
                        <a:pt x="76" y="126"/>
                      </a:lnTo>
                      <a:lnTo>
                        <a:pt x="84" y="118"/>
                      </a:lnTo>
                      <a:lnTo>
                        <a:pt x="92" y="112"/>
                      </a:lnTo>
                      <a:lnTo>
                        <a:pt x="97" y="110"/>
                      </a:lnTo>
                      <a:lnTo>
                        <a:pt x="102" y="109"/>
                      </a:lnTo>
                      <a:lnTo>
                        <a:pt x="106" y="108"/>
                      </a:lnTo>
                      <a:lnTo>
                        <a:pt x="111" y="108"/>
                      </a:lnTo>
                      <a:close/>
                    </a:path>
                  </a:pathLst>
                </a:custGeom>
                <a:solidFill>
                  <a:srgbClr val="3734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9049" name="Line 39"/>
              <p:cNvSpPr>
                <a:spLocks noChangeShapeType="1"/>
              </p:cNvSpPr>
              <p:nvPr/>
            </p:nvSpPr>
            <p:spPr bwMode="auto">
              <a:xfrm flipH="1">
                <a:off x="5818188" y="2576513"/>
                <a:ext cx="271463" cy="0"/>
              </a:xfrm>
              <a:prstGeom prst="line">
                <a:avLst/>
              </a:prstGeom>
              <a:noFill/>
              <a:ln w="4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36" name="Group 226"/>
            <p:cNvGrpSpPr>
              <a:grpSpLocks/>
            </p:cNvGrpSpPr>
            <p:nvPr/>
          </p:nvGrpSpPr>
          <p:grpSpPr bwMode="auto">
            <a:xfrm>
              <a:off x="5111750" y="2733675"/>
              <a:ext cx="931863" cy="2809875"/>
              <a:chOff x="5503863" y="2636838"/>
              <a:chExt cx="931863" cy="2809875"/>
            </a:xfrm>
          </p:grpSpPr>
          <p:sp>
            <p:nvSpPr>
              <p:cNvPr id="39042" name="Line 137"/>
              <p:cNvSpPr>
                <a:spLocks noChangeShapeType="1"/>
              </p:cNvSpPr>
              <p:nvPr/>
            </p:nvSpPr>
            <p:spPr bwMode="auto">
              <a:xfrm flipH="1">
                <a:off x="5530850" y="2636838"/>
                <a:ext cx="352425" cy="1628775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43" name="Freeform 138"/>
              <p:cNvSpPr>
                <a:spLocks/>
              </p:cNvSpPr>
              <p:nvPr/>
            </p:nvSpPr>
            <p:spPr bwMode="auto">
              <a:xfrm>
                <a:off x="5503863" y="4256088"/>
                <a:ext cx="58738" cy="58738"/>
              </a:xfrm>
              <a:custGeom>
                <a:avLst/>
                <a:gdLst>
                  <a:gd name="T0" fmla="*/ 2147483647 w 185"/>
                  <a:gd name="T1" fmla="*/ 1170720442 h 189"/>
                  <a:gd name="T2" fmla="*/ 1792365622 w 185"/>
                  <a:gd name="T3" fmla="*/ 2147483647 h 189"/>
                  <a:gd name="T4" fmla="*/ 0 w 185"/>
                  <a:gd name="T5" fmla="*/ 0 h 189"/>
                  <a:gd name="T6" fmla="*/ 2147483647 w 185"/>
                  <a:gd name="T7" fmla="*/ 1170720442 h 1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5"/>
                  <a:gd name="T13" fmla="*/ 0 h 189"/>
                  <a:gd name="T14" fmla="*/ 185 w 185"/>
                  <a:gd name="T15" fmla="*/ 189 h 1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5" h="189">
                    <a:moveTo>
                      <a:pt x="185" y="39"/>
                    </a:moveTo>
                    <a:lnTo>
                      <a:pt x="56" y="189"/>
                    </a:lnTo>
                    <a:lnTo>
                      <a:pt x="0" y="0"/>
                    </a:lnTo>
                    <a:lnTo>
                      <a:pt x="185" y="3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44" name="Line 139"/>
              <p:cNvSpPr>
                <a:spLocks noChangeShapeType="1"/>
              </p:cNvSpPr>
              <p:nvPr/>
            </p:nvSpPr>
            <p:spPr bwMode="auto">
              <a:xfrm>
                <a:off x="5883275" y="2636838"/>
                <a:ext cx="523875" cy="2759075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45" name="Freeform 140"/>
              <p:cNvSpPr>
                <a:spLocks/>
              </p:cNvSpPr>
              <p:nvPr/>
            </p:nvSpPr>
            <p:spPr bwMode="auto">
              <a:xfrm>
                <a:off x="6376988" y="5386388"/>
                <a:ext cx="58738" cy="60325"/>
              </a:xfrm>
              <a:custGeom>
                <a:avLst/>
                <a:gdLst>
                  <a:gd name="T0" fmla="*/ 2147483647 w 186"/>
                  <a:gd name="T1" fmla="*/ 0 h 188"/>
                  <a:gd name="T2" fmla="*/ 2147483647 w 186"/>
                  <a:gd name="T3" fmla="*/ 2147483647 h 188"/>
                  <a:gd name="T4" fmla="*/ 0 w 186"/>
                  <a:gd name="T5" fmla="*/ 1189422570 h 188"/>
                  <a:gd name="T6" fmla="*/ 2147483647 w 186"/>
                  <a:gd name="T7" fmla="*/ 0 h 1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6"/>
                  <a:gd name="T13" fmla="*/ 0 h 188"/>
                  <a:gd name="T14" fmla="*/ 186 w 186"/>
                  <a:gd name="T15" fmla="*/ 188 h 1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6" h="188">
                    <a:moveTo>
                      <a:pt x="186" y="0"/>
                    </a:moveTo>
                    <a:lnTo>
                      <a:pt x="125" y="188"/>
                    </a:lnTo>
                    <a:lnTo>
                      <a:pt x="0" y="36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46" name="Freeform 186"/>
              <p:cNvSpPr>
                <a:spLocks/>
              </p:cNvSpPr>
              <p:nvPr/>
            </p:nvSpPr>
            <p:spPr bwMode="auto">
              <a:xfrm>
                <a:off x="5829300" y="2870201"/>
                <a:ext cx="100013" cy="6350"/>
              </a:xfrm>
              <a:custGeom>
                <a:avLst/>
                <a:gdLst>
                  <a:gd name="T0" fmla="*/ 0 w 314"/>
                  <a:gd name="T1" fmla="*/ 0 h 19"/>
                  <a:gd name="T2" fmla="*/ 678601583 w 314"/>
                  <a:gd name="T3" fmla="*/ 149338297 h 19"/>
                  <a:gd name="T4" fmla="*/ 1357202847 w 314"/>
                  <a:gd name="T5" fmla="*/ 298676929 h 19"/>
                  <a:gd name="T6" fmla="*/ 2068065629 w 314"/>
                  <a:gd name="T7" fmla="*/ 410597016 h 19"/>
                  <a:gd name="T8" fmla="*/ 2147483647 w 314"/>
                  <a:gd name="T9" fmla="*/ 559935313 h 19"/>
                  <a:gd name="T10" fmla="*/ 2147483647 w 314"/>
                  <a:gd name="T11" fmla="*/ 597242232 h 19"/>
                  <a:gd name="T12" fmla="*/ 2147483647 w 314"/>
                  <a:gd name="T13" fmla="*/ 671967361 h 19"/>
                  <a:gd name="T14" fmla="*/ 2147483647 w 314"/>
                  <a:gd name="T15" fmla="*/ 709273945 h 19"/>
                  <a:gd name="T16" fmla="*/ 2147483647 w 314"/>
                  <a:gd name="T17" fmla="*/ 709273945 h 19"/>
                  <a:gd name="T18" fmla="*/ 2147483647 w 314"/>
                  <a:gd name="T19" fmla="*/ 671967361 h 19"/>
                  <a:gd name="T20" fmla="*/ 2147483647 w 314"/>
                  <a:gd name="T21" fmla="*/ 597242232 h 19"/>
                  <a:gd name="T22" fmla="*/ 2147483647 w 314"/>
                  <a:gd name="T23" fmla="*/ 410597016 h 19"/>
                  <a:gd name="T24" fmla="*/ 2147483647 w 314"/>
                  <a:gd name="T25" fmla="*/ 186645216 h 1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4"/>
                  <a:gd name="T40" fmla="*/ 0 h 19"/>
                  <a:gd name="T41" fmla="*/ 314 w 314"/>
                  <a:gd name="T42" fmla="*/ 19 h 1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4" h="19">
                    <a:moveTo>
                      <a:pt x="0" y="0"/>
                    </a:moveTo>
                    <a:lnTo>
                      <a:pt x="21" y="4"/>
                    </a:lnTo>
                    <a:lnTo>
                      <a:pt x="42" y="8"/>
                    </a:lnTo>
                    <a:lnTo>
                      <a:pt x="64" y="11"/>
                    </a:lnTo>
                    <a:lnTo>
                      <a:pt x="85" y="15"/>
                    </a:lnTo>
                    <a:lnTo>
                      <a:pt x="106" y="16"/>
                    </a:lnTo>
                    <a:lnTo>
                      <a:pt x="127" y="18"/>
                    </a:lnTo>
                    <a:lnTo>
                      <a:pt x="149" y="19"/>
                    </a:lnTo>
                    <a:lnTo>
                      <a:pt x="170" y="19"/>
                    </a:lnTo>
                    <a:lnTo>
                      <a:pt x="206" y="18"/>
                    </a:lnTo>
                    <a:lnTo>
                      <a:pt x="242" y="16"/>
                    </a:lnTo>
                    <a:lnTo>
                      <a:pt x="279" y="11"/>
                    </a:lnTo>
                    <a:lnTo>
                      <a:pt x="314" y="5"/>
                    </a:lnTo>
                  </a:path>
                </a:pathLst>
              </a:custGeom>
              <a:noFill/>
              <a:ln w="5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47" name="Freeform 215"/>
              <p:cNvSpPr>
                <a:spLocks/>
              </p:cNvSpPr>
              <p:nvPr/>
            </p:nvSpPr>
            <p:spPr bwMode="auto">
              <a:xfrm>
                <a:off x="5862638" y="2801938"/>
                <a:ext cx="44450" cy="68263"/>
              </a:xfrm>
              <a:custGeom>
                <a:avLst/>
                <a:gdLst>
                  <a:gd name="T0" fmla="*/ 2147483647 w 139"/>
                  <a:gd name="T1" fmla="*/ 0 h 217"/>
                  <a:gd name="T2" fmla="*/ 621343526 w 139"/>
                  <a:gd name="T3" fmla="*/ 0 h 217"/>
                  <a:gd name="T4" fmla="*/ 588619691 w 139"/>
                  <a:gd name="T5" fmla="*/ 93416500 h 217"/>
                  <a:gd name="T6" fmla="*/ 555895857 w 139"/>
                  <a:gd name="T7" fmla="*/ 186733908 h 217"/>
                  <a:gd name="T8" fmla="*/ 490550520 w 139"/>
                  <a:gd name="T9" fmla="*/ 373566908 h 217"/>
                  <a:gd name="T10" fmla="*/ 327033680 w 139"/>
                  <a:gd name="T11" fmla="*/ 778206379 h 217"/>
                  <a:gd name="T12" fmla="*/ 130793006 w 139"/>
                  <a:gd name="T13" fmla="*/ 1182944941 h 217"/>
                  <a:gd name="T14" fmla="*/ 65447668 w 139"/>
                  <a:gd name="T15" fmla="*/ 1369678850 h 217"/>
                  <a:gd name="T16" fmla="*/ 32723834 w 139"/>
                  <a:gd name="T17" fmla="*/ 1400850504 h 217"/>
                  <a:gd name="T18" fmla="*/ 0 w 139"/>
                  <a:gd name="T19" fmla="*/ 1463095349 h 217"/>
                  <a:gd name="T20" fmla="*/ 196240674 w 139"/>
                  <a:gd name="T21" fmla="*/ 1556511535 h 217"/>
                  <a:gd name="T22" fmla="*/ 490550520 w 139"/>
                  <a:gd name="T23" fmla="*/ 1182944941 h 217"/>
                  <a:gd name="T24" fmla="*/ 719412697 w 139"/>
                  <a:gd name="T25" fmla="*/ 902794533 h 217"/>
                  <a:gd name="T26" fmla="*/ 850205703 w 139"/>
                  <a:gd name="T27" fmla="*/ 840550002 h 217"/>
                  <a:gd name="T28" fmla="*/ 981100720 w 139"/>
                  <a:gd name="T29" fmla="*/ 809378033 h 217"/>
                  <a:gd name="T30" fmla="*/ 1111893726 w 139"/>
                  <a:gd name="T31" fmla="*/ 778206379 h 217"/>
                  <a:gd name="T32" fmla="*/ 1275410565 w 139"/>
                  <a:gd name="T33" fmla="*/ 747133502 h 217"/>
                  <a:gd name="T34" fmla="*/ 1864030257 w 139"/>
                  <a:gd name="T35" fmla="*/ 747133502 h 217"/>
                  <a:gd name="T36" fmla="*/ 2147483647 w 139"/>
                  <a:gd name="T37" fmla="*/ 747133502 h 217"/>
                  <a:gd name="T38" fmla="*/ 2147483647 w 139"/>
                  <a:gd name="T39" fmla="*/ 747133502 h 217"/>
                  <a:gd name="T40" fmla="*/ 1602341914 w 139"/>
                  <a:gd name="T41" fmla="*/ 2147483647 h 217"/>
                  <a:gd name="T42" fmla="*/ 2147483647 w 139"/>
                  <a:gd name="T43" fmla="*/ 2147483647 h 217"/>
                  <a:gd name="T44" fmla="*/ 2147483647 w 139"/>
                  <a:gd name="T45" fmla="*/ 1089528441 h 217"/>
                  <a:gd name="T46" fmla="*/ 2147483647 w 139"/>
                  <a:gd name="T47" fmla="*/ 404639471 h 217"/>
                  <a:gd name="T48" fmla="*/ 2147483647 w 139"/>
                  <a:gd name="T49" fmla="*/ 155661031 h 217"/>
                  <a:gd name="T50" fmla="*/ 2147483647 w 139"/>
                  <a:gd name="T51" fmla="*/ 0 h 2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39"/>
                  <a:gd name="T79" fmla="*/ 0 h 217"/>
                  <a:gd name="T80" fmla="*/ 139 w 139"/>
                  <a:gd name="T81" fmla="*/ 217 h 2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39" h="217">
                    <a:moveTo>
                      <a:pt x="139" y="0"/>
                    </a:moveTo>
                    <a:lnTo>
                      <a:pt x="19" y="0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5" y="12"/>
                    </a:lnTo>
                    <a:lnTo>
                      <a:pt x="10" y="25"/>
                    </a:lnTo>
                    <a:lnTo>
                      <a:pt x="4" y="38"/>
                    </a:lnTo>
                    <a:lnTo>
                      <a:pt x="2" y="44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6" y="50"/>
                    </a:lnTo>
                    <a:lnTo>
                      <a:pt x="15" y="38"/>
                    </a:lnTo>
                    <a:lnTo>
                      <a:pt x="22" y="29"/>
                    </a:lnTo>
                    <a:lnTo>
                      <a:pt x="26" y="27"/>
                    </a:lnTo>
                    <a:lnTo>
                      <a:pt x="30" y="26"/>
                    </a:lnTo>
                    <a:lnTo>
                      <a:pt x="34" y="25"/>
                    </a:lnTo>
                    <a:lnTo>
                      <a:pt x="39" y="24"/>
                    </a:lnTo>
                    <a:lnTo>
                      <a:pt x="57" y="24"/>
                    </a:lnTo>
                    <a:lnTo>
                      <a:pt x="75" y="24"/>
                    </a:lnTo>
                    <a:lnTo>
                      <a:pt x="113" y="24"/>
                    </a:lnTo>
                    <a:lnTo>
                      <a:pt x="49" y="217"/>
                    </a:lnTo>
                    <a:lnTo>
                      <a:pt x="71" y="217"/>
                    </a:lnTo>
                    <a:lnTo>
                      <a:pt x="130" y="35"/>
                    </a:lnTo>
                    <a:lnTo>
                      <a:pt x="137" y="13"/>
                    </a:lnTo>
                    <a:lnTo>
                      <a:pt x="139" y="5"/>
                    </a:lnTo>
                    <a:lnTo>
                      <a:pt x="139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37" name="Group 259285"/>
            <p:cNvGrpSpPr>
              <a:grpSpLocks/>
            </p:cNvGrpSpPr>
            <p:nvPr/>
          </p:nvGrpSpPr>
          <p:grpSpPr bwMode="auto">
            <a:xfrm>
              <a:off x="6229350" y="2738438"/>
              <a:ext cx="1104900" cy="2805112"/>
              <a:chOff x="6621463" y="2641601"/>
              <a:chExt cx="1104900" cy="2805113"/>
            </a:xfrm>
          </p:grpSpPr>
          <p:sp>
            <p:nvSpPr>
              <p:cNvPr id="39036" name="Line 149"/>
              <p:cNvSpPr>
                <a:spLocks noChangeShapeType="1"/>
              </p:cNvSpPr>
              <p:nvPr/>
            </p:nvSpPr>
            <p:spPr bwMode="auto">
              <a:xfrm>
                <a:off x="7369175" y="2641601"/>
                <a:ext cx="328613" cy="1622425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37" name="Freeform 150"/>
              <p:cNvSpPr>
                <a:spLocks/>
              </p:cNvSpPr>
              <p:nvPr/>
            </p:nvSpPr>
            <p:spPr bwMode="auto">
              <a:xfrm>
                <a:off x="7667625" y="4252913"/>
                <a:ext cx="58738" cy="60325"/>
              </a:xfrm>
              <a:custGeom>
                <a:avLst/>
                <a:gdLst>
                  <a:gd name="T0" fmla="*/ 2147483647 w 185"/>
                  <a:gd name="T1" fmla="*/ 0 h 188"/>
                  <a:gd name="T2" fmla="*/ 2147483647 w 185"/>
                  <a:gd name="T3" fmla="*/ 2147483647 h 188"/>
                  <a:gd name="T4" fmla="*/ 0 w 185"/>
                  <a:gd name="T5" fmla="*/ 1255421329 h 188"/>
                  <a:gd name="T6" fmla="*/ 2147483647 w 185"/>
                  <a:gd name="T7" fmla="*/ 0 h 1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5"/>
                  <a:gd name="T13" fmla="*/ 0 h 188"/>
                  <a:gd name="T14" fmla="*/ 185 w 185"/>
                  <a:gd name="T15" fmla="*/ 188 h 1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5" h="188">
                    <a:moveTo>
                      <a:pt x="185" y="0"/>
                    </a:moveTo>
                    <a:lnTo>
                      <a:pt x="127" y="188"/>
                    </a:lnTo>
                    <a:lnTo>
                      <a:pt x="0" y="38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38" name="Line 151"/>
              <p:cNvSpPr>
                <a:spLocks noChangeShapeType="1"/>
              </p:cNvSpPr>
              <p:nvPr/>
            </p:nvSpPr>
            <p:spPr bwMode="auto">
              <a:xfrm flipH="1">
                <a:off x="6648450" y="2641601"/>
                <a:ext cx="720725" cy="2755900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39" name="Freeform 152"/>
              <p:cNvSpPr>
                <a:spLocks/>
              </p:cNvSpPr>
              <p:nvPr/>
            </p:nvSpPr>
            <p:spPr bwMode="auto">
              <a:xfrm>
                <a:off x="6621463" y="5384801"/>
                <a:ext cx="57150" cy="61913"/>
              </a:xfrm>
              <a:custGeom>
                <a:avLst/>
                <a:gdLst>
                  <a:gd name="T0" fmla="*/ 2147483647 w 183"/>
                  <a:gd name="T1" fmla="*/ 1634852636 h 191"/>
                  <a:gd name="T2" fmla="*/ 1461947904 w 183"/>
                  <a:gd name="T3" fmla="*/ 2147483647 h 191"/>
                  <a:gd name="T4" fmla="*/ 0 w 183"/>
                  <a:gd name="T5" fmla="*/ 0 h 191"/>
                  <a:gd name="T6" fmla="*/ 2147483647 w 183"/>
                  <a:gd name="T7" fmla="*/ 1634852636 h 1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3"/>
                  <a:gd name="T13" fmla="*/ 0 h 191"/>
                  <a:gd name="T14" fmla="*/ 183 w 183"/>
                  <a:gd name="T15" fmla="*/ 191 h 1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3" h="191">
                    <a:moveTo>
                      <a:pt x="183" y="48"/>
                    </a:moveTo>
                    <a:lnTo>
                      <a:pt x="48" y="191"/>
                    </a:lnTo>
                    <a:lnTo>
                      <a:pt x="0" y="0"/>
                    </a:lnTo>
                    <a:lnTo>
                      <a:pt x="183" y="4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40" name="Freeform 185"/>
              <p:cNvSpPr>
                <a:spLocks/>
              </p:cNvSpPr>
              <p:nvPr/>
            </p:nvSpPr>
            <p:spPr bwMode="auto">
              <a:xfrm>
                <a:off x="7315200" y="2841626"/>
                <a:ext cx="96838" cy="6350"/>
              </a:xfrm>
              <a:custGeom>
                <a:avLst/>
                <a:gdLst>
                  <a:gd name="T0" fmla="*/ 2147483647 w 304"/>
                  <a:gd name="T1" fmla="*/ 189416635 h 23"/>
                  <a:gd name="T2" fmla="*/ 2147483647 w 304"/>
                  <a:gd name="T3" fmla="*/ 315643591 h 23"/>
                  <a:gd name="T4" fmla="*/ 2147483647 w 304"/>
                  <a:gd name="T5" fmla="*/ 399871096 h 23"/>
                  <a:gd name="T6" fmla="*/ 2147483647 w 304"/>
                  <a:gd name="T7" fmla="*/ 441946748 h 23"/>
                  <a:gd name="T8" fmla="*/ 2147483647 w 304"/>
                  <a:gd name="T9" fmla="*/ 484022400 h 23"/>
                  <a:gd name="T10" fmla="*/ 2147483647 w 304"/>
                  <a:gd name="T11" fmla="*/ 484022400 h 23"/>
                  <a:gd name="T12" fmla="*/ 2147483647 w 304"/>
                  <a:gd name="T13" fmla="*/ 441946748 h 23"/>
                  <a:gd name="T14" fmla="*/ 2147483647 w 304"/>
                  <a:gd name="T15" fmla="*/ 399871096 h 23"/>
                  <a:gd name="T16" fmla="*/ 2147483647 w 304"/>
                  <a:gd name="T17" fmla="*/ 357719243 h 23"/>
                  <a:gd name="T18" fmla="*/ 2004064003 w 304"/>
                  <a:gd name="T19" fmla="*/ 294605765 h 23"/>
                  <a:gd name="T20" fmla="*/ 1357588486 w 304"/>
                  <a:gd name="T21" fmla="*/ 210454461 h 23"/>
                  <a:gd name="T22" fmla="*/ 678743594 w 304"/>
                  <a:gd name="T23" fmla="*/ 105189130 h 23"/>
                  <a:gd name="T24" fmla="*/ 0 w 304"/>
                  <a:gd name="T25" fmla="*/ 0 h 2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04"/>
                  <a:gd name="T40" fmla="*/ 0 h 23"/>
                  <a:gd name="T41" fmla="*/ 304 w 304"/>
                  <a:gd name="T42" fmla="*/ 23 h 2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04" h="23">
                    <a:moveTo>
                      <a:pt x="304" y="9"/>
                    </a:moveTo>
                    <a:lnTo>
                      <a:pt x="271" y="15"/>
                    </a:lnTo>
                    <a:lnTo>
                      <a:pt x="237" y="19"/>
                    </a:lnTo>
                    <a:lnTo>
                      <a:pt x="203" y="21"/>
                    </a:lnTo>
                    <a:lnTo>
                      <a:pt x="169" y="23"/>
                    </a:lnTo>
                    <a:lnTo>
                      <a:pt x="147" y="23"/>
                    </a:lnTo>
                    <a:lnTo>
                      <a:pt x="126" y="21"/>
                    </a:lnTo>
                    <a:lnTo>
                      <a:pt x="105" y="19"/>
                    </a:lnTo>
                    <a:lnTo>
                      <a:pt x="84" y="17"/>
                    </a:lnTo>
                    <a:lnTo>
                      <a:pt x="62" y="14"/>
                    </a:lnTo>
                    <a:lnTo>
                      <a:pt x="42" y="10"/>
                    </a:lnTo>
                    <a:lnTo>
                      <a:pt x="21" y="5"/>
                    </a:lnTo>
                    <a:lnTo>
                      <a:pt x="0" y="0"/>
                    </a:lnTo>
                  </a:path>
                </a:pathLst>
              </a:custGeom>
              <a:noFill/>
              <a:ln w="5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41" name="Freeform 216"/>
              <p:cNvSpPr>
                <a:spLocks noEditPoints="1"/>
              </p:cNvSpPr>
              <p:nvPr/>
            </p:nvSpPr>
            <p:spPr bwMode="auto">
              <a:xfrm>
                <a:off x="7343775" y="2759075"/>
                <a:ext cx="39688" cy="71438"/>
              </a:xfrm>
              <a:custGeom>
                <a:avLst/>
                <a:gdLst>
                  <a:gd name="T0" fmla="*/ 2147483647 w 127"/>
                  <a:gd name="T1" fmla="*/ 2147483647 h 224"/>
                  <a:gd name="T2" fmla="*/ 2147483647 w 127"/>
                  <a:gd name="T3" fmla="*/ 2147483647 h 224"/>
                  <a:gd name="T4" fmla="*/ 2147483647 w 127"/>
                  <a:gd name="T5" fmla="*/ 1524527423 h 224"/>
                  <a:gd name="T6" fmla="*/ 2147483647 w 127"/>
                  <a:gd name="T7" fmla="*/ 1037947897 h 224"/>
                  <a:gd name="T8" fmla="*/ 2147483647 w 127"/>
                  <a:gd name="T9" fmla="*/ 421688627 h 224"/>
                  <a:gd name="T10" fmla="*/ 2147483647 w 127"/>
                  <a:gd name="T11" fmla="*/ 64890899 h 224"/>
                  <a:gd name="T12" fmla="*/ 1190264370 w 127"/>
                  <a:gd name="T13" fmla="*/ 162227087 h 224"/>
                  <a:gd name="T14" fmla="*/ 488293652 w 127"/>
                  <a:gd name="T15" fmla="*/ 616259269 h 224"/>
                  <a:gd name="T16" fmla="*/ 183110119 w 127"/>
                  <a:gd name="T17" fmla="*/ 1005604342 h 224"/>
                  <a:gd name="T18" fmla="*/ 61036706 w 127"/>
                  <a:gd name="T19" fmla="*/ 1492081814 h 224"/>
                  <a:gd name="T20" fmla="*/ 91603967 w 127"/>
                  <a:gd name="T21" fmla="*/ 2043551920 h 224"/>
                  <a:gd name="T22" fmla="*/ 305183532 w 127"/>
                  <a:gd name="T23" fmla="*/ 2147483647 h 224"/>
                  <a:gd name="T24" fmla="*/ 610367065 w 127"/>
                  <a:gd name="T25" fmla="*/ 2147483647 h 224"/>
                  <a:gd name="T26" fmla="*/ 1190264370 w 127"/>
                  <a:gd name="T27" fmla="*/ 2147483647 h 224"/>
                  <a:gd name="T28" fmla="*/ 671403771 w 127"/>
                  <a:gd name="T29" fmla="*/ 2147483647 h 224"/>
                  <a:gd name="T30" fmla="*/ 91603967 w 127"/>
                  <a:gd name="T31" fmla="*/ 2147483647 h 224"/>
                  <a:gd name="T32" fmla="*/ 0 w 127"/>
                  <a:gd name="T33" fmla="*/ 2147483647 h 224"/>
                  <a:gd name="T34" fmla="*/ 122073413 w 127"/>
                  <a:gd name="T35" fmla="*/ 2147483647 h 224"/>
                  <a:gd name="T36" fmla="*/ 427256945 w 127"/>
                  <a:gd name="T37" fmla="*/ 2147483647 h 224"/>
                  <a:gd name="T38" fmla="*/ 824044132 w 127"/>
                  <a:gd name="T39" fmla="*/ 2147483647 h 224"/>
                  <a:gd name="T40" fmla="*/ 1495447903 w 127"/>
                  <a:gd name="T41" fmla="*/ 2147483647 h 224"/>
                  <a:gd name="T42" fmla="*/ 2147483647 w 127"/>
                  <a:gd name="T43" fmla="*/ 2147483647 h 224"/>
                  <a:gd name="T44" fmla="*/ 2147483647 w 127"/>
                  <a:gd name="T45" fmla="*/ 2147483647 h 224"/>
                  <a:gd name="T46" fmla="*/ 2147483647 w 127"/>
                  <a:gd name="T47" fmla="*/ 2147483647 h 224"/>
                  <a:gd name="T48" fmla="*/ 2147483647 w 127"/>
                  <a:gd name="T49" fmla="*/ 2147483647 h 224"/>
                  <a:gd name="T50" fmla="*/ 2147483647 w 127"/>
                  <a:gd name="T51" fmla="*/ 2147483647 h 224"/>
                  <a:gd name="T52" fmla="*/ 2147483647 w 127"/>
                  <a:gd name="T53" fmla="*/ 2147483647 h 224"/>
                  <a:gd name="T54" fmla="*/ 2147483647 w 127"/>
                  <a:gd name="T55" fmla="*/ 2147483647 h 224"/>
                  <a:gd name="T56" fmla="*/ 2147483647 w 127"/>
                  <a:gd name="T57" fmla="*/ 2147483647 h 224"/>
                  <a:gd name="T58" fmla="*/ 1495447903 w 127"/>
                  <a:gd name="T59" fmla="*/ 2147483647 h 224"/>
                  <a:gd name="T60" fmla="*/ 976586991 w 127"/>
                  <a:gd name="T61" fmla="*/ 2011106630 h 224"/>
                  <a:gd name="T62" fmla="*/ 824044132 w 127"/>
                  <a:gd name="T63" fmla="*/ 1362402071 h 224"/>
                  <a:gd name="T64" fmla="*/ 976586991 w 127"/>
                  <a:gd name="T65" fmla="*/ 778486356 h 224"/>
                  <a:gd name="T66" fmla="*/ 1434411196 w 127"/>
                  <a:gd name="T67" fmla="*/ 389243019 h 224"/>
                  <a:gd name="T68" fmla="*/ 2075247707 w 127"/>
                  <a:gd name="T69" fmla="*/ 324352439 h 224"/>
                  <a:gd name="T70" fmla="*/ 2147483647 w 127"/>
                  <a:gd name="T71" fmla="*/ 648704559 h 224"/>
                  <a:gd name="T72" fmla="*/ 2147483647 w 127"/>
                  <a:gd name="T73" fmla="*/ 1265065882 h 224"/>
                  <a:gd name="T74" fmla="*/ 2147483647 w 127"/>
                  <a:gd name="T75" fmla="*/ 1946215731 h 224"/>
                  <a:gd name="T76" fmla="*/ 2147483647 w 127"/>
                  <a:gd name="T77" fmla="*/ 2147483647 h 224"/>
                  <a:gd name="T78" fmla="*/ 2044777948 w 127"/>
                  <a:gd name="T79" fmla="*/ 2147483647 h 224"/>
                  <a:gd name="T80" fmla="*/ 1678558022 w 127"/>
                  <a:gd name="T81" fmla="*/ 2147483647 h 224"/>
                  <a:gd name="T82" fmla="*/ 2147483647 w 127"/>
                  <a:gd name="T83" fmla="*/ 2147483647 h 224"/>
                  <a:gd name="T84" fmla="*/ 2147483647 w 127"/>
                  <a:gd name="T85" fmla="*/ 2147483647 h 224"/>
                  <a:gd name="T86" fmla="*/ 2147483647 w 127"/>
                  <a:gd name="T87" fmla="*/ 2147483647 h 224"/>
                  <a:gd name="T88" fmla="*/ 2147483647 w 127"/>
                  <a:gd name="T89" fmla="*/ 2147483647 h 224"/>
                  <a:gd name="T90" fmla="*/ 2147483647 w 127"/>
                  <a:gd name="T91" fmla="*/ 2147483647 h 224"/>
                  <a:gd name="T92" fmla="*/ 1495447903 w 127"/>
                  <a:gd name="T93" fmla="*/ 2147483647 h 224"/>
                  <a:gd name="T94" fmla="*/ 976586991 w 127"/>
                  <a:gd name="T95" fmla="*/ 2147483647 h 224"/>
                  <a:gd name="T96" fmla="*/ 763007425 w 127"/>
                  <a:gd name="T97" fmla="*/ 2147483647 h 224"/>
                  <a:gd name="T98" fmla="*/ 854513578 w 127"/>
                  <a:gd name="T99" fmla="*/ 2147483647 h 224"/>
                  <a:gd name="T100" fmla="*/ 1159697110 w 127"/>
                  <a:gd name="T101" fmla="*/ 2147483647 h 224"/>
                  <a:gd name="T102" fmla="*/ 1556484609 w 127"/>
                  <a:gd name="T103" fmla="*/ 2147483647 h 224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127"/>
                  <a:gd name="T157" fmla="*/ 0 h 224"/>
                  <a:gd name="T158" fmla="*/ 127 w 127"/>
                  <a:gd name="T159" fmla="*/ 224 h 224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127" h="224">
                    <a:moveTo>
                      <a:pt x="76" y="99"/>
                    </a:moveTo>
                    <a:lnTo>
                      <a:pt x="86" y="93"/>
                    </a:lnTo>
                    <a:lnTo>
                      <a:pt x="96" y="88"/>
                    </a:lnTo>
                    <a:lnTo>
                      <a:pt x="103" y="81"/>
                    </a:lnTo>
                    <a:lnTo>
                      <a:pt x="109" y="75"/>
                    </a:lnTo>
                    <a:lnTo>
                      <a:pt x="114" y="69"/>
                    </a:lnTo>
                    <a:lnTo>
                      <a:pt x="117" y="62"/>
                    </a:lnTo>
                    <a:lnTo>
                      <a:pt x="119" y="55"/>
                    </a:lnTo>
                    <a:lnTo>
                      <a:pt x="119" y="47"/>
                    </a:lnTo>
                    <a:lnTo>
                      <a:pt x="119" y="42"/>
                    </a:lnTo>
                    <a:lnTo>
                      <a:pt x="118" y="37"/>
                    </a:lnTo>
                    <a:lnTo>
                      <a:pt x="117" y="32"/>
                    </a:lnTo>
                    <a:lnTo>
                      <a:pt x="115" y="28"/>
                    </a:lnTo>
                    <a:lnTo>
                      <a:pt x="111" y="21"/>
                    </a:lnTo>
                    <a:lnTo>
                      <a:pt x="103" y="13"/>
                    </a:lnTo>
                    <a:lnTo>
                      <a:pt x="96" y="8"/>
                    </a:lnTo>
                    <a:lnTo>
                      <a:pt x="86" y="4"/>
                    </a:lnTo>
                    <a:lnTo>
                      <a:pt x="76" y="2"/>
                    </a:lnTo>
                    <a:lnTo>
                      <a:pt x="64" y="0"/>
                    </a:lnTo>
                    <a:lnTo>
                      <a:pt x="51" y="2"/>
                    </a:lnTo>
                    <a:lnTo>
                      <a:pt x="39" y="5"/>
                    </a:lnTo>
                    <a:lnTo>
                      <a:pt x="29" y="9"/>
                    </a:lnTo>
                    <a:lnTo>
                      <a:pt x="19" y="15"/>
                    </a:lnTo>
                    <a:lnTo>
                      <a:pt x="16" y="19"/>
                    </a:lnTo>
                    <a:lnTo>
                      <a:pt x="12" y="23"/>
                    </a:lnTo>
                    <a:lnTo>
                      <a:pt x="10" y="27"/>
                    </a:lnTo>
                    <a:lnTo>
                      <a:pt x="6" y="31"/>
                    </a:lnTo>
                    <a:lnTo>
                      <a:pt x="4" y="37"/>
                    </a:lnTo>
                    <a:lnTo>
                      <a:pt x="3" y="42"/>
                    </a:lnTo>
                    <a:lnTo>
                      <a:pt x="2" y="46"/>
                    </a:lnTo>
                    <a:lnTo>
                      <a:pt x="2" y="53"/>
                    </a:lnTo>
                    <a:lnTo>
                      <a:pt x="2" y="58"/>
                    </a:lnTo>
                    <a:lnTo>
                      <a:pt x="3" y="63"/>
                    </a:lnTo>
                    <a:lnTo>
                      <a:pt x="4" y="69"/>
                    </a:lnTo>
                    <a:lnTo>
                      <a:pt x="6" y="73"/>
                    </a:lnTo>
                    <a:lnTo>
                      <a:pt x="10" y="78"/>
                    </a:lnTo>
                    <a:lnTo>
                      <a:pt x="13" y="84"/>
                    </a:lnTo>
                    <a:lnTo>
                      <a:pt x="16" y="88"/>
                    </a:lnTo>
                    <a:lnTo>
                      <a:pt x="20" y="93"/>
                    </a:lnTo>
                    <a:lnTo>
                      <a:pt x="28" y="99"/>
                    </a:lnTo>
                    <a:lnTo>
                      <a:pt x="38" y="109"/>
                    </a:lnTo>
                    <a:lnTo>
                      <a:pt x="39" y="110"/>
                    </a:lnTo>
                    <a:lnTo>
                      <a:pt x="41" y="112"/>
                    </a:lnTo>
                    <a:lnTo>
                      <a:pt x="38" y="114"/>
                    </a:lnTo>
                    <a:lnTo>
                      <a:pt x="22" y="127"/>
                    </a:lnTo>
                    <a:lnTo>
                      <a:pt x="12" y="138"/>
                    </a:lnTo>
                    <a:lnTo>
                      <a:pt x="6" y="144"/>
                    </a:lnTo>
                    <a:lnTo>
                      <a:pt x="3" y="153"/>
                    </a:lnTo>
                    <a:lnTo>
                      <a:pt x="1" y="161"/>
                    </a:lnTo>
                    <a:lnTo>
                      <a:pt x="0" y="170"/>
                    </a:lnTo>
                    <a:lnTo>
                      <a:pt x="0" y="176"/>
                    </a:lnTo>
                    <a:lnTo>
                      <a:pt x="1" y="181"/>
                    </a:lnTo>
                    <a:lnTo>
                      <a:pt x="2" y="187"/>
                    </a:lnTo>
                    <a:lnTo>
                      <a:pt x="4" y="192"/>
                    </a:lnTo>
                    <a:lnTo>
                      <a:pt x="7" y="197"/>
                    </a:lnTo>
                    <a:lnTo>
                      <a:pt x="10" y="202"/>
                    </a:lnTo>
                    <a:lnTo>
                      <a:pt x="14" y="205"/>
                    </a:lnTo>
                    <a:lnTo>
                      <a:pt x="17" y="209"/>
                    </a:lnTo>
                    <a:lnTo>
                      <a:pt x="21" y="212"/>
                    </a:lnTo>
                    <a:lnTo>
                      <a:pt x="27" y="216"/>
                    </a:lnTo>
                    <a:lnTo>
                      <a:pt x="32" y="218"/>
                    </a:lnTo>
                    <a:lnTo>
                      <a:pt x="37" y="220"/>
                    </a:lnTo>
                    <a:lnTo>
                      <a:pt x="49" y="223"/>
                    </a:lnTo>
                    <a:lnTo>
                      <a:pt x="63" y="224"/>
                    </a:lnTo>
                    <a:lnTo>
                      <a:pt x="77" y="223"/>
                    </a:lnTo>
                    <a:lnTo>
                      <a:pt x="88" y="220"/>
                    </a:lnTo>
                    <a:lnTo>
                      <a:pt x="95" y="218"/>
                    </a:lnTo>
                    <a:lnTo>
                      <a:pt x="100" y="216"/>
                    </a:lnTo>
                    <a:lnTo>
                      <a:pt x="104" y="212"/>
                    </a:lnTo>
                    <a:lnTo>
                      <a:pt x="109" y="209"/>
                    </a:lnTo>
                    <a:lnTo>
                      <a:pt x="113" y="205"/>
                    </a:lnTo>
                    <a:lnTo>
                      <a:pt x="116" y="201"/>
                    </a:lnTo>
                    <a:lnTo>
                      <a:pt x="119" y="196"/>
                    </a:lnTo>
                    <a:lnTo>
                      <a:pt x="121" y="192"/>
                    </a:lnTo>
                    <a:lnTo>
                      <a:pt x="123" y="187"/>
                    </a:lnTo>
                    <a:lnTo>
                      <a:pt x="126" y="180"/>
                    </a:lnTo>
                    <a:lnTo>
                      <a:pt x="127" y="175"/>
                    </a:lnTo>
                    <a:lnTo>
                      <a:pt x="127" y="169"/>
                    </a:lnTo>
                    <a:lnTo>
                      <a:pt x="126" y="160"/>
                    </a:lnTo>
                    <a:lnTo>
                      <a:pt x="125" y="153"/>
                    </a:lnTo>
                    <a:lnTo>
                      <a:pt x="121" y="144"/>
                    </a:lnTo>
                    <a:lnTo>
                      <a:pt x="116" y="137"/>
                    </a:lnTo>
                    <a:lnTo>
                      <a:pt x="110" y="129"/>
                    </a:lnTo>
                    <a:lnTo>
                      <a:pt x="102" y="121"/>
                    </a:lnTo>
                    <a:lnTo>
                      <a:pt x="92" y="111"/>
                    </a:lnTo>
                    <a:lnTo>
                      <a:pt x="79" y="102"/>
                    </a:lnTo>
                    <a:lnTo>
                      <a:pt x="76" y="99"/>
                    </a:lnTo>
                    <a:close/>
                    <a:moveTo>
                      <a:pt x="67" y="93"/>
                    </a:moveTo>
                    <a:lnTo>
                      <a:pt x="57" y="87"/>
                    </a:lnTo>
                    <a:lnTo>
                      <a:pt x="49" y="81"/>
                    </a:lnTo>
                    <a:lnTo>
                      <a:pt x="41" y="75"/>
                    </a:lnTo>
                    <a:lnTo>
                      <a:pt x="36" y="69"/>
                    </a:lnTo>
                    <a:lnTo>
                      <a:pt x="32" y="62"/>
                    </a:lnTo>
                    <a:lnTo>
                      <a:pt x="29" y="56"/>
                    </a:lnTo>
                    <a:lnTo>
                      <a:pt x="27" y="48"/>
                    </a:lnTo>
                    <a:lnTo>
                      <a:pt x="27" y="42"/>
                    </a:lnTo>
                    <a:lnTo>
                      <a:pt x="27" y="36"/>
                    </a:lnTo>
                    <a:lnTo>
                      <a:pt x="29" y="29"/>
                    </a:lnTo>
                    <a:lnTo>
                      <a:pt x="32" y="24"/>
                    </a:lnTo>
                    <a:lnTo>
                      <a:pt x="36" y="19"/>
                    </a:lnTo>
                    <a:lnTo>
                      <a:pt x="40" y="15"/>
                    </a:lnTo>
                    <a:lnTo>
                      <a:pt x="47" y="12"/>
                    </a:lnTo>
                    <a:lnTo>
                      <a:pt x="53" y="10"/>
                    </a:lnTo>
                    <a:lnTo>
                      <a:pt x="61" y="10"/>
                    </a:lnTo>
                    <a:lnTo>
                      <a:pt x="68" y="10"/>
                    </a:lnTo>
                    <a:lnTo>
                      <a:pt x="76" y="12"/>
                    </a:lnTo>
                    <a:lnTo>
                      <a:pt x="82" y="15"/>
                    </a:lnTo>
                    <a:lnTo>
                      <a:pt x="87" y="20"/>
                    </a:lnTo>
                    <a:lnTo>
                      <a:pt x="92" y="25"/>
                    </a:lnTo>
                    <a:lnTo>
                      <a:pt x="94" y="31"/>
                    </a:lnTo>
                    <a:lnTo>
                      <a:pt x="96" y="39"/>
                    </a:lnTo>
                    <a:lnTo>
                      <a:pt x="97" y="47"/>
                    </a:lnTo>
                    <a:lnTo>
                      <a:pt x="96" y="54"/>
                    </a:lnTo>
                    <a:lnTo>
                      <a:pt x="95" y="60"/>
                    </a:lnTo>
                    <a:lnTo>
                      <a:pt x="93" y="66"/>
                    </a:lnTo>
                    <a:lnTo>
                      <a:pt x="89" y="72"/>
                    </a:lnTo>
                    <a:lnTo>
                      <a:pt x="86" y="77"/>
                    </a:lnTo>
                    <a:lnTo>
                      <a:pt x="81" y="82"/>
                    </a:lnTo>
                    <a:lnTo>
                      <a:pt x="74" y="88"/>
                    </a:lnTo>
                    <a:lnTo>
                      <a:pt x="67" y="93"/>
                    </a:lnTo>
                    <a:close/>
                    <a:moveTo>
                      <a:pt x="51" y="119"/>
                    </a:moveTo>
                    <a:lnTo>
                      <a:pt x="55" y="123"/>
                    </a:lnTo>
                    <a:lnTo>
                      <a:pt x="68" y="130"/>
                    </a:lnTo>
                    <a:lnTo>
                      <a:pt x="78" y="138"/>
                    </a:lnTo>
                    <a:lnTo>
                      <a:pt x="85" y="145"/>
                    </a:lnTo>
                    <a:lnTo>
                      <a:pt x="92" y="152"/>
                    </a:lnTo>
                    <a:lnTo>
                      <a:pt x="96" y="158"/>
                    </a:lnTo>
                    <a:lnTo>
                      <a:pt x="99" y="164"/>
                    </a:lnTo>
                    <a:lnTo>
                      <a:pt x="101" y="171"/>
                    </a:lnTo>
                    <a:lnTo>
                      <a:pt x="101" y="177"/>
                    </a:lnTo>
                    <a:lnTo>
                      <a:pt x="100" y="186"/>
                    </a:lnTo>
                    <a:lnTo>
                      <a:pt x="99" y="193"/>
                    </a:lnTo>
                    <a:lnTo>
                      <a:pt x="96" y="200"/>
                    </a:lnTo>
                    <a:lnTo>
                      <a:pt x="92" y="205"/>
                    </a:lnTo>
                    <a:lnTo>
                      <a:pt x="86" y="209"/>
                    </a:lnTo>
                    <a:lnTo>
                      <a:pt x="81" y="212"/>
                    </a:lnTo>
                    <a:lnTo>
                      <a:pt x="73" y="215"/>
                    </a:lnTo>
                    <a:lnTo>
                      <a:pt x="66" y="215"/>
                    </a:lnTo>
                    <a:lnTo>
                      <a:pt x="57" y="215"/>
                    </a:lnTo>
                    <a:lnTo>
                      <a:pt x="49" y="211"/>
                    </a:lnTo>
                    <a:lnTo>
                      <a:pt x="43" y="208"/>
                    </a:lnTo>
                    <a:lnTo>
                      <a:pt x="36" y="202"/>
                    </a:lnTo>
                    <a:lnTo>
                      <a:pt x="32" y="195"/>
                    </a:lnTo>
                    <a:lnTo>
                      <a:pt x="28" y="188"/>
                    </a:lnTo>
                    <a:lnTo>
                      <a:pt x="25" y="178"/>
                    </a:lnTo>
                    <a:lnTo>
                      <a:pt x="25" y="168"/>
                    </a:lnTo>
                    <a:lnTo>
                      <a:pt x="25" y="160"/>
                    </a:lnTo>
                    <a:lnTo>
                      <a:pt x="27" y="154"/>
                    </a:lnTo>
                    <a:lnTo>
                      <a:pt x="28" y="147"/>
                    </a:lnTo>
                    <a:lnTo>
                      <a:pt x="31" y="141"/>
                    </a:lnTo>
                    <a:lnTo>
                      <a:pt x="34" y="136"/>
                    </a:lnTo>
                    <a:lnTo>
                      <a:pt x="38" y="130"/>
                    </a:lnTo>
                    <a:lnTo>
                      <a:pt x="44" y="125"/>
                    </a:lnTo>
                    <a:lnTo>
                      <a:pt x="51" y="11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38" name="Group 259286"/>
            <p:cNvGrpSpPr>
              <a:grpSpLocks/>
            </p:cNvGrpSpPr>
            <p:nvPr/>
          </p:nvGrpSpPr>
          <p:grpSpPr bwMode="auto">
            <a:xfrm>
              <a:off x="6670675" y="2738438"/>
              <a:ext cx="1550988" cy="3649662"/>
              <a:chOff x="7062788" y="2641601"/>
              <a:chExt cx="1550988" cy="3649663"/>
            </a:xfrm>
          </p:grpSpPr>
          <p:sp>
            <p:nvSpPr>
              <p:cNvPr id="39030" name="Line 145"/>
              <p:cNvSpPr>
                <a:spLocks noChangeShapeType="1"/>
              </p:cNvSpPr>
              <p:nvPr/>
            </p:nvSpPr>
            <p:spPr bwMode="auto">
              <a:xfrm>
                <a:off x="7562850" y="2641601"/>
                <a:ext cx="1022350" cy="1444625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31" name="Freeform 146"/>
              <p:cNvSpPr>
                <a:spLocks/>
              </p:cNvSpPr>
              <p:nvPr/>
            </p:nvSpPr>
            <p:spPr bwMode="auto">
              <a:xfrm>
                <a:off x="8558213" y="4065588"/>
                <a:ext cx="55563" cy="61913"/>
              </a:xfrm>
              <a:custGeom>
                <a:avLst/>
                <a:gdLst>
                  <a:gd name="T0" fmla="*/ 2147483647 w 176"/>
                  <a:gd name="T1" fmla="*/ 0 h 196"/>
                  <a:gd name="T2" fmla="*/ 2147483647 w 176"/>
                  <a:gd name="T3" fmla="*/ 2147483647 h 196"/>
                  <a:gd name="T4" fmla="*/ 0 w 176"/>
                  <a:gd name="T5" fmla="*/ 2147483647 h 196"/>
                  <a:gd name="T6" fmla="*/ 2147483647 w 176"/>
                  <a:gd name="T7" fmla="*/ 0 h 19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6"/>
                  <a:gd name="T13" fmla="*/ 0 h 196"/>
                  <a:gd name="T14" fmla="*/ 176 w 176"/>
                  <a:gd name="T15" fmla="*/ 196 h 19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6" h="196">
                    <a:moveTo>
                      <a:pt x="154" y="0"/>
                    </a:moveTo>
                    <a:lnTo>
                      <a:pt x="176" y="196"/>
                    </a:lnTo>
                    <a:lnTo>
                      <a:pt x="0" y="110"/>
                    </a:lnTo>
                    <a:lnTo>
                      <a:pt x="154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32" name="Line 147"/>
              <p:cNvSpPr>
                <a:spLocks noChangeShapeType="1"/>
              </p:cNvSpPr>
              <p:nvPr/>
            </p:nvSpPr>
            <p:spPr bwMode="auto">
              <a:xfrm flipH="1">
                <a:off x="7092950" y="2641601"/>
                <a:ext cx="469900" cy="3598863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33" name="Freeform 148"/>
              <p:cNvSpPr>
                <a:spLocks/>
              </p:cNvSpPr>
              <p:nvPr/>
            </p:nvSpPr>
            <p:spPr bwMode="auto">
              <a:xfrm>
                <a:off x="7062788" y="6232526"/>
                <a:ext cx="60325" cy="58738"/>
              </a:xfrm>
              <a:custGeom>
                <a:avLst/>
                <a:gdLst>
                  <a:gd name="T0" fmla="*/ 2147483647 w 189"/>
                  <a:gd name="T1" fmla="*/ 826660317 h 183"/>
                  <a:gd name="T2" fmla="*/ 2147483647 w 189"/>
                  <a:gd name="T3" fmla="*/ 2147483647 h 183"/>
                  <a:gd name="T4" fmla="*/ 0 w 189"/>
                  <a:gd name="T5" fmla="*/ 0 h 183"/>
                  <a:gd name="T6" fmla="*/ 2147483647 w 189"/>
                  <a:gd name="T7" fmla="*/ 826660317 h 1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9"/>
                  <a:gd name="T13" fmla="*/ 0 h 183"/>
                  <a:gd name="T14" fmla="*/ 189 w 189"/>
                  <a:gd name="T15" fmla="*/ 183 h 1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9" h="183">
                    <a:moveTo>
                      <a:pt x="189" y="25"/>
                    </a:moveTo>
                    <a:lnTo>
                      <a:pt x="71" y="183"/>
                    </a:lnTo>
                    <a:lnTo>
                      <a:pt x="0" y="0"/>
                    </a:lnTo>
                    <a:lnTo>
                      <a:pt x="189" y="25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34" name="Freeform 184"/>
              <p:cNvSpPr>
                <a:spLocks/>
              </p:cNvSpPr>
              <p:nvPr/>
            </p:nvSpPr>
            <p:spPr bwMode="auto">
              <a:xfrm>
                <a:off x="7540625" y="2808288"/>
                <a:ext cx="142875" cy="39688"/>
              </a:xfrm>
              <a:custGeom>
                <a:avLst/>
                <a:gdLst>
                  <a:gd name="T0" fmla="*/ 0 w 450"/>
                  <a:gd name="T1" fmla="*/ 2147483647 h 125"/>
                  <a:gd name="T2" fmla="*/ 544152138 w 450"/>
                  <a:gd name="T3" fmla="*/ 2147483647 h 125"/>
                  <a:gd name="T4" fmla="*/ 1088203628 w 450"/>
                  <a:gd name="T5" fmla="*/ 2147483647 h 125"/>
                  <a:gd name="T6" fmla="*/ 1632355765 w 450"/>
                  <a:gd name="T7" fmla="*/ 2147483647 h 125"/>
                  <a:gd name="T8" fmla="*/ 2147483647 w 450"/>
                  <a:gd name="T9" fmla="*/ 2147483647 h 125"/>
                  <a:gd name="T10" fmla="*/ 2147483647 w 450"/>
                  <a:gd name="T11" fmla="*/ 2147483647 h 125"/>
                  <a:gd name="T12" fmla="*/ 2147483647 w 450"/>
                  <a:gd name="T13" fmla="*/ 2147483647 h 125"/>
                  <a:gd name="T14" fmla="*/ 2147483647 w 450"/>
                  <a:gd name="T15" fmla="*/ 2147483647 h 125"/>
                  <a:gd name="T16" fmla="*/ 2147483647 w 450"/>
                  <a:gd name="T17" fmla="*/ 2147483647 h 125"/>
                  <a:gd name="T18" fmla="*/ 2147483647 w 450"/>
                  <a:gd name="T19" fmla="*/ 2147483647 h 125"/>
                  <a:gd name="T20" fmla="*/ 2147483647 w 450"/>
                  <a:gd name="T21" fmla="*/ 2147483647 h 125"/>
                  <a:gd name="T22" fmla="*/ 2147483647 w 450"/>
                  <a:gd name="T23" fmla="*/ 2147483647 h 125"/>
                  <a:gd name="T24" fmla="*/ 2147483647 w 450"/>
                  <a:gd name="T25" fmla="*/ 2147483647 h 125"/>
                  <a:gd name="T26" fmla="*/ 2147483647 w 450"/>
                  <a:gd name="T27" fmla="*/ 2147483647 h 125"/>
                  <a:gd name="T28" fmla="*/ 2147483647 w 450"/>
                  <a:gd name="T29" fmla="*/ 2147483647 h 125"/>
                  <a:gd name="T30" fmla="*/ 2147483647 w 450"/>
                  <a:gd name="T31" fmla="*/ 2080491951 h 125"/>
                  <a:gd name="T32" fmla="*/ 2147483647 w 450"/>
                  <a:gd name="T33" fmla="*/ 1728366679 h 125"/>
                  <a:gd name="T34" fmla="*/ 2147483647 w 450"/>
                  <a:gd name="T35" fmla="*/ 1312328806 h 125"/>
                  <a:gd name="T36" fmla="*/ 2147483647 w 450"/>
                  <a:gd name="T37" fmla="*/ 928247392 h 125"/>
                  <a:gd name="T38" fmla="*/ 2147483647 w 450"/>
                  <a:gd name="T39" fmla="*/ 480152409 h 125"/>
                  <a:gd name="T40" fmla="*/ 2147483647 w 450"/>
                  <a:gd name="T41" fmla="*/ 0 h 12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50"/>
                  <a:gd name="T64" fmla="*/ 0 h 125"/>
                  <a:gd name="T65" fmla="*/ 450 w 450"/>
                  <a:gd name="T66" fmla="*/ 125 h 12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50" h="125">
                    <a:moveTo>
                      <a:pt x="0" y="121"/>
                    </a:moveTo>
                    <a:lnTo>
                      <a:pt x="17" y="122"/>
                    </a:lnTo>
                    <a:lnTo>
                      <a:pt x="34" y="123"/>
                    </a:lnTo>
                    <a:lnTo>
                      <a:pt x="51" y="125"/>
                    </a:lnTo>
                    <a:lnTo>
                      <a:pt x="68" y="125"/>
                    </a:lnTo>
                    <a:lnTo>
                      <a:pt x="94" y="125"/>
                    </a:lnTo>
                    <a:lnTo>
                      <a:pt x="119" y="122"/>
                    </a:lnTo>
                    <a:lnTo>
                      <a:pt x="145" y="120"/>
                    </a:lnTo>
                    <a:lnTo>
                      <a:pt x="170" y="117"/>
                    </a:lnTo>
                    <a:lnTo>
                      <a:pt x="195" y="112"/>
                    </a:lnTo>
                    <a:lnTo>
                      <a:pt x="220" y="106"/>
                    </a:lnTo>
                    <a:lnTo>
                      <a:pt x="245" y="100"/>
                    </a:lnTo>
                    <a:lnTo>
                      <a:pt x="269" y="93"/>
                    </a:lnTo>
                    <a:lnTo>
                      <a:pt x="293" y="84"/>
                    </a:lnTo>
                    <a:lnTo>
                      <a:pt x="317" y="76"/>
                    </a:lnTo>
                    <a:lnTo>
                      <a:pt x="341" y="65"/>
                    </a:lnTo>
                    <a:lnTo>
                      <a:pt x="363" y="54"/>
                    </a:lnTo>
                    <a:lnTo>
                      <a:pt x="385" y="41"/>
                    </a:lnTo>
                    <a:lnTo>
                      <a:pt x="408" y="29"/>
                    </a:lnTo>
                    <a:lnTo>
                      <a:pt x="429" y="15"/>
                    </a:lnTo>
                    <a:lnTo>
                      <a:pt x="450" y="0"/>
                    </a:lnTo>
                  </a:path>
                </a:pathLst>
              </a:custGeom>
              <a:noFill/>
              <a:ln w="5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35" name="Freeform 217"/>
              <p:cNvSpPr>
                <a:spLocks noEditPoints="1"/>
              </p:cNvSpPr>
              <p:nvPr/>
            </p:nvSpPr>
            <p:spPr bwMode="auto">
              <a:xfrm>
                <a:off x="7578725" y="2759075"/>
                <a:ext cx="44450" cy="71438"/>
              </a:xfrm>
              <a:custGeom>
                <a:avLst/>
                <a:gdLst>
                  <a:gd name="T0" fmla="*/ 768143625 w 140"/>
                  <a:gd name="T1" fmla="*/ 2147483647 h 226"/>
                  <a:gd name="T2" fmla="*/ 1600299378 w 140"/>
                  <a:gd name="T3" fmla="*/ 2147483647 h 226"/>
                  <a:gd name="T4" fmla="*/ 2147483647 w 140"/>
                  <a:gd name="T5" fmla="*/ 2147483647 h 226"/>
                  <a:gd name="T6" fmla="*/ 2147483647 w 140"/>
                  <a:gd name="T7" fmla="*/ 2147483647 h 226"/>
                  <a:gd name="T8" fmla="*/ 2147483647 w 140"/>
                  <a:gd name="T9" fmla="*/ 2147483647 h 226"/>
                  <a:gd name="T10" fmla="*/ 2147483647 w 140"/>
                  <a:gd name="T11" fmla="*/ 2147483647 h 226"/>
                  <a:gd name="T12" fmla="*/ 2147483647 w 140"/>
                  <a:gd name="T13" fmla="*/ 2147483647 h 226"/>
                  <a:gd name="T14" fmla="*/ 2147483647 w 140"/>
                  <a:gd name="T15" fmla="*/ 2147483647 h 226"/>
                  <a:gd name="T16" fmla="*/ 2147483647 w 140"/>
                  <a:gd name="T17" fmla="*/ 2147483647 h 226"/>
                  <a:gd name="T18" fmla="*/ 2147483647 w 140"/>
                  <a:gd name="T19" fmla="*/ 1989757873 h 226"/>
                  <a:gd name="T20" fmla="*/ 2147483647 w 140"/>
                  <a:gd name="T21" fmla="*/ 1452800784 h 226"/>
                  <a:gd name="T22" fmla="*/ 2147483647 w 140"/>
                  <a:gd name="T23" fmla="*/ 1010665944 h 226"/>
                  <a:gd name="T24" fmla="*/ 2147483647 w 140"/>
                  <a:gd name="T25" fmla="*/ 631678503 h 226"/>
                  <a:gd name="T26" fmla="*/ 2147483647 w 140"/>
                  <a:gd name="T27" fmla="*/ 315839410 h 226"/>
                  <a:gd name="T28" fmla="*/ 2147483647 w 140"/>
                  <a:gd name="T29" fmla="*/ 126295746 h 226"/>
                  <a:gd name="T30" fmla="*/ 2147483647 w 140"/>
                  <a:gd name="T31" fmla="*/ 0 h 226"/>
                  <a:gd name="T32" fmla="*/ 1952314803 w 140"/>
                  <a:gd name="T33" fmla="*/ 0 h 226"/>
                  <a:gd name="T34" fmla="*/ 1536287250 w 140"/>
                  <a:gd name="T35" fmla="*/ 126295746 h 226"/>
                  <a:gd name="T36" fmla="*/ 1120260015 w 140"/>
                  <a:gd name="T37" fmla="*/ 284265394 h 226"/>
                  <a:gd name="T38" fmla="*/ 800099365 w 140"/>
                  <a:gd name="T39" fmla="*/ 536956773 h 226"/>
                  <a:gd name="T40" fmla="*/ 512095750 w 140"/>
                  <a:gd name="T41" fmla="*/ 852796183 h 226"/>
                  <a:gd name="T42" fmla="*/ 288003615 w 140"/>
                  <a:gd name="T43" fmla="*/ 1263357323 h 226"/>
                  <a:gd name="T44" fmla="*/ 95967550 w 140"/>
                  <a:gd name="T45" fmla="*/ 1705492478 h 226"/>
                  <a:gd name="T46" fmla="*/ 32056388 w 140"/>
                  <a:gd name="T47" fmla="*/ 2147483647 h 226"/>
                  <a:gd name="T48" fmla="*/ 32056388 w 140"/>
                  <a:gd name="T49" fmla="*/ 2147483647 h 226"/>
                  <a:gd name="T50" fmla="*/ 95967550 w 140"/>
                  <a:gd name="T51" fmla="*/ 2147483647 h 226"/>
                  <a:gd name="T52" fmla="*/ 256047875 w 140"/>
                  <a:gd name="T53" fmla="*/ 2147483647 h 226"/>
                  <a:gd name="T54" fmla="*/ 416027553 w 140"/>
                  <a:gd name="T55" fmla="*/ 2147483647 h 226"/>
                  <a:gd name="T56" fmla="*/ 640119688 w 140"/>
                  <a:gd name="T57" fmla="*/ 2147483647 h 226"/>
                  <a:gd name="T58" fmla="*/ 960179690 w 140"/>
                  <a:gd name="T59" fmla="*/ 2147483647 h 226"/>
                  <a:gd name="T60" fmla="*/ 1312195115 w 140"/>
                  <a:gd name="T61" fmla="*/ 2147483647 h 226"/>
                  <a:gd name="T62" fmla="*/ 1664311188 w 140"/>
                  <a:gd name="T63" fmla="*/ 2147483647 h 226"/>
                  <a:gd name="T64" fmla="*/ 2147483647 w 140"/>
                  <a:gd name="T65" fmla="*/ 2147483647 h 226"/>
                  <a:gd name="T66" fmla="*/ 2147483647 w 140"/>
                  <a:gd name="T67" fmla="*/ 2147483647 h 226"/>
                  <a:gd name="T68" fmla="*/ 2147483647 w 140"/>
                  <a:gd name="T69" fmla="*/ 2147483647 h 226"/>
                  <a:gd name="T70" fmla="*/ 2147483647 w 140"/>
                  <a:gd name="T71" fmla="*/ 2147483647 h 226"/>
                  <a:gd name="T72" fmla="*/ 2147483647 w 140"/>
                  <a:gd name="T73" fmla="*/ 2147483647 h 226"/>
                  <a:gd name="T74" fmla="*/ 2147483647 w 140"/>
                  <a:gd name="T75" fmla="*/ 2147483647 h 226"/>
                  <a:gd name="T76" fmla="*/ 1696266928 w 140"/>
                  <a:gd name="T77" fmla="*/ 2147483647 h 226"/>
                  <a:gd name="T78" fmla="*/ 1056247888 w 140"/>
                  <a:gd name="T79" fmla="*/ 2147483647 h 226"/>
                  <a:gd name="T80" fmla="*/ 288003615 w 140"/>
                  <a:gd name="T81" fmla="*/ 2147483647 h 226"/>
                  <a:gd name="T82" fmla="*/ 2048383000 w 140"/>
                  <a:gd name="T83" fmla="*/ 284265394 h 226"/>
                  <a:gd name="T84" fmla="*/ 2112395128 w 140"/>
                  <a:gd name="T85" fmla="*/ 284265394 h 226"/>
                  <a:gd name="T86" fmla="*/ 2147483647 w 140"/>
                  <a:gd name="T87" fmla="*/ 347413109 h 226"/>
                  <a:gd name="T88" fmla="*/ 2147483647 w 140"/>
                  <a:gd name="T89" fmla="*/ 442135156 h 226"/>
                  <a:gd name="T90" fmla="*/ 2147483647 w 140"/>
                  <a:gd name="T91" fmla="*/ 694826534 h 226"/>
                  <a:gd name="T92" fmla="*/ 2147483647 w 140"/>
                  <a:gd name="T93" fmla="*/ 979091929 h 226"/>
                  <a:gd name="T94" fmla="*/ 2147483647 w 140"/>
                  <a:gd name="T95" fmla="*/ 1831888111 h 226"/>
                  <a:gd name="T96" fmla="*/ 2147483647 w 140"/>
                  <a:gd name="T97" fmla="*/ 2147483647 h 226"/>
                  <a:gd name="T98" fmla="*/ 2147483647 w 140"/>
                  <a:gd name="T99" fmla="*/ 2147483647 h 226"/>
                  <a:gd name="T100" fmla="*/ 2147483647 w 140"/>
                  <a:gd name="T101" fmla="*/ 2147483647 h 226"/>
                  <a:gd name="T102" fmla="*/ 2147483647 w 140"/>
                  <a:gd name="T103" fmla="*/ 2147483647 h 226"/>
                  <a:gd name="T104" fmla="*/ 2147483647 w 140"/>
                  <a:gd name="T105" fmla="*/ 2147483647 h 226"/>
                  <a:gd name="T106" fmla="*/ 1952314803 w 140"/>
                  <a:gd name="T107" fmla="*/ 2147483647 h 226"/>
                  <a:gd name="T108" fmla="*/ 1696266928 w 140"/>
                  <a:gd name="T109" fmla="*/ 2147483647 h 226"/>
                  <a:gd name="T110" fmla="*/ 1344251503 w 140"/>
                  <a:gd name="T111" fmla="*/ 2147483647 h 226"/>
                  <a:gd name="T112" fmla="*/ 1056247888 w 140"/>
                  <a:gd name="T113" fmla="*/ 2147483647 h 226"/>
                  <a:gd name="T114" fmla="*/ 992135113 w 140"/>
                  <a:gd name="T115" fmla="*/ 2021331572 h 226"/>
                  <a:gd name="T116" fmla="*/ 1056247888 w 140"/>
                  <a:gd name="T117" fmla="*/ 1326505038 h 226"/>
                  <a:gd name="T118" fmla="*/ 1280239375 w 140"/>
                  <a:gd name="T119" fmla="*/ 789548265 h 226"/>
                  <a:gd name="T120" fmla="*/ 1568242990 w 140"/>
                  <a:gd name="T121" fmla="*/ 442135156 h 226"/>
                  <a:gd name="T122" fmla="*/ 2048383000 w 140"/>
                  <a:gd name="T123" fmla="*/ 284265394 h 22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40"/>
                  <a:gd name="T187" fmla="*/ 0 h 226"/>
                  <a:gd name="T188" fmla="*/ 140 w 140"/>
                  <a:gd name="T189" fmla="*/ 226 h 22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40" h="226">
                    <a:moveTo>
                      <a:pt x="10" y="226"/>
                    </a:moveTo>
                    <a:lnTo>
                      <a:pt x="24" y="224"/>
                    </a:lnTo>
                    <a:lnTo>
                      <a:pt x="37" y="222"/>
                    </a:lnTo>
                    <a:lnTo>
                      <a:pt x="50" y="219"/>
                    </a:lnTo>
                    <a:lnTo>
                      <a:pt x="62" y="213"/>
                    </a:lnTo>
                    <a:lnTo>
                      <a:pt x="74" y="208"/>
                    </a:lnTo>
                    <a:lnTo>
                      <a:pt x="84" y="201"/>
                    </a:lnTo>
                    <a:lnTo>
                      <a:pt x="94" y="193"/>
                    </a:lnTo>
                    <a:lnTo>
                      <a:pt x="104" y="185"/>
                    </a:lnTo>
                    <a:lnTo>
                      <a:pt x="112" y="175"/>
                    </a:lnTo>
                    <a:lnTo>
                      <a:pt x="119" y="165"/>
                    </a:lnTo>
                    <a:lnTo>
                      <a:pt x="125" y="155"/>
                    </a:lnTo>
                    <a:lnTo>
                      <a:pt x="130" y="143"/>
                    </a:lnTo>
                    <a:lnTo>
                      <a:pt x="134" y="130"/>
                    </a:lnTo>
                    <a:lnTo>
                      <a:pt x="138" y="118"/>
                    </a:lnTo>
                    <a:lnTo>
                      <a:pt x="140" y="105"/>
                    </a:lnTo>
                    <a:lnTo>
                      <a:pt x="140" y="91"/>
                    </a:lnTo>
                    <a:lnTo>
                      <a:pt x="140" y="81"/>
                    </a:lnTo>
                    <a:lnTo>
                      <a:pt x="139" y="72"/>
                    </a:lnTo>
                    <a:lnTo>
                      <a:pt x="138" y="63"/>
                    </a:lnTo>
                    <a:lnTo>
                      <a:pt x="134" y="55"/>
                    </a:lnTo>
                    <a:lnTo>
                      <a:pt x="132" y="46"/>
                    </a:lnTo>
                    <a:lnTo>
                      <a:pt x="128" y="39"/>
                    </a:lnTo>
                    <a:lnTo>
                      <a:pt x="125" y="32"/>
                    </a:lnTo>
                    <a:lnTo>
                      <a:pt x="119" y="26"/>
                    </a:lnTo>
                    <a:lnTo>
                      <a:pt x="115" y="20"/>
                    </a:lnTo>
                    <a:lnTo>
                      <a:pt x="110" y="15"/>
                    </a:lnTo>
                    <a:lnTo>
                      <a:pt x="104" y="10"/>
                    </a:lnTo>
                    <a:lnTo>
                      <a:pt x="97" y="7"/>
                    </a:lnTo>
                    <a:lnTo>
                      <a:pt x="91" y="4"/>
                    </a:lnTo>
                    <a:lnTo>
                      <a:pt x="83" y="1"/>
                    </a:lnTo>
                    <a:lnTo>
                      <a:pt x="76" y="0"/>
                    </a:lnTo>
                    <a:lnTo>
                      <a:pt x="68" y="0"/>
                    </a:lnTo>
                    <a:lnTo>
                      <a:pt x="61" y="0"/>
                    </a:lnTo>
                    <a:lnTo>
                      <a:pt x="55" y="1"/>
                    </a:lnTo>
                    <a:lnTo>
                      <a:pt x="48" y="4"/>
                    </a:lnTo>
                    <a:lnTo>
                      <a:pt x="42" y="6"/>
                    </a:lnTo>
                    <a:lnTo>
                      <a:pt x="35" y="9"/>
                    </a:lnTo>
                    <a:lnTo>
                      <a:pt x="30" y="13"/>
                    </a:lnTo>
                    <a:lnTo>
                      <a:pt x="25" y="17"/>
                    </a:lnTo>
                    <a:lnTo>
                      <a:pt x="20" y="22"/>
                    </a:lnTo>
                    <a:lnTo>
                      <a:pt x="16" y="27"/>
                    </a:lnTo>
                    <a:lnTo>
                      <a:pt x="12" y="33"/>
                    </a:lnTo>
                    <a:lnTo>
                      <a:pt x="9" y="40"/>
                    </a:lnTo>
                    <a:lnTo>
                      <a:pt x="6" y="46"/>
                    </a:lnTo>
                    <a:lnTo>
                      <a:pt x="3" y="54"/>
                    </a:lnTo>
                    <a:lnTo>
                      <a:pt x="2" y="60"/>
                    </a:lnTo>
                    <a:lnTo>
                      <a:pt x="1" y="69"/>
                    </a:lnTo>
                    <a:lnTo>
                      <a:pt x="0" y="76"/>
                    </a:lnTo>
                    <a:lnTo>
                      <a:pt x="1" y="83"/>
                    </a:lnTo>
                    <a:lnTo>
                      <a:pt x="1" y="91"/>
                    </a:lnTo>
                    <a:lnTo>
                      <a:pt x="3" y="97"/>
                    </a:lnTo>
                    <a:lnTo>
                      <a:pt x="4" y="104"/>
                    </a:lnTo>
                    <a:lnTo>
                      <a:pt x="8" y="109"/>
                    </a:lnTo>
                    <a:lnTo>
                      <a:pt x="10" y="114"/>
                    </a:lnTo>
                    <a:lnTo>
                      <a:pt x="13" y="120"/>
                    </a:lnTo>
                    <a:lnTo>
                      <a:pt x="16" y="124"/>
                    </a:lnTo>
                    <a:lnTo>
                      <a:pt x="20" y="128"/>
                    </a:lnTo>
                    <a:lnTo>
                      <a:pt x="25" y="131"/>
                    </a:lnTo>
                    <a:lnTo>
                      <a:pt x="30" y="135"/>
                    </a:lnTo>
                    <a:lnTo>
                      <a:pt x="35" y="138"/>
                    </a:lnTo>
                    <a:lnTo>
                      <a:pt x="41" y="140"/>
                    </a:lnTo>
                    <a:lnTo>
                      <a:pt x="46" y="141"/>
                    </a:lnTo>
                    <a:lnTo>
                      <a:pt x="52" y="142"/>
                    </a:lnTo>
                    <a:lnTo>
                      <a:pt x="59" y="142"/>
                    </a:lnTo>
                    <a:lnTo>
                      <a:pt x="71" y="141"/>
                    </a:lnTo>
                    <a:lnTo>
                      <a:pt x="81" y="139"/>
                    </a:lnTo>
                    <a:lnTo>
                      <a:pt x="92" y="135"/>
                    </a:lnTo>
                    <a:lnTo>
                      <a:pt x="104" y="127"/>
                    </a:lnTo>
                    <a:lnTo>
                      <a:pt x="107" y="125"/>
                    </a:lnTo>
                    <a:lnTo>
                      <a:pt x="105" y="135"/>
                    </a:lnTo>
                    <a:lnTo>
                      <a:pt x="100" y="145"/>
                    </a:lnTo>
                    <a:lnTo>
                      <a:pt x="95" y="158"/>
                    </a:lnTo>
                    <a:lnTo>
                      <a:pt x="89" y="169"/>
                    </a:lnTo>
                    <a:lnTo>
                      <a:pt x="80" y="178"/>
                    </a:lnTo>
                    <a:lnTo>
                      <a:pt x="73" y="188"/>
                    </a:lnTo>
                    <a:lnTo>
                      <a:pt x="63" y="195"/>
                    </a:lnTo>
                    <a:lnTo>
                      <a:pt x="53" y="203"/>
                    </a:lnTo>
                    <a:lnTo>
                      <a:pt x="44" y="208"/>
                    </a:lnTo>
                    <a:lnTo>
                      <a:pt x="33" y="213"/>
                    </a:lnTo>
                    <a:lnTo>
                      <a:pt x="22" y="217"/>
                    </a:lnTo>
                    <a:lnTo>
                      <a:pt x="9" y="220"/>
                    </a:lnTo>
                    <a:lnTo>
                      <a:pt x="10" y="226"/>
                    </a:lnTo>
                    <a:close/>
                    <a:moveTo>
                      <a:pt x="64" y="9"/>
                    </a:moveTo>
                    <a:lnTo>
                      <a:pt x="65" y="9"/>
                    </a:lnTo>
                    <a:lnTo>
                      <a:pt x="66" y="9"/>
                    </a:lnTo>
                    <a:lnTo>
                      <a:pt x="72" y="10"/>
                    </a:lnTo>
                    <a:lnTo>
                      <a:pt x="76" y="11"/>
                    </a:lnTo>
                    <a:lnTo>
                      <a:pt x="80" y="12"/>
                    </a:lnTo>
                    <a:lnTo>
                      <a:pt x="84" y="14"/>
                    </a:lnTo>
                    <a:lnTo>
                      <a:pt x="89" y="17"/>
                    </a:lnTo>
                    <a:lnTo>
                      <a:pt x="92" y="22"/>
                    </a:lnTo>
                    <a:lnTo>
                      <a:pt x="95" y="26"/>
                    </a:lnTo>
                    <a:lnTo>
                      <a:pt x="98" y="31"/>
                    </a:lnTo>
                    <a:lnTo>
                      <a:pt x="102" y="43"/>
                    </a:lnTo>
                    <a:lnTo>
                      <a:pt x="106" y="58"/>
                    </a:lnTo>
                    <a:lnTo>
                      <a:pt x="108" y="76"/>
                    </a:lnTo>
                    <a:lnTo>
                      <a:pt x="109" y="96"/>
                    </a:lnTo>
                    <a:lnTo>
                      <a:pt x="108" y="105"/>
                    </a:lnTo>
                    <a:lnTo>
                      <a:pt x="107" y="111"/>
                    </a:lnTo>
                    <a:lnTo>
                      <a:pt x="104" y="116"/>
                    </a:lnTo>
                    <a:lnTo>
                      <a:pt x="99" y="121"/>
                    </a:lnTo>
                    <a:lnTo>
                      <a:pt x="94" y="124"/>
                    </a:lnTo>
                    <a:lnTo>
                      <a:pt x="88" y="126"/>
                    </a:lnTo>
                    <a:lnTo>
                      <a:pt x="80" y="127"/>
                    </a:lnTo>
                    <a:lnTo>
                      <a:pt x="69" y="128"/>
                    </a:lnTo>
                    <a:lnTo>
                      <a:pt x="65" y="127"/>
                    </a:lnTo>
                    <a:lnTo>
                      <a:pt x="61" y="127"/>
                    </a:lnTo>
                    <a:lnTo>
                      <a:pt x="58" y="125"/>
                    </a:lnTo>
                    <a:lnTo>
                      <a:pt x="53" y="124"/>
                    </a:lnTo>
                    <a:lnTo>
                      <a:pt x="47" y="119"/>
                    </a:lnTo>
                    <a:lnTo>
                      <a:pt x="42" y="111"/>
                    </a:lnTo>
                    <a:lnTo>
                      <a:pt x="36" y="102"/>
                    </a:lnTo>
                    <a:lnTo>
                      <a:pt x="33" y="91"/>
                    </a:lnTo>
                    <a:lnTo>
                      <a:pt x="31" y="78"/>
                    </a:lnTo>
                    <a:lnTo>
                      <a:pt x="31" y="64"/>
                    </a:lnTo>
                    <a:lnTo>
                      <a:pt x="31" y="53"/>
                    </a:lnTo>
                    <a:lnTo>
                      <a:pt x="33" y="42"/>
                    </a:lnTo>
                    <a:lnTo>
                      <a:pt x="35" y="32"/>
                    </a:lnTo>
                    <a:lnTo>
                      <a:pt x="40" y="25"/>
                    </a:lnTo>
                    <a:lnTo>
                      <a:pt x="44" y="18"/>
                    </a:lnTo>
                    <a:lnTo>
                      <a:pt x="49" y="14"/>
                    </a:lnTo>
                    <a:lnTo>
                      <a:pt x="57" y="11"/>
                    </a:lnTo>
                    <a:lnTo>
                      <a:pt x="64" y="9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39" name="Group 259287"/>
            <p:cNvGrpSpPr>
              <a:grpSpLocks/>
            </p:cNvGrpSpPr>
            <p:nvPr/>
          </p:nvGrpSpPr>
          <p:grpSpPr bwMode="auto">
            <a:xfrm>
              <a:off x="6572250" y="2738438"/>
              <a:ext cx="1393825" cy="3222625"/>
              <a:chOff x="6964363" y="2641601"/>
              <a:chExt cx="1393825" cy="3222625"/>
            </a:xfrm>
          </p:grpSpPr>
          <p:sp>
            <p:nvSpPr>
              <p:cNvPr id="39023" name="Line 141"/>
              <p:cNvSpPr>
                <a:spLocks noChangeShapeType="1"/>
              </p:cNvSpPr>
              <p:nvPr/>
            </p:nvSpPr>
            <p:spPr bwMode="auto">
              <a:xfrm flipH="1">
                <a:off x="7004050" y="2641601"/>
                <a:ext cx="1065213" cy="819150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4" name="Freeform 142"/>
              <p:cNvSpPr>
                <a:spLocks/>
              </p:cNvSpPr>
              <p:nvPr/>
            </p:nvSpPr>
            <p:spPr bwMode="auto">
              <a:xfrm>
                <a:off x="6964363" y="3433763"/>
                <a:ext cx="61913" cy="57150"/>
              </a:xfrm>
              <a:custGeom>
                <a:avLst/>
                <a:gdLst>
                  <a:gd name="T0" fmla="*/ 2147483647 w 195"/>
                  <a:gd name="T1" fmla="*/ 2147483647 h 180"/>
                  <a:gd name="T2" fmla="*/ 0 w 195"/>
                  <a:gd name="T3" fmla="*/ 2147483647 h 180"/>
                  <a:gd name="T4" fmla="*/ 2147483647 w 195"/>
                  <a:gd name="T5" fmla="*/ 0 h 180"/>
                  <a:gd name="T6" fmla="*/ 2147483647 w 195"/>
                  <a:gd name="T7" fmla="*/ 2147483647 h 1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5"/>
                  <a:gd name="T13" fmla="*/ 0 h 180"/>
                  <a:gd name="T14" fmla="*/ 195 w 195"/>
                  <a:gd name="T15" fmla="*/ 180 h 1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5" h="180">
                    <a:moveTo>
                      <a:pt x="195" y="150"/>
                    </a:moveTo>
                    <a:lnTo>
                      <a:pt x="0" y="180"/>
                    </a:lnTo>
                    <a:lnTo>
                      <a:pt x="79" y="0"/>
                    </a:lnTo>
                    <a:lnTo>
                      <a:pt x="195" y="15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5" name="Line 143"/>
              <p:cNvSpPr>
                <a:spLocks noChangeShapeType="1"/>
              </p:cNvSpPr>
              <p:nvPr/>
            </p:nvSpPr>
            <p:spPr bwMode="auto">
              <a:xfrm>
                <a:off x="8069263" y="2641601"/>
                <a:ext cx="260350" cy="3173413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6" name="Freeform 144"/>
              <p:cNvSpPr>
                <a:spLocks/>
              </p:cNvSpPr>
              <p:nvPr/>
            </p:nvSpPr>
            <p:spPr bwMode="auto">
              <a:xfrm>
                <a:off x="8299450" y="5807076"/>
                <a:ext cx="58738" cy="57150"/>
              </a:xfrm>
              <a:custGeom>
                <a:avLst/>
                <a:gdLst>
                  <a:gd name="T0" fmla="*/ 2147483647 w 188"/>
                  <a:gd name="T1" fmla="*/ 0 h 180"/>
                  <a:gd name="T2" fmla="*/ 2147483647 w 188"/>
                  <a:gd name="T3" fmla="*/ 2147483647 h 180"/>
                  <a:gd name="T4" fmla="*/ 0 w 188"/>
                  <a:gd name="T5" fmla="*/ 512095750 h 180"/>
                  <a:gd name="T6" fmla="*/ 2147483647 w 188"/>
                  <a:gd name="T7" fmla="*/ 0 h 1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8"/>
                  <a:gd name="T13" fmla="*/ 0 h 180"/>
                  <a:gd name="T14" fmla="*/ 188 w 188"/>
                  <a:gd name="T15" fmla="*/ 180 h 1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8" h="180">
                    <a:moveTo>
                      <a:pt x="188" y="0"/>
                    </a:moveTo>
                    <a:lnTo>
                      <a:pt x="108" y="180"/>
                    </a:lnTo>
                    <a:lnTo>
                      <a:pt x="0" y="16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7" name="Freeform 183"/>
              <p:cNvSpPr>
                <a:spLocks/>
              </p:cNvSpPr>
              <p:nvPr/>
            </p:nvSpPr>
            <p:spPr bwMode="auto">
              <a:xfrm>
                <a:off x="7910513" y="2765426"/>
                <a:ext cx="179388" cy="77788"/>
              </a:xfrm>
              <a:custGeom>
                <a:avLst/>
                <a:gdLst>
                  <a:gd name="T0" fmla="*/ 2147483647 w 565"/>
                  <a:gd name="T1" fmla="*/ 2147483647 h 242"/>
                  <a:gd name="T2" fmla="*/ 2147483647 w 565"/>
                  <a:gd name="T3" fmla="*/ 2147483647 h 242"/>
                  <a:gd name="T4" fmla="*/ 2147483647 w 565"/>
                  <a:gd name="T5" fmla="*/ 2147483647 h 242"/>
                  <a:gd name="T6" fmla="*/ 2147483647 w 565"/>
                  <a:gd name="T7" fmla="*/ 2147483647 h 242"/>
                  <a:gd name="T8" fmla="*/ 2147483647 w 565"/>
                  <a:gd name="T9" fmla="*/ 2147483647 h 242"/>
                  <a:gd name="T10" fmla="*/ 2147483647 w 565"/>
                  <a:gd name="T11" fmla="*/ 2147483647 h 242"/>
                  <a:gd name="T12" fmla="*/ 2147483647 w 565"/>
                  <a:gd name="T13" fmla="*/ 2147483647 h 242"/>
                  <a:gd name="T14" fmla="*/ 2147483647 w 565"/>
                  <a:gd name="T15" fmla="*/ 2147483647 h 242"/>
                  <a:gd name="T16" fmla="*/ 2147483647 w 565"/>
                  <a:gd name="T17" fmla="*/ 2147483647 h 242"/>
                  <a:gd name="T18" fmla="*/ 2147483647 w 565"/>
                  <a:gd name="T19" fmla="*/ 2147483647 h 242"/>
                  <a:gd name="T20" fmla="*/ 2147483647 w 565"/>
                  <a:gd name="T21" fmla="*/ 2147483647 h 242"/>
                  <a:gd name="T22" fmla="*/ 2147483647 w 565"/>
                  <a:gd name="T23" fmla="*/ 2147483647 h 242"/>
                  <a:gd name="T24" fmla="*/ 2147483647 w 565"/>
                  <a:gd name="T25" fmla="*/ 2147483647 h 242"/>
                  <a:gd name="T26" fmla="*/ 2147483647 w 565"/>
                  <a:gd name="T27" fmla="*/ 2147483647 h 242"/>
                  <a:gd name="T28" fmla="*/ 2147483647 w 565"/>
                  <a:gd name="T29" fmla="*/ 2147483647 h 242"/>
                  <a:gd name="T30" fmla="*/ 2147483647 w 565"/>
                  <a:gd name="T31" fmla="*/ 2147483647 h 242"/>
                  <a:gd name="T32" fmla="*/ 2147483647 w 565"/>
                  <a:gd name="T33" fmla="*/ 2147483647 h 242"/>
                  <a:gd name="T34" fmla="*/ 2147483647 w 565"/>
                  <a:gd name="T35" fmla="*/ 2147483647 h 242"/>
                  <a:gd name="T36" fmla="*/ 1536295660 w 565"/>
                  <a:gd name="T37" fmla="*/ 1793470163 h 242"/>
                  <a:gd name="T38" fmla="*/ 736192159 w 565"/>
                  <a:gd name="T39" fmla="*/ 896735242 h 242"/>
                  <a:gd name="T40" fmla="*/ 0 w 565"/>
                  <a:gd name="T41" fmla="*/ 0 h 24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65"/>
                  <a:gd name="T64" fmla="*/ 0 h 242"/>
                  <a:gd name="T65" fmla="*/ 565 w 565"/>
                  <a:gd name="T66" fmla="*/ 242 h 24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65" h="242">
                    <a:moveTo>
                      <a:pt x="565" y="239"/>
                    </a:moveTo>
                    <a:lnTo>
                      <a:pt x="548" y="241"/>
                    </a:lnTo>
                    <a:lnTo>
                      <a:pt x="532" y="242"/>
                    </a:lnTo>
                    <a:lnTo>
                      <a:pt x="515" y="242"/>
                    </a:lnTo>
                    <a:lnTo>
                      <a:pt x="499" y="242"/>
                    </a:lnTo>
                    <a:lnTo>
                      <a:pt x="462" y="241"/>
                    </a:lnTo>
                    <a:lnTo>
                      <a:pt x="427" y="239"/>
                    </a:lnTo>
                    <a:lnTo>
                      <a:pt x="391" y="234"/>
                    </a:lnTo>
                    <a:lnTo>
                      <a:pt x="356" y="227"/>
                    </a:lnTo>
                    <a:lnTo>
                      <a:pt x="320" y="217"/>
                    </a:lnTo>
                    <a:lnTo>
                      <a:pt x="287" y="206"/>
                    </a:lnTo>
                    <a:lnTo>
                      <a:pt x="253" y="194"/>
                    </a:lnTo>
                    <a:lnTo>
                      <a:pt x="221" y="179"/>
                    </a:lnTo>
                    <a:lnTo>
                      <a:pt x="189" y="163"/>
                    </a:lnTo>
                    <a:lnTo>
                      <a:pt x="159" y="145"/>
                    </a:lnTo>
                    <a:lnTo>
                      <a:pt x="130" y="124"/>
                    </a:lnTo>
                    <a:lnTo>
                      <a:pt x="101" y="102"/>
                    </a:lnTo>
                    <a:lnTo>
                      <a:pt x="73" y="78"/>
                    </a:lnTo>
                    <a:lnTo>
                      <a:pt x="48" y="54"/>
                    </a:lnTo>
                    <a:lnTo>
                      <a:pt x="23" y="27"/>
                    </a:lnTo>
                    <a:lnTo>
                      <a:pt x="0" y="0"/>
                    </a:lnTo>
                  </a:path>
                </a:pathLst>
              </a:custGeom>
              <a:noFill/>
              <a:ln w="5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8" name="Freeform 218"/>
              <p:cNvSpPr>
                <a:spLocks/>
              </p:cNvSpPr>
              <p:nvPr/>
            </p:nvSpPr>
            <p:spPr bwMode="auto">
              <a:xfrm>
                <a:off x="7972425" y="2749550"/>
                <a:ext cx="30163" cy="69850"/>
              </a:xfrm>
              <a:custGeom>
                <a:avLst/>
                <a:gdLst>
                  <a:gd name="T0" fmla="*/ 2079312306 w 92"/>
                  <a:gd name="T1" fmla="*/ 0 h 218"/>
                  <a:gd name="T2" fmla="*/ 0 w 92"/>
                  <a:gd name="T3" fmla="*/ 921104901 h 218"/>
                  <a:gd name="T4" fmla="*/ 0 w 92"/>
                  <a:gd name="T5" fmla="*/ 1118426024 h 218"/>
                  <a:gd name="T6" fmla="*/ 176178149 w 92"/>
                  <a:gd name="T7" fmla="*/ 1052618032 h 218"/>
                  <a:gd name="T8" fmla="*/ 669563520 w 92"/>
                  <a:gd name="T9" fmla="*/ 855296909 h 218"/>
                  <a:gd name="T10" fmla="*/ 704820460 w 92"/>
                  <a:gd name="T11" fmla="*/ 855296909 h 218"/>
                  <a:gd name="T12" fmla="*/ 740077729 w 92"/>
                  <a:gd name="T13" fmla="*/ 855296909 h 218"/>
                  <a:gd name="T14" fmla="*/ 951513146 w 92"/>
                  <a:gd name="T15" fmla="*/ 888149799 h 218"/>
                  <a:gd name="T16" fmla="*/ 1092541892 w 92"/>
                  <a:gd name="T17" fmla="*/ 953957471 h 218"/>
                  <a:gd name="T18" fmla="*/ 1162948563 w 92"/>
                  <a:gd name="T19" fmla="*/ 1118426024 h 218"/>
                  <a:gd name="T20" fmla="*/ 1162948563 w 92"/>
                  <a:gd name="T21" fmla="*/ 1282894258 h 218"/>
                  <a:gd name="T22" fmla="*/ 1162948563 w 92"/>
                  <a:gd name="T23" fmla="*/ 2147483647 h 218"/>
                  <a:gd name="T24" fmla="*/ 1162948563 w 92"/>
                  <a:gd name="T25" fmla="*/ 2147483647 h 218"/>
                  <a:gd name="T26" fmla="*/ 1127691622 w 92"/>
                  <a:gd name="T27" fmla="*/ 2147483647 h 218"/>
                  <a:gd name="T28" fmla="*/ 1057284623 w 92"/>
                  <a:gd name="T29" fmla="*/ 2147483647 h 218"/>
                  <a:gd name="T30" fmla="*/ 951513146 w 92"/>
                  <a:gd name="T31" fmla="*/ 2147483647 h 218"/>
                  <a:gd name="T32" fmla="*/ 775334997 w 92"/>
                  <a:gd name="T33" fmla="*/ 2147483647 h 218"/>
                  <a:gd name="T34" fmla="*/ 599156521 w 92"/>
                  <a:gd name="T35" fmla="*/ 2147483647 h 218"/>
                  <a:gd name="T36" fmla="*/ 387613566 w 92"/>
                  <a:gd name="T37" fmla="*/ 2147483647 h 218"/>
                  <a:gd name="T38" fmla="*/ 70514209 w 92"/>
                  <a:gd name="T39" fmla="*/ 2147483647 h 218"/>
                  <a:gd name="T40" fmla="*/ 70514209 w 92"/>
                  <a:gd name="T41" fmla="*/ 2147483647 h 218"/>
                  <a:gd name="T42" fmla="*/ 2147483647 w 92"/>
                  <a:gd name="T43" fmla="*/ 2147483647 h 218"/>
                  <a:gd name="T44" fmla="*/ 2147483647 w 92"/>
                  <a:gd name="T45" fmla="*/ 2147483647 h 218"/>
                  <a:gd name="T46" fmla="*/ 2147483647 w 92"/>
                  <a:gd name="T47" fmla="*/ 2147483647 h 218"/>
                  <a:gd name="T48" fmla="*/ 2147483647 w 92"/>
                  <a:gd name="T49" fmla="*/ 2147483647 h 218"/>
                  <a:gd name="T50" fmla="*/ 2147483647 w 92"/>
                  <a:gd name="T51" fmla="*/ 2147483647 h 218"/>
                  <a:gd name="T52" fmla="*/ 2147483647 w 92"/>
                  <a:gd name="T53" fmla="*/ 2147483647 h 218"/>
                  <a:gd name="T54" fmla="*/ 2147483647 w 92"/>
                  <a:gd name="T55" fmla="*/ 2147483647 h 218"/>
                  <a:gd name="T56" fmla="*/ 2147483647 w 92"/>
                  <a:gd name="T57" fmla="*/ 2147483647 h 218"/>
                  <a:gd name="T58" fmla="*/ 2147483647 w 92"/>
                  <a:gd name="T59" fmla="*/ 2147483647 h 218"/>
                  <a:gd name="T60" fmla="*/ 2147483647 w 92"/>
                  <a:gd name="T61" fmla="*/ 2147483647 h 218"/>
                  <a:gd name="T62" fmla="*/ 2147483647 w 92"/>
                  <a:gd name="T63" fmla="*/ 0 h 218"/>
                  <a:gd name="T64" fmla="*/ 2079312306 w 92"/>
                  <a:gd name="T65" fmla="*/ 0 h 21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2"/>
                  <a:gd name="T100" fmla="*/ 0 h 218"/>
                  <a:gd name="T101" fmla="*/ 92 w 92"/>
                  <a:gd name="T102" fmla="*/ 218 h 218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2" h="218">
                    <a:moveTo>
                      <a:pt x="59" y="0"/>
                    </a:moveTo>
                    <a:lnTo>
                      <a:pt x="0" y="28"/>
                    </a:lnTo>
                    <a:lnTo>
                      <a:pt x="0" y="34"/>
                    </a:lnTo>
                    <a:lnTo>
                      <a:pt x="5" y="32"/>
                    </a:lnTo>
                    <a:lnTo>
                      <a:pt x="19" y="26"/>
                    </a:lnTo>
                    <a:lnTo>
                      <a:pt x="20" y="26"/>
                    </a:lnTo>
                    <a:lnTo>
                      <a:pt x="21" y="26"/>
                    </a:lnTo>
                    <a:lnTo>
                      <a:pt x="27" y="27"/>
                    </a:lnTo>
                    <a:lnTo>
                      <a:pt x="31" y="29"/>
                    </a:lnTo>
                    <a:lnTo>
                      <a:pt x="33" y="34"/>
                    </a:lnTo>
                    <a:lnTo>
                      <a:pt x="33" y="39"/>
                    </a:lnTo>
                    <a:lnTo>
                      <a:pt x="33" y="191"/>
                    </a:lnTo>
                    <a:lnTo>
                      <a:pt x="33" y="197"/>
                    </a:lnTo>
                    <a:lnTo>
                      <a:pt x="32" y="201"/>
                    </a:lnTo>
                    <a:lnTo>
                      <a:pt x="30" y="205"/>
                    </a:lnTo>
                    <a:lnTo>
                      <a:pt x="27" y="208"/>
                    </a:lnTo>
                    <a:lnTo>
                      <a:pt x="22" y="210"/>
                    </a:lnTo>
                    <a:lnTo>
                      <a:pt x="17" y="212"/>
                    </a:lnTo>
                    <a:lnTo>
                      <a:pt x="11" y="213"/>
                    </a:lnTo>
                    <a:lnTo>
                      <a:pt x="2" y="213"/>
                    </a:lnTo>
                    <a:lnTo>
                      <a:pt x="2" y="218"/>
                    </a:lnTo>
                    <a:lnTo>
                      <a:pt x="92" y="218"/>
                    </a:lnTo>
                    <a:lnTo>
                      <a:pt x="92" y="213"/>
                    </a:lnTo>
                    <a:lnTo>
                      <a:pt x="84" y="213"/>
                    </a:lnTo>
                    <a:lnTo>
                      <a:pt x="77" y="213"/>
                    </a:lnTo>
                    <a:lnTo>
                      <a:pt x="71" y="212"/>
                    </a:lnTo>
                    <a:lnTo>
                      <a:pt x="68" y="209"/>
                    </a:lnTo>
                    <a:lnTo>
                      <a:pt x="65" y="207"/>
                    </a:lnTo>
                    <a:lnTo>
                      <a:pt x="63" y="205"/>
                    </a:lnTo>
                    <a:lnTo>
                      <a:pt x="62" y="201"/>
                    </a:lnTo>
                    <a:lnTo>
                      <a:pt x="62" y="197"/>
                    </a:lnTo>
                    <a:lnTo>
                      <a:pt x="62" y="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9" name="Freeform 219"/>
              <p:cNvSpPr>
                <a:spLocks noEditPoints="1"/>
              </p:cNvSpPr>
              <p:nvPr/>
            </p:nvSpPr>
            <p:spPr bwMode="auto">
              <a:xfrm>
                <a:off x="8015288" y="2749550"/>
                <a:ext cx="46038" cy="71438"/>
              </a:xfrm>
              <a:custGeom>
                <a:avLst/>
                <a:gdLst>
                  <a:gd name="T0" fmla="*/ 1935295648 w 147"/>
                  <a:gd name="T1" fmla="*/ 32839696 h 223"/>
                  <a:gd name="T2" fmla="*/ 1474496921 w 147"/>
                  <a:gd name="T3" fmla="*/ 164403505 h 223"/>
                  <a:gd name="T4" fmla="*/ 1075098793 w 147"/>
                  <a:gd name="T5" fmla="*/ 427428931 h 223"/>
                  <a:gd name="T6" fmla="*/ 767997773 w 147"/>
                  <a:gd name="T7" fmla="*/ 788973125 h 223"/>
                  <a:gd name="T8" fmla="*/ 460798727 w 147"/>
                  <a:gd name="T9" fmla="*/ 1282183960 h 223"/>
                  <a:gd name="T10" fmla="*/ 215000279 w 147"/>
                  <a:gd name="T11" fmla="*/ 1841074188 h 223"/>
                  <a:gd name="T12" fmla="*/ 92199081 w 147"/>
                  <a:gd name="T13" fmla="*/ 2147483647 h 223"/>
                  <a:gd name="T14" fmla="*/ 0 w 147"/>
                  <a:gd name="T15" fmla="*/ 2147483647 h 223"/>
                  <a:gd name="T16" fmla="*/ 0 w 147"/>
                  <a:gd name="T17" fmla="*/ 2147483647 h 223"/>
                  <a:gd name="T18" fmla="*/ 92199081 w 147"/>
                  <a:gd name="T19" fmla="*/ 2147483647 h 223"/>
                  <a:gd name="T20" fmla="*/ 276498904 w 147"/>
                  <a:gd name="T21" fmla="*/ 2147483647 h 223"/>
                  <a:gd name="T22" fmla="*/ 491498869 w 147"/>
                  <a:gd name="T23" fmla="*/ 2147483647 h 223"/>
                  <a:gd name="T24" fmla="*/ 798698229 w 147"/>
                  <a:gd name="T25" fmla="*/ 2147483647 h 223"/>
                  <a:gd name="T26" fmla="*/ 1136597419 w 147"/>
                  <a:gd name="T27" fmla="*/ 2147483647 h 223"/>
                  <a:gd name="T28" fmla="*/ 1535897520 w 147"/>
                  <a:gd name="T29" fmla="*/ 2147483647 h 223"/>
                  <a:gd name="T30" fmla="*/ 1996696247 w 147"/>
                  <a:gd name="T31" fmla="*/ 2147483647 h 223"/>
                  <a:gd name="T32" fmla="*/ 2147483647 w 147"/>
                  <a:gd name="T33" fmla="*/ 2147483647 h 223"/>
                  <a:gd name="T34" fmla="*/ 2147483647 w 147"/>
                  <a:gd name="T35" fmla="*/ 2147483647 h 223"/>
                  <a:gd name="T36" fmla="*/ 2147483647 w 147"/>
                  <a:gd name="T37" fmla="*/ 2147483647 h 223"/>
                  <a:gd name="T38" fmla="*/ 2147483647 w 147"/>
                  <a:gd name="T39" fmla="*/ 2147483647 h 223"/>
                  <a:gd name="T40" fmla="*/ 2147483647 w 147"/>
                  <a:gd name="T41" fmla="*/ 2147483647 h 223"/>
                  <a:gd name="T42" fmla="*/ 2147483647 w 147"/>
                  <a:gd name="T43" fmla="*/ 2147483647 h 223"/>
                  <a:gd name="T44" fmla="*/ 2147483647 w 147"/>
                  <a:gd name="T45" fmla="*/ 2147483647 h 223"/>
                  <a:gd name="T46" fmla="*/ 2147483647 w 147"/>
                  <a:gd name="T47" fmla="*/ 2147483647 h 223"/>
                  <a:gd name="T48" fmla="*/ 2147483647 w 147"/>
                  <a:gd name="T49" fmla="*/ 2147483647 h 223"/>
                  <a:gd name="T50" fmla="*/ 2147483647 w 147"/>
                  <a:gd name="T51" fmla="*/ 2147483647 h 223"/>
                  <a:gd name="T52" fmla="*/ 2147483647 w 147"/>
                  <a:gd name="T53" fmla="*/ 1808131980 h 223"/>
                  <a:gd name="T54" fmla="*/ 2147483647 w 147"/>
                  <a:gd name="T55" fmla="*/ 1216402056 h 223"/>
                  <a:gd name="T56" fmla="*/ 2147483647 w 147"/>
                  <a:gd name="T57" fmla="*/ 756133429 h 223"/>
                  <a:gd name="T58" fmla="*/ 2147483647 w 147"/>
                  <a:gd name="T59" fmla="*/ 361647026 h 223"/>
                  <a:gd name="T60" fmla="*/ 2147483647 w 147"/>
                  <a:gd name="T61" fmla="*/ 131461297 h 223"/>
                  <a:gd name="T62" fmla="*/ 2147483647 w 147"/>
                  <a:gd name="T63" fmla="*/ 0 h 223"/>
                  <a:gd name="T64" fmla="*/ 2147483647 w 147"/>
                  <a:gd name="T65" fmla="*/ 0 h 223"/>
                  <a:gd name="T66" fmla="*/ 2147483647 w 147"/>
                  <a:gd name="T67" fmla="*/ 0 h 223"/>
                  <a:gd name="T68" fmla="*/ 2147483647 w 147"/>
                  <a:gd name="T69" fmla="*/ 263025106 h 223"/>
                  <a:gd name="T70" fmla="*/ 2147483647 w 147"/>
                  <a:gd name="T71" fmla="*/ 263025106 h 223"/>
                  <a:gd name="T72" fmla="*/ 2147483647 w 147"/>
                  <a:gd name="T73" fmla="*/ 394486723 h 223"/>
                  <a:gd name="T74" fmla="*/ 2147483647 w 147"/>
                  <a:gd name="T75" fmla="*/ 624672132 h 223"/>
                  <a:gd name="T76" fmla="*/ 2147483647 w 147"/>
                  <a:gd name="T77" fmla="*/ 920536934 h 223"/>
                  <a:gd name="T78" fmla="*/ 2147483647 w 147"/>
                  <a:gd name="T79" fmla="*/ 1643728154 h 223"/>
                  <a:gd name="T80" fmla="*/ 2147483647 w 147"/>
                  <a:gd name="T81" fmla="*/ 2147483647 h 223"/>
                  <a:gd name="T82" fmla="*/ 2147483647 w 147"/>
                  <a:gd name="T83" fmla="*/ 2147483647 h 223"/>
                  <a:gd name="T84" fmla="*/ 2147483647 w 147"/>
                  <a:gd name="T85" fmla="*/ 2147483647 h 223"/>
                  <a:gd name="T86" fmla="*/ 2147483647 w 147"/>
                  <a:gd name="T87" fmla="*/ 2147483647 h 223"/>
                  <a:gd name="T88" fmla="*/ 2147483647 w 147"/>
                  <a:gd name="T89" fmla="*/ 2147483647 h 223"/>
                  <a:gd name="T90" fmla="*/ 2147483647 w 147"/>
                  <a:gd name="T91" fmla="*/ 2147483647 h 223"/>
                  <a:gd name="T92" fmla="*/ 2147483647 w 147"/>
                  <a:gd name="T93" fmla="*/ 2147483647 h 223"/>
                  <a:gd name="T94" fmla="*/ 2088797301 w 147"/>
                  <a:gd name="T95" fmla="*/ 2147483647 h 223"/>
                  <a:gd name="T96" fmla="*/ 1843096567 w 147"/>
                  <a:gd name="T97" fmla="*/ 2147483647 h 223"/>
                  <a:gd name="T98" fmla="*/ 1566597976 w 147"/>
                  <a:gd name="T99" fmla="*/ 2147483647 h 223"/>
                  <a:gd name="T100" fmla="*/ 1382298153 w 147"/>
                  <a:gd name="T101" fmla="*/ 2147483647 h 223"/>
                  <a:gd name="T102" fmla="*/ 1136597419 w 147"/>
                  <a:gd name="T103" fmla="*/ 2147483647 h 223"/>
                  <a:gd name="T104" fmla="*/ 982998052 w 147"/>
                  <a:gd name="T105" fmla="*/ 2147483647 h 223"/>
                  <a:gd name="T106" fmla="*/ 982998052 w 147"/>
                  <a:gd name="T107" fmla="*/ 2147483647 h 223"/>
                  <a:gd name="T108" fmla="*/ 1136597419 w 147"/>
                  <a:gd name="T109" fmla="*/ 1643728154 h 223"/>
                  <a:gd name="T110" fmla="*/ 1382298153 w 147"/>
                  <a:gd name="T111" fmla="*/ 953376630 h 223"/>
                  <a:gd name="T112" fmla="*/ 1566597976 w 147"/>
                  <a:gd name="T113" fmla="*/ 657511828 h 223"/>
                  <a:gd name="T114" fmla="*/ 1812396424 w 147"/>
                  <a:gd name="T115" fmla="*/ 394486723 h 223"/>
                  <a:gd name="T116" fmla="*/ 2058096845 w 147"/>
                  <a:gd name="T117" fmla="*/ 295864802 h 223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147"/>
                  <a:gd name="T178" fmla="*/ 0 h 223"/>
                  <a:gd name="T179" fmla="*/ 147 w 147"/>
                  <a:gd name="T180" fmla="*/ 223 h 223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147" h="223">
                    <a:moveTo>
                      <a:pt x="70" y="0"/>
                    </a:moveTo>
                    <a:lnTo>
                      <a:pt x="63" y="1"/>
                    </a:lnTo>
                    <a:lnTo>
                      <a:pt x="55" y="2"/>
                    </a:lnTo>
                    <a:lnTo>
                      <a:pt x="48" y="5"/>
                    </a:lnTo>
                    <a:lnTo>
                      <a:pt x="42" y="8"/>
                    </a:lnTo>
                    <a:lnTo>
                      <a:pt x="35" y="13"/>
                    </a:lnTo>
                    <a:lnTo>
                      <a:pt x="30" y="19"/>
                    </a:lnTo>
                    <a:lnTo>
                      <a:pt x="25" y="24"/>
                    </a:lnTo>
                    <a:lnTo>
                      <a:pt x="19" y="32"/>
                    </a:lnTo>
                    <a:lnTo>
                      <a:pt x="15" y="39"/>
                    </a:lnTo>
                    <a:lnTo>
                      <a:pt x="12" y="48"/>
                    </a:lnTo>
                    <a:lnTo>
                      <a:pt x="7" y="56"/>
                    </a:lnTo>
                    <a:lnTo>
                      <a:pt x="5" y="67"/>
                    </a:lnTo>
                    <a:lnTo>
                      <a:pt x="3" y="76"/>
                    </a:lnTo>
                    <a:lnTo>
                      <a:pt x="1" y="88"/>
                    </a:lnTo>
                    <a:lnTo>
                      <a:pt x="0" y="99"/>
                    </a:lnTo>
                    <a:lnTo>
                      <a:pt x="0" y="111"/>
                    </a:lnTo>
                    <a:lnTo>
                      <a:pt x="0" y="123"/>
                    </a:lnTo>
                    <a:lnTo>
                      <a:pt x="1" y="135"/>
                    </a:lnTo>
                    <a:lnTo>
                      <a:pt x="3" y="147"/>
                    </a:lnTo>
                    <a:lnTo>
                      <a:pt x="5" y="157"/>
                    </a:lnTo>
                    <a:lnTo>
                      <a:pt x="9" y="167"/>
                    </a:lnTo>
                    <a:lnTo>
                      <a:pt x="12" y="176"/>
                    </a:lnTo>
                    <a:lnTo>
                      <a:pt x="16" y="185"/>
                    </a:lnTo>
                    <a:lnTo>
                      <a:pt x="20" y="192"/>
                    </a:lnTo>
                    <a:lnTo>
                      <a:pt x="26" y="199"/>
                    </a:lnTo>
                    <a:lnTo>
                      <a:pt x="31" y="205"/>
                    </a:lnTo>
                    <a:lnTo>
                      <a:pt x="37" y="210"/>
                    </a:lnTo>
                    <a:lnTo>
                      <a:pt x="44" y="215"/>
                    </a:lnTo>
                    <a:lnTo>
                      <a:pt x="50" y="218"/>
                    </a:lnTo>
                    <a:lnTo>
                      <a:pt x="58" y="221"/>
                    </a:lnTo>
                    <a:lnTo>
                      <a:pt x="65" y="222"/>
                    </a:lnTo>
                    <a:lnTo>
                      <a:pt x="72" y="223"/>
                    </a:lnTo>
                    <a:lnTo>
                      <a:pt x="81" y="222"/>
                    </a:lnTo>
                    <a:lnTo>
                      <a:pt x="89" y="221"/>
                    </a:lnTo>
                    <a:lnTo>
                      <a:pt x="97" y="218"/>
                    </a:lnTo>
                    <a:lnTo>
                      <a:pt x="103" y="215"/>
                    </a:lnTo>
                    <a:lnTo>
                      <a:pt x="110" y="210"/>
                    </a:lnTo>
                    <a:lnTo>
                      <a:pt x="116" y="205"/>
                    </a:lnTo>
                    <a:lnTo>
                      <a:pt x="121" y="199"/>
                    </a:lnTo>
                    <a:lnTo>
                      <a:pt x="127" y="192"/>
                    </a:lnTo>
                    <a:lnTo>
                      <a:pt x="131" y="184"/>
                    </a:lnTo>
                    <a:lnTo>
                      <a:pt x="135" y="175"/>
                    </a:lnTo>
                    <a:lnTo>
                      <a:pt x="138" y="166"/>
                    </a:lnTo>
                    <a:lnTo>
                      <a:pt x="142" y="156"/>
                    </a:lnTo>
                    <a:lnTo>
                      <a:pt x="144" y="146"/>
                    </a:lnTo>
                    <a:lnTo>
                      <a:pt x="145" y="134"/>
                    </a:lnTo>
                    <a:lnTo>
                      <a:pt x="146" y="122"/>
                    </a:lnTo>
                    <a:lnTo>
                      <a:pt x="147" y="109"/>
                    </a:lnTo>
                    <a:lnTo>
                      <a:pt x="146" y="97"/>
                    </a:lnTo>
                    <a:lnTo>
                      <a:pt x="145" y="86"/>
                    </a:lnTo>
                    <a:lnTo>
                      <a:pt x="144" y="74"/>
                    </a:lnTo>
                    <a:lnTo>
                      <a:pt x="142" y="65"/>
                    </a:lnTo>
                    <a:lnTo>
                      <a:pt x="138" y="55"/>
                    </a:lnTo>
                    <a:lnTo>
                      <a:pt x="135" y="45"/>
                    </a:lnTo>
                    <a:lnTo>
                      <a:pt x="131" y="37"/>
                    </a:lnTo>
                    <a:lnTo>
                      <a:pt x="127" y="29"/>
                    </a:lnTo>
                    <a:lnTo>
                      <a:pt x="121" y="23"/>
                    </a:lnTo>
                    <a:lnTo>
                      <a:pt x="116" y="17"/>
                    </a:lnTo>
                    <a:lnTo>
                      <a:pt x="110" y="11"/>
                    </a:lnTo>
                    <a:lnTo>
                      <a:pt x="103" y="7"/>
                    </a:lnTo>
                    <a:lnTo>
                      <a:pt x="96" y="4"/>
                    </a:lnTo>
                    <a:lnTo>
                      <a:pt x="88" y="2"/>
                    </a:lnTo>
                    <a:lnTo>
                      <a:pt x="81" y="0"/>
                    </a:lnTo>
                    <a:lnTo>
                      <a:pt x="72" y="0"/>
                    </a:lnTo>
                    <a:lnTo>
                      <a:pt x="71" y="0"/>
                    </a:lnTo>
                    <a:lnTo>
                      <a:pt x="70" y="0"/>
                    </a:lnTo>
                    <a:close/>
                    <a:moveTo>
                      <a:pt x="72" y="8"/>
                    </a:moveTo>
                    <a:lnTo>
                      <a:pt x="72" y="8"/>
                    </a:lnTo>
                    <a:lnTo>
                      <a:pt x="73" y="8"/>
                    </a:lnTo>
                    <a:lnTo>
                      <a:pt x="79" y="8"/>
                    </a:lnTo>
                    <a:lnTo>
                      <a:pt x="83" y="10"/>
                    </a:lnTo>
                    <a:lnTo>
                      <a:pt x="87" y="12"/>
                    </a:lnTo>
                    <a:lnTo>
                      <a:pt x="92" y="15"/>
                    </a:lnTo>
                    <a:lnTo>
                      <a:pt x="96" y="19"/>
                    </a:lnTo>
                    <a:lnTo>
                      <a:pt x="99" y="23"/>
                    </a:lnTo>
                    <a:lnTo>
                      <a:pt x="102" y="28"/>
                    </a:lnTo>
                    <a:lnTo>
                      <a:pt x="104" y="35"/>
                    </a:lnTo>
                    <a:lnTo>
                      <a:pt x="110" y="50"/>
                    </a:lnTo>
                    <a:lnTo>
                      <a:pt x="113" y="67"/>
                    </a:lnTo>
                    <a:lnTo>
                      <a:pt x="115" y="88"/>
                    </a:lnTo>
                    <a:lnTo>
                      <a:pt x="115" y="113"/>
                    </a:lnTo>
                    <a:lnTo>
                      <a:pt x="115" y="136"/>
                    </a:lnTo>
                    <a:lnTo>
                      <a:pt x="113" y="156"/>
                    </a:lnTo>
                    <a:lnTo>
                      <a:pt x="110" y="174"/>
                    </a:lnTo>
                    <a:lnTo>
                      <a:pt x="104" y="188"/>
                    </a:lnTo>
                    <a:lnTo>
                      <a:pt x="102" y="195"/>
                    </a:lnTo>
                    <a:lnTo>
                      <a:pt x="99" y="200"/>
                    </a:lnTo>
                    <a:lnTo>
                      <a:pt x="96" y="204"/>
                    </a:lnTo>
                    <a:lnTo>
                      <a:pt x="92" y="207"/>
                    </a:lnTo>
                    <a:lnTo>
                      <a:pt x="87" y="210"/>
                    </a:lnTo>
                    <a:lnTo>
                      <a:pt x="83" y="213"/>
                    </a:lnTo>
                    <a:lnTo>
                      <a:pt x="79" y="214"/>
                    </a:lnTo>
                    <a:lnTo>
                      <a:pt x="73" y="215"/>
                    </a:lnTo>
                    <a:lnTo>
                      <a:pt x="68" y="214"/>
                    </a:lnTo>
                    <a:lnTo>
                      <a:pt x="64" y="213"/>
                    </a:lnTo>
                    <a:lnTo>
                      <a:pt x="60" y="210"/>
                    </a:lnTo>
                    <a:lnTo>
                      <a:pt x="55" y="207"/>
                    </a:lnTo>
                    <a:lnTo>
                      <a:pt x="51" y="204"/>
                    </a:lnTo>
                    <a:lnTo>
                      <a:pt x="48" y="200"/>
                    </a:lnTo>
                    <a:lnTo>
                      <a:pt x="45" y="195"/>
                    </a:lnTo>
                    <a:lnTo>
                      <a:pt x="42" y="188"/>
                    </a:lnTo>
                    <a:lnTo>
                      <a:pt x="37" y="174"/>
                    </a:lnTo>
                    <a:lnTo>
                      <a:pt x="34" y="156"/>
                    </a:lnTo>
                    <a:lnTo>
                      <a:pt x="32" y="136"/>
                    </a:lnTo>
                    <a:lnTo>
                      <a:pt x="32" y="113"/>
                    </a:lnTo>
                    <a:lnTo>
                      <a:pt x="32" y="88"/>
                    </a:lnTo>
                    <a:lnTo>
                      <a:pt x="34" y="68"/>
                    </a:lnTo>
                    <a:lnTo>
                      <a:pt x="37" y="50"/>
                    </a:lnTo>
                    <a:lnTo>
                      <a:pt x="42" y="36"/>
                    </a:lnTo>
                    <a:lnTo>
                      <a:pt x="45" y="29"/>
                    </a:lnTo>
                    <a:lnTo>
                      <a:pt x="47" y="24"/>
                    </a:lnTo>
                    <a:lnTo>
                      <a:pt x="51" y="20"/>
                    </a:lnTo>
                    <a:lnTo>
                      <a:pt x="54" y="16"/>
                    </a:lnTo>
                    <a:lnTo>
                      <a:pt x="59" y="12"/>
                    </a:lnTo>
                    <a:lnTo>
                      <a:pt x="63" y="10"/>
                    </a:lnTo>
                    <a:lnTo>
                      <a:pt x="67" y="9"/>
                    </a:lnTo>
                    <a:lnTo>
                      <a:pt x="72" y="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40" name="Group 259276"/>
            <p:cNvGrpSpPr>
              <a:grpSpLocks/>
            </p:cNvGrpSpPr>
            <p:nvPr/>
          </p:nvGrpSpPr>
          <p:grpSpPr bwMode="auto">
            <a:xfrm>
              <a:off x="4146550" y="4827588"/>
              <a:ext cx="1736725" cy="1130300"/>
              <a:chOff x="4538663" y="4730751"/>
              <a:chExt cx="1736725" cy="1130300"/>
            </a:xfrm>
          </p:grpSpPr>
          <p:sp>
            <p:nvSpPr>
              <p:cNvPr id="39016" name="Line 157"/>
              <p:cNvSpPr>
                <a:spLocks noChangeShapeType="1"/>
              </p:cNvSpPr>
              <p:nvPr/>
            </p:nvSpPr>
            <p:spPr bwMode="auto">
              <a:xfrm>
                <a:off x="4538663" y="4730751"/>
                <a:ext cx="276225" cy="1082675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7" name="Freeform 158"/>
              <p:cNvSpPr>
                <a:spLocks/>
              </p:cNvSpPr>
              <p:nvPr/>
            </p:nvSpPr>
            <p:spPr bwMode="auto">
              <a:xfrm>
                <a:off x="4784725" y="5800726"/>
                <a:ext cx="58738" cy="60325"/>
              </a:xfrm>
              <a:custGeom>
                <a:avLst/>
                <a:gdLst>
                  <a:gd name="T0" fmla="*/ 2147483647 w 184"/>
                  <a:gd name="T1" fmla="*/ 0 h 191"/>
                  <a:gd name="T2" fmla="*/ 2147483647 w 184"/>
                  <a:gd name="T3" fmla="*/ 2147483647 h 191"/>
                  <a:gd name="T4" fmla="*/ 0 w 184"/>
                  <a:gd name="T5" fmla="*/ 1480740293 h 191"/>
                  <a:gd name="T6" fmla="*/ 2147483647 w 184"/>
                  <a:gd name="T7" fmla="*/ 0 h 1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4"/>
                  <a:gd name="T13" fmla="*/ 0 h 191"/>
                  <a:gd name="T14" fmla="*/ 184 w 184"/>
                  <a:gd name="T15" fmla="*/ 191 h 1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4" h="191">
                    <a:moveTo>
                      <a:pt x="184" y="0"/>
                    </a:moveTo>
                    <a:lnTo>
                      <a:pt x="134" y="191"/>
                    </a:lnTo>
                    <a:lnTo>
                      <a:pt x="0" y="47"/>
                    </a:lnTo>
                    <a:lnTo>
                      <a:pt x="184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8" name="Line 159"/>
              <p:cNvSpPr>
                <a:spLocks noChangeShapeType="1"/>
              </p:cNvSpPr>
              <p:nvPr/>
            </p:nvSpPr>
            <p:spPr bwMode="auto">
              <a:xfrm>
                <a:off x="4538663" y="4730751"/>
                <a:ext cx="1690688" cy="695325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9" name="Freeform 160"/>
              <p:cNvSpPr>
                <a:spLocks/>
              </p:cNvSpPr>
              <p:nvPr/>
            </p:nvSpPr>
            <p:spPr bwMode="auto">
              <a:xfrm>
                <a:off x="6213475" y="5397501"/>
                <a:ext cx="61913" cy="55563"/>
              </a:xfrm>
              <a:custGeom>
                <a:avLst/>
                <a:gdLst>
                  <a:gd name="T0" fmla="*/ 2147483647 w 196"/>
                  <a:gd name="T1" fmla="*/ 0 h 175"/>
                  <a:gd name="T2" fmla="*/ 2147483647 w 196"/>
                  <a:gd name="T3" fmla="*/ 2147483647 h 175"/>
                  <a:gd name="T4" fmla="*/ 0 w 196"/>
                  <a:gd name="T5" fmla="*/ 2147483647 h 175"/>
                  <a:gd name="T6" fmla="*/ 2147483647 w 196"/>
                  <a:gd name="T7" fmla="*/ 0 h 1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6"/>
                  <a:gd name="T13" fmla="*/ 0 h 175"/>
                  <a:gd name="T14" fmla="*/ 196 w 196"/>
                  <a:gd name="T15" fmla="*/ 175 h 1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6" h="175">
                    <a:moveTo>
                      <a:pt x="73" y="0"/>
                    </a:moveTo>
                    <a:lnTo>
                      <a:pt x="196" y="153"/>
                    </a:lnTo>
                    <a:lnTo>
                      <a:pt x="0" y="175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0" name="Freeform 193"/>
              <p:cNvSpPr>
                <a:spLocks/>
              </p:cNvSpPr>
              <p:nvPr/>
            </p:nvSpPr>
            <p:spPr bwMode="auto">
              <a:xfrm>
                <a:off x="4591050" y="4811713"/>
                <a:ext cx="149225" cy="130175"/>
              </a:xfrm>
              <a:custGeom>
                <a:avLst/>
                <a:gdLst>
                  <a:gd name="T0" fmla="*/ 0 w 469"/>
                  <a:gd name="T1" fmla="*/ 2147483647 h 407"/>
                  <a:gd name="T2" fmla="*/ 676463016 w 469"/>
                  <a:gd name="T3" fmla="*/ 2147483647 h 407"/>
                  <a:gd name="T4" fmla="*/ 1288437922 w 469"/>
                  <a:gd name="T5" fmla="*/ 2147483647 h 407"/>
                  <a:gd name="T6" fmla="*/ 1900413147 w 469"/>
                  <a:gd name="T7" fmla="*/ 2147483647 h 407"/>
                  <a:gd name="T8" fmla="*/ 2147483647 w 469"/>
                  <a:gd name="T9" fmla="*/ 2147483647 h 407"/>
                  <a:gd name="T10" fmla="*/ 2147483647 w 469"/>
                  <a:gd name="T11" fmla="*/ 2147483647 h 407"/>
                  <a:gd name="T12" fmla="*/ 2147483647 w 469"/>
                  <a:gd name="T13" fmla="*/ 2147483647 h 407"/>
                  <a:gd name="T14" fmla="*/ 2147483647 w 469"/>
                  <a:gd name="T15" fmla="*/ 2147483647 h 407"/>
                  <a:gd name="T16" fmla="*/ 2147483647 w 469"/>
                  <a:gd name="T17" fmla="*/ 2147483647 h 407"/>
                  <a:gd name="T18" fmla="*/ 2147483647 w 469"/>
                  <a:gd name="T19" fmla="*/ 2147483647 h 407"/>
                  <a:gd name="T20" fmla="*/ 2147483647 w 469"/>
                  <a:gd name="T21" fmla="*/ 2147483647 h 407"/>
                  <a:gd name="T22" fmla="*/ 2147483647 w 469"/>
                  <a:gd name="T23" fmla="*/ 2147483647 h 407"/>
                  <a:gd name="T24" fmla="*/ 2147483647 w 469"/>
                  <a:gd name="T25" fmla="*/ 2147483647 h 407"/>
                  <a:gd name="T26" fmla="*/ 2147483647 w 469"/>
                  <a:gd name="T27" fmla="*/ 2147483647 h 407"/>
                  <a:gd name="T28" fmla="*/ 2147483647 w 469"/>
                  <a:gd name="T29" fmla="*/ 2147483647 h 407"/>
                  <a:gd name="T30" fmla="*/ 2147483647 w 469"/>
                  <a:gd name="T31" fmla="*/ 2147483647 h 407"/>
                  <a:gd name="T32" fmla="*/ 2147483647 w 469"/>
                  <a:gd name="T33" fmla="*/ 2147483647 h 407"/>
                  <a:gd name="T34" fmla="*/ 2147483647 w 469"/>
                  <a:gd name="T35" fmla="*/ 2147483647 h 407"/>
                  <a:gd name="T36" fmla="*/ 2147483647 w 469"/>
                  <a:gd name="T37" fmla="*/ 2147483647 h 407"/>
                  <a:gd name="T38" fmla="*/ 2147483647 w 469"/>
                  <a:gd name="T39" fmla="*/ 2147483647 h 407"/>
                  <a:gd name="T40" fmla="*/ 2147483647 w 469"/>
                  <a:gd name="T41" fmla="*/ 2147483647 h 407"/>
                  <a:gd name="T42" fmla="*/ 2147483647 w 469"/>
                  <a:gd name="T43" fmla="*/ 2147483647 h 407"/>
                  <a:gd name="T44" fmla="*/ 2147483647 w 469"/>
                  <a:gd name="T45" fmla="*/ 2147483647 h 407"/>
                  <a:gd name="T46" fmla="*/ 2147483647 w 469"/>
                  <a:gd name="T47" fmla="*/ 2147483647 h 407"/>
                  <a:gd name="T48" fmla="*/ 2147483647 w 469"/>
                  <a:gd name="T49" fmla="*/ 2147483647 h 407"/>
                  <a:gd name="T50" fmla="*/ 2147483647 w 469"/>
                  <a:gd name="T51" fmla="*/ 2147483647 h 407"/>
                  <a:gd name="T52" fmla="*/ 2147483647 w 469"/>
                  <a:gd name="T53" fmla="*/ 2147483647 h 407"/>
                  <a:gd name="T54" fmla="*/ 2147483647 w 469"/>
                  <a:gd name="T55" fmla="*/ 2147483647 h 407"/>
                  <a:gd name="T56" fmla="*/ 2147483647 w 469"/>
                  <a:gd name="T57" fmla="*/ 2147483647 h 407"/>
                  <a:gd name="T58" fmla="*/ 2147483647 w 469"/>
                  <a:gd name="T59" fmla="*/ 1832256303 h 407"/>
                  <a:gd name="T60" fmla="*/ 2147483647 w 469"/>
                  <a:gd name="T61" fmla="*/ 1210592318 h 407"/>
                  <a:gd name="T62" fmla="*/ 2147483647 w 469"/>
                  <a:gd name="T63" fmla="*/ 621663666 h 407"/>
                  <a:gd name="T64" fmla="*/ 2147483647 w 469"/>
                  <a:gd name="T65" fmla="*/ 0 h 40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69"/>
                  <a:gd name="T100" fmla="*/ 0 h 407"/>
                  <a:gd name="T101" fmla="*/ 469 w 469"/>
                  <a:gd name="T102" fmla="*/ 407 h 40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69" h="407">
                    <a:moveTo>
                      <a:pt x="0" y="407"/>
                    </a:moveTo>
                    <a:lnTo>
                      <a:pt x="21" y="402"/>
                    </a:lnTo>
                    <a:lnTo>
                      <a:pt x="40" y="396"/>
                    </a:lnTo>
                    <a:lnTo>
                      <a:pt x="59" y="390"/>
                    </a:lnTo>
                    <a:lnTo>
                      <a:pt x="78" y="384"/>
                    </a:lnTo>
                    <a:lnTo>
                      <a:pt x="97" y="376"/>
                    </a:lnTo>
                    <a:lnTo>
                      <a:pt x="115" y="368"/>
                    </a:lnTo>
                    <a:lnTo>
                      <a:pt x="133" y="359"/>
                    </a:lnTo>
                    <a:lnTo>
                      <a:pt x="152" y="349"/>
                    </a:lnTo>
                    <a:lnTo>
                      <a:pt x="170" y="340"/>
                    </a:lnTo>
                    <a:lnTo>
                      <a:pt x="187" y="330"/>
                    </a:lnTo>
                    <a:lnTo>
                      <a:pt x="204" y="320"/>
                    </a:lnTo>
                    <a:lnTo>
                      <a:pt x="221" y="309"/>
                    </a:lnTo>
                    <a:lnTo>
                      <a:pt x="237" y="297"/>
                    </a:lnTo>
                    <a:lnTo>
                      <a:pt x="253" y="286"/>
                    </a:lnTo>
                    <a:lnTo>
                      <a:pt x="269" y="273"/>
                    </a:lnTo>
                    <a:lnTo>
                      <a:pt x="284" y="260"/>
                    </a:lnTo>
                    <a:lnTo>
                      <a:pt x="299" y="246"/>
                    </a:lnTo>
                    <a:lnTo>
                      <a:pt x="313" y="233"/>
                    </a:lnTo>
                    <a:lnTo>
                      <a:pt x="327" y="218"/>
                    </a:lnTo>
                    <a:lnTo>
                      <a:pt x="341" y="205"/>
                    </a:lnTo>
                    <a:lnTo>
                      <a:pt x="354" y="189"/>
                    </a:lnTo>
                    <a:lnTo>
                      <a:pt x="367" y="174"/>
                    </a:lnTo>
                    <a:lnTo>
                      <a:pt x="379" y="158"/>
                    </a:lnTo>
                    <a:lnTo>
                      <a:pt x="391" y="142"/>
                    </a:lnTo>
                    <a:lnTo>
                      <a:pt x="403" y="125"/>
                    </a:lnTo>
                    <a:lnTo>
                      <a:pt x="414" y="109"/>
                    </a:lnTo>
                    <a:lnTo>
                      <a:pt x="424" y="91"/>
                    </a:lnTo>
                    <a:lnTo>
                      <a:pt x="434" y="74"/>
                    </a:lnTo>
                    <a:lnTo>
                      <a:pt x="443" y="56"/>
                    </a:lnTo>
                    <a:lnTo>
                      <a:pt x="453" y="37"/>
                    </a:lnTo>
                    <a:lnTo>
                      <a:pt x="462" y="19"/>
                    </a:lnTo>
                    <a:lnTo>
                      <a:pt x="469" y="0"/>
                    </a:lnTo>
                  </a:path>
                </a:pathLst>
              </a:custGeom>
              <a:noFill/>
              <a:ln w="5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1" name="Freeform 220"/>
              <p:cNvSpPr>
                <a:spLocks/>
              </p:cNvSpPr>
              <p:nvPr/>
            </p:nvSpPr>
            <p:spPr bwMode="auto">
              <a:xfrm>
                <a:off x="4597400" y="4806950"/>
                <a:ext cx="28575" cy="69850"/>
              </a:xfrm>
              <a:custGeom>
                <a:avLst/>
                <a:gdLst>
                  <a:gd name="T0" fmla="*/ 1767831200 w 92"/>
                  <a:gd name="T1" fmla="*/ 0 h 219"/>
                  <a:gd name="T2" fmla="*/ 0 w 92"/>
                  <a:gd name="T3" fmla="*/ 940992727 h 219"/>
                  <a:gd name="T4" fmla="*/ 0 w 92"/>
                  <a:gd name="T5" fmla="*/ 1070697160 h 219"/>
                  <a:gd name="T6" fmla="*/ 149819346 w 92"/>
                  <a:gd name="T7" fmla="*/ 1038245616 h 219"/>
                  <a:gd name="T8" fmla="*/ 599278006 w 92"/>
                  <a:gd name="T9" fmla="*/ 876089638 h 219"/>
                  <a:gd name="T10" fmla="*/ 629280514 w 92"/>
                  <a:gd name="T11" fmla="*/ 876089638 h 219"/>
                  <a:gd name="T12" fmla="*/ 659186425 w 92"/>
                  <a:gd name="T13" fmla="*/ 876089638 h 219"/>
                  <a:gd name="T14" fmla="*/ 779099860 w 92"/>
                  <a:gd name="T15" fmla="*/ 876089638 h 219"/>
                  <a:gd name="T16" fmla="*/ 898917009 w 92"/>
                  <a:gd name="T17" fmla="*/ 973342527 h 219"/>
                  <a:gd name="T18" fmla="*/ 958825428 w 92"/>
                  <a:gd name="T19" fmla="*/ 1070697160 h 219"/>
                  <a:gd name="T20" fmla="*/ 988827936 w 92"/>
                  <a:gd name="T21" fmla="*/ 1265406427 h 219"/>
                  <a:gd name="T22" fmla="*/ 988827936 w 92"/>
                  <a:gd name="T23" fmla="*/ 2147483647 h 219"/>
                  <a:gd name="T24" fmla="*/ 958825428 w 92"/>
                  <a:gd name="T25" fmla="*/ 2147483647 h 219"/>
                  <a:gd name="T26" fmla="*/ 928919206 w 92"/>
                  <a:gd name="T27" fmla="*/ 2147483647 h 219"/>
                  <a:gd name="T28" fmla="*/ 868914501 w 92"/>
                  <a:gd name="T29" fmla="*/ 2147483647 h 219"/>
                  <a:gd name="T30" fmla="*/ 779099860 w 92"/>
                  <a:gd name="T31" fmla="*/ 2147483647 h 219"/>
                  <a:gd name="T32" fmla="*/ 659186425 w 92"/>
                  <a:gd name="T33" fmla="*/ 2147483647 h 219"/>
                  <a:gd name="T34" fmla="*/ 479460857 w 92"/>
                  <a:gd name="T35" fmla="*/ 2147483647 h 219"/>
                  <a:gd name="T36" fmla="*/ 299639003 w 92"/>
                  <a:gd name="T37" fmla="*/ 2147483647 h 219"/>
                  <a:gd name="T38" fmla="*/ 30002508 w 92"/>
                  <a:gd name="T39" fmla="*/ 2147483647 h 219"/>
                  <a:gd name="T40" fmla="*/ 30002508 w 92"/>
                  <a:gd name="T41" fmla="*/ 2147483647 h 219"/>
                  <a:gd name="T42" fmla="*/ 2147483647 w 92"/>
                  <a:gd name="T43" fmla="*/ 2147483647 h 219"/>
                  <a:gd name="T44" fmla="*/ 2147483647 w 92"/>
                  <a:gd name="T45" fmla="*/ 2147483647 h 219"/>
                  <a:gd name="T46" fmla="*/ 2147483647 w 92"/>
                  <a:gd name="T47" fmla="*/ 2147483647 h 219"/>
                  <a:gd name="T48" fmla="*/ 2147483647 w 92"/>
                  <a:gd name="T49" fmla="*/ 2147483647 h 219"/>
                  <a:gd name="T50" fmla="*/ 2147483647 w 92"/>
                  <a:gd name="T51" fmla="*/ 2147483647 h 219"/>
                  <a:gd name="T52" fmla="*/ 2037564291 w 92"/>
                  <a:gd name="T53" fmla="*/ 2147483647 h 219"/>
                  <a:gd name="T54" fmla="*/ 1917650857 w 92"/>
                  <a:gd name="T55" fmla="*/ 2147483647 h 219"/>
                  <a:gd name="T56" fmla="*/ 1857742127 w 92"/>
                  <a:gd name="T57" fmla="*/ 2147483647 h 219"/>
                  <a:gd name="T58" fmla="*/ 1827739619 w 92"/>
                  <a:gd name="T59" fmla="*/ 2147483647 h 219"/>
                  <a:gd name="T60" fmla="*/ 1827739619 w 92"/>
                  <a:gd name="T61" fmla="*/ 2147483647 h 219"/>
                  <a:gd name="T62" fmla="*/ 1827739619 w 92"/>
                  <a:gd name="T63" fmla="*/ 0 h 219"/>
                  <a:gd name="T64" fmla="*/ 1767831200 w 92"/>
                  <a:gd name="T65" fmla="*/ 0 h 21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2"/>
                  <a:gd name="T100" fmla="*/ 0 h 219"/>
                  <a:gd name="T101" fmla="*/ 92 w 92"/>
                  <a:gd name="T102" fmla="*/ 219 h 21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2" h="219">
                    <a:moveTo>
                      <a:pt x="59" y="0"/>
                    </a:moveTo>
                    <a:lnTo>
                      <a:pt x="0" y="29"/>
                    </a:lnTo>
                    <a:lnTo>
                      <a:pt x="0" y="33"/>
                    </a:lnTo>
                    <a:lnTo>
                      <a:pt x="5" y="32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2" y="27"/>
                    </a:lnTo>
                    <a:lnTo>
                      <a:pt x="26" y="27"/>
                    </a:lnTo>
                    <a:lnTo>
                      <a:pt x="30" y="30"/>
                    </a:lnTo>
                    <a:lnTo>
                      <a:pt x="32" y="33"/>
                    </a:lnTo>
                    <a:lnTo>
                      <a:pt x="33" y="39"/>
                    </a:lnTo>
                    <a:lnTo>
                      <a:pt x="33" y="191"/>
                    </a:lnTo>
                    <a:lnTo>
                      <a:pt x="32" y="197"/>
                    </a:lnTo>
                    <a:lnTo>
                      <a:pt x="31" y="201"/>
                    </a:lnTo>
                    <a:lnTo>
                      <a:pt x="29" y="206"/>
                    </a:lnTo>
                    <a:lnTo>
                      <a:pt x="26" y="208"/>
                    </a:lnTo>
                    <a:lnTo>
                      <a:pt x="22" y="211"/>
                    </a:lnTo>
                    <a:lnTo>
                      <a:pt x="16" y="212"/>
                    </a:lnTo>
                    <a:lnTo>
                      <a:pt x="10" y="213"/>
                    </a:lnTo>
                    <a:lnTo>
                      <a:pt x="1" y="213"/>
                    </a:lnTo>
                    <a:lnTo>
                      <a:pt x="1" y="219"/>
                    </a:lnTo>
                    <a:lnTo>
                      <a:pt x="92" y="219"/>
                    </a:lnTo>
                    <a:lnTo>
                      <a:pt x="92" y="213"/>
                    </a:lnTo>
                    <a:lnTo>
                      <a:pt x="84" y="213"/>
                    </a:lnTo>
                    <a:lnTo>
                      <a:pt x="77" y="212"/>
                    </a:lnTo>
                    <a:lnTo>
                      <a:pt x="72" y="211"/>
                    </a:lnTo>
                    <a:lnTo>
                      <a:pt x="68" y="210"/>
                    </a:lnTo>
                    <a:lnTo>
                      <a:pt x="64" y="208"/>
                    </a:lnTo>
                    <a:lnTo>
                      <a:pt x="62" y="205"/>
                    </a:lnTo>
                    <a:lnTo>
                      <a:pt x="61" y="201"/>
                    </a:lnTo>
                    <a:lnTo>
                      <a:pt x="61" y="197"/>
                    </a:lnTo>
                    <a:lnTo>
                      <a:pt x="61" y="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2" name="Freeform 221"/>
              <p:cNvSpPr>
                <a:spLocks/>
              </p:cNvSpPr>
              <p:nvPr/>
            </p:nvSpPr>
            <p:spPr bwMode="auto">
              <a:xfrm>
                <a:off x="4638675" y="4806950"/>
                <a:ext cx="46038" cy="69850"/>
              </a:xfrm>
              <a:custGeom>
                <a:avLst/>
                <a:gdLst>
                  <a:gd name="T0" fmla="*/ 1176476472 w 144"/>
                  <a:gd name="T1" fmla="*/ 2147483647 h 219"/>
                  <a:gd name="T2" fmla="*/ 2147483647 w 144"/>
                  <a:gd name="T3" fmla="*/ 2147483647 h 219"/>
                  <a:gd name="T4" fmla="*/ 2147483647 w 144"/>
                  <a:gd name="T5" fmla="*/ 2147483647 h 219"/>
                  <a:gd name="T6" fmla="*/ 2147483647 w 144"/>
                  <a:gd name="T7" fmla="*/ 2147483647 h 219"/>
                  <a:gd name="T8" fmla="*/ 2147483647 w 144"/>
                  <a:gd name="T9" fmla="*/ 2147483647 h 219"/>
                  <a:gd name="T10" fmla="*/ 2147483647 w 144"/>
                  <a:gd name="T11" fmla="*/ 2147483647 h 219"/>
                  <a:gd name="T12" fmla="*/ 2147483647 w 144"/>
                  <a:gd name="T13" fmla="*/ 1849432484 h 219"/>
                  <a:gd name="T14" fmla="*/ 2147483647 w 144"/>
                  <a:gd name="T15" fmla="*/ 1460115695 h 219"/>
                  <a:gd name="T16" fmla="*/ 2147483647 w 144"/>
                  <a:gd name="T17" fmla="*/ 1103148705 h 219"/>
                  <a:gd name="T18" fmla="*/ 2147483647 w 144"/>
                  <a:gd name="T19" fmla="*/ 811186549 h 219"/>
                  <a:gd name="T20" fmla="*/ 2147483647 w 144"/>
                  <a:gd name="T21" fmla="*/ 519122967 h 219"/>
                  <a:gd name="T22" fmla="*/ 2147483647 w 144"/>
                  <a:gd name="T23" fmla="*/ 324413700 h 219"/>
                  <a:gd name="T24" fmla="*/ 2147483647 w 144"/>
                  <a:gd name="T25" fmla="*/ 129806178 h 219"/>
                  <a:gd name="T26" fmla="*/ 2147483647 w 144"/>
                  <a:gd name="T27" fmla="*/ 32451545 h 219"/>
                  <a:gd name="T28" fmla="*/ 2147483647 w 144"/>
                  <a:gd name="T29" fmla="*/ 0 h 219"/>
                  <a:gd name="T30" fmla="*/ 1830029043 w 144"/>
                  <a:gd name="T31" fmla="*/ 0 h 219"/>
                  <a:gd name="T32" fmla="*/ 1437836117 w 144"/>
                  <a:gd name="T33" fmla="*/ 97354634 h 219"/>
                  <a:gd name="T34" fmla="*/ 1111059991 w 144"/>
                  <a:gd name="T35" fmla="*/ 292063901 h 219"/>
                  <a:gd name="T36" fmla="*/ 816991947 w 144"/>
                  <a:gd name="T37" fmla="*/ 519122967 h 219"/>
                  <a:gd name="T38" fmla="*/ 326776445 w 144"/>
                  <a:gd name="T39" fmla="*/ 1168051794 h 219"/>
                  <a:gd name="T40" fmla="*/ 32708400 w 144"/>
                  <a:gd name="T41" fmla="*/ 2076593295 h 219"/>
                  <a:gd name="T42" fmla="*/ 392090620 w 144"/>
                  <a:gd name="T43" fmla="*/ 1784529395 h 219"/>
                  <a:gd name="T44" fmla="*/ 718969052 w 144"/>
                  <a:gd name="T45" fmla="*/ 1265406427 h 219"/>
                  <a:gd name="T46" fmla="*/ 1078351591 w 144"/>
                  <a:gd name="T47" fmla="*/ 940992727 h 219"/>
                  <a:gd name="T48" fmla="*/ 1503252598 w 144"/>
                  <a:gd name="T49" fmla="*/ 811186549 h 219"/>
                  <a:gd name="T50" fmla="*/ 2124097088 w 144"/>
                  <a:gd name="T51" fmla="*/ 811186549 h 219"/>
                  <a:gd name="T52" fmla="*/ 2147483647 w 144"/>
                  <a:gd name="T53" fmla="*/ 1005794071 h 219"/>
                  <a:gd name="T54" fmla="*/ 2147483647 w 144"/>
                  <a:gd name="T55" fmla="*/ 1427664150 h 219"/>
                  <a:gd name="T56" fmla="*/ 2147483647 w 144"/>
                  <a:gd name="T57" fmla="*/ 1979238662 h 219"/>
                  <a:gd name="T58" fmla="*/ 2147483647 w 144"/>
                  <a:gd name="T59" fmla="*/ 2147483647 h 219"/>
                  <a:gd name="T60" fmla="*/ 2147483647 w 144"/>
                  <a:gd name="T61" fmla="*/ 2147483647 h 219"/>
                  <a:gd name="T62" fmla="*/ 2147483647 w 144"/>
                  <a:gd name="T63" fmla="*/ 2147483647 h 219"/>
                  <a:gd name="T64" fmla="*/ 2147483647 w 144"/>
                  <a:gd name="T65" fmla="*/ 2147483647 h 219"/>
                  <a:gd name="T66" fmla="*/ 0 w 144"/>
                  <a:gd name="T67" fmla="*/ 2147483647 h 219"/>
                  <a:gd name="T68" fmla="*/ 2147483647 w 144"/>
                  <a:gd name="T69" fmla="*/ 2147483647 h 219"/>
                  <a:gd name="T70" fmla="*/ 2147483647 w 144"/>
                  <a:gd name="T71" fmla="*/ 2147483647 h 219"/>
                  <a:gd name="T72" fmla="*/ 2147483647 w 144"/>
                  <a:gd name="T73" fmla="*/ 2147483647 h 219"/>
                  <a:gd name="T74" fmla="*/ 2147483647 w 144"/>
                  <a:gd name="T75" fmla="*/ 2147483647 h 219"/>
                  <a:gd name="T76" fmla="*/ 2147483647 w 144"/>
                  <a:gd name="T77" fmla="*/ 2147483647 h 219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44"/>
                  <a:gd name="T118" fmla="*/ 0 h 219"/>
                  <a:gd name="T119" fmla="*/ 144 w 144"/>
                  <a:gd name="T120" fmla="*/ 219 h 219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44" h="219">
                    <a:moveTo>
                      <a:pt x="33" y="194"/>
                    </a:moveTo>
                    <a:lnTo>
                      <a:pt x="36" y="190"/>
                    </a:lnTo>
                    <a:lnTo>
                      <a:pt x="58" y="167"/>
                    </a:lnTo>
                    <a:lnTo>
                      <a:pt x="74" y="149"/>
                    </a:lnTo>
                    <a:lnTo>
                      <a:pt x="87" y="138"/>
                    </a:lnTo>
                    <a:lnTo>
                      <a:pt x="93" y="130"/>
                    </a:lnTo>
                    <a:lnTo>
                      <a:pt x="101" y="121"/>
                    </a:lnTo>
                    <a:lnTo>
                      <a:pt x="108" y="112"/>
                    </a:lnTo>
                    <a:lnTo>
                      <a:pt x="114" y="101"/>
                    </a:lnTo>
                    <a:lnTo>
                      <a:pt x="120" y="92"/>
                    </a:lnTo>
                    <a:lnTo>
                      <a:pt x="123" y="83"/>
                    </a:lnTo>
                    <a:lnTo>
                      <a:pt x="125" y="75"/>
                    </a:lnTo>
                    <a:lnTo>
                      <a:pt x="127" y="65"/>
                    </a:lnTo>
                    <a:lnTo>
                      <a:pt x="128" y="57"/>
                    </a:lnTo>
                    <a:lnTo>
                      <a:pt x="127" y="51"/>
                    </a:lnTo>
                    <a:lnTo>
                      <a:pt x="126" y="45"/>
                    </a:lnTo>
                    <a:lnTo>
                      <a:pt x="125" y="40"/>
                    </a:lnTo>
                    <a:lnTo>
                      <a:pt x="123" y="34"/>
                    </a:lnTo>
                    <a:lnTo>
                      <a:pt x="121" y="29"/>
                    </a:lnTo>
                    <a:lnTo>
                      <a:pt x="118" y="25"/>
                    </a:lnTo>
                    <a:lnTo>
                      <a:pt x="115" y="20"/>
                    </a:lnTo>
                    <a:lnTo>
                      <a:pt x="110" y="16"/>
                    </a:lnTo>
                    <a:lnTo>
                      <a:pt x="106" y="13"/>
                    </a:lnTo>
                    <a:lnTo>
                      <a:pt x="102" y="10"/>
                    </a:lnTo>
                    <a:lnTo>
                      <a:pt x="96" y="7"/>
                    </a:lnTo>
                    <a:lnTo>
                      <a:pt x="91" y="4"/>
                    </a:lnTo>
                    <a:lnTo>
                      <a:pt x="86" y="2"/>
                    </a:lnTo>
                    <a:lnTo>
                      <a:pt x="81" y="1"/>
                    </a:lnTo>
                    <a:lnTo>
                      <a:pt x="74" y="0"/>
                    </a:lnTo>
                    <a:lnTo>
                      <a:pt x="68" y="0"/>
                    </a:lnTo>
                    <a:lnTo>
                      <a:pt x="61" y="0"/>
                    </a:lnTo>
                    <a:lnTo>
                      <a:pt x="56" y="0"/>
                    </a:lnTo>
                    <a:lnTo>
                      <a:pt x="50" y="2"/>
                    </a:lnTo>
                    <a:lnTo>
                      <a:pt x="44" y="3"/>
                    </a:lnTo>
                    <a:lnTo>
                      <a:pt x="39" y="7"/>
                    </a:lnTo>
                    <a:lnTo>
                      <a:pt x="34" y="9"/>
                    </a:lnTo>
                    <a:lnTo>
                      <a:pt x="29" y="12"/>
                    </a:lnTo>
                    <a:lnTo>
                      <a:pt x="25" y="16"/>
                    </a:lnTo>
                    <a:lnTo>
                      <a:pt x="17" y="26"/>
                    </a:lnTo>
                    <a:lnTo>
                      <a:pt x="10" y="36"/>
                    </a:lnTo>
                    <a:lnTo>
                      <a:pt x="5" y="49"/>
                    </a:lnTo>
                    <a:lnTo>
                      <a:pt x="1" y="64"/>
                    </a:lnTo>
                    <a:lnTo>
                      <a:pt x="7" y="66"/>
                    </a:lnTo>
                    <a:lnTo>
                      <a:pt x="12" y="55"/>
                    </a:lnTo>
                    <a:lnTo>
                      <a:pt x="17" y="46"/>
                    </a:lnTo>
                    <a:lnTo>
                      <a:pt x="22" y="39"/>
                    </a:lnTo>
                    <a:lnTo>
                      <a:pt x="27" y="33"/>
                    </a:lnTo>
                    <a:lnTo>
                      <a:pt x="33" y="29"/>
                    </a:lnTo>
                    <a:lnTo>
                      <a:pt x="39" y="26"/>
                    </a:lnTo>
                    <a:lnTo>
                      <a:pt x="46" y="25"/>
                    </a:lnTo>
                    <a:lnTo>
                      <a:pt x="55" y="24"/>
                    </a:lnTo>
                    <a:lnTo>
                      <a:pt x="65" y="25"/>
                    </a:lnTo>
                    <a:lnTo>
                      <a:pt x="73" y="27"/>
                    </a:lnTo>
                    <a:lnTo>
                      <a:pt x="81" y="31"/>
                    </a:lnTo>
                    <a:lnTo>
                      <a:pt x="87" y="36"/>
                    </a:lnTo>
                    <a:lnTo>
                      <a:pt x="92" y="44"/>
                    </a:lnTo>
                    <a:lnTo>
                      <a:pt x="96" y="51"/>
                    </a:lnTo>
                    <a:lnTo>
                      <a:pt x="99" y="61"/>
                    </a:lnTo>
                    <a:lnTo>
                      <a:pt x="100" y="71"/>
                    </a:lnTo>
                    <a:lnTo>
                      <a:pt x="99" y="80"/>
                    </a:lnTo>
                    <a:lnTo>
                      <a:pt x="96" y="90"/>
                    </a:lnTo>
                    <a:lnTo>
                      <a:pt x="93" y="99"/>
                    </a:lnTo>
                    <a:lnTo>
                      <a:pt x="89" y="110"/>
                    </a:lnTo>
                    <a:lnTo>
                      <a:pt x="84" y="121"/>
                    </a:lnTo>
                    <a:lnTo>
                      <a:pt x="76" y="130"/>
                    </a:lnTo>
                    <a:lnTo>
                      <a:pt x="69" y="141"/>
                    </a:lnTo>
                    <a:lnTo>
                      <a:pt x="60" y="150"/>
                    </a:lnTo>
                    <a:lnTo>
                      <a:pt x="0" y="214"/>
                    </a:lnTo>
                    <a:lnTo>
                      <a:pt x="0" y="219"/>
                    </a:lnTo>
                    <a:lnTo>
                      <a:pt x="126" y="219"/>
                    </a:lnTo>
                    <a:lnTo>
                      <a:pt x="144" y="174"/>
                    </a:lnTo>
                    <a:lnTo>
                      <a:pt x="139" y="173"/>
                    </a:lnTo>
                    <a:lnTo>
                      <a:pt x="134" y="181"/>
                    </a:lnTo>
                    <a:lnTo>
                      <a:pt x="127" y="188"/>
                    </a:lnTo>
                    <a:lnTo>
                      <a:pt x="124" y="191"/>
                    </a:lnTo>
                    <a:lnTo>
                      <a:pt x="121" y="192"/>
                    </a:lnTo>
                    <a:lnTo>
                      <a:pt x="118" y="193"/>
                    </a:lnTo>
                    <a:lnTo>
                      <a:pt x="115" y="194"/>
                    </a:lnTo>
                    <a:lnTo>
                      <a:pt x="33" y="194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41" name="Group 259278"/>
            <p:cNvGrpSpPr>
              <a:grpSpLocks/>
            </p:cNvGrpSpPr>
            <p:nvPr/>
          </p:nvGrpSpPr>
          <p:grpSpPr bwMode="auto">
            <a:xfrm>
              <a:off x="4619625" y="4687888"/>
              <a:ext cx="1619250" cy="1700212"/>
              <a:chOff x="5011738" y="4591051"/>
              <a:chExt cx="1619250" cy="1700213"/>
            </a:xfrm>
          </p:grpSpPr>
          <p:sp>
            <p:nvSpPr>
              <p:cNvPr id="39009" name="Line 161"/>
              <p:cNvSpPr>
                <a:spLocks noChangeShapeType="1"/>
              </p:cNvSpPr>
              <p:nvPr/>
            </p:nvSpPr>
            <p:spPr bwMode="auto">
              <a:xfrm flipH="1">
                <a:off x="5038725" y="4591051"/>
                <a:ext cx="339725" cy="1222375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0" name="Freeform 162"/>
              <p:cNvSpPr>
                <a:spLocks/>
              </p:cNvSpPr>
              <p:nvPr/>
            </p:nvSpPr>
            <p:spPr bwMode="auto">
              <a:xfrm>
                <a:off x="5011738" y="5800726"/>
                <a:ext cx="57150" cy="60325"/>
              </a:xfrm>
              <a:custGeom>
                <a:avLst/>
                <a:gdLst>
                  <a:gd name="T0" fmla="*/ 2147483647 w 183"/>
                  <a:gd name="T1" fmla="*/ 1581842150 h 192"/>
                  <a:gd name="T2" fmla="*/ 1401090337 w 183"/>
                  <a:gd name="T3" fmla="*/ 2147483647 h 192"/>
                  <a:gd name="T4" fmla="*/ 0 w 183"/>
                  <a:gd name="T5" fmla="*/ 0 h 192"/>
                  <a:gd name="T6" fmla="*/ 2147483647 w 183"/>
                  <a:gd name="T7" fmla="*/ 1581842150 h 19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3"/>
                  <a:gd name="T13" fmla="*/ 0 h 192"/>
                  <a:gd name="T14" fmla="*/ 183 w 183"/>
                  <a:gd name="T15" fmla="*/ 192 h 19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3" h="192">
                    <a:moveTo>
                      <a:pt x="183" y="51"/>
                    </a:moveTo>
                    <a:lnTo>
                      <a:pt x="46" y="192"/>
                    </a:lnTo>
                    <a:lnTo>
                      <a:pt x="0" y="0"/>
                    </a:lnTo>
                    <a:lnTo>
                      <a:pt x="183" y="51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1" name="Line 163"/>
              <p:cNvSpPr>
                <a:spLocks noChangeShapeType="1"/>
              </p:cNvSpPr>
              <p:nvPr/>
            </p:nvSpPr>
            <p:spPr bwMode="auto">
              <a:xfrm>
                <a:off x="5378450" y="4591051"/>
                <a:ext cx="1222375" cy="1658938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2" name="Freeform 164"/>
              <p:cNvSpPr>
                <a:spLocks/>
              </p:cNvSpPr>
              <p:nvPr/>
            </p:nvSpPr>
            <p:spPr bwMode="auto">
              <a:xfrm>
                <a:off x="6573838" y="6229351"/>
                <a:ext cx="57150" cy="61913"/>
              </a:xfrm>
              <a:custGeom>
                <a:avLst/>
                <a:gdLst>
                  <a:gd name="T0" fmla="*/ 2147483647 w 178"/>
                  <a:gd name="T1" fmla="*/ 0 h 195"/>
                  <a:gd name="T2" fmla="*/ 2147483647 w 178"/>
                  <a:gd name="T3" fmla="*/ 2147483647 h 195"/>
                  <a:gd name="T4" fmla="*/ 0 w 178"/>
                  <a:gd name="T5" fmla="*/ 2147483647 h 195"/>
                  <a:gd name="T6" fmla="*/ 2147483647 w 178"/>
                  <a:gd name="T7" fmla="*/ 0 h 19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8"/>
                  <a:gd name="T13" fmla="*/ 0 h 195"/>
                  <a:gd name="T14" fmla="*/ 178 w 178"/>
                  <a:gd name="T15" fmla="*/ 195 h 19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8" h="195">
                    <a:moveTo>
                      <a:pt x="152" y="0"/>
                    </a:moveTo>
                    <a:lnTo>
                      <a:pt x="178" y="195"/>
                    </a:lnTo>
                    <a:lnTo>
                      <a:pt x="0" y="112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3" name="Freeform 192"/>
              <p:cNvSpPr>
                <a:spLocks/>
              </p:cNvSpPr>
              <p:nvPr/>
            </p:nvSpPr>
            <p:spPr bwMode="auto">
              <a:xfrm>
                <a:off x="5321300" y="4765676"/>
                <a:ext cx="188913" cy="44450"/>
              </a:xfrm>
              <a:custGeom>
                <a:avLst/>
                <a:gdLst>
                  <a:gd name="T0" fmla="*/ 0 w 595"/>
                  <a:gd name="T1" fmla="*/ 2147483647 h 140"/>
                  <a:gd name="T2" fmla="*/ 704135266 w 595"/>
                  <a:gd name="T3" fmla="*/ 2147483647 h 140"/>
                  <a:gd name="T4" fmla="*/ 1376315025 w 595"/>
                  <a:gd name="T5" fmla="*/ 2147483647 h 140"/>
                  <a:gd name="T6" fmla="*/ 2112406116 w 595"/>
                  <a:gd name="T7" fmla="*/ 2147483647 h 140"/>
                  <a:gd name="T8" fmla="*/ 2147483647 w 595"/>
                  <a:gd name="T9" fmla="*/ 2147483647 h 140"/>
                  <a:gd name="T10" fmla="*/ 2147483647 w 595"/>
                  <a:gd name="T11" fmla="*/ 2147483647 h 140"/>
                  <a:gd name="T12" fmla="*/ 2147483647 w 595"/>
                  <a:gd name="T13" fmla="*/ 2147483647 h 140"/>
                  <a:gd name="T14" fmla="*/ 2147483647 w 595"/>
                  <a:gd name="T15" fmla="*/ 2147483647 h 140"/>
                  <a:gd name="T16" fmla="*/ 2147483647 w 595"/>
                  <a:gd name="T17" fmla="*/ 2147483647 h 140"/>
                  <a:gd name="T18" fmla="*/ 2147483647 w 595"/>
                  <a:gd name="T19" fmla="*/ 2147483647 h 140"/>
                  <a:gd name="T20" fmla="*/ 2147483647 w 595"/>
                  <a:gd name="T21" fmla="*/ 2147483647 h 140"/>
                  <a:gd name="T22" fmla="*/ 2147483647 w 595"/>
                  <a:gd name="T23" fmla="*/ 2147483647 h 140"/>
                  <a:gd name="T24" fmla="*/ 2147483647 w 595"/>
                  <a:gd name="T25" fmla="*/ 2147483647 h 140"/>
                  <a:gd name="T26" fmla="*/ 2147483647 w 595"/>
                  <a:gd name="T27" fmla="*/ 2147483647 h 140"/>
                  <a:gd name="T28" fmla="*/ 2147483647 w 595"/>
                  <a:gd name="T29" fmla="*/ 2147483647 h 140"/>
                  <a:gd name="T30" fmla="*/ 2147483647 w 595"/>
                  <a:gd name="T31" fmla="*/ 2147483647 h 140"/>
                  <a:gd name="T32" fmla="*/ 2147483647 w 595"/>
                  <a:gd name="T33" fmla="*/ 2147483647 h 140"/>
                  <a:gd name="T34" fmla="*/ 2147483647 w 595"/>
                  <a:gd name="T35" fmla="*/ 2147483647 h 140"/>
                  <a:gd name="T36" fmla="*/ 2147483647 w 595"/>
                  <a:gd name="T37" fmla="*/ 2147483647 h 140"/>
                  <a:gd name="T38" fmla="*/ 2147483647 w 595"/>
                  <a:gd name="T39" fmla="*/ 2147483647 h 140"/>
                  <a:gd name="T40" fmla="*/ 2147483647 w 595"/>
                  <a:gd name="T41" fmla="*/ 1952314803 h 140"/>
                  <a:gd name="T42" fmla="*/ 2147483647 w 595"/>
                  <a:gd name="T43" fmla="*/ 1504230863 h 140"/>
                  <a:gd name="T44" fmla="*/ 2147483647 w 595"/>
                  <a:gd name="T45" fmla="*/ 1024191500 h 140"/>
                  <a:gd name="T46" fmla="*/ 2147483647 w 595"/>
                  <a:gd name="T47" fmla="*/ 544152138 h 140"/>
                  <a:gd name="T48" fmla="*/ 2147483647 w 595"/>
                  <a:gd name="T49" fmla="*/ 0 h 14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95"/>
                  <a:gd name="T76" fmla="*/ 0 h 140"/>
                  <a:gd name="T77" fmla="*/ 595 w 595"/>
                  <a:gd name="T78" fmla="*/ 140 h 14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95" h="140">
                    <a:moveTo>
                      <a:pt x="0" y="116"/>
                    </a:moveTo>
                    <a:lnTo>
                      <a:pt x="22" y="122"/>
                    </a:lnTo>
                    <a:lnTo>
                      <a:pt x="43" y="127"/>
                    </a:lnTo>
                    <a:lnTo>
                      <a:pt x="66" y="131"/>
                    </a:lnTo>
                    <a:lnTo>
                      <a:pt x="88" y="134"/>
                    </a:lnTo>
                    <a:lnTo>
                      <a:pt x="111" y="137"/>
                    </a:lnTo>
                    <a:lnTo>
                      <a:pt x="134" y="139"/>
                    </a:lnTo>
                    <a:lnTo>
                      <a:pt x="156" y="140"/>
                    </a:lnTo>
                    <a:lnTo>
                      <a:pt x="179" y="140"/>
                    </a:lnTo>
                    <a:lnTo>
                      <a:pt x="207" y="140"/>
                    </a:lnTo>
                    <a:lnTo>
                      <a:pt x="235" y="138"/>
                    </a:lnTo>
                    <a:lnTo>
                      <a:pt x="263" y="134"/>
                    </a:lnTo>
                    <a:lnTo>
                      <a:pt x="291" y="131"/>
                    </a:lnTo>
                    <a:lnTo>
                      <a:pt x="318" y="126"/>
                    </a:lnTo>
                    <a:lnTo>
                      <a:pt x="345" y="119"/>
                    </a:lnTo>
                    <a:lnTo>
                      <a:pt x="373" y="112"/>
                    </a:lnTo>
                    <a:lnTo>
                      <a:pt x="398" y="105"/>
                    </a:lnTo>
                    <a:lnTo>
                      <a:pt x="425" y="95"/>
                    </a:lnTo>
                    <a:lnTo>
                      <a:pt x="450" y="84"/>
                    </a:lnTo>
                    <a:lnTo>
                      <a:pt x="476" y="73"/>
                    </a:lnTo>
                    <a:lnTo>
                      <a:pt x="501" y="61"/>
                    </a:lnTo>
                    <a:lnTo>
                      <a:pt x="525" y="47"/>
                    </a:lnTo>
                    <a:lnTo>
                      <a:pt x="549" y="32"/>
                    </a:lnTo>
                    <a:lnTo>
                      <a:pt x="573" y="17"/>
                    </a:lnTo>
                    <a:lnTo>
                      <a:pt x="595" y="0"/>
                    </a:lnTo>
                  </a:path>
                </a:pathLst>
              </a:custGeom>
              <a:noFill/>
              <a:ln w="5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4" name="Freeform 222"/>
              <p:cNvSpPr>
                <a:spLocks/>
              </p:cNvSpPr>
              <p:nvPr/>
            </p:nvSpPr>
            <p:spPr bwMode="auto">
              <a:xfrm>
                <a:off x="5360988" y="4703763"/>
                <a:ext cx="28575" cy="69850"/>
              </a:xfrm>
              <a:custGeom>
                <a:avLst/>
                <a:gdLst>
                  <a:gd name="T0" fmla="*/ 1767831200 w 92"/>
                  <a:gd name="T1" fmla="*/ 0 h 220"/>
                  <a:gd name="T2" fmla="*/ 0 w 92"/>
                  <a:gd name="T3" fmla="*/ 960179690 h 220"/>
                  <a:gd name="T4" fmla="*/ 0 w 92"/>
                  <a:gd name="T5" fmla="*/ 1088203628 h 220"/>
                  <a:gd name="T6" fmla="*/ 179821854 w 92"/>
                  <a:gd name="T7" fmla="*/ 1056247888 h 220"/>
                  <a:gd name="T8" fmla="*/ 599278006 w 92"/>
                  <a:gd name="T9" fmla="*/ 896167563 h 220"/>
                  <a:gd name="T10" fmla="*/ 629280514 w 92"/>
                  <a:gd name="T11" fmla="*/ 896167563 h 220"/>
                  <a:gd name="T12" fmla="*/ 689188933 w 92"/>
                  <a:gd name="T13" fmla="*/ 896167563 h 220"/>
                  <a:gd name="T14" fmla="*/ 809005771 w 92"/>
                  <a:gd name="T15" fmla="*/ 896167563 h 220"/>
                  <a:gd name="T16" fmla="*/ 928919206 w 92"/>
                  <a:gd name="T17" fmla="*/ 992135113 h 220"/>
                  <a:gd name="T18" fmla="*/ 988827936 w 92"/>
                  <a:gd name="T19" fmla="*/ 1088203628 h 220"/>
                  <a:gd name="T20" fmla="*/ 988827936 w 92"/>
                  <a:gd name="T21" fmla="*/ 1280239375 h 220"/>
                  <a:gd name="T22" fmla="*/ 988827936 w 92"/>
                  <a:gd name="T23" fmla="*/ 2147483647 h 220"/>
                  <a:gd name="T24" fmla="*/ 988827936 w 92"/>
                  <a:gd name="T25" fmla="*/ 2147483647 h 220"/>
                  <a:gd name="T26" fmla="*/ 958825428 w 92"/>
                  <a:gd name="T27" fmla="*/ 2147483647 h 220"/>
                  <a:gd name="T28" fmla="*/ 898917009 w 92"/>
                  <a:gd name="T29" fmla="*/ 2147483647 h 220"/>
                  <a:gd name="T30" fmla="*/ 809005771 w 92"/>
                  <a:gd name="T31" fmla="*/ 2147483647 h 220"/>
                  <a:gd name="T32" fmla="*/ 689188933 w 92"/>
                  <a:gd name="T33" fmla="*/ 2147483647 h 220"/>
                  <a:gd name="T34" fmla="*/ 509367079 w 92"/>
                  <a:gd name="T35" fmla="*/ 2147483647 h 220"/>
                  <a:gd name="T36" fmla="*/ 329641511 w 92"/>
                  <a:gd name="T37" fmla="*/ 2147483647 h 220"/>
                  <a:gd name="T38" fmla="*/ 59908419 w 92"/>
                  <a:gd name="T39" fmla="*/ 2147483647 h 220"/>
                  <a:gd name="T40" fmla="*/ 59908419 w 92"/>
                  <a:gd name="T41" fmla="*/ 2147483647 h 220"/>
                  <a:gd name="T42" fmla="*/ 2147483647 w 92"/>
                  <a:gd name="T43" fmla="*/ 2147483647 h 220"/>
                  <a:gd name="T44" fmla="*/ 2147483647 w 92"/>
                  <a:gd name="T45" fmla="*/ 2147483647 h 220"/>
                  <a:gd name="T46" fmla="*/ 2147483647 w 92"/>
                  <a:gd name="T47" fmla="*/ 2147483647 h 220"/>
                  <a:gd name="T48" fmla="*/ 2147483647 w 92"/>
                  <a:gd name="T49" fmla="*/ 2147483647 h 220"/>
                  <a:gd name="T50" fmla="*/ 2147483647 w 92"/>
                  <a:gd name="T51" fmla="*/ 2147483647 h 220"/>
                  <a:gd name="T52" fmla="*/ 2067470203 w 92"/>
                  <a:gd name="T53" fmla="*/ 2147483647 h 220"/>
                  <a:gd name="T54" fmla="*/ 1947653364 w 92"/>
                  <a:gd name="T55" fmla="*/ 2147483647 h 220"/>
                  <a:gd name="T56" fmla="*/ 1887744634 w 92"/>
                  <a:gd name="T57" fmla="*/ 2147483647 h 220"/>
                  <a:gd name="T58" fmla="*/ 1857742127 w 92"/>
                  <a:gd name="T59" fmla="*/ 2147483647 h 220"/>
                  <a:gd name="T60" fmla="*/ 1857742127 w 92"/>
                  <a:gd name="T61" fmla="*/ 2147483647 h 220"/>
                  <a:gd name="T62" fmla="*/ 1857742127 w 92"/>
                  <a:gd name="T63" fmla="*/ 32056388 h 220"/>
                  <a:gd name="T64" fmla="*/ 1767831200 w 92"/>
                  <a:gd name="T65" fmla="*/ 0 h 22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2"/>
                  <a:gd name="T100" fmla="*/ 0 h 220"/>
                  <a:gd name="T101" fmla="*/ 92 w 92"/>
                  <a:gd name="T102" fmla="*/ 220 h 22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2" h="220">
                    <a:moveTo>
                      <a:pt x="59" y="0"/>
                    </a:moveTo>
                    <a:lnTo>
                      <a:pt x="0" y="30"/>
                    </a:lnTo>
                    <a:lnTo>
                      <a:pt x="0" y="34"/>
                    </a:lnTo>
                    <a:lnTo>
                      <a:pt x="6" y="33"/>
                    </a:lnTo>
                    <a:lnTo>
                      <a:pt x="20" y="28"/>
                    </a:lnTo>
                    <a:lnTo>
                      <a:pt x="21" y="28"/>
                    </a:lnTo>
                    <a:lnTo>
                      <a:pt x="23" y="28"/>
                    </a:lnTo>
                    <a:lnTo>
                      <a:pt x="27" y="28"/>
                    </a:lnTo>
                    <a:lnTo>
                      <a:pt x="31" y="31"/>
                    </a:lnTo>
                    <a:lnTo>
                      <a:pt x="33" y="34"/>
                    </a:lnTo>
                    <a:lnTo>
                      <a:pt x="33" y="40"/>
                    </a:lnTo>
                    <a:lnTo>
                      <a:pt x="33" y="192"/>
                    </a:lnTo>
                    <a:lnTo>
                      <a:pt x="33" y="198"/>
                    </a:lnTo>
                    <a:lnTo>
                      <a:pt x="32" y="203"/>
                    </a:lnTo>
                    <a:lnTo>
                      <a:pt x="30" y="207"/>
                    </a:lnTo>
                    <a:lnTo>
                      <a:pt x="27" y="209"/>
                    </a:lnTo>
                    <a:lnTo>
                      <a:pt x="23" y="211"/>
                    </a:lnTo>
                    <a:lnTo>
                      <a:pt x="17" y="213"/>
                    </a:lnTo>
                    <a:lnTo>
                      <a:pt x="11" y="214"/>
                    </a:lnTo>
                    <a:lnTo>
                      <a:pt x="2" y="214"/>
                    </a:lnTo>
                    <a:lnTo>
                      <a:pt x="2" y="220"/>
                    </a:lnTo>
                    <a:lnTo>
                      <a:pt x="92" y="220"/>
                    </a:lnTo>
                    <a:lnTo>
                      <a:pt x="92" y="214"/>
                    </a:lnTo>
                    <a:lnTo>
                      <a:pt x="84" y="214"/>
                    </a:lnTo>
                    <a:lnTo>
                      <a:pt x="78" y="213"/>
                    </a:lnTo>
                    <a:lnTo>
                      <a:pt x="73" y="212"/>
                    </a:lnTo>
                    <a:lnTo>
                      <a:pt x="69" y="211"/>
                    </a:lnTo>
                    <a:lnTo>
                      <a:pt x="65" y="209"/>
                    </a:lnTo>
                    <a:lnTo>
                      <a:pt x="63" y="206"/>
                    </a:lnTo>
                    <a:lnTo>
                      <a:pt x="62" y="203"/>
                    </a:lnTo>
                    <a:lnTo>
                      <a:pt x="62" y="198"/>
                    </a:lnTo>
                    <a:lnTo>
                      <a:pt x="62" y="1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5" name="Freeform 223"/>
              <p:cNvSpPr>
                <a:spLocks/>
              </p:cNvSpPr>
              <p:nvPr/>
            </p:nvSpPr>
            <p:spPr bwMode="auto">
              <a:xfrm>
                <a:off x="5403850" y="4703763"/>
                <a:ext cx="39688" cy="71438"/>
              </a:xfrm>
              <a:custGeom>
                <a:avLst/>
                <a:gdLst>
                  <a:gd name="T0" fmla="*/ 2147483647 w 125"/>
                  <a:gd name="T1" fmla="*/ 2147483647 h 224"/>
                  <a:gd name="T2" fmla="*/ 2147483647 w 125"/>
                  <a:gd name="T3" fmla="*/ 2147483647 h 224"/>
                  <a:gd name="T4" fmla="*/ 2147483647 w 125"/>
                  <a:gd name="T5" fmla="*/ 2043551920 h 224"/>
                  <a:gd name="T6" fmla="*/ 2147483647 w 125"/>
                  <a:gd name="T7" fmla="*/ 1654308901 h 224"/>
                  <a:gd name="T8" fmla="*/ 2147483647 w 125"/>
                  <a:gd name="T9" fmla="*/ 1135284085 h 224"/>
                  <a:gd name="T10" fmla="*/ 2147483647 w 125"/>
                  <a:gd name="T11" fmla="*/ 616259269 h 224"/>
                  <a:gd name="T12" fmla="*/ 2147483647 w 125"/>
                  <a:gd name="T13" fmla="*/ 259461540 h 224"/>
                  <a:gd name="T14" fmla="*/ 2147483647 w 125"/>
                  <a:gd name="T15" fmla="*/ 32445290 h 224"/>
                  <a:gd name="T16" fmla="*/ 1728366679 w 125"/>
                  <a:gd name="T17" fmla="*/ 32445290 h 224"/>
                  <a:gd name="T18" fmla="*/ 1088230990 w 125"/>
                  <a:gd name="T19" fmla="*/ 259461540 h 224"/>
                  <a:gd name="T20" fmla="*/ 576122121 w 125"/>
                  <a:gd name="T21" fmla="*/ 713595458 h 224"/>
                  <a:gd name="T22" fmla="*/ 160084247 w 125"/>
                  <a:gd name="T23" fmla="*/ 1329956462 h 224"/>
                  <a:gd name="T24" fmla="*/ 192040707 w 125"/>
                  <a:gd name="T25" fmla="*/ 1784090380 h 224"/>
                  <a:gd name="T26" fmla="*/ 512108552 w 125"/>
                  <a:gd name="T27" fmla="*/ 1265065882 h 224"/>
                  <a:gd name="T28" fmla="*/ 864233823 w 125"/>
                  <a:gd name="T29" fmla="*/ 908267835 h 224"/>
                  <a:gd name="T30" fmla="*/ 1248315237 w 125"/>
                  <a:gd name="T31" fmla="*/ 713595458 h 224"/>
                  <a:gd name="T32" fmla="*/ 1728366679 w 125"/>
                  <a:gd name="T33" fmla="*/ 681150168 h 224"/>
                  <a:gd name="T34" fmla="*/ 2147483647 w 125"/>
                  <a:gd name="T35" fmla="*/ 746041066 h 224"/>
                  <a:gd name="T36" fmla="*/ 2147483647 w 125"/>
                  <a:gd name="T37" fmla="*/ 973158733 h 224"/>
                  <a:gd name="T38" fmla="*/ 2147483647 w 125"/>
                  <a:gd name="T39" fmla="*/ 1329956462 h 224"/>
                  <a:gd name="T40" fmla="*/ 2147483647 w 125"/>
                  <a:gd name="T41" fmla="*/ 1784090380 h 224"/>
                  <a:gd name="T42" fmla="*/ 2147483647 w 125"/>
                  <a:gd name="T43" fmla="*/ 2147483647 h 224"/>
                  <a:gd name="T44" fmla="*/ 2147483647 w 125"/>
                  <a:gd name="T45" fmla="*/ 2147483647 h 224"/>
                  <a:gd name="T46" fmla="*/ 1856393817 w 125"/>
                  <a:gd name="T47" fmla="*/ 2147483647 h 224"/>
                  <a:gd name="T48" fmla="*/ 1120288099 w 125"/>
                  <a:gd name="T49" fmla="*/ 2147483647 h 224"/>
                  <a:gd name="T50" fmla="*/ 1216258128 w 125"/>
                  <a:gd name="T51" fmla="*/ 2147483647 h 224"/>
                  <a:gd name="T52" fmla="*/ 1728366679 w 125"/>
                  <a:gd name="T53" fmla="*/ 2147483647 h 224"/>
                  <a:gd name="T54" fmla="*/ 2147483647 w 125"/>
                  <a:gd name="T55" fmla="*/ 2147483647 h 224"/>
                  <a:gd name="T56" fmla="*/ 2147483647 w 125"/>
                  <a:gd name="T57" fmla="*/ 2147483647 h 224"/>
                  <a:gd name="T58" fmla="*/ 2147483647 w 125"/>
                  <a:gd name="T59" fmla="*/ 2147483647 h 224"/>
                  <a:gd name="T60" fmla="*/ 2147483647 w 125"/>
                  <a:gd name="T61" fmla="*/ 2147483647 h 224"/>
                  <a:gd name="T62" fmla="*/ 2147483647 w 125"/>
                  <a:gd name="T63" fmla="*/ 2147483647 h 224"/>
                  <a:gd name="T64" fmla="*/ 2147483647 w 125"/>
                  <a:gd name="T65" fmla="*/ 2147483647 h 224"/>
                  <a:gd name="T66" fmla="*/ 2147483647 w 125"/>
                  <a:gd name="T67" fmla="*/ 2147483647 h 224"/>
                  <a:gd name="T68" fmla="*/ 2147483647 w 125"/>
                  <a:gd name="T69" fmla="*/ 2147483647 h 224"/>
                  <a:gd name="T70" fmla="*/ 2147483647 w 125"/>
                  <a:gd name="T71" fmla="*/ 2147483647 h 224"/>
                  <a:gd name="T72" fmla="*/ 1760423788 w 125"/>
                  <a:gd name="T73" fmla="*/ 2147483647 h 224"/>
                  <a:gd name="T74" fmla="*/ 1504369512 w 125"/>
                  <a:gd name="T75" fmla="*/ 2147483647 h 224"/>
                  <a:gd name="T76" fmla="*/ 736206685 w 125"/>
                  <a:gd name="T77" fmla="*/ 2147483647 h 224"/>
                  <a:gd name="T78" fmla="*/ 416138840 w 125"/>
                  <a:gd name="T79" fmla="*/ 2147483647 h 224"/>
                  <a:gd name="T80" fmla="*/ 128027138 w 125"/>
                  <a:gd name="T81" fmla="*/ 2147483647 h 224"/>
                  <a:gd name="T82" fmla="*/ 0 w 125"/>
                  <a:gd name="T83" fmla="*/ 2147483647 h 224"/>
                  <a:gd name="T84" fmla="*/ 64013569 w 125"/>
                  <a:gd name="T85" fmla="*/ 2147483647 h 224"/>
                  <a:gd name="T86" fmla="*/ 320067845 w 125"/>
                  <a:gd name="T87" fmla="*/ 2147483647 h 224"/>
                  <a:gd name="T88" fmla="*/ 704149259 w 125"/>
                  <a:gd name="T89" fmla="*/ 2147483647 h 224"/>
                  <a:gd name="T90" fmla="*/ 1216258128 w 125"/>
                  <a:gd name="T91" fmla="*/ 2147483647 h 224"/>
                  <a:gd name="T92" fmla="*/ 1952464495 w 125"/>
                  <a:gd name="T93" fmla="*/ 2147483647 h 224"/>
                  <a:gd name="T94" fmla="*/ 2147483647 w 125"/>
                  <a:gd name="T95" fmla="*/ 2147483647 h 224"/>
                  <a:gd name="T96" fmla="*/ 2147483647 w 125"/>
                  <a:gd name="T97" fmla="*/ 2147483647 h 224"/>
                  <a:gd name="T98" fmla="*/ 2147483647 w 125"/>
                  <a:gd name="T99" fmla="*/ 2147483647 h 224"/>
                  <a:gd name="T100" fmla="*/ 2147483647 w 125"/>
                  <a:gd name="T101" fmla="*/ 2147483647 h 224"/>
                  <a:gd name="T102" fmla="*/ 2147483647 w 125"/>
                  <a:gd name="T103" fmla="*/ 2147483647 h 224"/>
                  <a:gd name="T104" fmla="*/ 2147483647 w 125"/>
                  <a:gd name="T105" fmla="*/ 2147483647 h 224"/>
                  <a:gd name="T106" fmla="*/ 2147483647 w 125"/>
                  <a:gd name="T107" fmla="*/ 2147483647 h 224"/>
                  <a:gd name="T108" fmla="*/ 2147483647 w 125"/>
                  <a:gd name="T109" fmla="*/ 2147483647 h 224"/>
                  <a:gd name="T110" fmla="*/ 2147483647 w 125"/>
                  <a:gd name="T111" fmla="*/ 2147483647 h 22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25"/>
                  <a:gd name="T169" fmla="*/ 0 h 224"/>
                  <a:gd name="T170" fmla="*/ 125 w 125"/>
                  <a:gd name="T171" fmla="*/ 224 h 22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25" h="224">
                    <a:moveTo>
                      <a:pt x="85" y="90"/>
                    </a:moveTo>
                    <a:lnTo>
                      <a:pt x="92" y="84"/>
                    </a:lnTo>
                    <a:lnTo>
                      <a:pt x="99" y="79"/>
                    </a:lnTo>
                    <a:lnTo>
                      <a:pt x="103" y="74"/>
                    </a:lnTo>
                    <a:lnTo>
                      <a:pt x="107" y="68"/>
                    </a:lnTo>
                    <a:lnTo>
                      <a:pt x="111" y="63"/>
                    </a:lnTo>
                    <a:lnTo>
                      <a:pt x="113" y="57"/>
                    </a:lnTo>
                    <a:lnTo>
                      <a:pt x="115" y="51"/>
                    </a:lnTo>
                    <a:lnTo>
                      <a:pt x="115" y="45"/>
                    </a:lnTo>
                    <a:lnTo>
                      <a:pt x="114" y="35"/>
                    </a:lnTo>
                    <a:lnTo>
                      <a:pt x="112" y="27"/>
                    </a:lnTo>
                    <a:lnTo>
                      <a:pt x="107" y="19"/>
                    </a:lnTo>
                    <a:lnTo>
                      <a:pt x="101" y="13"/>
                    </a:lnTo>
                    <a:lnTo>
                      <a:pt x="94" y="8"/>
                    </a:lnTo>
                    <a:lnTo>
                      <a:pt x="85" y="4"/>
                    </a:lnTo>
                    <a:lnTo>
                      <a:pt x="75" y="1"/>
                    </a:lnTo>
                    <a:lnTo>
                      <a:pt x="65" y="0"/>
                    </a:lnTo>
                    <a:lnTo>
                      <a:pt x="54" y="1"/>
                    </a:lnTo>
                    <a:lnTo>
                      <a:pt x="43" y="4"/>
                    </a:lnTo>
                    <a:lnTo>
                      <a:pt x="34" y="8"/>
                    </a:lnTo>
                    <a:lnTo>
                      <a:pt x="25" y="14"/>
                    </a:lnTo>
                    <a:lnTo>
                      <a:pt x="18" y="22"/>
                    </a:lnTo>
                    <a:lnTo>
                      <a:pt x="10" y="30"/>
                    </a:lnTo>
                    <a:lnTo>
                      <a:pt x="5" y="41"/>
                    </a:lnTo>
                    <a:lnTo>
                      <a:pt x="1" y="54"/>
                    </a:lnTo>
                    <a:lnTo>
                      <a:pt x="6" y="55"/>
                    </a:lnTo>
                    <a:lnTo>
                      <a:pt x="10" y="46"/>
                    </a:lnTo>
                    <a:lnTo>
                      <a:pt x="16" y="39"/>
                    </a:lnTo>
                    <a:lnTo>
                      <a:pt x="21" y="33"/>
                    </a:lnTo>
                    <a:lnTo>
                      <a:pt x="27" y="28"/>
                    </a:lnTo>
                    <a:lnTo>
                      <a:pt x="33" y="25"/>
                    </a:lnTo>
                    <a:lnTo>
                      <a:pt x="39" y="22"/>
                    </a:lnTo>
                    <a:lnTo>
                      <a:pt x="47" y="21"/>
                    </a:lnTo>
                    <a:lnTo>
                      <a:pt x="54" y="21"/>
                    </a:lnTo>
                    <a:lnTo>
                      <a:pt x="62" y="21"/>
                    </a:lnTo>
                    <a:lnTo>
                      <a:pt x="68" y="23"/>
                    </a:lnTo>
                    <a:lnTo>
                      <a:pt x="74" y="26"/>
                    </a:lnTo>
                    <a:lnTo>
                      <a:pt x="80" y="30"/>
                    </a:lnTo>
                    <a:lnTo>
                      <a:pt x="83" y="34"/>
                    </a:lnTo>
                    <a:lnTo>
                      <a:pt x="86" y="41"/>
                    </a:lnTo>
                    <a:lnTo>
                      <a:pt x="88" y="47"/>
                    </a:lnTo>
                    <a:lnTo>
                      <a:pt x="89" y="55"/>
                    </a:lnTo>
                    <a:lnTo>
                      <a:pt x="88" y="64"/>
                    </a:lnTo>
                    <a:lnTo>
                      <a:pt x="85" y="72"/>
                    </a:lnTo>
                    <a:lnTo>
                      <a:pt x="81" y="80"/>
                    </a:lnTo>
                    <a:lnTo>
                      <a:pt x="74" y="88"/>
                    </a:lnTo>
                    <a:lnTo>
                      <a:pt x="67" y="94"/>
                    </a:lnTo>
                    <a:lnTo>
                      <a:pt x="58" y="99"/>
                    </a:lnTo>
                    <a:lnTo>
                      <a:pt x="48" y="105"/>
                    </a:lnTo>
                    <a:lnTo>
                      <a:pt x="35" y="109"/>
                    </a:lnTo>
                    <a:lnTo>
                      <a:pt x="36" y="113"/>
                    </a:lnTo>
                    <a:lnTo>
                      <a:pt x="38" y="113"/>
                    </a:lnTo>
                    <a:lnTo>
                      <a:pt x="41" y="113"/>
                    </a:lnTo>
                    <a:lnTo>
                      <a:pt x="54" y="113"/>
                    </a:lnTo>
                    <a:lnTo>
                      <a:pt x="65" y="114"/>
                    </a:lnTo>
                    <a:lnTo>
                      <a:pt x="73" y="117"/>
                    </a:lnTo>
                    <a:lnTo>
                      <a:pt x="82" y="123"/>
                    </a:lnTo>
                    <a:lnTo>
                      <a:pt x="86" y="126"/>
                    </a:lnTo>
                    <a:lnTo>
                      <a:pt x="90" y="130"/>
                    </a:lnTo>
                    <a:lnTo>
                      <a:pt x="94" y="135"/>
                    </a:lnTo>
                    <a:lnTo>
                      <a:pt x="97" y="140"/>
                    </a:lnTo>
                    <a:lnTo>
                      <a:pt x="99" y="145"/>
                    </a:lnTo>
                    <a:lnTo>
                      <a:pt x="101" y="152"/>
                    </a:lnTo>
                    <a:lnTo>
                      <a:pt x="102" y="158"/>
                    </a:lnTo>
                    <a:lnTo>
                      <a:pt x="102" y="164"/>
                    </a:lnTo>
                    <a:lnTo>
                      <a:pt x="101" y="174"/>
                    </a:lnTo>
                    <a:lnTo>
                      <a:pt x="99" y="182"/>
                    </a:lnTo>
                    <a:lnTo>
                      <a:pt x="96" y="191"/>
                    </a:lnTo>
                    <a:lnTo>
                      <a:pt x="90" y="198"/>
                    </a:lnTo>
                    <a:lnTo>
                      <a:pt x="84" y="204"/>
                    </a:lnTo>
                    <a:lnTo>
                      <a:pt x="76" y="209"/>
                    </a:lnTo>
                    <a:lnTo>
                      <a:pt x="69" y="211"/>
                    </a:lnTo>
                    <a:lnTo>
                      <a:pt x="61" y="212"/>
                    </a:lnTo>
                    <a:lnTo>
                      <a:pt x="55" y="212"/>
                    </a:lnTo>
                    <a:lnTo>
                      <a:pt x="51" y="211"/>
                    </a:lnTo>
                    <a:lnTo>
                      <a:pt x="47" y="210"/>
                    </a:lnTo>
                    <a:lnTo>
                      <a:pt x="42" y="208"/>
                    </a:lnTo>
                    <a:lnTo>
                      <a:pt x="23" y="196"/>
                    </a:lnTo>
                    <a:lnTo>
                      <a:pt x="18" y="195"/>
                    </a:lnTo>
                    <a:lnTo>
                      <a:pt x="13" y="194"/>
                    </a:lnTo>
                    <a:lnTo>
                      <a:pt x="8" y="195"/>
                    </a:lnTo>
                    <a:lnTo>
                      <a:pt x="4" y="197"/>
                    </a:lnTo>
                    <a:lnTo>
                      <a:pt x="1" y="201"/>
                    </a:lnTo>
                    <a:lnTo>
                      <a:pt x="0" y="205"/>
                    </a:lnTo>
                    <a:lnTo>
                      <a:pt x="1" y="209"/>
                    </a:lnTo>
                    <a:lnTo>
                      <a:pt x="2" y="213"/>
                    </a:lnTo>
                    <a:lnTo>
                      <a:pt x="6" y="217"/>
                    </a:lnTo>
                    <a:lnTo>
                      <a:pt x="10" y="219"/>
                    </a:lnTo>
                    <a:lnTo>
                      <a:pt x="16" y="221"/>
                    </a:lnTo>
                    <a:lnTo>
                      <a:pt x="22" y="223"/>
                    </a:lnTo>
                    <a:lnTo>
                      <a:pt x="30" y="224"/>
                    </a:lnTo>
                    <a:lnTo>
                      <a:pt x="38" y="224"/>
                    </a:lnTo>
                    <a:lnTo>
                      <a:pt x="49" y="223"/>
                    </a:lnTo>
                    <a:lnTo>
                      <a:pt x="61" y="222"/>
                    </a:lnTo>
                    <a:lnTo>
                      <a:pt x="71" y="219"/>
                    </a:lnTo>
                    <a:lnTo>
                      <a:pt x="81" y="215"/>
                    </a:lnTo>
                    <a:lnTo>
                      <a:pt x="91" y="210"/>
                    </a:lnTo>
                    <a:lnTo>
                      <a:pt x="100" y="204"/>
                    </a:lnTo>
                    <a:lnTo>
                      <a:pt x="107" y="197"/>
                    </a:lnTo>
                    <a:lnTo>
                      <a:pt x="114" y="189"/>
                    </a:lnTo>
                    <a:lnTo>
                      <a:pt x="119" y="179"/>
                    </a:lnTo>
                    <a:lnTo>
                      <a:pt x="123" y="170"/>
                    </a:lnTo>
                    <a:lnTo>
                      <a:pt x="125" y="159"/>
                    </a:lnTo>
                    <a:lnTo>
                      <a:pt x="125" y="147"/>
                    </a:lnTo>
                    <a:lnTo>
                      <a:pt x="125" y="138"/>
                    </a:lnTo>
                    <a:lnTo>
                      <a:pt x="123" y="128"/>
                    </a:lnTo>
                    <a:lnTo>
                      <a:pt x="120" y="121"/>
                    </a:lnTo>
                    <a:lnTo>
                      <a:pt x="116" y="113"/>
                    </a:lnTo>
                    <a:lnTo>
                      <a:pt x="111" y="107"/>
                    </a:lnTo>
                    <a:lnTo>
                      <a:pt x="103" y="100"/>
                    </a:lnTo>
                    <a:lnTo>
                      <a:pt x="95" y="95"/>
                    </a:lnTo>
                    <a:lnTo>
                      <a:pt x="85" y="9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42" name="Group 259279"/>
            <p:cNvGrpSpPr>
              <a:grpSpLocks/>
            </p:cNvGrpSpPr>
            <p:nvPr/>
          </p:nvGrpSpPr>
          <p:grpSpPr bwMode="auto">
            <a:xfrm>
              <a:off x="6802438" y="4689475"/>
              <a:ext cx="1065212" cy="1698625"/>
              <a:chOff x="7194550" y="4592638"/>
              <a:chExt cx="1065213" cy="1698626"/>
            </a:xfrm>
          </p:grpSpPr>
          <p:sp>
            <p:nvSpPr>
              <p:cNvPr id="39002" name="Line 165"/>
              <p:cNvSpPr>
                <a:spLocks noChangeShapeType="1"/>
              </p:cNvSpPr>
              <p:nvPr/>
            </p:nvSpPr>
            <p:spPr bwMode="auto">
              <a:xfrm flipH="1">
                <a:off x="7221538" y="4592638"/>
                <a:ext cx="555625" cy="1651000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3" name="Freeform 166"/>
              <p:cNvSpPr>
                <a:spLocks/>
              </p:cNvSpPr>
              <p:nvPr/>
            </p:nvSpPr>
            <p:spPr bwMode="auto">
              <a:xfrm>
                <a:off x="7194550" y="6229351"/>
                <a:ext cx="57150" cy="61913"/>
              </a:xfrm>
              <a:custGeom>
                <a:avLst/>
                <a:gdLst>
                  <a:gd name="T0" fmla="*/ 2147483647 w 180"/>
                  <a:gd name="T1" fmla="*/ 1982710210 h 194"/>
                  <a:gd name="T2" fmla="*/ 1120260015 w 180"/>
                  <a:gd name="T3" fmla="*/ 2147483647 h 194"/>
                  <a:gd name="T4" fmla="*/ 0 w 180"/>
                  <a:gd name="T5" fmla="*/ 0 h 194"/>
                  <a:gd name="T6" fmla="*/ 2147483647 w 180"/>
                  <a:gd name="T7" fmla="*/ 1982710210 h 1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0"/>
                  <a:gd name="T13" fmla="*/ 0 h 194"/>
                  <a:gd name="T14" fmla="*/ 180 w 180"/>
                  <a:gd name="T15" fmla="*/ 194 h 1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0" h="194">
                    <a:moveTo>
                      <a:pt x="180" y="61"/>
                    </a:moveTo>
                    <a:lnTo>
                      <a:pt x="35" y="194"/>
                    </a:lnTo>
                    <a:lnTo>
                      <a:pt x="0" y="0"/>
                    </a:lnTo>
                    <a:lnTo>
                      <a:pt x="180" y="61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4" name="Line 167"/>
              <p:cNvSpPr>
                <a:spLocks noChangeShapeType="1"/>
              </p:cNvSpPr>
              <p:nvPr/>
            </p:nvSpPr>
            <p:spPr bwMode="auto">
              <a:xfrm>
                <a:off x="7777163" y="4592638"/>
                <a:ext cx="457200" cy="1225550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5" name="Freeform 168"/>
              <p:cNvSpPr>
                <a:spLocks/>
              </p:cNvSpPr>
              <p:nvPr/>
            </p:nvSpPr>
            <p:spPr bwMode="auto">
              <a:xfrm>
                <a:off x="8204200" y="5802313"/>
                <a:ext cx="55563" cy="61913"/>
              </a:xfrm>
              <a:custGeom>
                <a:avLst/>
                <a:gdLst>
                  <a:gd name="T0" fmla="*/ 2147483647 w 178"/>
                  <a:gd name="T1" fmla="*/ 0 h 195"/>
                  <a:gd name="T2" fmla="*/ 2147483647 w 178"/>
                  <a:gd name="T3" fmla="*/ 2147483647 h 195"/>
                  <a:gd name="T4" fmla="*/ 0 w 178"/>
                  <a:gd name="T5" fmla="*/ 2147483647 h 195"/>
                  <a:gd name="T6" fmla="*/ 2147483647 w 178"/>
                  <a:gd name="T7" fmla="*/ 0 h 19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8"/>
                  <a:gd name="T13" fmla="*/ 0 h 195"/>
                  <a:gd name="T14" fmla="*/ 178 w 178"/>
                  <a:gd name="T15" fmla="*/ 195 h 19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8" h="195">
                    <a:moveTo>
                      <a:pt x="178" y="0"/>
                    </a:moveTo>
                    <a:lnTo>
                      <a:pt x="150" y="195"/>
                    </a:lnTo>
                    <a:lnTo>
                      <a:pt x="0" y="68"/>
                    </a:lnTo>
                    <a:lnTo>
                      <a:pt x="178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6" name="Freeform 190"/>
              <p:cNvSpPr>
                <a:spLocks/>
              </p:cNvSpPr>
              <p:nvPr/>
            </p:nvSpPr>
            <p:spPr bwMode="auto">
              <a:xfrm>
                <a:off x="7693025" y="4846638"/>
                <a:ext cx="176213" cy="17463"/>
              </a:xfrm>
              <a:custGeom>
                <a:avLst/>
                <a:gdLst>
                  <a:gd name="T0" fmla="*/ 2147483647 w 554"/>
                  <a:gd name="T1" fmla="*/ 0 h 51"/>
                  <a:gd name="T2" fmla="*/ 2147483647 w 554"/>
                  <a:gd name="T3" fmla="*/ 481763081 h 51"/>
                  <a:gd name="T4" fmla="*/ 2147483647 w 554"/>
                  <a:gd name="T5" fmla="*/ 883212797 h 51"/>
                  <a:gd name="T6" fmla="*/ 2147483647 w 554"/>
                  <a:gd name="T7" fmla="*/ 1244564384 h 51"/>
                  <a:gd name="T8" fmla="*/ 2147483647 w 554"/>
                  <a:gd name="T9" fmla="*/ 1525602606 h 51"/>
                  <a:gd name="T10" fmla="*/ 2147483647 w 554"/>
                  <a:gd name="T11" fmla="*/ 1726327464 h 51"/>
                  <a:gd name="T12" fmla="*/ 2147483647 w 554"/>
                  <a:gd name="T13" fmla="*/ 1927052322 h 51"/>
                  <a:gd name="T14" fmla="*/ 2147483647 w 554"/>
                  <a:gd name="T15" fmla="*/ 2007365687 h 51"/>
                  <a:gd name="T16" fmla="*/ 2147483647 w 554"/>
                  <a:gd name="T17" fmla="*/ 2047463816 h 51"/>
                  <a:gd name="T18" fmla="*/ 2147483647 w 554"/>
                  <a:gd name="T19" fmla="*/ 2007365687 h 51"/>
                  <a:gd name="T20" fmla="*/ 2147483647 w 554"/>
                  <a:gd name="T21" fmla="*/ 1927052322 h 51"/>
                  <a:gd name="T22" fmla="*/ 2147483647 w 554"/>
                  <a:gd name="T23" fmla="*/ 1806640828 h 51"/>
                  <a:gd name="T24" fmla="*/ 2147483647 w 554"/>
                  <a:gd name="T25" fmla="*/ 1605798865 h 51"/>
                  <a:gd name="T26" fmla="*/ 2147483647 w 554"/>
                  <a:gd name="T27" fmla="*/ 1364975878 h 51"/>
                  <a:gd name="T28" fmla="*/ 2091711925 w 554"/>
                  <a:gd name="T29" fmla="*/ 1124152890 h 51"/>
                  <a:gd name="T30" fmla="*/ 1029719114 w 554"/>
                  <a:gd name="T31" fmla="*/ 762801303 h 51"/>
                  <a:gd name="T32" fmla="*/ 0 w 554"/>
                  <a:gd name="T33" fmla="*/ 361351587 h 5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54"/>
                  <a:gd name="T52" fmla="*/ 0 h 51"/>
                  <a:gd name="T53" fmla="*/ 554 w 554"/>
                  <a:gd name="T54" fmla="*/ 51 h 5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54" h="51">
                    <a:moveTo>
                      <a:pt x="554" y="0"/>
                    </a:moveTo>
                    <a:lnTo>
                      <a:pt x="519" y="12"/>
                    </a:lnTo>
                    <a:lnTo>
                      <a:pt x="484" y="22"/>
                    </a:lnTo>
                    <a:lnTo>
                      <a:pt x="448" y="31"/>
                    </a:lnTo>
                    <a:lnTo>
                      <a:pt x="411" y="38"/>
                    </a:lnTo>
                    <a:lnTo>
                      <a:pt x="375" y="43"/>
                    </a:lnTo>
                    <a:lnTo>
                      <a:pt x="338" y="48"/>
                    </a:lnTo>
                    <a:lnTo>
                      <a:pt x="301" y="50"/>
                    </a:lnTo>
                    <a:lnTo>
                      <a:pt x="263" y="51"/>
                    </a:lnTo>
                    <a:lnTo>
                      <a:pt x="230" y="50"/>
                    </a:lnTo>
                    <a:lnTo>
                      <a:pt x="197" y="48"/>
                    </a:lnTo>
                    <a:lnTo>
                      <a:pt x="163" y="45"/>
                    </a:lnTo>
                    <a:lnTo>
                      <a:pt x="130" y="40"/>
                    </a:lnTo>
                    <a:lnTo>
                      <a:pt x="97" y="34"/>
                    </a:lnTo>
                    <a:lnTo>
                      <a:pt x="65" y="28"/>
                    </a:lnTo>
                    <a:lnTo>
                      <a:pt x="32" y="19"/>
                    </a:lnTo>
                    <a:lnTo>
                      <a:pt x="0" y="9"/>
                    </a:lnTo>
                  </a:path>
                </a:pathLst>
              </a:custGeom>
              <a:noFill/>
              <a:ln w="5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7" name="Freeform 224"/>
              <p:cNvSpPr>
                <a:spLocks/>
              </p:cNvSpPr>
              <p:nvPr/>
            </p:nvSpPr>
            <p:spPr bwMode="auto">
              <a:xfrm>
                <a:off x="7739063" y="4751388"/>
                <a:ext cx="30163" cy="68263"/>
              </a:xfrm>
              <a:custGeom>
                <a:avLst/>
                <a:gdLst>
                  <a:gd name="T0" fmla="*/ 2079312306 w 92"/>
                  <a:gd name="T1" fmla="*/ 0 h 219"/>
                  <a:gd name="T2" fmla="*/ 0 w 92"/>
                  <a:gd name="T3" fmla="*/ 878219080 h 219"/>
                  <a:gd name="T4" fmla="*/ 0 w 92"/>
                  <a:gd name="T5" fmla="*/ 1029689690 h 219"/>
                  <a:gd name="T6" fmla="*/ 140921208 w 92"/>
                  <a:gd name="T7" fmla="*/ 969159735 h 219"/>
                  <a:gd name="T8" fmla="*/ 669563520 w 92"/>
                  <a:gd name="T9" fmla="*/ 817689125 h 219"/>
                  <a:gd name="T10" fmla="*/ 704820460 w 92"/>
                  <a:gd name="T11" fmla="*/ 817689125 h 219"/>
                  <a:gd name="T12" fmla="*/ 740077729 w 92"/>
                  <a:gd name="T13" fmla="*/ 817689125 h 219"/>
                  <a:gd name="T14" fmla="*/ 916256205 w 92"/>
                  <a:gd name="T15" fmla="*/ 848002572 h 219"/>
                  <a:gd name="T16" fmla="*/ 1057284623 w 92"/>
                  <a:gd name="T17" fmla="*/ 908532839 h 219"/>
                  <a:gd name="T18" fmla="*/ 1127691622 w 92"/>
                  <a:gd name="T19" fmla="*/ 999376242 h 219"/>
                  <a:gd name="T20" fmla="*/ 1162948563 w 92"/>
                  <a:gd name="T21" fmla="*/ 1181063360 h 219"/>
                  <a:gd name="T22" fmla="*/ 1162948563 w 92"/>
                  <a:gd name="T23" fmla="*/ 2147483647 h 219"/>
                  <a:gd name="T24" fmla="*/ 1127691622 w 92"/>
                  <a:gd name="T25" fmla="*/ 2147483647 h 219"/>
                  <a:gd name="T26" fmla="*/ 1092541892 w 92"/>
                  <a:gd name="T27" fmla="*/ 2147483647 h 219"/>
                  <a:gd name="T28" fmla="*/ 1022027355 w 92"/>
                  <a:gd name="T29" fmla="*/ 2147483647 h 219"/>
                  <a:gd name="T30" fmla="*/ 916256205 w 92"/>
                  <a:gd name="T31" fmla="*/ 2147483647 h 219"/>
                  <a:gd name="T32" fmla="*/ 740077729 w 92"/>
                  <a:gd name="T33" fmla="*/ 2147483647 h 219"/>
                  <a:gd name="T34" fmla="*/ 563899580 w 92"/>
                  <a:gd name="T35" fmla="*/ 2147483647 h 219"/>
                  <a:gd name="T36" fmla="*/ 352464163 w 92"/>
                  <a:gd name="T37" fmla="*/ 2147483647 h 219"/>
                  <a:gd name="T38" fmla="*/ 35257268 w 92"/>
                  <a:gd name="T39" fmla="*/ 2147483647 h 219"/>
                  <a:gd name="T40" fmla="*/ 70514209 w 92"/>
                  <a:gd name="T41" fmla="*/ 2147483647 h 219"/>
                  <a:gd name="T42" fmla="*/ 2147483647 w 92"/>
                  <a:gd name="T43" fmla="*/ 2147483647 h 219"/>
                  <a:gd name="T44" fmla="*/ 2147483647 w 92"/>
                  <a:gd name="T45" fmla="*/ 2147483647 h 219"/>
                  <a:gd name="T46" fmla="*/ 2147483647 w 92"/>
                  <a:gd name="T47" fmla="*/ 2147483647 h 219"/>
                  <a:gd name="T48" fmla="*/ 2147483647 w 92"/>
                  <a:gd name="T49" fmla="*/ 2147483647 h 219"/>
                  <a:gd name="T50" fmla="*/ 2147483647 w 92"/>
                  <a:gd name="T51" fmla="*/ 2147483647 h 219"/>
                  <a:gd name="T52" fmla="*/ 2147483647 w 92"/>
                  <a:gd name="T53" fmla="*/ 2147483647 h 219"/>
                  <a:gd name="T54" fmla="*/ 2147483647 w 92"/>
                  <a:gd name="T55" fmla="*/ 2147483647 h 219"/>
                  <a:gd name="T56" fmla="*/ 2147483647 w 92"/>
                  <a:gd name="T57" fmla="*/ 2147483647 h 219"/>
                  <a:gd name="T58" fmla="*/ 2147483647 w 92"/>
                  <a:gd name="T59" fmla="*/ 2147483647 h 219"/>
                  <a:gd name="T60" fmla="*/ 2147483647 w 92"/>
                  <a:gd name="T61" fmla="*/ 2147483647 h 219"/>
                  <a:gd name="T62" fmla="*/ 2147483647 w 92"/>
                  <a:gd name="T63" fmla="*/ 0 h 219"/>
                  <a:gd name="T64" fmla="*/ 2079312306 w 92"/>
                  <a:gd name="T65" fmla="*/ 0 h 21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2"/>
                  <a:gd name="T100" fmla="*/ 0 h 219"/>
                  <a:gd name="T101" fmla="*/ 92 w 92"/>
                  <a:gd name="T102" fmla="*/ 219 h 21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2" h="219">
                    <a:moveTo>
                      <a:pt x="59" y="0"/>
                    </a:moveTo>
                    <a:lnTo>
                      <a:pt x="0" y="29"/>
                    </a:lnTo>
                    <a:lnTo>
                      <a:pt x="0" y="34"/>
                    </a:lnTo>
                    <a:lnTo>
                      <a:pt x="4" y="32"/>
                    </a:lnTo>
                    <a:lnTo>
                      <a:pt x="19" y="27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6" y="28"/>
                    </a:lnTo>
                    <a:lnTo>
                      <a:pt x="30" y="30"/>
                    </a:lnTo>
                    <a:lnTo>
                      <a:pt x="32" y="33"/>
                    </a:lnTo>
                    <a:lnTo>
                      <a:pt x="33" y="39"/>
                    </a:lnTo>
                    <a:lnTo>
                      <a:pt x="33" y="192"/>
                    </a:lnTo>
                    <a:lnTo>
                      <a:pt x="32" y="197"/>
                    </a:lnTo>
                    <a:lnTo>
                      <a:pt x="31" y="202"/>
                    </a:lnTo>
                    <a:lnTo>
                      <a:pt x="29" y="206"/>
                    </a:lnTo>
                    <a:lnTo>
                      <a:pt x="26" y="209"/>
                    </a:lnTo>
                    <a:lnTo>
                      <a:pt x="21" y="211"/>
                    </a:lnTo>
                    <a:lnTo>
                      <a:pt x="16" y="212"/>
                    </a:lnTo>
                    <a:lnTo>
                      <a:pt x="10" y="213"/>
                    </a:lnTo>
                    <a:lnTo>
                      <a:pt x="1" y="213"/>
                    </a:lnTo>
                    <a:lnTo>
                      <a:pt x="2" y="219"/>
                    </a:lnTo>
                    <a:lnTo>
                      <a:pt x="92" y="219"/>
                    </a:lnTo>
                    <a:lnTo>
                      <a:pt x="92" y="213"/>
                    </a:lnTo>
                    <a:lnTo>
                      <a:pt x="83" y="213"/>
                    </a:lnTo>
                    <a:lnTo>
                      <a:pt x="77" y="213"/>
                    </a:lnTo>
                    <a:lnTo>
                      <a:pt x="71" y="212"/>
                    </a:lnTo>
                    <a:lnTo>
                      <a:pt x="67" y="210"/>
                    </a:lnTo>
                    <a:lnTo>
                      <a:pt x="64" y="208"/>
                    </a:lnTo>
                    <a:lnTo>
                      <a:pt x="62" y="205"/>
                    </a:lnTo>
                    <a:lnTo>
                      <a:pt x="61" y="202"/>
                    </a:lnTo>
                    <a:lnTo>
                      <a:pt x="61" y="197"/>
                    </a:lnTo>
                    <a:lnTo>
                      <a:pt x="61" y="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8" name="Freeform 225"/>
              <p:cNvSpPr>
                <a:spLocks noEditPoints="1"/>
              </p:cNvSpPr>
              <p:nvPr/>
            </p:nvSpPr>
            <p:spPr bwMode="auto">
              <a:xfrm>
                <a:off x="7780338" y="4751388"/>
                <a:ext cx="47625" cy="68263"/>
              </a:xfrm>
              <a:custGeom>
                <a:avLst/>
                <a:gdLst>
                  <a:gd name="T0" fmla="*/ 2147483647 w 149"/>
                  <a:gd name="T1" fmla="*/ 0 h 219"/>
                  <a:gd name="T2" fmla="*/ 0 w 149"/>
                  <a:gd name="T3" fmla="*/ 2147483647 h 219"/>
                  <a:gd name="T4" fmla="*/ 0 w 149"/>
                  <a:gd name="T5" fmla="*/ 2147483647 h 219"/>
                  <a:gd name="T6" fmla="*/ 2147483647 w 149"/>
                  <a:gd name="T7" fmla="*/ 2147483647 h 219"/>
                  <a:gd name="T8" fmla="*/ 2147483647 w 149"/>
                  <a:gd name="T9" fmla="*/ 2147483647 h 219"/>
                  <a:gd name="T10" fmla="*/ 2147483647 w 149"/>
                  <a:gd name="T11" fmla="*/ 2147483647 h 219"/>
                  <a:gd name="T12" fmla="*/ 2147483647 w 149"/>
                  <a:gd name="T13" fmla="*/ 2147483647 h 219"/>
                  <a:gd name="T14" fmla="*/ 2147483647 w 149"/>
                  <a:gd name="T15" fmla="*/ 2147483647 h 219"/>
                  <a:gd name="T16" fmla="*/ 2147483647 w 149"/>
                  <a:gd name="T17" fmla="*/ 2147483647 h 219"/>
                  <a:gd name="T18" fmla="*/ 2147483647 w 149"/>
                  <a:gd name="T19" fmla="*/ 2147483647 h 219"/>
                  <a:gd name="T20" fmla="*/ 2147483647 w 149"/>
                  <a:gd name="T21" fmla="*/ 0 h 219"/>
                  <a:gd name="T22" fmla="*/ 2147483647 w 149"/>
                  <a:gd name="T23" fmla="*/ 0 h 219"/>
                  <a:gd name="T24" fmla="*/ 2147483647 w 149"/>
                  <a:gd name="T25" fmla="*/ 999376242 h 219"/>
                  <a:gd name="T26" fmla="*/ 2147483647 w 149"/>
                  <a:gd name="T27" fmla="*/ 2147483647 h 219"/>
                  <a:gd name="T28" fmla="*/ 424490894 w 149"/>
                  <a:gd name="T29" fmla="*/ 2147483647 h 219"/>
                  <a:gd name="T30" fmla="*/ 2147483647 w 149"/>
                  <a:gd name="T31" fmla="*/ 999376242 h 219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49"/>
                  <a:gd name="T49" fmla="*/ 0 h 219"/>
                  <a:gd name="T50" fmla="*/ 149 w 149"/>
                  <a:gd name="T51" fmla="*/ 219 h 219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49" h="219">
                    <a:moveTo>
                      <a:pt x="101" y="0"/>
                    </a:moveTo>
                    <a:lnTo>
                      <a:pt x="0" y="144"/>
                    </a:lnTo>
                    <a:lnTo>
                      <a:pt x="0" y="164"/>
                    </a:lnTo>
                    <a:lnTo>
                      <a:pt x="90" y="164"/>
                    </a:lnTo>
                    <a:lnTo>
                      <a:pt x="90" y="219"/>
                    </a:lnTo>
                    <a:lnTo>
                      <a:pt x="116" y="219"/>
                    </a:lnTo>
                    <a:lnTo>
                      <a:pt x="116" y="164"/>
                    </a:lnTo>
                    <a:lnTo>
                      <a:pt x="149" y="164"/>
                    </a:lnTo>
                    <a:lnTo>
                      <a:pt x="149" y="144"/>
                    </a:lnTo>
                    <a:lnTo>
                      <a:pt x="116" y="144"/>
                    </a:lnTo>
                    <a:lnTo>
                      <a:pt x="116" y="0"/>
                    </a:lnTo>
                    <a:lnTo>
                      <a:pt x="101" y="0"/>
                    </a:lnTo>
                    <a:close/>
                    <a:moveTo>
                      <a:pt x="90" y="33"/>
                    </a:moveTo>
                    <a:lnTo>
                      <a:pt x="90" y="144"/>
                    </a:lnTo>
                    <a:lnTo>
                      <a:pt x="13" y="144"/>
                    </a:lnTo>
                    <a:lnTo>
                      <a:pt x="90" y="33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43" name="Group 259280"/>
            <p:cNvGrpSpPr>
              <a:grpSpLocks/>
            </p:cNvGrpSpPr>
            <p:nvPr/>
          </p:nvGrpSpPr>
          <p:grpSpPr bwMode="auto">
            <a:xfrm>
              <a:off x="6378575" y="4822825"/>
              <a:ext cx="1949450" cy="1138238"/>
              <a:chOff x="6770688" y="4725988"/>
              <a:chExt cx="1949450" cy="1138238"/>
            </a:xfrm>
          </p:grpSpPr>
          <p:sp>
            <p:nvSpPr>
              <p:cNvPr id="38995" name="Line 169"/>
              <p:cNvSpPr>
                <a:spLocks noChangeShapeType="1"/>
              </p:cNvSpPr>
              <p:nvPr/>
            </p:nvSpPr>
            <p:spPr bwMode="auto">
              <a:xfrm flipH="1">
                <a:off x="6818313" y="4725988"/>
                <a:ext cx="1901825" cy="703263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96" name="Freeform 170"/>
              <p:cNvSpPr>
                <a:spLocks/>
              </p:cNvSpPr>
              <p:nvPr/>
            </p:nvSpPr>
            <p:spPr bwMode="auto">
              <a:xfrm>
                <a:off x="6770688" y="5399088"/>
                <a:ext cx="61913" cy="55563"/>
              </a:xfrm>
              <a:custGeom>
                <a:avLst/>
                <a:gdLst>
                  <a:gd name="T0" fmla="*/ 2147483647 w 195"/>
                  <a:gd name="T1" fmla="*/ 2147483647 h 178"/>
                  <a:gd name="T2" fmla="*/ 0 w 195"/>
                  <a:gd name="T3" fmla="*/ 2147483647 h 178"/>
                  <a:gd name="T4" fmla="*/ 2147483647 w 195"/>
                  <a:gd name="T5" fmla="*/ 0 h 178"/>
                  <a:gd name="T6" fmla="*/ 2147483647 w 195"/>
                  <a:gd name="T7" fmla="*/ 2147483647 h 17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5"/>
                  <a:gd name="T13" fmla="*/ 0 h 178"/>
                  <a:gd name="T14" fmla="*/ 195 w 195"/>
                  <a:gd name="T15" fmla="*/ 178 h 17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5" h="178">
                    <a:moveTo>
                      <a:pt x="195" y="178"/>
                    </a:moveTo>
                    <a:lnTo>
                      <a:pt x="0" y="149"/>
                    </a:lnTo>
                    <a:lnTo>
                      <a:pt x="129" y="0"/>
                    </a:lnTo>
                    <a:lnTo>
                      <a:pt x="195" y="178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97" name="Line 171"/>
              <p:cNvSpPr>
                <a:spLocks noChangeShapeType="1"/>
              </p:cNvSpPr>
              <p:nvPr/>
            </p:nvSpPr>
            <p:spPr bwMode="auto">
              <a:xfrm flipH="1">
                <a:off x="8478838" y="4725988"/>
                <a:ext cx="241300" cy="1089025"/>
              </a:xfrm>
              <a:prstGeom prst="line">
                <a:avLst/>
              </a:prstGeom>
              <a:noFill/>
              <a:ln w="5">
                <a:solidFill>
                  <a:srgbClr val="37343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98" name="Freeform 172"/>
              <p:cNvSpPr>
                <a:spLocks/>
              </p:cNvSpPr>
              <p:nvPr/>
            </p:nvSpPr>
            <p:spPr bwMode="auto">
              <a:xfrm>
                <a:off x="8450263" y="5803901"/>
                <a:ext cx="58738" cy="60325"/>
              </a:xfrm>
              <a:custGeom>
                <a:avLst/>
                <a:gdLst>
                  <a:gd name="T0" fmla="*/ 2147483647 w 185"/>
                  <a:gd name="T1" fmla="*/ 1321523410 h 188"/>
                  <a:gd name="T2" fmla="*/ 1760409610 w 185"/>
                  <a:gd name="T3" fmla="*/ 2147483647 h 188"/>
                  <a:gd name="T4" fmla="*/ 0 w 185"/>
                  <a:gd name="T5" fmla="*/ 0 h 188"/>
                  <a:gd name="T6" fmla="*/ 2147483647 w 185"/>
                  <a:gd name="T7" fmla="*/ 1321523410 h 1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5"/>
                  <a:gd name="T13" fmla="*/ 0 h 188"/>
                  <a:gd name="T14" fmla="*/ 185 w 185"/>
                  <a:gd name="T15" fmla="*/ 188 h 1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5" h="188">
                    <a:moveTo>
                      <a:pt x="185" y="40"/>
                    </a:moveTo>
                    <a:lnTo>
                      <a:pt x="55" y="188"/>
                    </a:lnTo>
                    <a:lnTo>
                      <a:pt x="0" y="0"/>
                    </a:lnTo>
                    <a:lnTo>
                      <a:pt x="185" y="4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99" name="Freeform 191"/>
              <p:cNvSpPr>
                <a:spLocks/>
              </p:cNvSpPr>
              <p:nvPr/>
            </p:nvSpPr>
            <p:spPr bwMode="auto">
              <a:xfrm>
                <a:off x="8531225" y="4794251"/>
                <a:ext cx="147638" cy="128588"/>
              </a:xfrm>
              <a:custGeom>
                <a:avLst/>
                <a:gdLst>
                  <a:gd name="T0" fmla="*/ 2147483647 w 464"/>
                  <a:gd name="T1" fmla="*/ 2147483647 h 403"/>
                  <a:gd name="T2" fmla="*/ 2147483647 w 464"/>
                  <a:gd name="T3" fmla="*/ 2147483647 h 403"/>
                  <a:gd name="T4" fmla="*/ 2147483647 w 464"/>
                  <a:gd name="T5" fmla="*/ 2147483647 h 403"/>
                  <a:gd name="T6" fmla="*/ 2147483647 w 464"/>
                  <a:gd name="T7" fmla="*/ 2147483647 h 403"/>
                  <a:gd name="T8" fmla="*/ 2147483647 w 464"/>
                  <a:gd name="T9" fmla="*/ 2147483647 h 403"/>
                  <a:gd name="T10" fmla="*/ 2147483647 w 464"/>
                  <a:gd name="T11" fmla="*/ 2147483647 h 403"/>
                  <a:gd name="T12" fmla="*/ 2147483647 w 464"/>
                  <a:gd name="T13" fmla="*/ 2147483647 h 403"/>
                  <a:gd name="T14" fmla="*/ 2147483647 w 464"/>
                  <a:gd name="T15" fmla="*/ 2147483647 h 403"/>
                  <a:gd name="T16" fmla="*/ 2147483647 w 464"/>
                  <a:gd name="T17" fmla="*/ 2147483647 h 403"/>
                  <a:gd name="T18" fmla="*/ 2147483647 w 464"/>
                  <a:gd name="T19" fmla="*/ 2147483647 h 403"/>
                  <a:gd name="T20" fmla="*/ 2147483647 w 464"/>
                  <a:gd name="T21" fmla="*/ 2147483647 h 403"/>
                  <a:gd name="T22" fmla="*/ 2147483647 w 464"/>
                  <a:gd name="T23" fmla="*/ 2147483647 h 403"/>
                  <a:gd name="T24" fmla="*/ 2147483647 w 464"/>
                  <a:gd name="T25" fmla="*/ 2147483647 h 403"/>
                  <a:gd name="T26" fmla="*/ 2147483647 w 464"/>
                  <a:gd name="T27" fmla="*/ 2147483647 h 403"/>
                  <a:gd name="T28" fmla="*/ 2147483647 w 464"/>
                  <a:gd name="T29" fmla="*/ 2147483647 h 403"/>
                  <a:gd name="T30" fmla="*/ 2147483647 w 464"/>
                  <a:gd name="T31" fmla="*/ 2147483647 h 403"/>
                  <a:gd name="T32" fmla="*/ 2147483647 w 464"/>
                  <a:gd name="T33" fmla="*/ 2147483647 h 403"/>
                  <a:gd name="T34" fmla="*/ 2147483647 w 464"/>
                  <a:gd name="T35" fmla="*/ 2147483647 h 403"/>
                  <a:gd name="T36" fmla="*/ 2147483647 w 464"/>
                  <a:gd name="T37" fmla="*/ 2147483647 h 403"/>
                  <a:gd name="T38" fmla="*/ 2147483647 w 464"/>
                  <a:gd name="T39" fmla="*/ 2147483647 h 403"/>
                  <a:gd name="T40" fmla="*/ 2147483647 w 464"/>
                  <a:gd name="T41" fmla="*/ 2147483647 h 403"/>
                  <a:gd name="T42" fmla="*/ 2147483647 w 464"/>
                  <a:gd name="T43" fmla="*/ 2147483647 h 403"/>
                  <a:gd name="T44" fmla="*/ 2147483647 w 464"/>
                  <a:gd name="T45" fmla="*/ 2147483647 h 403"/>
                  <a:gd name="T46" fmla="*/ 2147483647 w 464"/>
                  <a:gd name="T47" fmla="*/ 2147483647 h 403"/>
                  <a:gd name="T48" fmla="*/ 2147483647 w 464"/>
                  <a:gd name="T49" fmla="*/ 2147483647 h 403"/>
                  <a:gd name="T50" fmla="*/ 2029495267 w 464"/>
                  <a:gd name="T51" fmla="*/ 2147483647 h 403"/>
                  <a:gd name="T52" fmla="*/ 1707343742 w 464"/>
                  <a:gd name="T53" fmla="*/ 2147483647 h 403"/>
                  <a:gd name="T54" fmla="*/ 1352996951 w 464"/>
                  <a:gd name="T55" fmla="*/ 2147483647 h 403"/>
                  <a:gd name="T56" fmla="*/ 1063040055 w 464"/>
                  <a:gd name="T57" fmla="*/ 2147483647 h 403"/>
                  <a:gd name="T58" fmla="*/ 773083159 w 464"/>
                  <a:gd name="T59" fmla="*/ 1819142413 h 403"/>
                  <a:gd name="T60" fmla="*/ 483227765 w 464"/>
                  <a:gd name="T61" fmla="*/ 1234447353 h 403"/>
                  <a:gd name="T62" fmla="*/ 257660765 w 464"/>
                  <a:gd name="T63" fmla="*/ 617172624 h 403"/>
                  <a:gd name="T64" fmla="*/ 0 w 464"/>
                  <a:gd name="T65" fmla="*/ 0 h 40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64"/>
                  <a:gd name="T100" fmla="*/ 0 h 403"/>
                  <a:gd name="T101" fmla="*/ 464 w 464"/>
                  <a:gd name="T102" fmla="*/ 403 h 40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64" h="403">
                    <a:moveTo>
                      <a:pt x="464" y="403"/>
                    </a:moveTo>
                    <a:lnTo>
                      <a:pt x="444" y="399"/>
                    </a:lnTo>
                    <a:lnTo>
                      <a:pt x="424" y="394"/>
                    </a:lnTo>
                    <a:lnTo>
                      <a:pt x="405" y="387"/>
                    </a:lnTo>
                    <a:lnTo>
                      <a:pt x="386" y="381"/>
                    </a:lnTo>
                    <a:lnTo>
                      <a:pt x="367" y="375"/>
                    </a:lnTo>
                    <a:lnTo>
                      <a:pt x="349" y="367"/>
                    </a:lnTo>
                    <a:lnTo>
                      <a:pt x="331" y="359"/>
                    </a:lnTo>
                    <a:lnTo>
                      <a:pt x="312" y="350"/>
                    </a:lnTo>
                    <a:lnTo>
                      <a:pt x="294" y="340"/>
                    </a:lnTo>
                    <a:lnTo>
                      <a:pt x="277" y="331"/>
                    </a:lnTo>
                    <a:lnTo>
                      <a:pt x="260" y="320"/>
                    </a:lnTo>
                    <a:lnTo>
                      <a:pt x="243" y="310"/>
                    </a:lnTo>
                    <a:lnTo>
                      <a:pt x="227" y="298"/>
                    </a:lnTo>
                    <a:lnTo>
                      <a:pt x="211" y="286"/>
                    </a:lnTo>
                    <a:lnTo>
                      <a:pt x="195" y="274"/>
                    </a:lnTo>
                    <a:lnTo>
                      <a:pt x="180" y="262"/>
                    </a:lnTo>
                    <a:lnTo>
                      <a:pt x="165" y="248"/>
                    </a:lnTo>
                    <a:lnTo>
                      <a:pt x="151" y="234"/>
                    </a:lnTo>
                    <a:lnTo>
                      <a:pt x="137" y="220"/>
                    </a:lnTo>
                    <a:lnTo>
                      <a:pt x="124" y="205"/>
                    </a:lnTo>
                    <a:lnTo>
                      <a:pt x="110" y="190"/>
                    </a:lnTo>
                    <a:lnTo>
                      <a:pt x="98" y="175"/>
                    </a:lnTo>
                    <a:lnTo>
                      <a:pt x="86" y="159"/>
                    </a:lnTo>
                    <a:lnTo>
                      <a:pt x="74" y="143"/>
                    </a:lnTo>
                    <a:lnTo>
                      <a:pt x="63" y="126"/>
                    </a:lnTo>
                    <a:lnTo>
                      <a:pt x="53" y="109"/>
                    </a:lnTo>
                    <a:lnTo>
                      <a:pt x="42" y="92"/>
                    </a:lnTo>
                    <a:lnTo>
                      <a:pt x="33" y="74"/>
                    </a:lnTo>
                    <a:lnTo>
                      <a:pt x="24" y="56"/>
                    </a:lnTo>
                    <a:lnTo>
                      <a:pt x="15" y="38"/>
                    </a:lnTo>
                    <a:lnTo>
                      <a:pt x="8" y="19"/>
                    </a:lnTo>
                    <a:lnTo>
                      <a:pt x="0" y="0"/>
                    </a:lnTo>
                  </a:path>
                </a:pathLst>
              </a:custGeom>
              <a:noFill/>
              <a:ln w="5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0" name="Freeform 226"/>
              <p:cNvSpPr>
                <a:spLocks/>
              </p:cNvSpPr>
              <p:nvPr/>
            </p:nvSpPr>
            <p:spPr bwMode="auto">
              <a:xfrm>
                <a:off x="8597900" y="4778375"/>
                <a:ext cx="30163" cy="69850"/>
              </a:xfrm>
              <a:custGeom>
                <a:avLst/>
                <a:gdLst>
                  <a:gd name="T0" fmla="*/ 2079312306 w 92"/>
                  <a:gd name="T1" fmla="*/ 0 h 218"/>
                  <a:gd name="T2" fmla="*/ 0 w 92"/>
                  <a:gd name="T3" fmla="*/ 953957471 h 218"/>
                  <a:gd name="T4" fmla="*/ 0 w 92"/>
                  <a:gd name="T5" fmla="*/ 1118426024 h 218"/>
                  <a:gd name="T6" fmla="*/ 211435417 w 92"/>
                  <a:gd name="T7" fmla="*/ 1085573134 h 218"/>
                  <a:gd name="T8" fmla="*/ 704820460 w 92"/>
                  <a:gd name="T9" fmla="*/ 888149799 h 218"/>
                  <a:gd name="T10" fmla="*/ 740077729 w 92"/>
                  <a:gd name="T11" fmla="*/ 855296909 h 218"/>
                  <a:gd name="T12" fmla="*/ 775334997 w 92"/>
                  <a:gd name="T13" fmla="*/ 855296909 h 218"/>
                  <a:gd name="T14" fmla="*/ 951513146 w 92"/>
                  <a:gd name="T15" fmla="*/ 888149799 h 218"/>
                  <a:gd name="T16" fmla="*/ 1092541892 w 92"/>
                  <a:gd name="T17" fmla="*/ 953957471 h 218"/>
                  <a:gd name="T18" fmla="*/ 1162948563 w 92"/>
                  <a:gd name="T19" fmla="*/ 1118426024 h 218"/>
                  <a:gd name="T20" fmla="*/ 1162948563 w 92"/>
                  <a:gd name="T21" fmla="*/ 1282894258 h 218"/>
                  <a:gd name="T22" fmla="*/ 1162948563 w 92"/>
                  <a:gd name="T23" fmla="*/ 2147483647 h 218"/>
                  <a:gd name="T24" fmla="*/ 1162948563 w 92"/>
                  <a:gd name="T25" fmla="*/ 2147483647 h 218"/>
                  <a:gd name="T26" fmla="*/ 1127691622 w 92"/>
                  <a:gd name="T27" fmla="*/ 2147483647 h 218"/>
                  <a:gd name="T28" fmla="*/ 1057284623 w 92"/>
                  <a:gd name="T29" fmla="*/ 2147483647 h 218"/>
                  <a:gd name="T30" fmla="*/ 951513146 w 92"/>
                  <a:gd name="T31" fmla="*/ 2147483647 h 218"/>
                  <a:gd name="T32" fmla="*/ 810591938 w 92"/>
                  <a:gd name="T33" fmla="*/ 2147483647 h 218"/>
                  <a:gd name="T34" fmla="*/ 599156521 w 92"/>
                  <a:gd name="T35" fmla="*/ 2147483647 h 218"/>
                  <a:gd name="T36" fmla="*/ 387613566 w 92"/>
                  <a:gd name="T37" fmla="*/ 2147483647 h 218"/>
                  <a:gd name="T38" fmla="*/ 70514209 w 92"/>
                  <a:gd name="T39" fmla="*/ 2147483647 h 218"/>
                  <a:gd name="T40" fmla="*/ 70514209 w 92"/>
                  <a:gd name="T41" fmla="*/ 2147483647 h 218"/>
                  <a:gd name="T42" fmla="*/ 2147483647 w 92"/>
                  <a:gd name="T43" fmla="*/ 2147483647 h 218"/>
                  <a:gd name="T44" fmla="*/ 2147483647 w 92"/>
                  <a:gd name="T45" fmla="*/ 2147483647 h 218"/>
                  <a:gd name="T46" fmla="*/ 2147483647 w 92"/>
                  <a:gd name="T47" fmla="*/ 2147483647 h 218"/>
                  <a:gd name="T48" fmla="*/ 2147483647 w 92"/>
                  <a:gd name="T49" fmla="*/ 2147483647 h 218"/>
                  <a:gd name="T50" fmla="*/ 2147483647 w 92"/>
                  <a:gd name="T51" fmla="*/ 2147483647 h 218"/>
                  <a:gd name="T52" fmla="*/ 2147483647 w 92"/>
                  <a:gd name="T53" fmla="*/ 2147483647 h 218"/>
                  <a:gd name="T54" fmla="*/ 2147483647 w 92"/>
                  <a:gd name="T55" fmla="*/ 2147483647 h 218"/>
                  <a:gd name="T56" fmla="*/ 2147483647 w 92"/>
                  <a:gd name="T57" fmla="*/ 2147483647 h 218"/>
                  <a:gd name="T58" fmla="*/ 2147483647 w 92"/>
                  <a:gd name="T59" fmla="*/ 2147483647 h 218"/>
                  <a:gd name="T60" fmla="*/ 2147483647 w 92"/>
                  <a:gd name="T61" fmla="*/ 2147483647 h 218"/>
                  <a:gd name="T62" fmla="*/ 2147483647 w 92"/>
                  <a:gd name="T63" fmla="*/ 32852570 h 218"/>
                  <a:gd name="T64" fmla="*/ 2079312306 w 92"/>
                  <a:gd name="T65" fmla="*/ 0 h 21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2"/>
                  <a:gd name="T100" fmla="*/ 0 h 218"/>
                  <a:gd name="T101" fmla="*/ 92 w 92"/>
                  <a:gd name="T102" fmla="*/ 218 h 218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2" h="218">
                    <a:moveTo>
                      <a:pt x="59" y="0"/>
                    </a:moveTo>
                    <a:lnTo>
                      <a:pt x="0" y="29"/>
                    </a:lnTo>
                    <a:lnTo>
                      <a:pt x="0" y="34"/>
                    </a:lnTo>
                    <a:lnTo>
                      <a:pt x="6" y="33"/>
                    </a:lnTo>
                    <a:lnTo>
                      <a:pt x="20" y="27"/>
                    </a:lnTo>
                    <a:lnTo>
                      <a:pt x="21" y="26"/>
                    </a:lnTo>
                    <a:lnTo>
                      <a:pt x="22" y="26"/>
                    </a:lnTo>
                    <a:lnTo>
                      <a:pt x="27" y="27"/>
                    </a:lnTo>
                    <a:lnTo>
                      <a:pt x="31" y="29"/>
                    </a:lnTo>
                    <a:lnTo>
                      <a:pt x="33" y="34"/>
                    </a:lnTo>
                    <a:lnTo>
                      <a:pt x="33" y="39"/>
                    </a:lnTo>
                    <a:lnTo>
                      <a:pt x="33" y="191"/>
                    </a:lnTo>
                    <a:lnTo>
                      <a:pt x="33" y="197"/>
                    </a:lnTo>
                    <a:lnTo>
                      <a:pt x="32" y="202"/>
                    </a:lnTo>
                    <a:lnTo>
                      <a:pt x="30" y="205"/>
                    </a:lnTo>
                    <a:lnTo>
                      <a:pt x="27" y="208"/>
                    </a:lnTo>
                    <a:lnTo>
                      <a:pt x="23" y="210"/>
                    </a:lnTo>
                    <a:lnTo>
                      <a:pt x="17" y="211"/>
                    </a:lnTo>
                    <a:lnTo>
                      <a:pt x="11" y="213"/>
                    </a:lnTo>
                    <a:lnTo>
                      <a:pt x="2" y="214"/>
                    </a:lnTo>
                    <a:lnTo>
                      <a:pt x="2" y="218"/>
                    </a:lnTo>
                    <a:lnTo>
                      <a:pt x="92" y="218"/>
                    </a:lnTo>
                    <a:lnTo>
                      <a:pt x="92" y="214"/>
                    </a:lnTo>
                    <a:lnTo>
                      <a:pt x="85" y="213"/>
                    </a:lnTo>
                    <a:lnTo>
                      <a:pt x="77" y="213"/>
                    </a:lnTo>
                    <a:lnTo>
                      <a:pt x="73" y="211"/>
                    </a:lnTo>
                    <a:lnTo>
                      <a:pt x="69" y="209"/>
                    </a:lnTo>
                    <a:lnTo>
                      <a:pt x="65" y="207"/>
                    </a:lnTo>
                    <a:lnTo>
                      <a:pt x="63" y="205"/>
                    </a:lnTo>
                    <a:lnTo>
                      <a:pt x="62" y="201"/>
                    </a:lnTo>
                    <a:lnTo>
                      <a:pt x="62" y="197"/>
                    </a:lnTo>
                    <a:lnTo>
                      <a:pt x="62" y="1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1" name="Freeform 227"/>
              <p:cNvSpPr>
                <a:spLocks/>
              </p:cNvSpPr>
              <p:nvPr/>
            </p:nvSpPr>
            <p:spPr bwMode="auto">
              <a:xfrm>
                <a:off x="8642350" y="4776788"/>
                <a:ext cx="41275" cy="73025"/>
              </a:xfrm>
              <a:custGeom>
                <a:avLst/>
                <a:gdLst>
                  <a:gd name="T0" fmla="*/ 2147483647 w 131"/>
                  <a:gd name="T1" fmla="*/ 164234506 h 228"/>
                  <a:gd name="T2" fmla="*/ 2147483647 w 131"/>
                  <a:gd name="T3" fmla="*/ 295745485 h 228"/>
                  <a:gd name="T4" fmla="*/ 2147483647 w 131"/>
                  <a:gd name="T5" fmla="*/ 295745485 h 228"/>
                  <a:gd name="T6" fmla="*/ 1407493884 w 131"/>
                  <a:gd name="T7" fmla="*/ 295745485 h 228"/>
                  <a:gd name="T8" fmla="*/ 344080688 w 131"/>
                  <a:gd name="T9" fmla="*/ 2147483647 h 228"/>
                  <a:gd name="T10" fmla="*/ 406622710 w 131"/>
                  <a:gd name="T11" fmla="*/ 2147483647 h 228"/>
                  <a:gd name="T12" fmla="*/ 500435744 w 131"/>
                  <a:gd name="T13" fmla="*/ 2147483647 h 228"/>
                  <a:gd name="T14" fmla="*/ 1063512760 w 131"/>
                  <a:gd name="T15" fmla="*/ 2147483647 h 228"/>
                  <a:gd name="T16" fmla="*/ 1626490527 w 131"/>
                  <a:gd name="T17" fmla="*/ 2147483647 h 228"/>
                  <a:gd name="T18" fmla="*/ 2147483647 w 131"/>
                  <a:gd name="T19" fmla="*/ 2147483647 h 228"/>
                  <a:gd name="T20" fmla="*/ 2147483647 w 131"/>
                  <a:gd name="T21" fmla="*/ 2147483647 h 228"/>
                  <a:gd name="T22" fmla="*/ 2147483647 w 131"/>
                  <a:gd name="T23" fmla="*/ 2147483647 h 228"/>
                  <a:gd name="T24" fmla="*/ 2147483647 w 131"/>
                  <a:gd name="T25" fmla="*/ 2147483647 h 228"/>
                  <a:gd name="T26" fmla="*/ 2147483647 w 131"/>
                  <a:gd name="T27" fmla="*/ 2147483647 h 228"/>
                  <a:gd name="T28" fmla="*/ 2147483647 w 131"/>
                  <a:gd name="T29" fmla="*/ 2147483647 h 228"/>
                  <a:gd name="T30" fmla="*/ 2147483647 w 131"/>
                  <a:gd name="T31" fmla="*/ 2147483647 h 228"/>
                  <a:gd name="T32" fmla="*/ 2147483647 w 131"/>
                  <a:gd name="T33" fmla="*/ 2147483647 h 228"/>
                  <a:gd name="T34" fmla="*/ 2147483647 w 131"/>
                  <a:gd name="T35" fmla="*/ 2147483647 h 228"/>
                  <a:gd name="T36" fmla="*/ 2147483647 w 131"/>
                  <a:gd name="T37" fmla="*/ 2147483647 h 228"/>
                  <a:gd name="T38" fmla="*/ 1876757866 w 131"/>
                  <a:gd name="T39" fmla="*/ 2147483647 h 228"/>
                  <a:gd name="T40" fmla="*/ 1438864144 w 131"/>
                  <a:gd name="T41" fmla="*/ 2147483647 h 228"/>
                  <a:gd name="T42" fmla="*/ 813245106 w 131"/>
                  <a:gd name="T43" fmla="*/ 2147483647 h 228"/>
                  <a:gd name="T44" fmla="*/ 531706756 w 131"/>
                  <a:gd name="T45" fmla="*/ 2147483647 h 228"/>
                  <a:gd name="T46" fmla="*/ 218996328 w 131"/>
                  <a:gd name="T47" fmla="*/ 2147483647 h 228"/>
                  <a:gd name="T48" fmla="*/ 31271011 w 131"/>
                  <a:gd name="T49" fmla="*/ 2147483647 h 228"/>
                  <a:gd name="T50" fmla="*/ 31271011 w 131"/>
                  <a:gd name="T51" fmla="*/ 2147483647 h 228"/>
                  <a:gd name="T52" fmla="*/ 187626068 w 131"/>
                  <a:gd name="T53" fmla="*/ 2147483647 h 228"/>
                  <a:gd name="T54" fmla="*/ 500435744 w 131"/>
                  <a:gd name="T55" fmla="*/ 2147483647 h 228"/>
                  <a:gd name="T56" fmla="*/ 969600477 w 131"/>
                  <a:gd name="T57" fmla="*/ 2147483647 h 228"/>
                  <a:gd name="T58" fmla="*/ 1657761538 w 131"/>
                  <a:gd name="T59" fmla="*/ 2147483647 h 228"/>
                  <a:gd name="T60" fmla="*/ 2147483647 w 131"/>
                  <a:gd name="T61" fmla="*/ 2147483647 h 228"/>
                  <a:gd name="T62" fmla="*/ 2147483647 w 131"/>
                  <a:gd name="T63" fmla="*/ 2147483647 h 228"/>
                  <a:gd name="T64" fmla="*/ 2147483647 w 131"/>
                  <a:gd name="T65" fmla="*/ 2147483647 h 228"/>
                  <a:gd name="T66" fmla="*/ 2147483647 w 131"/>
                  <a:gd name="T67" fmla="*/ 2147483647 h 228"/>
                  <a:gd name="T68" fmla="*/ 2147483647 w 131"/>
                  <a:gd name="T69" fmla="*/ 2147483647 h 228"/>
                  <a:gd name="T70" fmla="*/ 2147483647 w 131"/>
                  <a:gd name="T71" fmla="*/ 2147483647 h 228"/>
                  <a:gd name="T72" fmla="*/ 2147483647 w 131"/>
                  <a:gd name="T73" fmla="*/ 2147483647 h 228"/>
                  <a:gd name="T74" fmla="*/ 2147483647 w 131"/>
                  <a:gd name="T75" fmla="*/ 2147483647 h 228"/>
                  <a:gd name="T76" fmla="*/ 2147483647 w 131"/>
                  <a:gd name="T77" fmla="*/ 2147483647 h 228"/>
                  <a:gd name="T78" fmla="*/ 2147483647 w 131"/>
                  <a:gd name="T79" fmla="*/ 2147483647 h 228"/>
                  <a:gd name="T80" fmla="*/ 1845387606 w 131"/>
                  <a:gd name="T81" fmla="*/ 2147483647 h 228"/>
                  <a:gd name="T82" fmla="*/ 1094783771 w 131"/>
                  <a:gd name="T83" fmla="*/ 2037083941 h 228"/>
                  <a:gd name="T84" fmla="*/ 2147483647 w 131"/>
                  <a:gd name="T85" fmla="*/ 1149950298 h 228"/>
                  <a:gd name="T86" fmla="*/ 2147483647 w 131"/>
                  <a:gd name="T87" fmla="*/ 1117123959 h 228"/>
                  <a:gd name="T88" fmla="*/ 2147483647 w 131"/>
                  <a:gd name="T89" fmla="*/ 952786641 h 228"/>
                  <a:gd name="T90" fmla="*/ 2147483647 w 131"/>
                  <a:gd name="T91" fmla="*/ 229989996 h 228"/>
                  <a:gd name="T92" fmla="*/ 2147483647 w 131"/>
                  <a:gd name="T93" fmla="*/ 65755489 h 228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31"/>
                  <a:gd name="T142" fmla="*/ 0 h 228"/>
                  <a:gd name="T143" fmla="*/ 131 w 131"/>
                  <a:gd name="T144" fmla="*/ 228 h 228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31" h="228">
                    <a:moveTo>
                      <a:pt x="127" y="0"/>
                    </a:moveTo>
                    <a:lnTo>
                      <a:pt x="124" y="5"/>
                    </a:lnTo>
                    <a:lnTo>
                      <a:pt x="121" y="8"/>
                    </a:lnTo>
                    <a:lnTo>
                      <a:pt x="119" y="9"/>
                    </a:lnTo>
                    <a:lnTo>
                      <a:pt x="116" y="9"/>
                    </a:lnTo>
                    <a:lnTo>
                      <a:pt x="109" y="9"/>
                    </a:lnTo>
                    <a:lnTo>
                      <a:pt x="99" y="9"/>
                    </a:lnTo>
                    <a:lnTo>
                      <a:pt x="45" y="9"/>
                    </a:lnTo>
                    <a:lnTo>
                      <a:pt x="9" y="88"/>
                    </a:lnTo>
                    <a:lnTo>
                      <a:pt x="11" y="90"/>
                    </a:lnTo>
                    <a:lnTo>
                      <a:pt x="12" y="90"/>
                    </a:lnTo>
                    <a:lnTo>
                      <a:pt x="13" y="91"/>
                    </a:lnTo>
                    <a:lnTo>
                      <a:pt x="16" y="91"/>
                    </a:lnTo>
                    <a:lnTo>
                      <a:pt x="24" y="91"/>
                    </a:lnTo>
                    <a:lnTo>
                      <a:pt x="34" y="92"/>
                    </a:lnTo>
                    <a:lnTo>
                      <a:pt x="43" y="94"/>
                    </a:lnTo>
                    <a:lnTo>
                      <a:pt x="52" y="97"/>
                    </a:lnTo>
                    <a:lnTo>
                      <a:pt x="61" y="101"/>
                    </a:lnTo>
                    <a:lnTo>
                      <a:pt x="70" y="105"/>
                    </a:lnTo>
                    <a:lnTo>
                      <a:pt x="77" y="110"/>
                    </a:lnTo>
                    <a:lnTo>
                      <a:pt x="84" y="114"/>
                    </a:lnTo>
                    <a:lnTo>
                      <a:pt x="89" y="119"/>
                    </a:lnTo>
                    <a:lnTo>
                      <a:pt x="93" y="123"/>
                    </a:lnTo>
                    <a:lnTo>
                      <a:pt x="97" y="128"/>
                    </a:lnTo>
                    <a:lnTo>
                      <a:pt x="99" y="133"/>
                    </a:lnTo>
                    <a:lnTo>
                      <a:pt x="101" y="140"/>
                    </a:lnTo>
                    <a:lnTo>
                      <a:pt x="103" y="146"/>
                    </a:lnTo>
                    <a:lnTo>
                      <a:pt x="104" y="153"/>
                    </a:lnTo>
                    <a:lnTo>
                      <a:pt x="104" y="159"/>
                    </a:lnTo>
                    <a:lnTo>
                      <a:pt x="103" y="171"/>
                    </a:lnTo>
                    <a:lnTo>
                      <a:pt x="101" y="181"/>
                    </a:lnTo>
                    <a:lnTo>
                      <a:pt x="97" y="191"/>
                    </a:lnTo>
                    <a:lnTo>
                      <a:pt x="91" y="199"/>
                    </a:lnTo>
                    <a:lnTo>
                      <a:pt x="85" y="206"/>
                    </a:lnTo>
                    <a:lnTo>
                      <a:pt x="77" y="211"/>
                    </a:lnTo>
                    <a:lnTo>
                      <a:pt x="73" y="213"/>
                    </a:lnTo>
                    <a:lnTo>
                      <a:pt x="69" y="214"/>
                    </a:lnTo>
                    <a:lnTo>
                      <a:pt x="65" y="215"/>
                    </a:lnTo>
                    <a:lnTo>
                      <a:pt x="60" y="215"/>
                    </a:lnTo>
                    <a:lnTo>
                      <a:pt x="53" y="214"/>
                    </a:lnTo>
                    <a:lnTo>
                      <a:pt x="46" y="212"/>
                    </a:lnTo>
                    <a:lnTo>
                      <a:pt x="29" y="201"/>
                    </a:lnTo>
                    <a:lnTo>
                      <a:pt x="26" y="198"/>
                    </a:lnTo>
                    <a:lnTo>
                      <a:pt x="22" y="197"/>
                    </a:lnTo>
                    <a:lnTo>
                      <a:pt x="17" y="196"/>
                    </a:lnTo>
                    <a:lnTo>
                      <a:pt x="12" y="196"/>
                    </a:lnTo>
                    <a:lnTo>
                      <a:pt x="7" y="196"/>
                    </a:lnTo>
                    <a:lnTo>
                      <a:pt x="3" y="199"/>
                    </a:lnTo>
                    <a:lnTo>
                      <a:pt x="1" y="203"/>
                    </a:lnTo>
                    <a:lnTo>
                      <a:pt x="0" y="208"/>
                    </a:lnTo>
                    <a:lnTo>
                      <a:pt x="1" y="212"/>
                    </a:lnTo>
                    <a:lnTo>
                      <a:pt x="2" y="216"/>
                    </a:lnTo>
                    <a:lnTo>
                      <a:pt x="6" y="220"/>
                    </a:lnTo>
                    <a:lnTo>
                      <a:pt x="10" y="223"/>
                    </a:lnTo>
                    <a:lnTo>
                      <a:pt x="16" y="225"/>
                    </a:lnTo>
                    <a:lnTo>
                      <a:pt x="23" y="226"/>
                    </a:lnTo>
                    <a:lnTo>
                      <a:pt x="31" y="227"/>
                    </a:lnTo>
                    <a:lnTo>
                      <a:pt x="40" y="228"/>
                    </a:lnTo>
                    <a:lnTo>
                      <a:pt x="53" y="227"/>
                    </a:lnTo>
                    <a:lnTo>
                      <a:pt x="66" y="225"/>
                    </a:lnTo>
                    <a:lnTo>
                      <a:pt x="77" y="221"/>
                    </a:lnTo>
                    <a:lnTo>
                      <a:pt x="88" y="215"/>
                    </a:lnTo>
                    <a:lnTo>
                      <a:pt x="98" y="210"/>
                    </a:lnTo>
                    <a:lnTo>
                      <a:pt x="105" y="204"/>
                    </a:lnTo>
                    <a:lnTo>
                      <a:pt x="111" y="195"/>
                    </a:lnTo>
                    <a:lnTo>
                      <a:pt x="118" y="187"/>
                    </a:lnTo>
                    <a:lnTo>
                      <a:pt x="122" y="178"/>
                    </a:lnTo>
                    <a:lnTo>
                      <a:pt x="125" y="170"/>
                    </a:lnTo>
                    <a:lnTo>
                      <a:pt x="126" y="159"/>
                    </a:lnTo>
                    <a:lnTo>
                      <a:pt x="127" y="147"/>
                    </a:lnTo>
                    <a:lnTo>
                      <a:pt x="126" y="131"/>
                    </a:lnTo>
                    <a:lnTo>
                      <a:pt x="124" y="120"/>
                    </a:lnTo>
                    <a:lnTo>
                      <a:pt x="122" y="114"/>
                    </a:lnTo>
                    <a:lnTo>
                      <a:pt x="120" y="109"/>
                    </a:lnTo>
                    <a:lnTo>
                      <a:pt x="117" y="104"/>
                    </a:lnTo>
                    <a:lnTo>
                      <a:pt x="113" y="98"/>
                    </a:lnTo>
                    <a:lnTo>
                      <a:pt x="105" y="91"/>
                    </a:lnTo>
                    <a:lnTo>
                      <a:pt x="97" y="83"/>
                    </a:lnTo>
                    <a:lnTo>
                      <a:pt x="86" y="77"/>
                    </a:lnTo>
                    <a:lnTo>
                      <a:pt x="74" y="72"/>
                    </a:lnTo>
                    <a:lnTo>
                      <a:pt x="59" y="67"/>
                    </a:lnTo>
                    <a:lnTo>
                      <a:pt x="39" y="63"/>
                    </a:lnTo>
                    <a:lnTo>
                      <a:pt x="35" y="62"/>
                    </a:lnTo>
                    <a:lnTo>
                      <a:pt x="48" y="34"/>
                    </a:lnTo>
                    <a:lnTo>
                      <a:pt x="114" y="35"/>
                    </a:lnTo>
                    <a:lnTo>
                      <a:pt x="115" y="35"/>
                    </a:lnTo>
                    <a:lnTo>
                      <a:pt x="116" y="34"/>
                    </a:lnTo>
                    <a:lnTo>
                      <a:pt x="118" y="33"/>
                    </a:lnTo>
                    <a:lnTo>
                      <a:pt x="121" y="29"/>
                    </a:lnTo>
                    <a:lnTo>
                      <a:pt x="124" y="22"/>
                    </a:lnTo>
                    <a:lnTo>
                      <a:pt x="130" y="7"/>
                    </a:lnTo>
                    <a:lnTo>
                      <a:pt x="131" y="6"/>
                    </a:lnTo>
                    <a:lnTo>
                      <a:pt x="131" y="2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44" name="Group 259282"/>
            <p:cNvGrpSpPr>
              <a:grpSpLocks/>
            </p:cNvGrpSpPr>
            <p:nvPr/>
          </p:nvGrpSpPr>
          <p:grpSpPr bwMode="auto">
            <a:xfrm>
              <a:off x="4529138" y="2733675"/>
              <a:ext cx="1246187" cy="3224213"/>
              <a:chOff x="4921250" y="2636838"/>
              <a:chExt cx="1246188" cy="3224213"/>
            </a:xfrm>
          </p:grpSpPr>
          <p:sp>
            <p:nvSpPr>
              <p:cNvPr id="38990" name="Freeform 132"/>
              <p:cNvSpPr>
                <a:spLocks/>
              </p:cNvSpPr>
              <p:nvPr/>
            </p:nvSpPr>
            <p:spPr bwMode="auto">
              <a:xfrm>
                <a:off x="4921250" y="5803901"/>
                <a:ext cx="58738" cy="57150"/>
              </a:xfrm>
              <a:custGeom>
                <a:avLst/>
                <a:gdLst>
                  <a:gd name="T0" fmla="*/ 2147483647 w 187"/>
                  <a:gd name="T1" fmla="*/ 761402892 h 183"/>
                  <a:gd name="T2" fmla="*/ 2147483647 w 187"/>
                  <a:gd name="T3" fmla="*/ 2147483647 h 183"/>
                  <a:gd name="T4" fmla="*/ 0 w 187"/>
                  <a:gd name="T5" fmla="*/ 0 h 183"/>
                  <a:gd name="T6" fmla="*/ 2147483647 w 187"/>
                  <a:gd name="T7" fmla="*/ 761402892 h 1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7"/>
                  <a:gd name="T13" fmla="*/ 0 h 183"/>
                  <a:gd name="T14" fmla="*/ 187 w 187"/>
                  <a:gd name="T15" fmla="*/ 183 h 1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7" h="183">
                    <a:moveTo>
                      <a:pt x="187" y="25"/>
                    </a:moveTo>
                    <a:lnTo>
                      <a:pt x="71" y="183"/>
                    </a:lnTo>
                    <a:lnTo>
                      <a:pt x="0" y="0"/>
                    </a:lnTo>
                    <a:lnTo>
                      <a:pt x="187" y="25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91" name="Freeform 134"/>
              <p:cNvSpPr>
                <a:spLocks/>
              </p:cNvSpPr>
              <p:nvPr/>
            </p:nvSpPr>
            <p:spPr bwMode="auto">
              <a:xfrm>
                <a:off x="6107113" y="3430588"/>
                <a:ext cx="60325" cy="60325"/>
              </a:xfrm>
              <a:custGeom>
                <a:avLst/>
                <a:gdLst>
                  <a:gd name="T0" fmla="*/ 2147483647 w 188"/>
                  <a:gd name="T1" fmla="*/ 0 h 190"/>
                  <a:gd name="T2" fmla="*/ 2147483647 w 188"/>
                  <a:gd name="T3" fmla="*/ 2147483647 h 190"/>
                  <a:gd name="T4" fmla="*/ 0 w 188"/>
                  <a:gd name="T5" fmla="*/ 2147483647 h 190"/>
                  <a:gd name="T6" fmla="*/ 2147483647 w 188"/>
                  <a:gd name="T7" fmla="*/ 0 h 19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8"/>
                  <a:gd name="T13" fmla="*/ 0 h 190"/>
                  <a:gd name="T14" fmla="*/ 188 w 188"/>
                  <a:gd name="T15" fmla="*/ 190 h 19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8" h="190">
                    <a:moveTo>
                      <a:pt x="140" y="0"/>
                    </a:moveTo>
                    <a:lnTo>
                      <a:pt x="188" y="190"/>
                    </a:lnTo>
                    <a:lnTo>
                      <a:pt x="0" y="128"/>
                    </a:lnTo>
                    <a:lnTo>
                      <a:pt x="140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92" name="Freeform 188"/>
              <p:cNvSpPr>
                <a:spLocks/>
              </p:cNvSpPr>
              <p:nvPr/>
            </p:nvSpPr>
            <p:spPr bwMode="auto">
              <a:xfrm>
                <a:off x="5346700" y="2776538"/>
                <a:ext cx="157163" cy="50800"/>
              </a:xfrm>
              <a:custGeom>
                <a:avLst/>
                <a:gdLst>
                  <a:gd name="T0" fmla="*/ 0 w 493"/>
                  <a:gd name="T1" fmla="*/ 2147483647 h 160"/>
                  <a:gd name="T2" fmla="*/ 680389231 w 493"/>
                  <a:gd name="T3" fmla="*/ 2147483647 h 160"/>
                  <a:gd name="T4" fmla="*/ 1328257834 w 493"/>
                  <a:gd name="T5" fmla="*/ 2147483647 h 160"/>
                  <a:gd name="T6" fmla="*/ 2041065680 w 493"/>
                  <a:gd name="T7" fmla="*/ 2147483647 h 160"/>
                  <a:gd name="T8" fmla="*/ 2147483647 w 493"/>
                  <a:gd name="T9" fmla="*/ 2147483647 h 160"/>
                  <a:gd name="T10" fmla="*/ 2147483647 w 493"/>
                  <a:gd name="T11" fmla="*/ 2147483647 h 160"/>
                  <a:gd name="T12" fmla="*/ 2147483647 w 493"/>
                  <a:gd name="T13" fmla="*/ 2147483647 h 160"/>
                  <a:gd name="T14" fmla="*/ 2147483647 w 493"/>
                  <a:gd name="T15" fmla="*/ 2147483647 h 160"/>
                  <a:gd name="T16" fmla="*/ 2147483647 w 493"/>
                  <a:gd name="T17" fmla="*/ 2147483647 h 160"/>
                  <a:gd name="T18" fmla="*/ 2147483647 w 493"/>
                  <a:gd name="T19" fmla="*/ 2147483647 h 160"/>
                  <a:gd name="T20" fmla="*/ 2147483647 w 493"/>
                  <a:gd name="T21" fmla="*/ 2147483647 h 160"/>
                  <a:gd name="T22" fmla="*/ 2147483647 w 493"/>
                  <a:gd name="T23" fmla="*/ 2147483647 h 160"/>
                  <a:gd name="T24" fmla="*/ 2147483647 w 493"/>
                  <a:gd name="T25" fmla="*/ 2147483647 h 160"/>
                  <a:gd name="T26" fmla="*/ 2147483647 w 493"/>
                  <a:gd name="T27" fmla="*/ 2147483647 h 160"/>
                  <a:gd name="T28" fmla="*/ 2147483647 w 493"/>
                  <a:gd name="T29" fmla="*/ 2147483647 h 160"/>
                  <a:gd name="T30" fmla="*/ 2147483647 w 493"/>
                  <a:gd name="T31" fmla="*/ 2147483647 h 160"/>
                  <a:gd name="T32" fmla="*/ 2147483647 w 493"/>
                  <a:gd name="T33" fmla="*/ 2147483647 h 160"/>
                  <a:gd name="T34" fmla="*/ 2147483647 w 493"/>
                  <a:gd name="T35" fmla="*/ 1696266928 h 160"/>
                  <a:gd name="T36" fmla="*/ 2147483647 w 493"/>
                  <a:gd name="T37" fmla="*/ 1152215438 h 160"/>
                  <a:gd name="T38" fmla="*/ 2147483647 w 493"/>
                  <a:gd name="T39" fmla="*/ 608164265 h 160"/>
                  <a:gd name="T40" fmla="*/ 2147483647 w 493"/>
                  <a:gd name="T41" fmla="*/ 0 h 16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93"/>
                  <a:gd name="T64" fmla="*/ 0 h 160"/>
                  <a:gd name="T65" fmla="*/ 493 w 493"/>
                  <a:gd name="T66" fmla="*/ 160 h 16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93" h="160">
                    <a:moveTo>
                      <a:pt x="0" y="155"/>
                    </a:moveTo>
                    <a:lnTo>
                      <a:pt x="21" y="157"/>
                    </a:lnTo>
                    <a:lnTo>
                      <a:pt x="41" y="159"/>
                    </a:lnTo>
                    <a:lnTo>
                      <a:pt x="63" y="160"/>
                    </a:lnTo>
                    <a:lnTo>
                      <a:pt x="84" y="160"/>
                    </a:lnTo>
                    <a:lnTo>
                      <a:pt x="112" y="160"/>
                    </a:lnTo>
                    <a:lnTo>
                      <a:pt x="140" y="158"/>
                    </a:lnTo>
                    <a:lnTo>
                      <a:pt x="168" y="155"/>
                    </a:lnTo>
                    <a:lnTo>
                      <a:pt x="196" y="150"/>
                    </a:lnTo>
                    <a:lnTo>
                      <a:pt x="223" y="144"/>
                    </a:lnTo>
                    <a:lnTo>
                      <a:pt x="250" y="137"/>
                    </a:lnTo>
                    <a:lnTo>
                      <a:pt x="278" y="128"/>
                    </a:lnTo>
                    <a:lnTo>
                      <a:pt x="303" y="119"/>
                    </a:lnTo>
                    <a:lnTo>
                      <a:pt x="329" y="108"/>
                    </a:lnTo>
                    <a:lnTo>
                      <a:pt x="354" y="97"/>
                    </a:lnTo>
                    <a:lnTo>
                      <a:pt x="379" y="83"/>
                    </a:lnTo>
                    <a:lnTo>
                      <a:pt x="403" y="69"/>
                    </a:lnTo>
                    <a:lnTo>
                      <a:pt x="427" y="53"/>
                    </a:lnTo>
                    <a:lnTo>
                      <a:pt x="449" y="36"/>
                    </a:lnTo>
                    <a:lnTo>
                      <a:pt x="471" y="19"/>
                    </a:lnTo>
                    <a:lnTo>
                      <a:pt x="493" y="0"/>
                    </a:lnTo>
                  </a:path>
                </a:pathLst>
              </a:custGeom>
              <a:noFill/>
              <a:ln w="5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93" name="Freeform 213"/>
              <p:cNvSpPr>
                <a:spLocks/>
              </p:cNvSpPr>
              <p:nvPr/>
            </p:nvSpPr>
            <p:spPr bwMode="auto">
              <a:xfrm>
                <a:off x="5387975" y="2735263"/>
                <a:ext cx="41275" cy="73025"/>
              </a:xfrm>
              <a:custGeom>
                <a:avLst/>
                <a:gdLst>
                  <a:gd name="T0" fmla="*/ 2147483647 w 132"/>
                  <a:gd name="T1" fmla="*/ 164234506 h 228"/>
                  <a:gd name="T2" fmla="*/ 2147483647 w 132"/>
                  <a:gd name="T3" fmla="*/ 262816334 h 228"/>
                  <a:gd name="T4" fmla="*/ 2147483647 w 132"/>
                  <a:gd name="T5" fmla="*/ 262816334 h 228"/>
                  <a:gd name="T6" fmla="*/ 1375787055 w 132"/>
                  <a:gd name="T7" fmla="*/ 262816334 h 228"/>
                  <a:gd name="T8" fmla="*/ 336344972 w 132"/>
                  <a:gd name="T9" fmla="*/ 2147483647 h 228"/>
                  <a:gd name="T10" fmla="*/ 397453860 w 132"/>
                  <a:gd name="T11" fmla="*/ 2147483647 h 228"/>
                  <a:gd name="T12" fmla="*/ 519770134 w 132"/>
                  <a:gd name="T13" fmla="*/ 2147483647 h 228"/>
                  <a:gd name="T14" fmla="*/ 1039442396 w 132"/>
                  <a:gd name="T15" fmla="*/ 2147483647 h 228"/>
                  <a:gd name="T16" fmla="*/ 1620419290 w 132"/>
                  <a:gd name="T17" fmla="*/ 2147483647 h 228"/>
                  <a:gd name="T18" fmla="*/ 2140091552 w 132"/>
                  <a:gd name="T19" fmla="*/ 2147483647 h 228"/>
                  <a:gd name="T20" fmla="*/ 2147483647 w 132"/>
                  <a:gd name="T21" fmla="*/ 2147483647 h 228"/>
                  <a:gd name="T22" fmla="*/ 2147483647 w 132"/>
                  <a:gd name="T23" fmla="*/ 2147483647 h 228"/>
                  <a:gd name="T24" fmla="*/ 2147483647 w 132"/>
                  <a:gd name="T25" fmla="*/ 2147483647 h 228"/>
                  <a:gd name="T26" fmla="*/ 2147483647 w 132"/>
                  <a:gd name="T27" fmla="*/ 2147483647 h 228"/>
                  <a:gd name="T28" fmla="*/ 2147483647 w 132"/>
                  <a:gd name="T29" fmla="*/ 2147483647 h 228"/>
                  <a:gd name="T30" fmla="*/ 2147483647 w 132"/>
                  <a:gd name="T31" fmla="*/ 2147483647 h 228"/>
                  <a:gd name="T32" fmla="*/ 2147483647 w 132"/>
                  <a:gd name="T33" fmla="*/ 2147483647 h 228"/>
                  <a:gd name="T34" fmla="*/ 2147483647 w 132"/>
                  <a:gd name="T35" fmla="*/ 2147483647 h 228"/>
                  <a:gd name="T36" fmla="*/ 2140091552 w 132"/>
                  <a:gd name="T37" fmla="*/ 2147483647 h 228"/>
                  <a:gd name="T38" fmla="*/ 1834350429 w 132"/>
                  <a:gd name="T39" fmla="*/ 2147483647 h 228"/>
                  <a:gd name="T40" fmla="*/ 1467499793 w 132"/>
                  <a:gd name="T41" fmla="*/ 2147483647 h 228"/>
                  <a:gd name="T42" fmla="*/ 794908033 w 132"/>
                  <a:gd name="T43" fmla="*/ 2147483647 h 228"/>
                  <a:gd name="T44" fmla="*/ 550275798 w 132"/>
                  <a:gd name="T45" fmla="*/ 2147483647 h 228"/>
                  <a:gd name="T46" fmla="*/ 214028698 w 132"/>
                  <a:gd name="T47" fmla="*/ 2147483647 h 228"/>
                  <a:gd name="T48" fmla="*/ 30603536 w 132"/>
                  <a:gd name="T49" fmla="*/ 2147483647 h 228"/>
                  <a:gd name="T50" fmla="*/ 30603536 w 132"/>
                  <a:gd name="T51" fmla="*/ 2147483647 h 228"/>
                  <a:gd name="T52" fmla="*/ 183425162 w 132"/>
                  <a:gd name="T53" fmla="*/ 2147483647 h 228"/>
                  <a:gd name="T54" fmla="*/ 519770134 w 132"/>
                  <a:gd name="T55" fmla="*/ 2147483647 h 228"/>
                  <a:gd name="T56" fmla="*/ 978333195 w 132"/>
                  <a:gd name="T57" fmla="*/ 2147483647 h 228"/>
                  <a:gd name="T58" fmla="*/ 1650924955 w 132"/>
                  <a:gd name="T59" fmla="*/ 2147483647 h 228"/>
                  <a:gd name="T60" fmla="*/ 2147483647 w 132"/>
                  <a:gd name="T61" fmla="*/ 2147483647 h 228"/>
                  <a:gd name="T62" fmla="*/ 2147483647 w 132"/>
                  <a:gd name="T63" fmla="*/ 2147483647 h 228"/>
                  <a:gd name="T64" fmla="*/ 2147483647 w 132"/>
                  <a:gd name="T65" fmla="*/ 2147483647 h 228"/>
                  <a:gd name="T66" fmla="*/ 2147483647 w 132"/>
                  <a:gd name="T67" fmla="*/ 2147483647 h 228"/>
                  <a:gd name="T68" fmla="*/ 2147483647 w 132"/>
                  <a:gd name="T69" fmla="*/ 2147483647 h 228"/>
                  <a:gd name="T70" fmla="*/ 2147483647 w 132"/>
                  <a:gd name="T71" fmla="*/ 2147483647 h 228"/>
                  <a:gd name="T72" fmla="*/ 2147483647 w 132"/>
                  <a:gd name="T73" fmla="*/ 2147483647 h 228"/>
                  <a:gd name="T74" fmla="*/ 2147483647 w 132"/>
                  <a:gd name="T75" fmla="*/ 2147483647 h 228"/>
                  <a:gd name="T76" fmla="*/ 2147483647 w 132"/>
                  <a:gd name="T77" fmla="*/ 2147483647 h 228"/>
                  <a:gd name="T78" fmla="*/ 2147483647 w 132"/>
                  <a:gd name="T79" fmla="*/ 2147483647 h 228"/>
                  <a:gd name="T80" fmla="*/ 1803844765 w 132"/>
                  <a:gd name="T81" fmla="*/ 2147483647 h 228"/>
                  <a:gd name="T82" fmla="*/ 1070045932 w 132"/>
                  <a:gd name="T83" fmla="*/ 2037083941 h 228"/>
                  <a:gd name="T84" fmla="*/ 2147483647 w 132"/>
                  <a:gd name="T85" fmla="*/ 1149950298 h 228"/>
                  <a:gd name="T86" fmla="*/ 2147483647 w 132"/>
                  <a:gd name="T87" fmla="*/ 1117123959 h 228"/>
                  <a:gd name="T88" fmla="*/ 2147483647 w 132"/>
                  <a:gd name="T89" fmla="*/ 952786641 h 228"/>
                  <a:gd name="T90" fmla="*/ 2147483647 w 132"/>
                  <a:gd name="T91" fmla="*/ 197163657 h 228"/>
                  <a:gd name="T92" fmla="*/ 2147483647 w 132"/>
                  <a:gd name="T93" fmla="*/ 98581828 h 228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32"/>
                  <a:gd name="T142" fmla="*/ 0 h 228"/>
                  <a:gd name="T143" fmla="*/ 132 w 132"/>
                  <a:gd name="T144" fmla="*/ 228 h 228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32" h="228">
                    <a:moveTo>
                      <a:pt x="128" y="0"/>
                    </a:moveTo>
                    <a:lnTo>
                      <a:pt x="124" y="5"/>
                    </a:lnTo>
                    <a:lnTo>
                      <a:pt x="122" y="7"/>
                    </a:lnTo>
                    <a:lnTo>
                      <a:pt x="119" y="8"/>
                    </a:lnTo>
                    <a:lnTo>
                      <a:pt x="116" y="8"/>
                    </a:lnTo>
                    <a:lnTo>
                      <a:pt x="109" y="8"/>
                    </a:lnTo>
                    <a:lnTo>
                      <a:pt x="100" y="8"/>
                    </a:lnTo>
                    <a:lnTo>
                      <a:pt x="45" y="8"/>
                    </a:lnTo>
                    <a:lnTo>
                      <a:pt x="9" y="87"/>
                    </a:lnTo>
                    <a:lnTo>
                      <a:pt x="11" y="89"/>
                    </a:lnTo>
                    <a:lnTo>
                      <a:pt x="12" y="89"/>
                    </a:lnTo>
                    <a:lnTo>
                      <a:pt x="13" y="90"/>
                    </a:lnTo>
                    <a:lnTo>
                      <a:pt x="17" y="90"/>
                    </a:lnTo>
                    <a:lnTo>
                      <a:pt x="25" y="90"/>
                    </a:lnTo>
                    <a:lnTo>
                      <a:pt x="34" y="91"/>
                    </a:lnTo>
                    <a:lnTo>
                      <a:pt x="43" y="95"/>
                    </a:lnTo>
                    <a:lnTo>
                      <a:pt x="53" y="97"/>
                    </a:lnTo>
                    <a:lnTo>
                      <a:pt x="61" y="101"/>
                    </a:lnTo>
                    <a:lnTo>
                      <a:pt x="70" y="104"/>
                    </a:lnTo>
                    <a:lnTo>
                      <a:pt x="78" y="110"/>
                    </a:lnTo>
                    <a:lnTo>
                      <a:pt x="85" y="114"/>
                    </a:lnTo>
                    <a:lnTo>
                      <a:pt x="89" y="118"/>
                    </a:lnTo>
                    <a:lnTo>
                      <a:pt x="93" y="123"/>
                    </a:lnTo>
                    <a:lnTo>
                      <a:pt x="97" y="128"/>
                    </a:lnTo>
                    <a:lnTo>
                      <a:pt x="100" y="133"/>
                    </a:lnTo>
                    <a:lnTo>
                      <a:pt x="102" y="139"/>
                    </a:lnTo>
                    <a:lnTo>
                      <a:pt x="103" y="146"/>
                    </a:lnTo>
                    <a:lnTo>
                      <a:pt x="104" y="152"/>
                    </a:lnTo>
                    <a:lnTo>
                      <a:pt x="104" y="159"/>
                    </a:lnTo>
                    <a:lnTo>
                      <a:pt x="104" y="170"/>
                    </a:lnTo>
                    <a:lnTo>
                      <a:pt x="101" y="181"/>
                    </a:lnTo>
                    <a:lnTo>
                      <a:pt x="98" y="191"/>
                    </a:lnTo>
                    <a:lnTo>
                      <a:pt x="92" y="199"/>
                    </a:lnTo>
                    <a:lnTo>
                      <a:pt x="86" y="205"/>
                    </a:lnTo>
                    <a:lnTo>
                      <a:pt x="78" y="211"/>
                    </a:lnTo>
                    <a:lnTo>
                      <a:pt x="74" y="213"/>
                    </a:lnTo>
                    <a:lnTo>
                      <a:pt x="70" y="214"/>
                    </a:lnTo>
                    <a:lnTo>
                      <a:pt x="66" y="215"/>
                    </a:lnTo>
                    <a:lnTo>
                      <a:pt x="60" y="215"/>
                    </a:lnTo>
                    <a:lnTo>
                      <a:pt x="53" y="214"/>
                    </a:lnTo>
                    <a:lnTo>
                      <a:pt x="48" y="212"/>
                    </a:lnTo>
                    <a:lnTo>
                      <a:pt x="30" y="200"/>
                    </a:lnTo>
                    <a:lnTo>
                      <a:pt x="26" y="198"/>
                    </a:lnTo>
                    <a:lnTo>
                      <a:pt x="22" y="197"/>
                    </a:lnTo>
                    <a:lnTo>
                      <a:pt x="18" y="196"/>
                    </a:lnTo>
                    <a:lnTo>
                      <a:pt x="12" y="196"/>
                    </a:lnTo>
                    <a:lnTo>
                      <a:pt x="7" y="196"/>
                    </a:lnTo>
                    <a:lnTo>
                      <a:pt x="4" y="199"/>
                    </a:lnTo>
                    <a:lnTo>
                      <a:pt x="1" y="202"/>
                    </a:lnTo>
                    <a:lnTo>
                      <a:pt x="0" y="208"/>
                    </a:lnTo>
                    <a:lnTo>
                      <a:pt x="1" y="212"/>
                    </a:lnTo>
                    <a:lnTo>
                      <a:pt x="3" y="216"/>
                    </a:lnTo>
                    <a:lnTo>
                      <a:pt x="6" y="219"/>
                    </a:lnTo>
                    <a:lnTo>
                      <a:pt x="10" y="222"/>
                    </a:lnTo>
                    <a:lnTo>
                      <a:pt x="17" y="225"/>
                    </a:lnTo>
                    <a:lnTo>
                      <a:pt x="23" y="227"/>
                    </a:lnTo>
                    <a:lnTo>
                      <a:pt x="32" y="227"/>
                    </a:lnTo>
                    <a:lnTo>
                      <a:pt x="40" y="228"/>
                    </a:lnTo>
                    <a:lnTo>
                      <a:pt x="54" y="227"/>
                    </a:lnTo>
                    <a:lnTo>
                      <a:pt x="67" y="225"/>
                    </a:lnTo>
                    <a:lnTo>
                      <a:pt x="78" y="221"/>
                    </a:lnTo>
                    <a:lnTo>
                      <a:pt x="89" y="216"/>
                    </a:lnTo>
                    <a:lnTo>
                      <a:pt x="98" y="210"/>
                    </a:lnTo>
                    <a:lnTo>
                      <a:pt x="105" y="203"/>
                    </a:lnTo>
                    <a:lnTo>
                      <a:pt x="113" y="195"/>
                    </a:lnTo>
                    <a:lnTo>
                      <a:pt x="118" y="187"/>
                    </a:lnTo>
                    <a:lnTo>
                      <a:pt x="123" y="178"/>
                    </a:lnTo>
                    <a:lnTo>
                      <a:pt x="125" y="169"/>
                    </a:lnTo>
                    <a:lnTo>
                      <a:pt x="127" y="159"/>
                    </a:lnTo>
                    <a:lnTo>
                      <a:pt x="127" y="147"/>
                    </a:lnTo>
                    <a:lnTo>
                      <a:pt x="126" y="131"/>
                    </a:lnTo>
                    <a:lnTo>
                      <a:pt x="124" y="119"/>
                    </a:lnTo>
                    <a:lnTo>
                      <a:pt x="122" y="114"/>
                    </a:lnTo>
                    <a:lnTo>
                      <a:pt x="120" y="109"/>
                    </a:lnTo>
                    <a:lnTo>
                      <a:pt x="117" y="103"/>
                    </a:lnTo>
                    <a:lnTo>
                      <a:pt x="113" y="99"/>
                    </a:lnTo>
                    <a:lnTo>
                      <a:pt x="105" y="90"/>
                    </a:lnTo>
                    <a:lnTo>
                      <a:pt x="97" y="83"/>
                    </a:lnTo>
                    <a:lnTo>
                      <a:pt x="86" y="77"/>
                    </a:lnTo>
                    <a:lnTo>
                      <a:pt x="74" y="71"/>
                    </a:lnTo>
                    <a:lnTo>
                      <a:pt x="59" y="67"/>
                    </a:lnTo>
                    <a:lnTo>
                      <a:pt x="39" y="63"/>
                    </a:lnTo>
                    <a:lnTo>
                      <a:pt x="35" y="62"/>
                    </a:lnTo>
                    <a:lnTo>
                      <a:pt x="49" y="34"/>
                    </a:lnTo>
                    <a:lnTo>
                      <a:pt x="114" y="35"/>
                    </a:lnTo>
                    <a:lnTo>
                      <a:pt x="115" y="35"/>
                    </a:lnTo>
                    <a:lnTo>
                      <a:pt x="117" y="34"/>
                    </a:lnTo>
                    <a:lnTo>
                      <a:pt x="119" y="33"/>
                    </a:lnTo>
                    <a:lnTo>
                      <a:pt x="121" y="29"/>
                    </a:lnTo>
                    <a:lnTo>
                      <a:pt x="124" y="21"/>
                    </a:lnTo>
                    <a:lnTo>
                      <a:pt x="130" y="6"/>
                    </a:lnTo>
                    <a:lnTo>
                      <a:pt x="131" y="5"/>
                    </a:lnTo>
                    <a:lnTo>
                      <a:pt x="132" y="3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3734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94" name="Freeform 133"/>
              <p:cNvSpPr>
                <a:spLocks/>
              </p:cNvSpPr>
              <p:nvPr/>
            </p:nvSpPr>
            <p:spPr bwMode="auto">
              <a:xfrm>
                <a:off x="4943475" y="2636838"/>
                <a:ext cx="1189038" cy="3224213"/>
              </a:xfrm>
              <a:custGeom>
                <a:avLst/>
                <a:gdLst>
                  <a:gd name="T0" fmla="*/ 0 w 3747"/>
                  <a:gd name="T1" fmla="*/ 2147483647 h 10158"/>
                  <a:gd name="T2" fmla="*/ 2147483647 w 3747"/>
                  <a:gd name="T3" fmla="*/ 0 h 10158"/>
                  <a:gd name="T4" fmla="*/ 2147483647 w 3747"/>
                  <a:gd name="T5" fmla="*/ 2147483647 h 10158"/>
                  <a:gd name="T6" fmla="*/ 0 60000 65536"/>
                  <a:gd name="T7" fmla="*/ 0 60000 65536"/>
                  <a:gd name="T8" fmla="*/ 0 60000 65536"/>
                  <a:gd name="T9" fmla="*/ 0 w 3747"/>
                  <a:gd name="T10" fmla="*/ 0 h 10158"/>
                  <a:gd name="T11" fmla="*/ 3747 w 3747"/>
                  <a:gd name="T12" fmla="*/ 10158 h 1015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47" h="10158">
                    <a:moveTo>
                      <a:pt x="0" y="10158"/>
                    </a:moveTo>
                    <a:lnTo>
                      <a:pt x="1354" y="0"/>
                    </a:lnTo>
                    <a:lnTo>
                      <a:pt x="3747" y="2578"/>
                    </a:lnTo>
                  </a:path>
                </a:pathLst>
              </a:custGeom>
              <a:noFill/>
              <a:ln w="5">
                <a:solidFill>
                  <a:srgbClr val="37343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45" name="Group 286"/>
            <p:cNvGrpSpPr>
              <a:grpSpLocks/>
            </p:cNvGrpSpPr>
            <p:nvPr/>
          </p:nvGrpSpPr>
          <p:grpSpPr bwMode="auto">
            <a:xfrm>
              <a:off x="5767388" y="1765300"/>
              <a:ext cx="2282825" cy="4192588"/>
              <a:chOff x="6159500" y="1671638"/>
              <a:chExt cx="2282826" cy="4192588"/>
            </a:xfrm>
          </p:grpSpPr>
          <p:sp>
            <p:nvSpPr>
              <p:cNvPr id="38984" name="Line 127"/>
              <p:cNvSpPr>
                <a:spLocks noChangeShapeType="1"/>
              </p:cNvSpPr>
              <p:nvPr/>
            </p:nvSpPr>
            <p:spPr bwMode="auto">
              <a:xfrm flipH="1">
                <a:off x="6199188" y="1671638"/>
                <a:ext cx="889000" cy="661988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85" name="Freeform 128"/>
              <p:cNvSpPr>
                <a:spLocks/>
              </p:cNvSpPr>
              <p:nvPr/>
            </p:nvSpPr>
            <p:spPr bwMode="auto">
              <a:xfrm>
                <a:off x="6159500" y="2306638"/>
                <a:ext cx="61913" cy="57150"/>
              </a:xfrm>
              <a:custGeom>
                <a:avLst/>
                <a:gdLst>
                  <a:gd name="T0" fmla="*/ 2147483647 w 196"/>
                  <a:gd name="T1" fmla="*/ 2147483647 h 179"/>
                  <a:gd name="T2" fmla="*/ 0 w 196"/>
                  <a:gd name="T3" fmla="*/ 2147483647 h 179"/>
                  <a:gd name="T4" fmla="*/ 2147483647 w 196"/>
                  <a:gd name="T5" fmla="*/ 0 h 179"/>
                  <a:gd name="T6" fmla="*/ 2147483647 w 196"/>
                  <a:gd name="T7" fmla="*/ 2147483647 h 1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6"/>
                  <a:gd name="T13" fmla="*/ 0 h 179"/>
                  <a:gd name="T14" fmla="*/ 196 w 196"/>
                  <a:gd name="T15" fmla="*/ 179 h 1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6" h="179">
                    <a:moveTo>
                      <a:pt x="196" y="153"/>
                    </a:moveTo>
                    <a:lnTo>
                      <a:pt x="0" y="179"/>
                    </a:lnTo>
                    <a:lnTo>
                      <a:pt x="82" y="0"/>
                    </a:lnTo>
                    <a:lnTo>
                      <a:pt x="196" y="153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86" name="Freeform 129"/>
              <p:cNvSpPr>
                <a:spLocks/>
              </p:cNvSpPr>
              <p:nvPr/>
            </p:nvSpPr>
            <p:spPr bwMode="auto">
              <a:xfrm>
                <a:off x="7088188" y="1671638"/>
                <a:ext cx="1325563" cy="4143375"/>
              </a:xfrm>
              <a:custGeom>
                <a:avLst/>
                <a:gdLst>
                  <a:gd name="T0" fmla="*/ 0 w 4171"/>
                  <a:gd name="T1" fmla="*/ 0 h 13048"/>
                  <a:gd name="T2" fmla="*/ 2147483647 w 4171"/>
                  <a:gd name="T3" fmla="*/ 2147483647 h 13048"/>
                  <a:gd name="T4" fmla="*/ 2147483647 w 4171"/>
                  <a:gd name="T5" fmla="*/ 2147483647 h 13048"/>
                  <a:gd name="T6" fmla="*/ 0 60000 65536"/>
                  <a:gd name="T7" fmla="*/ 0 60000 65536"/>
                  <a:gd name="T8" fmla="*/ 0 60000 65536"/>
                  <a:gd name="T9" fmla="*/ 0 w 4171"/>
                  <a:gd name="T10" fmla="*/ 0 h 13048"/>
                  <a:gd name="T11" fmla="*/ 4171 w 4171"/>
                  <a:gd name="T12" fmla="*/ 13048 h 1304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71" h="13048">
                    <a:moveTo>
                      <a:pt x="0" y="0"/>
                    </a:moveTo>
                    <a:lnTo>
                      <a:pt x="4171" y="1612"/>
                    </a:lnTo>
                    <a:lnTo>
                      <a:pt x="4171" y="13048"/>
                    </a:lnTo>
                  </a:path>
                </a:pathLst>
              </a:custGeom>
              <a:noFill/>
              <a:ln w="12700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87" name="Freeform 130"/>
              <p:cNvSpPr>
                <a:spLocks/>
              </p:cNvSpPr>
              <p:nvPr/>
            </p:nvSpPr>
            <p:spPr bwMode="auto">
              <a:xfrm>
                <a:off x="8383588" y="5810251"/>
                <a:ext cx="58738" cy="53975"/>
              </a:xfrm>
              <a:custGeom>
                <a:avLst/>
                <a:gdLst>
                  <a:gd name="T0" fmla="*/ 2147483647 w 189"/>
                  <a:gd name="T1" fmla="*/ 0 h 172"/>
                  <a:gd name="T2" fmla="*/ 2147483647 w 189"/>
                  <a:gd name="T3" fmla="*/ 2147483647 h 172"/>
                  <a:gd name="T4" fmla="*/ 0 w 189"/>
                  <a:gd name="T5" fmla="*/ 0 h 172"/>
                  <a:gd name="T6" fmla="*/ 2147483647 w 189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9"/>
                  <a:gd name="T13" fmla="*/ 0 h 172"/>
                  <a:gd name="T14" fmla="*/ 189 w 189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9" h="172">
                    <a:moveTo>
                      <a:pt x="189" y="0"/>
                    </a:moveTo>
                    <a:lnTo>
                      <a:pt x="95" y="172"/>
                    </a:lnTo>
                    <a:lnTo>
                      <a:pt x="0" y="0"/>
                    </a:lnTo>
                    <a:lnTo>
                      <a:pt x="189" y="0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88" name="Freeform 182"/>
              <p:cNvSpPr>
                <a:spLocks/>
              </p:cNvSpPr>
              <p:nvPr/>
            </p:nvSpPr>
            <p:spPr bwMode="auto">
              <a:xfrm>
                <a:off x="7000875" y="1706563"/>
                <a:ext cx="195263" cy="77788"/>
              </a:xfrm>
              <a:custGeom>
                <a:avLst/>
                <a:gdLst>
                  <a:gd name="T0" fmla="*/ 0 w 612"/>
                  <a:gd name="T1" fmla="*/ 2147483647 h 245"/>
                  <a:gd name="T2" fmla="*/ 422255918 w 612"/>
                  <a:gd name="T3" fmla="*/ 2147483647 h 245"/>
                  <a:gd name="T4" fmla="*/ 876985478 w 612"/>
                  <a:gd name="T5" fmla="*/ 2147483647 h 245"/>
                  <a:gd name="T6" fmla="*/ 1331612939 w 612"/>
                  <a:gd name="T7" fmla="*/ 2147483647 h 245"/>
                  <a:gd name="T8" fmla="*/ 1851289141 w 612"/>
                  <a:gd name="T9" fmla="*/ 2147483647 h 245"/>
                  <a:gd name="T10" fmla="*/ 2147483647 w 612"/>
                  <a:gd name="T11" fmla="*/ 2147483647 h 245"/>
                  <a:gd name="T12" fmla="*/ 2147483647 w 612"/>
                  <a:gd name="T13" fmla="*/ 2147483647 h 245"/>
                  <a:gd name="T14" fmla="*/ 2147483647 w 612"/>
                  <a:gd name="T15" fmla="*/ 2147483647 h 245"/>
                  <a:gd name="T16" fmla="*/ 2147483647 w 612"/>
                  <a:gd name="T17" fmla="*/ 2147483647 h 245"/>
                  <a:gd name="T18" fmla="*/ 2147483647 w 612"/>
                  <a:gd name="T19" fmla="*/ 2147483647 h 245"/>
                  <a:gd name="T20" fmla="*/ 2147483647 w 612"/>
                  <a:gd name="T21" fmla="*/ 2147483647 h 245"/>
                  <a:gd name="T22" fmla="*/ 2147483647 w 612"/>
                  <a:gd name="T23" fmla="*/ 2147483647 h 245"/>
                  <a:gd name="T24" fmla="*/ 2147483647 w 612"/>
                  <a:gd name="T25" fmla="*/ 2147483647 h 245"/>
                  <a:gd name="T26" fmla="*/ 2147483647 w 612"/>
                  <a:gd name="T27" fmla="*/ 2147483647 h 245"/>
                  <a:gd name="T28" fmla="*/ 2147483647 w 612"/>
                  <a:gd name="T29" fmla="*/ 2147483647 h 245"/>
                  <a:gd name="T30" fmla="*/ 2147483647 w 612"/>
                  <a:gd name="T31" fmla="*/ 2147483647 h 245"/>
                  <a:gd name="T32" fmla="*/ 2147483647 w 612"/>
                  <a:gd name="T33" fmla="*/ 2147483647 h 245"/>
                  <a:gd name="T34" fmla="*/ 2147483647 w 612"/>
                  <a:gd name="T35" fmla="*/ 2147483647 h 245"/>
                  <a:gd name="T36" fmla="*/ 2147483647 w 612"/>
                  <a:gd name="T37" fmla="*/ 2147483647 h 245"/>
                  <a:gd name="T38" fmla="*/ 2147483647 w 612"/>
                  <a:gd name="T39" fmla="*/ 2147483647 h 245"/>
                  <a:gd name="T40" fmla="*/ 2147483647 w 612"/>
                  <a:gd name="T41" fmla="*/ 2147483647 h 245"/>
                  <a:gd name="T42" fmla="*/ 2147483647 w 612"/>
                  <a:gd name="T43" fmla="*/ 2147483647 h 245"/>
                  <a:gd name="T44" fmla="*/ 2147483647 w 612"/>
                  <a:gd name="T45" fmla="*/ 2147483647 h 245"/>
                  <a:gd name="T46" fmla="*/ 2147483647 w 612"/>
                  <a:gd name="T47" fmla="*/ 2147483647 h 245"/>
                  <a:gd name="T48" fmla="*/ 2147483647 w 612"/>
                  <a:gd name="T49" fmla="*/ 2147483647 h 245"/>
                  <a:gd name="T50" fmla="*/ 2147483647 w 612"/>
                  <a:gd name="T51" fmla="*/ 2147483647 h 245"/>
                  <a:gd name="T52" fmla="*/ 2147483647 w 612"/>
                  <a:gd name="T53" fmla="*/ 2147483647 h 245"/>
                  <a:gd name="T54" fmla="*/ 2147483647 w 612"/>
                  <a:gd name="T55" fmla="*/ 2147483647 h 245"/>
                  <a:gd name="T56" fmla="*/ 2147483647 w 612"/>
                  <a:gd name="T57" fmla="*/ 2147483647 h 245"/>
                  <a:gd name="T58" fmla="*/ 2147483647 w 612"/>
                  <a:gd name="T59" fmla="*/ 2147483647 h 245"/>
                  <a:gd name="T60" fmla="*/ 2147483647 w 612"/>
                  <a:gd name="T61" fmla="*/ 2147483647 h 245"/>
                  <a:gd name="T62" fmla="*/ 2147483647 w 612"/>
                  <a:gd name="T63" fmla="*/ 2147483647 h 245"/>
                  <a:gd name="T64" fmla="*/ 2147483647 w 612"/>
                  <a:gd name="T65" fmla="*/ 2147483647 h 245"/>
                  <a:gd name="T66" fmla="*/ 2147483647 w 612"/>
                  <a:gd name="T67" fmla="*/ 2147483647 h 245"/>
                  <a:gd name="T68" fmla="*/ 2147483647 w 612"/>
                  <a:gd name="T69" fmla="*/ 2147483647 h 245"/>
                  <a:gd name="T70" fmla="*/ 2147483647 w 612"/>
                  <a:gd name="T71" fmla="*/ 2147483647 h 245"/>
                  <a:gd name="T72" fmla="*/ 2147483647 w 612"/>
                  <a:gd name="T73" fmla="*/ 2147483647 h 245"/>
                  <a:gd name="T74" fmla="*/ 2147483647 w 612"/>
                  <a:gd name="T75" fmla="*/ 2147483647 h 245"/>
                  <a:gd name="T76" fmla="*/ 2147483647 w 612"/>
                  <a:gd name="T77" fmla="*/ 2147483647 h 245"/>
                  <a:gd name="T78" fmla="*/ 2147483647 w 612"/>
                  <a:gd name="T79" fmla="*/ 2048409184 h 245"/>
                  <a:gd name="T80" fmla="*/ 2147483647 w 612"/>
                  <a:gd name="T81" fmla="*/ 1664332680 h 245"/>
                  <a:gd name="T82" fmla="*/ 2147483647 w 612"/>
                  <a:gd name="T83" fmla="*/ 1280255859 h 245"/>
                  <a:gd name="T84" fmla="*/ 2147483647 w 612"/>
                  <a:gd name="T85" fmla="*/ 864223092 h 245"/>
                  <a:gd name="T86" fmla="*/ 2147483647 w 612"/>
                  <a:gd name="T87" fmla="*/ 416133415 h 245"/>
                  <a:gd name="T88" fmla="*/ 2147483647 w 612"/>
                  <a:gd name="T89" fmla="*/ 0 h 24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612"/>
                  <a:gd name="T136" fmla="*/ 0 h 245"/>
                  <a:gd name="T137" fmla="*/ 612 w 612"/>
                  <a:gd name="T138" fmla="*/ 245 h 24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612" h="245">
                    <a:moveTo>
                      <a:pt x="0" y="113"/>
                    </a:moveTo>
                    <a:lnTo>
                      <a:pt x="13" y="128"/>
                    </a:lnTo>
                    <a:lnTo>
                      <a:pt x="27" y="143"/>
                    </a:lnTo>
                    <a:lnTo>
                      <a:pt x="41" y="157"/>
                    </a:lnTo>
                    <a:lnTo>
                      <a:pt x="57" y="168"/>
                    </a:lnTo>
                    <a:lnTo>
                      <a:pt x="71" y="180"/>
                    </a:lnTo>
                    <a:lnTo>
                      <a:pt x="88" y="192"/>
                    </a:lnTo>
                    <a:lnTo>
                      <a:pt x="106" y="201"/>
                    </a:lnTo>
                    <a:lnTo>
                      <a:pt x="123" y="210"/>
                    </a:lnTo>
                    <a:lnTo>
                      <a:pt x="141" y="218"/>
                    </a:lnTo>
                    <a:lnTo>
                      <a:pt x="159" y="225"/>
                    </a:lnTo>
                    <a:lnTo>
                      <a:pt x="177" y="231"/>
                    </a:lnTo>
                    <a:lnTo>
                      <a:pt x="196" y="235"/>
                    </a:lnTo>
                    <a:lnTo>
                      <a:pt x="215" y="240"/>
                    </a:lnTo>
                    <a:lnTo>
                      <a:pt x="235" y="242"/>
                    </a:lnTo>
                    <a:lnTo>
                      <a:pt x="255" y="244"/>
                    </a:lnTo>
                    <a:lnTo>
                      <a:pt x="275" y="245"/>
                    </a:lnTo>
                    <a:lnTo>
                      <a:pt x="290" y="244"/>
                    </a:lnTo>
                    <a:lnTo>
                      <a:pt x="304" y="243"/>
                    </a:lnTo>
                    <a:lnTo>
                      <a:pt x="317" y="242"/>
                    </a:lnTo>
                    <a:lnTo>
                      <a:pt x="331" y="240"/>
                    </a:lnTo>
                    <a:lnTo>
                      <a:pt x="345" y="238"/>
                    </a:lnTo>
                    <a:lnTo>
                      <a:pt x="359" y="234"/>
                    </a:lnTo>
                    <a:lnTo>
                      <a:pt x="373" y="231"/>
                    </a:lnTo>
                    <a:lnTo>
                      <a:pt x="386" y="227"/>
                    </a:lnTo>
                    <a:lnTo>
                      <a:pt x="398" y="223"/>
                    </a:lnTo>
                    <a:lnTo>
                      <a:pt x="411" y="217"/>
                    </a:lnTo>
                    <a:lnTo>
                      <a:pt x="424" y="212"/>
                    </a:lnTo>
                    <a:lnTo>
                      <a:pt x="437" y="206"/>
                    </a:lnTo>
                    <a:lnTo>
                      <a:pt x="460" y="192"/>
                    </a:lnTo>
                    <a:lnTo>
                      <a:pt x="484" y="177"/>
                    </a:lnTo>
                    <a:lnTo>
                      <a:pt x="505" y="160"/>
                    </a:lnTo>
                    <a:lnTo>
                      <a:pt x="525" y="142"/>
                    </a:lnTo>
                    <a:lnTo>
                      <a:pt x="535" y="131"/>
                    </a:lnTo>
                    <a:lnTo>
                      <a:pt x="544" y="122"/>
                    </a:lnTo>
                    <a:lnTo>
                      <a:pt x="553" y="111"/>
                    </a:lnTo>
                    <a:lnTo>
                      <a:pt x="561" y="99"/>
                    </a:lnTo>
                    <a:lnTo>
                      <a:pt x="569" y="88"/>
                    </a:lnTo>
                    <a:lnTo>
                      <a:pt x="576" y="77"/>
                    </a:lnTo>
                    <a:lnTo>
                      <a:pt x="584" y="64"/>
                    </a:lnTo>
                    <a:lnTo>
                      <a:pt x="590" y="52"/>
                    </a:lnTo>
                    <a:lnTo>
                      <a:pt x="597" y="40"/>
                    </a:lnTo>
                    <a:lnTo>
                      <a:pt x="602" y="27"/>
                    </a:lnTo>
                    <a:lnTo>
                      <a:pt x="607" y="13"/>
                    </a:lnTo>
                    <a:lnTo>
                      <a:pt x="612" y="0"/>
                    </a:lnTo>
                  </a:path>
                </a:pathLst>
              </a:custGeom>
              <a:noFill/>
              <a:ln w="12700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89" name="Freeform 212"/>
              <p:cNvSpPr>
                <a:spLocks noEditPoints="1"/>
              </p:cNvSpPr>
              <p:nvPr/>
            </p:nvSpPr>
            <p:spPr bwMode="auto">
              <a:xfrm>
                <a:off x="7075488" y="1697038"/>
                <a:ext cx="47625" cy="68263"/>
              </a:xfrm>
              <a:custGeom>
                <a:avLst/>
                <a:gdLst>
                  <a:gd name="T0" fmla="*/ 2147483647 w 149"/>
                  <a:gd name="T1" fmla="*/ 0 h 218"/>
                  <a:gd name="T2" fmla="*/ 0 w 149"/>
                  <a:gd name="T3" fmla="*/ 2147483647 h 218"/>
                  <a:gd name="T4" fmla="*/ 0 w 149"/>
                  <a:gd name="T5" fmla="*/ 2147483647 h 218"/>
                  <a:gd name="T6" fmla="*/ 2147483647 w 149"/>
                  <a:gd name="T7" fmla="*/ 2147483647 h 218"/>
                  <a:gd name="T8" fmla="*/ 2147483647 w 149"/>
                  <a:gd name="T9" fmla="*/ 2147483647 h 218"/>
                  <a:gd name="T10" fmla="*/ 2147483647 w 149"/>
                  <a:gd name="T11" fmla="*/ 2147483647 h 218"/>
                  <a:gd name="T12" fmla="*/ 2147483647 w 149"/>
                  <a:gd name="T13" fmla="*/ 2147483647 h 218"/>
                  <a:gd name="T14" fmla="*/ 2147483647 w 149"/>
                  <a:gd name="T15" fmla="*/ 2147483647 h 218"/>
                  <a:gd name="T16" fmla="*/ 2147483647 w 149"/>
                  <a:gd name="T17" fmla="*/ 2147483647 h 218"/>
                  <a:gd name="T18" fmla="*/ 2147483647 w 149"/>
                  <a:gd name="T19" fmla="*/ 2147483647 h 218"/>
                  <a:gd name="T20" fmla="*/ 2147483647 w 149"/>
                  <a:gd name="T21" fmla="*/ 0 h 218"/>
                  <a:gd name="T22" fmla="*/ 2147483647 w 149"/>
                  <a:gd name="T23" fmla="*/ 0 h 218"/>
                  <a:gd name="T24" fmla="*/ 2147483647 w 149"/>
                  <a:gd name="T25" fmla="*/ 1013174476 h 218"/>
                  <a:gd name="T26" fmla="*/ 2147483647 w 149"/>
                  <a:gd name="T27" fmla="*/ 2147483647 h 218"/>
                  <a:gd name="T28" fmla="*/ 457183379 w 149"/>
                  <a:gd name="T29" fmla="*/ 2147483647 h 218"/>
                  <a:gd name="T30" fmla="*/ 2147483647 w 149"/>
                  <a:gd name="T31" fmla="*/ 1013174476 h 21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49"/>
                  <a:gd name="T49" fmla="*/ 0 h 218"/>
                  <a:gd name="T50" fmla="*/ 149 w 149"/>
                  <a:gd name="T51" fmla="*/ 218 h 21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49" h="218">
                    <a:moveTo>
                      <a:pt x="101" y="0"/>
                    </a:moveTo>
                    <a:lnTo>
                      <a:pt x="0" y="144"/>
                    </a:lnTo>
                    <a:lnTo>
                      <a:pt x="0" y="164"/>
                    </a:lnTo>
                    <a:lnTo>
                      <a:pt x="92" y="164"/>
                    </a:lnTo>
                    <a:lnTo>
                      <a:pt x="92" y="218"/>
                    </a:lnTo>
                    <a:lnTo>
                      <a:pt x="116" y="218"/>
                    </a:lnTo>
                    <a:lnTo>
                      <a:pt x="116" y="164"/>
                    </a:lnTo>
                    <a:lnTo>
                      <a:pt x="149" y="164"/>
                    </a:lnTo>
                    <a:lnTo>
                      <a:pt x="149" y="144"/>
                    </a:lnTo>
                    <a:lnTo>
                      <a:pt x="116" y="144"/>
                    </a:lnTo>
                    <a:lnTo>
                      <a:pt x="116" y="0"/>
                    </a:lnTo>
                    <a:lnTo>
                      <a:pt x="101" y="0"/>
                    </a:lnTo>
                    <a:close/>
                    <a:moveTo>
                      <a:pt x="91" y="33"/>
                    </a:moveTo>
                    <a:lnTo>
                      <a:pt x="91" y="144"/>
                    </a:lnTo>
                    <a:lnTo>
                      <a:pt x="14" y="144"/>
                    </a:lnTo>
                    <a:lnTo>
                      <a:pt x="91" y="33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46" name="Group 293"/>
            <p:cNvGrpSpPr>
              <a:grpSpLocks/>
            </p:cNvGrpSpPr>
            <p:nvPr/>
          </p:nvGrpSpPr>
          <p:grpSpPr bwMode="auto">
            <a:xfrm>
              <a:off x="5111750" y="2730500"/>
              <a:ext cx="931863" cy="2809875"/>
              <a:chOff x="5503863" y="2636838"/>
              <a:chExt cx="931863" cy="2809875"/>
            </a:xfrm>
          </p:grpSpPr>
          <p:sp>
            <p:nvSpPr>
              <p:cNvPr id="38978" name="Line 137"/>
              <p:cNvSpPr>
                <a:spLocks noChangeShapeType="1"/>
              </p:cNvSpPr>
              <p:nvPr/>
            </p:nvSpPr>
            <p:spPr bwMode="auto">
              <a:xfrm flipH="1">
                <a:off x="5530850" y="2636838"/>
                <a:ext cx="352425" cy="1628775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79" name="Freeform 138"/>
              <p:cNvSpPr>
                <a:spLocks/>
              </p:cNvSpPr>
              <p:nvPr/>
            </p:nvSpPr>
            <p:spPr bwMode="auto">
              <a:xfrm>
                <a:off x="5503863" y="4256088"/>
                <a:ext cx="58738" cy="58738"/>
              </a:xfrm>
              <a:custGeom>
                <a:avLst/>
                <a:gdLst>
                  <a:gd name="T0" fmla="*/ 2147483647 w 185"/>
                  <a:gd name="T1" fmla="*/ 1170720442 h 189"/>
                  <a:gd name="T2" fmla="*/ 1792365622 w 185"/>
                  <a:gd name="T3" fmla="*/ 2147483647 h 189"/>
                  <a:gd name="T4" fmla="*/ 0 w 185"/>
                  <a:gd name="T5" fmla="*/ 0 h 189"/>
                  <a:gd name="T6" fmla="*/ 2147483647 w 185"/>
                  <a:gd name="T7" fmla="*/ 1170720442 h 1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5"/>
                  <a:gd name="T13" fmla="*/ 0 h 189"/>
                  <a:gd name="T14" fmla="*/ 185 w 185"/>
                  <a:gd name="T15" fmla="*/ 189 h 1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5" h="189">
                    <a:moveTo>
                      <a:pt x="185" y="39"/>
                    </a:moveTo>
                    <a:lnTo>
                      <a:pt x="56" y="189"/>
                    </a:lnTo>
                    <a:lnTo>
                      <a:pt x="0" y="0"/>
                    </a:lnTo>
                    <a:lnTo>
                      <a:pt x="185" y="39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80" name="Line 139"/>
              <p:cNvSpPr>
                <a:spLocks noChangeShapeType="1"/>
              </p:cNvSpPr>
              <p:nvPr/>
            </p:nvSpPr>
            <p:spPr bwMode="auto">
              <a:xfrm>
                <a:off x="5883275" y="2636838"/>
                <a:ext cx="523875" cy="2759075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81" name="Freeform 140"/>
              <p:cNvSpPr>
                <a:spLocks/>
              </p:cNvSpPr>
              <p:nvPr/>
            </p:nvSpPr>
            <p:spPr bwMode="auto">
              <a:xfrm>
                <a:off x="6376988" y="5386388"/>
                <a:ext cx="58738" cy="60325"/>
              </a:xfrm>
              <a:custGeom>
                <a:avLst/>
                <a:gdLst>
                  <a:gd name="T0" fmla="*/ 2147483647 w 186"/>
                  <a:gd name="T1" fmla="*/ 0 h 188"/>
                  <a:gd name="T2" fmla="*/ 2147483647 w 186"/>
                  <a:gd name="T3" fmla="*/ 2147483647 h 188"/>
                  <a:gd name="T4" fmla="*/ 0 w 186"/>
                  <a:gd name="T5" fmla="*/ 1189422570 h 188"/>
                  <a:gd name="T6" fmla="*/ 2147483647 w 186"/>
                  <a:gd name="T7" fmla="*/ 0 h 1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6"/>
                  <a:gd name="T13" fmla="*/ 0 h 188"/>
                  <a:gd name="T14" fmla="*/ 186 w 186"/>
                  <a:gd name="T15" fmla="*/ 188 h 1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6" h="188">
                    <a:moveTo>
                      <a:pt x="186" y="0"/>
                    </a:moveTo>
                    <a:lnTo>
                      <a:pt x="125" y="188"/>
                    </a:lnTo>
                    <a:lnTo>
                      <a:pt x="0" y="36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82" name="Freeform 186"/>
              <p:cNvSpPr>
                <a:spLocks/>
              </p:cNvSpPr>
              <p:nvPr/>
            </p:nvSpPr>
            <p:spPr bwMode="auto">
              <a:xfrm>
                <a:off x="5829300" y="2870201"/>
                <a:ext cx="100013" cy="6350"/>
              </a:xfrm>
              <a:custGeom>
                <a:avLst/>
                <a:gdLst>
                  <a:gd name="T0" fmla="*/ 0 w 314"/>
                  <a:gd name="T1" fmla="*/ 0 h 19"/>
                  <a:gd name="T2" fmla="*/ 678601583 w 314"/>
                  <a:gd name="T3" fmla="*/ 149338297 h 19"/>
                  <a:gd name="T4" fmla="*/ 1357202847 w 314"/>
                  <a:gd name="T5" fmla="*/ 298676929 h 19"/>
                  <a:gd name="T6" fmla="*/ 2068065629 w 314"/>
                  <a:gd name="T7" fmla="*/ 410597016 h 19"/>
                  <a:gd name="T8" fmla="*/ 2147483647 w 314"/>
                  <a:gd name="T9" fmla="*/ 559935313 h 19"/>
                  <a:gd name="T10" fmla="*/ 2147483647 w 314"/>
                  <a:gd name="T11" fmla="*/ 597242232 h 19"/>
                  <a:gd name="T12" fmla="*/ 2147483647 w 314"/>
                  <a:gd name="T13" fmla="*/ 671967361 h 19"/>
                  <a:gd name="T14" fmla="*/ 2147483647 w 314"/>
                  <a:gd name="T15" fmla="*/ 709273945 h 19"/>
                  <a:gd name="T16" fmla="*/ 2147483647 w 314"/>
                  <a:gd name="T17" fmla="*/ 709273945 h 19"/>
                  <a:gd name="T18" fmla="*/ 2147483647 w 314"/>
                  <a:gd name="T19" fmla="*/ 671967361 h 19"/>
                  <a:gd name="T20" fmla="*/ 2147483647 w 314"/>
                  <a:gd name="T21" fmla="*/ 597242232 h 19"/>
                  <a:gd name="T22" fmla="*/ 2147483647 w 314"/>
                  <a:gd name="T23" fmla="*/ 410597016 h 19"/>
                  <a:gd name="T24" fmla="*/ 2147483647 w 314"/>
                  <a:gd name="T25" fmla="*/ 186645216 h 1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4"/>
                  <a:gd name="T40" fmla="*/ 0 h 19"/>
                  <a:gd name="T41" fmla="*/ 314 w 314"/>
                  <a:gd name="T42" fmla="*/ 19 h 1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4" h="19">
                    <a:moveTo>
                      <a:pt x="0" y="0"/>
                    </a:moveTo>
                    <a:lnTo>
                      <a:pt x="21" y="4"/>
                    </a:lnTo>
                    <a:lnTo>
                      <a:pt x="42" y="8"/>
                    </a:lnTo>
                    <a:lnTo>
                      <a:pt x="64" y="11"/>
                    </a:lnTo>
                    <a:lnTo>
                      <a:pt x="85" y="15"/>
                    </a:lnTo>
                    <a:lnTo>
                      <a:pt x="106" y="16"/>
                    </a:lnTo>
                    <a:lnTo>
                      <a:pt x="127" y="18"/>
                    </a:lnTo>
                    <a:lnTo>
                      <a:pt x="149" y="19"/>
                    </a:lnTo>
                    <a:lnTo>
                      <a:pt x="170" y="19"/>
                    </a:lnTo>
                    <a:lnTo>
                      <a:pt x="206" y="18"/>
                    </a:lnTo>
                    <a:lnTo>
                      <a:pt x="242" y="16"/>
                    </a:lnTo>
                    <a:lnTo>
                      <a:pt x="279" y="11"/>
                    </a:lnTo>
                    <a:lnTo>
                      <a:pt x="314" y="5"/>
                    </a:lnTo>
                  </a:path>
                </a:pathLst>
              </a:custGeom>
              <a:noFill/>
              <a:ln w="12700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83" name="Freeform 215"/>
              <p:cNvSpPr>
                <a:spLocks/>
              </p:cNvSpPr>
              <p:nvPr/>
            </p:nvSpPr>
            <p:spPr bwMode="auto">
              <a:xfrm>
                <a:off x="5862638" y="2801938"/>
                <a:ext cx="44450" cy="68263"/>
              </a:xfrm>
              <a:custGeom>
                <a:avLst/>
                <a:gdLst>
                  <a:gd name="T0" fmla="*/ 2147483647 w 139"/>
                  <a:gd name="T1" fmla="*/ 0 h 217"/>
                  <a:gd name="T2" fmla="*/ 621343526 w 139"/>
                  <a:gd name="T3" fmla="*/ 0 h 217"/>
                  <a:gd name="T4" fmla="*/ 588619691 w 139"/>
                  <a:gd name="T5" fmla="*/ 93416500 h 217"/>
                  <a:gd name="T6" fmla="*/ 555895857 w 139"/>
                  <a:gd name="T7" fmla="*/ 186733908 h 217"/>
                  <a:gd name="T8" fmla="*/ 490550520 w 139"/>
                  <a:gd name="T9" fmla="*/ 373566908 h 217"/>
                  <a:gd name="T10" fmla="*/ 327033680 w 139"/>
                  <a:gd name="T11" fmla="*/ 778206379 h 217"/>
                  <a:gd name="T12" fmla="*/ 130793006 w 139"/>
                  <a:gd name="T13" fmla="*/ 1182944941 h 217"/>
                  <a:gd name="T14" fmla="*/ 65447668 w 139"/>
                  <a:gd name="T15" fmla="*/ 1369678850 h 217"/>
                  <a:gd name="T16" fmla="*/ 32723834 w 139"/>
                  <a:gd name="T17" fmla="*/ 1400850504 h 217"/>
                  <a:gd name="T18" fmla="*/ 0 w 139"/>
                  <a:gd name="T19" fmla="*/ 1463095349 h 217"/>
                  <a:gd name="T20" fmla="*/ 196240674 w 139"/>
                  <a:gd name="T21" fmla="*/ 1556511535 h 217"/>
                  <a:gd name="T22" fmla="*/ 490550520 w 139"/>
                  <a:gd name="T23" fmla="*/ 1182944941 h 217"/>
                  <a:gd name="T24" fmla="*/ 719412697 w 139"/>
                  <a:gd name="T25" fmla="*/ 902794533 h 217"/>
                  <a:gd name="T26" fmla="*/ 850205703 w 139"/>
                  <a:gd name="T27" fmla="*/ 840550002 h 217"/>
                  <a:gd name="T28" fmla="*/ 981100720 w 139"/>
                  <a:gd name="T29" fmla="*/ 809378033 h 217"/>
                  <a:gd name="T30" fmla="*/ 1111893726 w 139"/>
                  <a:gd name="T31" fmla="*/ 778206379 h 217"/>
                  <a:gd name="T32" fmla="*/ 1275410565 w 139"/>
                  <a:gd name="T33" fmla="*/ 747133502 h 217"/>
                  <a:gd name="T34" fmla="*/ 1864030257 w 139"/>
                  <a:gd name="T35" fmla="*/ 747133502 h 217"/>
                  <a:gd name="T36" fmla="*/ 2147483647 w 139"/>
                  <a:gd name="T37" fmla="*/ 747133502 h 217"/>
                  <a:gd name="T38" fmla="*/ 2147483647 w 139"/>
                  <a:gd name="T39" fmla="*/ 747133502 h 217"/>
                  <a:gd name="T40" fmla="*/ 1602341914 w 139"/>
                  <a:gd name="T41" fmla="*/ 2147483647 h 217"/>
                  <a:gd name="T42" fmla="*/ 2147483647 w 139"/>
                  <a:gd name="T43" fmla="*/ 2147483647 h 217"/>
                  <a:gd name="T44" fmla="*/ 2147483647 w 139"/>
                  <a:gd name="T45" fmla="*/ 1089528441 h 217"/>
                  <a:gd name="T46" fmla="*/ 2147483647 w 139"/>
                  <a:gd name="T47" fmla="*/ 404639471 h 217"/>
                  <a:gd name="T48" fmla="*/ 2147483647 w 139"/>
                  <a:gd name="T49" fmla="*/ 155661031 h 217"/>
                  <a:gd name="T50" fmla="*/ 2147483647 w 139"/>
                  <a:gd name="T51" fmla="*/ 0 h 2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39"/>
                  <a:gd name="T79" fmla="*/ 0 h 217"/>
                  <a:gd name="T80" fmla="*/ 139 w 139"/>
                  <a:gd name="T81" fmla="*/ 217 h 2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39" h="217">
                    <a:moveTo>
                      <a:pt x="139" y="0"/>
                    </a:moveTo>
                    <a:lnTo>
                      <a:pt x="19" y="0"/>
                    </a:lnTo>
                    <a:lnTo>
                      <a:pt x="18" y="3"/>
                    </a:lnTo>
                    <a:lnTo>
                      <a:pt x="17" y="6"/>
                    </a:lnTo>
                    <a:lnTo>
                      <a:pt x="15" y="12"/>
                    </a:lnTo>
                    <a:lnTo>
                      <a:pt x="10" y="25"/>
                    </a:lnTo>
                    <a:lnTo>
                      <a:pt x="4" y="38"/>
                    </a:lnTo>
                    <a:lnTo>
                      <a:pt x="2" y="44"/>
                    </a:lnTo>
                    <a:lnTo>
                      <a:pt x="1" y="45"/>
                    </a:lnTo>
                    <a:lnTo>
                      <a:pt x="0" y="47"/>
                    </a:lnTo>
                    <a:lnTo>
                      <a:pt x="6" y="50"/>
                    </a:lnTo>
                    <a:lnTo>
                      <a:pt x="15" y="38"/>
                    </a:lnTo>
                    <a:lnTo>
                      <a:pt x="22" y="29"/>
                    </a:lnTo>
                    <a:lnTo>
                      <a:pt x="26" y="27"/>
                    </a:lnTo>
                    <a:lnTo>
                      <a:pt x="30" y="26"/>
                    </a:lnTo>
                    <a:lnTo>
                      <a:pt x="34" y="25"/>
                    </a:lnTo>
                    <a:lnTo>
                      <a:pt x="39" y="24"/>
                    </a:lnTo>
                    <a:lnTo>
                      <a:pt x="57" y="24"/>
                    </a:lnTo>
                    <a:lnTo>
                      <a:pt x="75" y="24"/>
                    </a:lnTo>
                    <a:lnTo>
                      <a:pt x="113" y="24"/>
                    </a:lnTo>
                    <a:lnTo>
                      <a:pt x="49" y="217"/>
                    </a:lnTo>
                    <a:lnTo>
                      <a:pt x="71" y="217"/>
                    </a:lnTo>
                    <a:lnTo>
                      <a:pt x="130" y="35"/>
                    </a:lnTo>
                    <a:lnTo>
                      <a:pt x="137" y="13"/>
                    </a:lnTo>
                    <a:lnTo>
                      <a:pt x="139" y="5"/>
                    </a:lnTo>
                    <a:lnTo>
                      <a:pt x="139" y="0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47" name="Group 300"/>
            <p:cNvGrpSpPr>
              <a:grpSpLocks/>
            </p:cNvGrpSpPr>
            <p:nvPr/>
          </p:nvGrpSpPr>
          <p:grpSpPr bwMode="auto">
            <a:xfrm>
              <a:off x="4619625" y="4684713"/>
              <a:ext cx="1619250" cy="1700212"/>
              <a:chOff x="5011738" y="4591051"/>
              <a:chExt cx="1619250" cy="1700213"/>
            </a:xfrm>
          </p:grpSpPr>
          <p:sp>
            <p:nvSpPr>
              <p:cNvPr id="38971" name="Line 161"/>
              <p:cNvSpPr>
                <a:spLocks noChangeShapeType="1"/>
              </p:cNvSpPr>
              <p:nvPr/>
            </p:nvSpPr>
            <p:spPr bwMode="auto">
              <a:xfrm flipH="1">
                <a:off x="5038725" y="4591051"/>
                <a:ext cx="339725" cy="1222375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72" name="Freeform 162"/>
              <p:cNvSpPr>
                <a:spLocks/>
              </p:cNvSpPr>
              <p:nvPr/>
            </p:nvSpPr>
            <p:spPr bwMode="auto">
              <a:xfrm>
                <a:off x="5011738" y="5800726"/>
                <a:ext cx="57150" cy="60325"/>
              </a:xfrm>
              <a:custGeom>
                <a:avLst/>
                <a:gdLst>
                  <a:gd name="T0" fmla="*/ 2147483647 w 183"/>
                  <a:gd name="T1" fmla="*/ 1581842150 h 192"/>
                  <a:gd name="T2" fmla="*/ 1401090337 w 183"/>
                  <a:gd name="T3" fmla="*/ 2147483647 h 192"/>
                  <a:gd name="T4" fmla="*/ 0 w 183"/>
                  <a:gd name="T5" fmla="*/ 0 h 192"/>
                  <a:gd name="T6" fmla="*/ 2147483647 w 183"/>
                  <a:gd name="T7" fmla="*/ 1581842150 h 19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3"/>
                  <a:gd name="T13" fmla="*/ 0 h 192"/>
                  <a:gd name="T14" fmla="*/ 183 w 183"/>
                  <a:gd name="T15" fmla="*/ 192 h 19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3" h="192">
                    <a:moveTo>
                      <a:pt x="183" y="51"/>
                    </a:moveTo>
                    <a:lnTo>
                      <a:pt x="46" y="192"/>
                    </a:lnTo>
                    <a:lnTo>
                      <a:pt x="0" y="0"/>
                    </a:lnTo>
                    <a:lnTo>
                      <a:pt x="183" y="51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73" name="Line 163"/>
              <p:cNvSpPr>
                <a:spLocks noChangeShapeType="1"/>
              </p:cNvSpPr>
              <p:nvPr/>
            </p:nvSpPr>
            <p:spPr bwMode="auto">
              <a:xfrm>
                <a:off x="5378450" y="4591051"/>
                <a:ext cx="1222375" cy="1658938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74" name="Freeform 164"/>
              <p:cNvSpPr>
                <a:spLocks/>
              </p:cNvSpPr>
              <p:nvPr/>
            </p:nvSpPr>
            <p:spPr bwMode="auto">
              <a:xfrm>
                <a:off x="6573838" y="6229351"/>
                <a:ext cx="57150" cy="61913"/>
              </a:xfrm>
              <a:custGeom>
                <a:avLst/>
                <a:gdLst>
                  <a:gd name="T0" fmla="*/ 2147483647 w 178"/>
                  <a:gd name="T1" fmla="*/ 0 h 195"/>
                  <a:gd name="T2" fmla="*/ 2147483647 w 178"/>
                  <a:gd name="T3" fmla="*/ 2147483647 h 195"/>
                  <a:gd name="T4" fmla="*/ 0 w 178"/>
                  <a:gd name="T5" fmla="*/ 2147483647 h 195"/>
                  <a:gd name="T6" fmla="*/ 2147483647 w 178"/>
                  <a:gd name="T7" fmla="*/ 0 h 19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8"/>
                  <a:gd name="T13" fmla="*/ 0 h 195"/>
                  <a:gd name="T14" fmla="*/ 178 w 178"/>
                  <a:gd name="T15" fmla="*/ 195 h 19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8" h="195">
                    <a:moveTo>
                      <a:pt x="152" y="0"/>
                    </a:moveTo>
                    <a:lnTo>
                      <a:pt x="178" y="195"/>
                    </a:lnTo>
                    <a:lnTo>
                      <a:pt x="0" y="112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75" name="Freeform 192"/>
              <p:cNvSpPr>
                <a:spLocks/>
              </p:cNvSpPr>
              <p:nvPr/>
            </p:nvSpPr>
            <p:spPr bwMode="auto">
              <a:xfrm>
                <a:off x="5321300" y="4765676"/>
                <a:ext cx="188913" cy="44450"/>
              </a:xfrm>
              <a:custGeom>
                <a:avLst/>
                <a:gdLst>
                  <a:gd name="T0" fmla="*/ 0 w 595"/>
                  <a:gd name="T1" fmla="*/ 2147483647 h 140"/>
                  <a:gd name="T2" fmla="*/ 704135266 w 595"/>
                  <a:gd name="T3" fmla="*/ 2147483647 h 140"/>
                  <a:gd name="T4" fmla="*/ 1376315025 w 595"/>
                  <a:gd name="T5" fmla="*/ 2147483647 h 140"/>
                  <a:gd name="T6" fmla="*/ 2112406116 w 595"/>
                  <a:gd name="T7" fmla="*/ 2147483647 h 140"/>
                  <a:gd name="T8" fmla="*/ 2147483647 w 595"/>
                  <a:gd name="T9" fmla="*/ 2147483647 h 140"/>
                  <a:gd name="T10" fmla="*/ 2147483647 w 595"/>
                  <a:gd name="T11" fmla="*/ 2147483647 h 140"/>
                  <a:gd name="T12" fmla="*/ 2147483647 w 595"/>
                  <a:gd name="T13" fmla="*/ 2147483647 h 140"/>
                  <a:gd name="T14" fmla="*/ 2147483647 w 595"/>
                  <a:gd name="T15" fmla="*/ 2147483647 h 140"/>
                  <a:gd name="T16" fmla="*/ 2147483647 w 595"/>
                  <a:gd name="T17" fmla="*/ 2147483647 h 140"/>
                  <a:gd name="T18" fmla="*/ 2147483647 w 595"/>
                  <a:gd name="T19" fmla="*/ 2147483647 h 140"/>
                  <a:gd name="T20" fmla="*/ 2147483647 w 595"/>
                  <a:gd name="T21" fmla="*/ 2147483647 h 140"/>
                  <a:gd name="T22" fmla="*/ 2147483647 w 595"/>
                  <a:gd name="T23" fmla="*/ 2147483647 h 140"/>
                  <a:gd name="T24" fmla="*/ 2147483647 w 595"/>
                  <a:gd name="T25" fmla="*/ 2147483647 h 140"/>
                  <a:gd name="T26" fmla="*/ 2147483647 w 595"/>
                  <a:gd name="T27" fmla="*/ 2147483647 h 140"/>
                  <a:gd name="T28" fmla="*/ 2147483647 w 595"/>
                  <a:gd name="T29" fmla="*/ 2147483647 h 140"/>
                  <a:gd name="T30" fmla="*/ 2147483647 w 595"/>
                  <a:gd name="T31" fmla="*/ 2147483647 h 140"/>
                  <a:gd name="T32" fmla="*/ 2147483647 w 595"/>
                  <a:gd name="T33" fmla="*/ 2147483647 h 140"/>
                  <a:gd name="T34" fmla="*/ 2147483647 w 595"/>
                  <a:gd name="T35" fmla="*/ 2147483647 h 140"/>
                  <a:gd name="T36" fmla="*/ 2147483647 w 595"/>
                  <a:gd name="T37" fmla="*/ 2147483647 h 140"/>
                  <a:gd name="T38" fmla="*/ 2147483647 w 595"/>
                  <a:gd name="T39" fmla="*/ 2147483647 h 140"/>
                  <a:gd name="T40" fmla="*/ 2147483647 w 595"/>
                  <a:gd name="T41" fmla="*/ 1952314803 h 140"/>
                  <a:gd name="T42" fmla="*/ 2147483647 w 595"/>
                  <a:gd name="T43" fmla="*/ 1504230863 h 140"/>
                  <a:gd name="T44" fmla="*/ 2147483647 w 595"/>
                  <a:gd name="T45" fmla="*/ 1024191500 h 140"/>
                  <a:gd name="T46" fmla="*/ 2147483647 w 595"/>
                  <a:gd name="T47" fmla="*/ 544152138 h 140"/>
                  <a:gd name="T48" fmla="*/ 2147483647 w 595"/>
                  <a:gd name="T49" fmla="*/ 0 h 14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95"/>
                  <a:gd name="T76" fmla="*/ 0 h 140"/>
                  <a:gd name="T77" fmla="*/ 595 w 595"/>
                  <a:gd name="T78" fmla="*/ 140 h 14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95" h="140">
                    <a:moveTo>
                      <a:pt x="0" y="116"/>
                    </a:moveTo>
                    <a:lnTo>
                      <a:pt x="22" y="122"/>
                    </a:lnTo>
                    <a:lnTo>
                      <a:pt x="43" y="127"/>
                    </a:lnTo>
                    <a:lnTo>
                      <a:pt x="66" y="131"/>
                    </a:lnTo>
                    <a:lnTo>
                      <a:pt x="88" y="134"/>
                    </a:lnTo>
                    <a:lnTo>
                      <a:pt x="111" y="137"/>
                    </a:lnTo>
                    <a:lnTo>
                      <a:pt x="134" y="139"/>
                    </a:lnTo>
                    <a:lnTo>
                      <a:pt x="156" y="140"/>
                    </a:lnTo>
                    <a:lnTo>
                      <a:pt x="179" y="140"/>
                    </a:lnTo>
                    <a:lnTo>
                      <a:pt x="207" y="140"/>
                    </a:lnTo>
                    <a:lnTo>
                      <a:pt x="235" y="138"/>
                    </a:lnTo>
                    <a:lnTo>
                      <a:pt x="263" y="134"/>
                    </a:lnTo>
                    <a:lnTo>
                      <a:pt x="291" y="131"/>
                    </a:lnTo>
                    <a:lnTo>
                      <a:pt x="318" y="126"/>
                    </a:lnTo>
                    <a:lnTo>
                      <a:pt x="345" y="119"/>
                    </a:lnTo>
                    <a:lnTo>
                      <a:pt x="373" y="112"/>
                    </a:lnTo>
                    <a:lnTo>
                      <a:pt x="398" y="105"/>
                    </a:lnTo>
                    <a:lnTo>
                      <a:pt x="425" y="95"/>
                    </a:lnTo>
                    <a:lnTo>
                      <a:pt x="450" y="84"/>
                    </a:lnTo>
                    <a:lnTo>
                      <a:pt x="476" y="73"/>
                    </a:lnTo>
                    <a:lnTo>
                      <a:pt x="501" y="61"/>
                    </a:lnTo>
                    <a:lnTo>
                      <a:pt x="525" y="47"/>
                    </a:lnTo>
                    <a:lnTo>
                      <a:pt x="549" y="32"/>
                    </a:lnTo>
                    <a:lnTo>
                      <a:pt x="573" y="17"/>
                    </a:lnTo>
                    <a:lnTo>
                      <a:pt x="595" y="0"/>
                    </a:lnTo>
                  </a:path>
                </a:pathLst>
              </a:custGeom>
              <a:noFill/>
              <a:ln w="12700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76" name="Freeform 222"/>
              <p:cNvSpPr>
                <a:spLocks/>
              </p:cNvSpPr>
              <p:nvPr/>
            </p:nvSpPr>
            <p:spPr bwMode="auto">
              <a:xfrm>
                <a:off x="5360988" y="4703763"/>
                <a:ext cx="28575" cy="69850"/>
              </a:xfrm>
              <a:custGeom>
                <a:avLst/>
                <a:gdLst>
                  <a:gd name="T0" fmla="*/ 1767831200 w 92"/>
                  <a:gd name="T1" fmla="*/ 0 h 220"/>
                  <a:gd name="T2" fmla="*/ 0 w 92"/>
                  <a:gd name="T3" fmla="*/ 960179690 h 220"/>
                  <a:gd name="T4" fmla="*/ 0 w 92"/>
                  <a:gd name="T5" fmla="*/ 1088203628 h 220"/>
                  <a:gd name="T6" fmla="*/ 179821854 w 92"/>
                  <a:gd name="T7" fmla="*/ 1056247888 h 220"/>
                  <a:gd name="T8" fmla="*/ 599278006 w 92"/>
                  <a:gd name="T9" fmla="*/ 896167563 h 220"/>
                  <a:gd name="T10" fmla="*/ 629280514 w 92"/>
                  <a:gd name="T11" fmla="*/ 896167563 h 220"/>
                  <a:gd name="T12" fmla="*/ 689188933 w 92"/>
                  <a:gd name="T13" fmla="*/ 896167563 h 220"/>
                  <a:gd name="T14" fmla="*/ 809005771 w 92"/>
                  <a:gd name="T15" fmla="*/ 896167563 h 220"/>
                  <a:gd name="T16" fmla="*/ 928919206 w 92"/>
                  <a:gd name="T17" fmla="*/ 992135113 h 220"/>
                  <a:gd name="T18" fmla="*/ 988827936 w 92"/>
                  <a:gd name="T19" fmla="*/ 1088203628 h 220"/>
                  <a:gd name="T20" fmla="*/ 988827936 w 92"/>
                  <a:gd name="T21" fmla="*/ 1280239375 h 220"/>
                  <a:gd name="T22" fmla="*/ 988827936 w 92"/>
                  <a:gd name="T23" fmla="*/ 2147483647 h 220"/>
                  <a:gd name="T24" fmla="*/ 988827936 w 92"/>
                  <a:gd name="T25" fmla="*/ 2147483647 h 220"/>
                  <a:gd name="T26" fmla="*/ 958825428 w 92"/>
                  <a:gd name="T27" fmla="*/ 2147483647 h 220"/>
                  <a:gd name="T28" fmla="*/ 898917009 w 92"/>
                  <a:gd name="T29" fmla="*/ 2147483647 h 220"/>
                  <a:gd name="T30" fmla="*/ 809005771 w 92"/>
                  <a:gd name="T31" fmla="*/ 2147483647 h 220"/>
                  <a:gd name="T32" fmla="*/ 689188933 w 92"/>
                  <a:gd name="T33" fmla="*/ 2147483647 h 220"/>
                  <a:gd name="T34" fmla="*/ 509367079 w 92"/>
                  <a:gd name="T35" fmla="*/ 2147483647 h 220"/>
                  <a:gd name="T36" fmla="*/ 329641511 w 92"/>
                  <a:gd name="T37" fmla="*/ 2147483647 h 220"/>
                  <a:gd name="T38" fmla="*/ 59908419 w 92"/>
                  <a:gd name="T39" fmla="*/ 2147483647 h 220"/>
                  <a:gd name="T40" fmla="*/ 59908419 w 92"/>
                  <a:gd name="T41" fmla="*/ 2147483647 h 220"/>
                  <a:gd name="T42" fmla="*/ 2147483647 w 92"/>
                  <a:gd name="T43" fmla="*/ 2147483647 h 220"/>
                  <a:gd name="T44" fmla="*/ 2147483647 w 92"/>
                  <a:gd name="T45" fmla="*/ 2147483647 h 220"/>
                  <a:gd name="T46" fmla="*/ 2147483647 w 92"/>
                  <a:gd name="T47" fmla="*/ 2147483647 h 220"/>
                  <a:gd name="T48" fmla="*/ 2147483647 w 92"/>
                  <a:gd name="T49" fmla="*/ 2147483647 h 220"/>
                  <a:gd name="T50" fmla="*/ 2147483647 w 92"/>
                  <a:gd name="T51" fmla="*/ 2147483647 h 220"/>
                  <a:gd name="T52" fmla="*/ 2067470203 w 92"/>
                  <a:gd name="T53" fmla="*/ 2147483647 h 220"/>
                  <a:gd name="T54" fmla="*/ 1947653364 w 92"/>
                  <a:gd name="T55" fmla="*/ 2147483647 h 220"/>
                  <a:gd name="T56" fmla="*/ 1887744634 w 92"/>
                  <a:gd name="T57" fmla="*/ 2147483647 h 220"/>
                  <a:gd name="T58" fmla="*/ 1857742127 w 92"/>
                  <a:gd name="T59" fmla="*/ 2147483647 h 220"/>
                  <a:gd name="T60" fmla="*/ 1857742127 w 92"/>
                  <a:gd name="T61" fmla="*/ 2147483647 h 220"/>
                  <a:gd name="T62" fmla="*/ 1857742127 w 92"/>
                  <a:gd name="T63" fmla="*/ 32056388 h 220"/>
                  <a:gd name="T64" fmla="*/ 1767831200 w 92"/>
                  <a:gd name="T65" fmla="*/ 0 h 22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2"/>
                  <a:gd name="T100" fmla="*/ 0 h 220"/>
                  <a:gd name="T101" fmla="*/ 92 w 92"/>
                  <a:gd name="T102" fmla="*/ 220 h 22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2" h="220">
                    <a:moveTo>
                      <a:pt x="59" y="0"/>
                    </a:moveTo>
                    <a:lnTo>
                      <a:pt x="0" y="30"/>
                    </a:lnTo>
                    <a:lnTo>
                      <a:pt x="0" y="34"/>
                    </a:lnTo>
                    <a:lnTo>
                      <a:pt x="6" y="33"/>
                    </a:lnTo>
                    <a:lnTo>
                      <a:pt x="20" y="28"/>
                    </a:lnTo>
                    <a:lnTo>
                      <a:pt x="21" y="28"/>
                    </a:lnTo>
                    <a:lnTo>
                      <a:pt x="23" y="28"/>
                    </a:lnTo>
                    <a:lnTo>
                      <a:pt x="27" y="28"/>
                    </a:lnTo>
                    <a:lnTo>
                      <a:pt x="31" y="31"/>
                    </a:lnTo>
                    <a:lnTo>
                      <a:pt x="33" y="34"/>
                    </a:lnTo>
                    <a:lnTo>
                      <a:pt x="33" y="40"/>
                    </a:lnTo>
                    <a:lnTo>
                      <a:pt x="33" y="192"/>
                    </a:lnTo>
                    <a:lnTo>
                      <a:pt x="33" y="198"/>
                    </a:lnTo>
                    <a:lnTo>
                      <a:pt x="32" y="203"/>
                    </a:lnTo>
                    <a:lnTo>
                      <a:pt x="30" y="207"/>
                    </a:lnTo>
                    <a:lnTo>
                      <a:pt x="27" y="209"/>
                    </a:lnTo>
                    <a:lnTo>
                      <a:pt x="23" y="211"/>
                    </a:lnTo>
                    <a:lnTo>
                      <a:pt x="17" y="213"/>
                    </a:lnTo>
                    <a:lnTo>
                      <a:pt x="11" y="214"/>
                    </a:lnTo>
                    <a:lnTo>
                      <a:pt x="2" y="214"/>
                    </a:lnTo>
                    <a:lnTo>
                      <a:pt x="2" y="220"/>
                    </a:lnTo>
                    <a:lnTo>
                      <a:pt x="92" y="220"/>
                    </a:lnTo>
                    <a:lnTo>
                      <a:pt x="92" y="214"/>
                    </a:lnTo>
                    <a:lnTo>
                      <a:pt x="84" y="214"/>
                    </a:lnTo>
                    <a:lnTo>
                      <a:pt x="78" y="213"/>
                    </a:lnTo>
                    <a:lnTo>
                      <a:pt x="73" y="212"/>
                    </a:lnTo>
                    <a:lnTo>
                      <a:pt x="69" y="211"/>
                    </a:lnTo>
                    <a:lnTo>
                      <a:pt x="65" y="209"/>
                    </a:lnTo>
                    <a:lnTo>
                      <a:pt x="63" y="206"/>
                    </a:lnTo>
                    <a:lnTo>
                      <a:pt x="62" y="203"/>
                    </a:lnTo>
                    <a:lnTo>
                      <a:pt x="62" y="198"/>
                    </a:lnTo>
                    <a:lnTo>
                      <a:pt x="62" y="1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77" name="Freeform 223"/>
              <p:cNvSpPr>
                <a:spLocks/>
              </p:cNvSpPr>
              <p:nvPr/>
            </p:nvSpPr>
            <p:spPr bwMode="auto">
              <a:xfrm>
                <a:off x="5403850" y="4703763"/>
                <a:ext cx="39688" cy="71438"/>
              </a:xfrm>
              <a:custGeom>
                <a:avLst/>
                <a:gdLst>
                  <a:gd name="T0" fmla="*/ 2147483647 w 125"/>
                  <a:gd name="T1" fmla="*/ 2147483647 h 224"/>
                  <a:gd name="T2" fmla="*/ 2147483647 w 125"/>
                  <a:gd name="T3" fmla="*/ 2147483647 h 224"/>
                  <a:gd name="T4" fmla="*/ 2147483647 w 125"/>
                  <a:gd name="T5" fmla="*/ 2043551920 h 224"/>
                  <a:gd name="T6" fmla="*/ 2147483647 w 125"/>
                  <a:gd name="T7" fmla="*/ 1654308901 h 224"/>
                  <a:gd name="T8" fmla="*/ 2147483647 w 125"/>
                  <a:gd name="T9" fmla="*/ 1135284085 h 224"/>
                  <a:gd name="T10" fmla="*/ 2147483647 w 125"/>
                  <a:gd name="T11" fmla="*/ 616259269 h 224"/>
                  <a:gd name="T12" fmla="*/ 2147483647 w 125"/>
                  <a:gd name="T13" fmla="*/ 259461540 h 224"/>
                  <a:gd name="T14" fmla="*/ 2147483647 w 125"/>
                  <a:gd name="T15" fmla="*/ 32445290 h 224"/>
                  <a:gd name="T16" fmla="*/ 1728366679 w 125"/>
                  <a:gd name="T17" fmla="*/ 32445290 h 224"/>
                  <a:gd name="T18" fmla="*/ 1088230990 w 125"/>
                  <a:gd name="T19" fmla="*/ 259461540 h 224"/>
                  <a:gd name="T20" fmla="*/ 576122121 w 125"/>
                  <a:gd name="T21" fmla="*/ 713595458 h 224"/>
                  <a:gd name="T22" fmla="*/ 160084247 w 125"/>
                  <a:gd name="T23" fmla="*/ 1329956462 h 224"/>
                  <a:gd name="T24" fmla="*/ 192040707 w 125"/>
                  <a:gd name="T25" fmla="*/ 1784090380 h 224"/>
                  <a:gd name="T26" fmla="*/ 512108552 w 125"/>
                  <a:gd name="T27" fmla="*/ 1265065882 h 224"/>
                  <a:gd name="T28" fmla="*/ 864233823 w 125"/>
                  <a:gd name="T29" fmla="*/ 908267835 h 224"/>
                  <a:gd name="T30" fmla="*/ 1248315237 w 125"/>
                  <a:gd name="T31" fmla="*/ 713595458 h 224"/>
                  <a:gd name="T32" fmla="*/ 1728366679 w 125"/>
                  <a:gd name="T33" fmla="*/ 681150168 h 224"/>
                  <a:gd name="T34" fmla="*/ 2147483647 w 125"/>
                  <a:gd name="T35" fmla="*/ 746041066 h 224"/>
                  <a:gd name="T36" fmla="*/ 2147483647 w 125"/>
                  <a:gd name="T37" fmla="*/ 973158733 h 224"/>
                  <a:gd name="T38" fmla="*/ 2147483647 w 125"/>
                  <a:gd name="T39" fmla="*/ 1329956462 h 224"/>
                  <a:gd name="T40" fmla="*/ 2147483647 w 125"/>
                  <a:gd name="T41" fmla="*/ 1784090380 h 224"/>
                  <a:gd name="T42" fmla="*/ 2147483647 w 125"/>
                  <a:gd name="T43" fmla="*/ 2147483647 h 224"/>
                  <a:gd name="T44" fmla="*/ 2147483647 w 125"/>
                  <a:gd name="T45" fmla="*/ 2147483647 h 224"/>
                  <a:gd name="T46" fmla="*/ 1856393817 w 125"/>
                  <a:gd name="T47" fmla="*/ 2147483647 h 224"/>
                  <a:gd name="T48" fmla="*/ 1120288099 w 125"/>
                  <a:gd name="T49" fmla="*/ 2147483647 h 224"/>
                  <a:gd name="T50" fmla="*/ 1216258128 w 125"/>
                  <a:gd name="T51" fmla="*/ 2147483647 h 224"/>
                  <a:gd name="T52" fmla="*/ 1728366679 w 125"/>
                  <a:gd name="T53" fmla="*/ 2147483647 h 224"/>
                  <a:gd name="T54" fmla="*/ 2147483647 w 125"/>
                  <a:gd name="T55" fmla="*/ 2147483647 h 224"/>
                  <a:gd name="T56" fmla="*/ 2147483647 w 125"/>
                  <a:gd name="T57" fmla="*/ 2147483647 h 224"/>
                  <a:gd name="T58" fmla="*/ 2147483647 w 125"/>
                  <a:gd name="T59" fmla="*/ 2147483647 h 224"/>
                  <a:gd name="T60" fmla="*/ 2147483647 w 125"/>
                  <a:gd name="T61" fmla="*/ 2147483647 h 224"/>
                  <a:gd name="T62" fmla="*/ 2147483647 w 125"/>
                  <a:gd name="T63" fmla="*/ 2147483647 h 224"/>
                  <a:gd name="T64" fmla="*/ 2147483647 w 125"/>
                  <a:gd name="T65" fmla="*/ 2147483647 h 224"/>
                  <a:gd name="T66" fmla="*/ 2147483647 w 125"/>
                  <a:gd name="T67" fmla="*/ 2147483647 h 224"/>
                  <a:gd name="T68" fmla="*/ 2147483647 w 125"/>
                  <a:gd name="T69" fmla="*/ 2147483647 h 224"/>
                  <a:gd name="T70" fmla="*/ 2147483647 w 125"/>
                  <a:gd name="T71" fmla="*/ 2147483647 h 224"/>
                  <a:gd name="T72" fmla="*/ 1760423788 w 125"/>
                  <a:gd name="T73" fmla="*/ 2147483647 h 224"/>
                  <a:gd name="T74" fmla="*/ 1504369512 w 125"/>
                  <a:gd name="T75" fmla="*/ 2147483647 h 224"/>
                  <a:gd name="T76" fmla="*/ 736206685 w 125"/>
                  <a:gd name="T77" fmla="*/ 2147483647 h 224"/>
                  <a:gd name="T78" fmla="*/ 416138840 w 125"/>
                  <a:gd name="T79" fmla="*/ 2147483647 h 224"/>
                  <a:gd name="T80" fmla="*/ 128027138 w 125"/>
                  <a:gd name="T81" fmla="*/ 2147483647 h 224"/>
                  <a:gd name="T82" fmla="*/ 0 w 125"/>
                  <a:gd name="T83" fmla="*/ 2147483647 h 224"/>
                  <a:gd name="T84" fmla="*/ 64013569 w 125"/>
                  <a:gd name="T85" fmla="*/ 2147483647 h 224"/>
                  <a:gd name="T86" fmla="*/ 320067845 w 125"/>
                  <a:gd name="T87" fmla="*/ 2147483647 h 224"/>
                  <a:gd name="T88" fmla="*/ 704149259 w 125"/>
                  <a:gd name="T89" fmla="*/ 2147483647 h 224"/>
                  <a:gd name="T90" fmla="*/ 1216258128 w 125"/>
                  <a:gd name="T91" fmla="*/ 2147483647 h 224"/>
                  <a:gd name="T92" fmla="*/ 1952464495 w 125"/>
                  <a:gd name="T93" fmla="*/ 2147483647 h 224"/>
                  <a:gd name="T94" fmla="*/ 2147483647 w 125"/>
                  <a:gd name="T95" fmla="*/ 2147483647 h 224"/>
                  <a:gd name="T96" fmla="*/ 2147483647 w 125"/>
                  <a:gd name="T97" fmla="*/ 2147483647 h 224"/>
                  <a:gd name="T98" fmla="*/ 2147483647 w 125"/>
                  <a:gd name="T99" fmla="*/ 2147483647 h 224"/>
                  <a:gd name="T100" fmla="*/ 2147483647 w 125"/>
                  <a:gd name="T101" fmla="*/ 2147483647 h 224"/>
                  <a:gd name="T102" fmla="*/ 2147483647 w 125"/>
                  <a:gd name="T103" fmla="*/ 2147483647 h 224"/>
                  <a:gd name="T104" fmla="*/ 2147483647 w 125"/>
                  <a:gd name="T105" fmla="*/ 2147483647 h 224"/>
                  <a:gd name="T106" fmla="*/ 2147483647 w 125"/>
                  <a:gd name="T107" fmla="*/ 2147483647 h 224"/>
                  <a:gd name="T108" fmla="*/ 2147483647 w 125"/>
                  <a:gd name="T109" fmla="*/ 2147483647 h 224"/>
                  <a:gd name="T110" fmla="*/ 2147483647 w 125"/>
                  <a:gd name="T111" fmla="*/ 2147483647 h 22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25"/>
                  <a:gd name="T169" fmla="*/ 0 h 224"/>
                  <a:gd name="T170" fmla="*/ 125 w 125"/>
                  <a:gd name="T171" fmla="*/ 224 h 22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25" h="224">
                    <a:moveTo>
                      <a:pt x="85" y="90"/>
                    </a:moveTo>
                    <a:lnTo>
                      <a:pt x="92" y="84"/>
                    </a:lnTo>
                    <a:lnTo>
                      <a:pt x="99" y="79"/>
                    </a:lnTo>
                    <a:lnTo>
                      <a:pt x="103" y="74"/>
                    </a:lnTo>
                    <a:lnTo>
                      <a:pt x="107" y="68"/>
                    </a:lnTo>
                    <a:lnTo>
                      <a:pt x="111" y="63"/>
                    </a:lnTo>
                    <a:lnTo>
                      <a:pt x="113" y="57"/>
                    </a:lnTo>
                    <a:lnTo>
                      <a:pt x="115" y="51"/>
                    </a:lnTo>
                    <a:lnTo>
                      <a:pt x="115" y="45"/>
                    </a:lnTo>
                    <a:lnTo>
                      <a:pt x="114" y="35"/>
                    </a:lnTo>
                    <a:lnTo>
                      <a:pt x="112" y="27"/>
                    </a:lnTo>
                    <a:lnTo>
                      <a:pt x="107" y="19"/>
                    </a:lnTo>
                    <a:lnTo>
                      <a:pt x="101" y="13"/>
                    </a:lnTo>
                    <a:lnTo>
                      <a:pt x="94" y="8"/>
                    </a:lnTo>
                    <a:lnTo>
                      <a:pt x="85" y="4"/>
                    </a:lnTo>
                    <a:lnTo>
                      <a:pt x="75" y="1"/>
                    </a:lnTo>
                    <a:lnTo>
                      <a:pt x="65" y="0"/>
                    </a:lnTo>
                    <a:lnTo>
                      <a:pt x="54" y="1"/>
                    </a:lnTo>
                    <a:lnTo>
                      <a:pt x="43" y="4"/>
                    </a:lnTo>
                    <a:lnTo>
                      <a:pt x="34" y="8"/>
                    </a:lnTo>
                    <a:lnTo>
                      <a:pt x="25" y="14"/>
                    </a:lnTo>
                    <a:lnTo>
                      <a:pt x="18" y="22"/>
                    </a:lnTo>
                    <a:lnTo>
                      <a:pt x="10" y="30"/>
                    </a:lnTo>
                    <a:lnTo>
                      <a:pt x="5" y="41"/>
                    </a:lnTo>
                    <a:lnTo>
                      <a:pt x="1" y="54"/>
                    </a:lnTo>
                    <a:lnTo>
                      <a:pt x="6" y="55"/>
                    </a:lnTo>
                    <a:lnTo>
                      <a:pt x="10" y="46"/>
                    </a:lnTo>
                    <a:lnTo>
                      <a:pt x="16" y="39"/>
                    </a:lnTo>
                    <a:lnTo>
                      <a:pt x="21" y="33"/>
                    </a:lnTo>
                    <a:lnTo>
                      <a:pt x="27" y="28"/>
                    </a:lnTo>
                    <a:lnTo>
                      <a:pt x="33" y="25"/>
                    </a:lnTo>
                    <a:lnTo>
                      <a:pt x="39" y="22"/>
                    </a:lnTo>
                    <a:lnTo>
                      <a:pt x="47" y="21"/>
                    </a:lnTo>
                    <a:lnTo>
                      <a:pt x="54" y="21"/>
                    </a:lnTo>
                    <a:lnTo>
                      <a:pt x="62" y="21"/>
                    </a:lnTo>
                    <a:lnTo>
                      <a:pt x="68" y="23"/>
                    </a:lnTo>
                    <a:lnTo>
                      <a:pt x="74" y="26"/>
                    </a:lnTo>
                    <a:lnTo>
                      <a:pt x="80" y="30"/>
                    </a:lnTo>
                    <a:lnTo>
                      <a:pt x="83" y="34"/>
                    </a:lnTo>
                    <a:lnTo>
                      <a:pt x="86" y="41"/>
                    </a:lnTo>
                    <a:lnTo>
                      <a:pt x="88" y="47"/>
                    </a:lnTo>
                    <a:lnTo>
                      <a:pt x="89" y="55"/>
                    </a:lnTo>
                    <a:lnTo>
                      <a:pt x="88" y="64"/>
                    </a:lnTo>
                    <a:lnTo>
                      <a:pt x="85" y="72"/>
                    </a:lnTo>
                    <a:lnTo>
                      <a:pt x="81" y="80"/>
                    </a:lnTo>
                    <a:lnTo>
                      <a:pt x="74" y="88"/>
                    </a:lnTo>
                    <a:lnTo>
                      <a:pt x="67" y="94"/>
                    </a:lnTo>
                    <a:lnTo>
                      <a:pt x="58" y="99"/>
                    </a:lnTo>
                    <a:lnTo>
                      <a:pt x="48" y="105"/>
                    </a:lnTo>
                    <a:lnTo>
                      <a:pt x="35" y="109"/>
                    </a:lnTo>
                    <a:lnTo>
                      <a:pt x="36" y="113"/>
                    </a:lnTo>
                    <a:lnTo>
                      <a:pt x="38" y="113"/>
                    </a:lnTo>
                    <a:lnTo>
                      <a:pt x="41" y="113"/>
                    </a:lnTo>
                    <a:lnTo>
                      <a:pt x="54" y="113"/>
                    </a:lnTo>
                    <a:lnTo>
                      <a:pt x="65" y="114"/>
                    </a:lnTo>
                    <a:lnTo>
                      <a:pt x="73" y="117"/>
                    </a:lnTo>
                    <a:lnTo>
                      <a:pt x="82" y="123"/>
                    </a:lnTo>
                    <a:lnTo>
                      <a:pt x="86" y="126"/>
                    </a:lnTo>
                    <a:lnTo>
                      <a:pt x="90" y="130"/>
                    </a:lnTo>
                    <a:lnTo>
                      <a:pt x="94" y="135"/>
                    </a:lnTo>
                    <a:lnTo>
                      <a:pt x="97" y="140"/>
                    </a:lnTo>
                    <a:lnTo>
                      <a:pt x="99" y="145"/>
                    </a:lnTo>
                    <a:lnTo>
                      <a:pt x="101" y="152"/>
                    </a:lnTo>
                    <a:lnTo>
                      <a:pt x="102" y="158"/>
                    </a:lnTo>
                    <a:lnTo>
                      <a:pt x="102" y="164"/>
                    </a:lnTo>
                    <a:lnTo>
                      <a:pt x="101" y="174"/>
                    </a:lnTo>
                    <a:lnTo>
                      <a:pt x="99" y="182"/>
                    </a:lnTo>
                    <a:lnTo>
                      <a:pt x="96" y="191"/>
                    </a:lnTo>
                    <a:lnTo>
                      <a:pt x="90" y="198"/>
                    </a:lnTo>
                    <a:lnTo>
                      <a:pt x="84" y="204"/>
                    </a:lnTo>
                    <a:lnTo>
                      <a:pt x="76" y="209"/>
                    </a:lnTo>
                    <a:lnTo>
                      <a:pt x="69" y="211"/>
                    </a:lnTo>
                    <a:lnTo>
                      <a:pt x="61" y="212"/>
                    </a:lnTo>
                    <a:lnTo>
                      <a:pt x="55" y="212"/>
                    </a:lnTo>
                    <a:lnTo>
                      <a:pt x="51" y="211"/>
                    </a:lnTo>
                    <a:lnTo>
                      <a:pt x="47" y="210"/>
                    </a:lnTo>
                    <a:lnTo>
                      <a:pt x="42" y="208"/>
                    </a:lnTo>
                    <a:lnTo>
                      <a:pt x="23" y="196"/>
                    </a:lnTo>
                    <a:lnTo>
                      <a:pt x="18" y="195"/>
                    </a:lnTo>
                    <a:lnTo>
                      <a:pt x="13" y="194"/>
                    </a:lnTo>
                    <a:lnTo>
                      <a:pt x="8" y="195"/>
                    </a:lnTo>
                    <a:lnTo>
                      <a:pt x="4" y="197"/>
                    </a:lnTo>
                    <a:lnTo>
                      <a:pt x="1" y="201"/>
                    </a:lnTo>
                    <a:lnTo>
                      <a:pt x="0" y="205"/>
                    </a:lnTo>
                    <a:lnTo>
                      <a:pt x="1" y="209"/>
                    </a:lnTo>
                    <a:lnTo>
                      <a:pt x="2" y="213"/>
                    </a:lnTo>
                    <a:lnTo>
                      <a:pt x="6" y="217"/>
                    </a:lnTo>
                    <a:lnTo>
                      <a:pt x="10" y="219"/>
                    </a:lnTo>
                    <a:lnTo>
                      <a:pt x="16" y="221"/>
                    </a:lnTo>
                    <a:lnTo>
                      <a:pt x="22" y="223"/>
                    </a:lnTo>
                    <a:lnTo>
                      <a:pt x="30" y="224"/>
                    </a:lnTo>
                    <a:lnTo>
                      <a:pt x="38" y="224"/>
                    </a:lnTo>
                    <a:lnTo>
                      <a:pt x="49" y="223"/>
                    </a:lnTo>
                    <a:lnTo>
                      <a:pt x="61" y="222"/>
                    </a:lnTo>
                    <a:lnTo>
                      <a:pt x="71" y="219"/>
                    </a:lnTo>
                    <a:lnTo>
                      <a:pt x="81" y="215"/>
                    </a:lnTo>
                    <a:lnTo>
                      <a:pt x="91" y="210"/>
                    </a:lnTo>
                    <a:lnTo>
                      <a:pt x="100" y="204"/>
                    </a:lnTo>
                    <a:lnTo>
                      <a:pt x="107" y="197"/>
                    </a:lnTo>
                    <a:lnTo>
                      <a:pt x="114" y="189"/>
                    </a:lnTo>
                    <a:lnTo>
                      <a:pt x="119" y="179"/>
                    </a:lnTo>
                    <a:lnTo>
                      <a:pt x="123" y="170"/>
                    </a:lnTo>
                    <a:lnTo>
                      <a:pt x="125" y="159"/>
                    </a:lnTo>
                    <a:lnTo>
                      <a:pt x="125" y="147"/>
                    </a:lnTo>
                    <a:lnTo>
                      <a:pt x="125" y="138"/>
                    </a:lnTo>
                    <a:lnTo>
                      <a:pt x="123" y="128"/>
                    </a:lnTo>
                    <a:lnTo>
                      <a:pt x="120" y="121"/>
                    </a:lnTo>
                    <a:lnTo>
                      <a:pt x="116" y="113"/>
                    </a:lnTo>
                    <a:lnTo>
                      <a:pt x="111" y="107"/>
                    </a:lnTo>
                    <a:lnTo>
                      <a:pt x="103" y="100"/>
                    </a:lnTo>
                    <a:lnTo>
                      <a:pt x="95" y="95"/>
                    </a:lnTo>
                    <a:lnTo>
                      <a:pt x="85" y="90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48" name="Group 308"/>
            <p:cNvGrpSpPr>
              <a:grpSpLocks/>
            </p:cNvGrpSpPr>
            <p:nvPr/>
          </p:nvGrpSpPr>
          <p:grpSpPr bwMode="auto">
            <a:xfrm>
              <a:off x="4116388" y="1770063"/>
              <a:ext cx="2989262" cy="2641600"/>
              <a:chOff x="4508500" y="1671638"/>
              <a:chExt cx="2989263" cy="2641601"/>
            </a:xfrm>
          </p:grpSpPr>
          <p:sp>
            <p:nvSpPr>
              <p:cNvPr id="38965" name="Freeform 121"/>
              <p:cNvSpPr>
                <a:spLocks/>
              </p:cNvSpPr>
              <p:nvPr/>
            </p:nvSpPr>
            <p:spPr bwMode="auto">
              <a:xfrm>
                <a:off x="4538663" y="1671638"/>
                <a:ext cx="1970088" cy="2405063"/>
              </a:xfrm>
              <a:custGeom>
                <a:avLst/>
                <a:gdLst>
                  <a:gd name="T0" fmla="*/ 2147483647 w 6205"/>
                  <a:gd name="T1" fmla="*/ 0 h 7577"/>
                  <a:gd name="T2" fmla="*/ 0 w 6205"/>
                  <a:gd name="T3" fmla="*/ 2147483647 h 7577"/>
                  <a:gd name="T4" fmla="*/ 0 w 6205"/>
                  <a:gd name="T5" fmla="*/ 2147483647 h 7577"/>
                  <a:gd name="T6" fmla="*/ 0 60000 65536"/>
                  <a:gd name="T7" fmla="*/ 0 60000 65536"/>
                  <a:gd name="T8" fmla="*/ 0 60000 65536"/>
                  <a:gd name="T9" fmla="*/ 0 w 6205"/>
                  <a:gd name="T10" fmla="*/ 0 h 7577"/>
                  <a:gd name="T11" fmla="*/ 6205 w 6205"/>
                  <a:gd name="T12" fmla="*/ 7577 h 757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205" h="7577">
                    <a:moveTo>
                      <a:pt x="6205" y="0"/>
                    </a:moveTo>
                    <a:lnTo>
                      <a:pt x="0" y="3039"/>
                    </a:lnTo>
                    <a:lnTo>
                      <a:pt x="0" y="7577"/>
                    </a:lnTo>
                  </a:path>
                </a:pathLst>
              </a:custGeom>
              <a:noFill/>
              <a:ln w="12700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66" name="Freeform 122"/>
              <p:cNvSpPr>
                <a:spLocks/>
              </p:cNvSpPr>
              <p:nvPr/>
            </p:nvSpPr>
            <p:spPr bwMode="auto">
              <a:xfrm>
                <a:off x="4508500" y="4071938"/>
                <a:ext cx="60325" cy="55563"/>
              </a:xfrm>
              <a:custGeom>
                <a:avLst/>
                <a:gdLst>
                  <a:gd name="T0" fmla="*/ 2147483647 w 190"/>
                  <a:gd name="T1" fmla="*/ 0 h 172"/>
                  <a:gd name="T2" fmla="*/ 2147483647 w 190"/>
                  <a:gd name="T3" fmla="*/ 2147483647 h 172"/>
                  <a:gd name="T4" fmla="*/ 0 w 190"/>
                  <a:gd name="T5" fmla="*/ 0 h 172"/>
                  <a:gd name="T6" fmla="*/ 2147483647 w 190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0"/>
                  <a:gd name="T13" fmla="*/ 0 h 172"/>
                  <a:gd name="T14" fmla="*/ 190 w 190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0" h="172">
                    <a:moveTo>
                      <a:pt x="190" y="0"/>
                    </a:moveTo>
                    <a:lnTo>
                      <a:pt x="95" y="172"/>
                    </a:lnTo>
                    <a:lnTo>
                      <a:pt x="0" y="0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67" name="Line 123"/>
              <p:cNvSpPr>
                <a:spLocks noChangeShapeType="1"/>
              </p:cNvSpPr>
              <p:nvPr/>
            </p:nvSpPr>
            <p:spPr bwMode="auto">
              <a:xfrm>
                <a:off x="6508750" y="1671638"/>
                <a:ext cx="962025" cy="2593975"/>
              </a:xfrm>
              <a:prstGeom prst="line">
                <a:avLst/>
              </a:prstGeom>
              <a:noFill/>
              <a:ln w="1270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68" name="Freeform 124"/>
              <p:cNvSpPr>
                <a:spLocks/>
              </p:cNvSpPr>
              <p:nvPr/>
            </p:nvSpPr>
            <p:spPr bwMode="auto">
              <a:xfrm>
                <a:off x="7442200" y="4251326"/>
                <a:ext cx="55563" cy="61913"/>
              </a:xfrm>
              <a:custGeom>
                <a:avLst/>
                <a:gdLst>
                  <a:gd name="T0" fmla="*/ 2147483647 w 178"/>
                  <a:gd name="T1" fmla="*/ 0 h 195"/>
                  <a:gd name="T2" fmla="*/ 2147483647 w 178"/>
                  <a:gd name="T3" fmla="*/ 2147483647 h 195"/>
                  <a:gd name="T4" fmla="*/ 0 w 178"/>
                  <a:gd name="T5" fmla="*/ 2112429015 h 195"/>
                  <a:gd name="T6" fmla="*/ 2147483647 w 178"/>
                  <a:gd name="T7" fmla="*/ 0 h 19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8"/>
                  <a:gd name="T13" fmla="*/ 0 h 195"/>
                  <a:gd name="T14" fmla="*/ 178 w 178"/>
                  <a:gd name="T15" fmla="*/ 195 h 19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8" h="195">
                    <a:moveTo>
                      <a:pt x="178" y="0"/>
                    </a:moveTo>
                    <a:lnTo>
                      <a:pt x="149" y="195"/>
                    </a:lnTo>
                    <a:lnTo>
                      <a:pt x="0" y="66"/>
                    </a:lnTo>
                    <a:lnTo>
                      <a:pt x="178" y="0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69" name="Freeform 180"/>
              <p:cNvSpPr>
                <a:spLocks/>
              </p:cNvSpPr>
              <p:nvPr/>
            </p:nvSpPr>
            <p:spPr bwMode="auto">
              <a:xfrm>
                <a:off x="6388100" y="1727201"/>
                <a:ext cx="166688" cy="77788"/>
              </a:xfrm>
              <a:custGeom>
                <a:avLst/>
                <a:gdLst>
                  <a:gd name="T0" fmla="*/ 2147483647 w 524"/>
                  <a:gd name="T1" fmla="*/ 2147483647 h 243"/>
                  <a:gd name="T2" fmla="*/ 2147483647 w 524"/>
                  <a:gd name="T3" fmla="*/ 2147483647 h 243"/>
                  <a:gd name="T4" fmla="*/ 2147483647 w 524"/>
                  <a:gd name="T5" fmla="*/ 2147483647 h 243"/>
                  <a:gd name="T6" fmla="*/ 2147483647 w 524"/>
                  <a:gd name="T7" fmla="*/ 2147483647 h 243"/>
                  <a:gd name="T8" fmla="*/ 2147483647 w 524"/>
                  <a:gd name="T9" fmla="*/ 2147483647 h 243"/>
                  <a:gd name="T10" fmla="*/ 2147483647 w 524"/>
                  <a:gd name="T11" fmla="*/ 2147483647 h 243"/>
                  <a:gd name="T12" fmla="*/ 2147483647 w 524"/>
                  <a:gd name="T13" fmla="*/ 2147483647 h 243"/>
                  <a:gd name="T14" fmla="*/ 2147483647 w 524"/>
                  <a:gd name="T15" fmla="*/ 2147483647 h 243"/>
                  <a:gd name="T16" fmla="*/ 2147483647 w 524"/>
                  <a:gd name="T17" fmla="*/ 2147483647 h 243"/>
                  <a:gd name="T18" fmla="*/ 2147483647 w 524"/>
                  <a:gd name="T19" fmla="*/ 2147483647 h 243"/>
                  <a:gd name="T20" fmla="*/ 2147483647 w 524"/>
                  <a:gd name="T21" fmla="*/ 2147483647 h 243"/>
                  <a:gd name="T22" fmla="*/ 2147483647 w 524"/>
                  <a:gd name="T23" fmla="*/ 2147483647 h 243"/>
                  <a:gd name="T24" fmla="*/ 2147483647 w 524"/>
                  <a:gd name="T25" fmla="*/ 2147483647 h 243"/>
                  <a:gd name="T26" fmla="*/ 2147483647 w 524"/>
                  <a:gd name="T27" fmla="*/ 2147483647 h 243"/>
                  <a:gd name="T28" fmla="*/ 2147483647 w 524"/>
                  <a:gd name="T29" fmla="*/ 2147483647 h 243"/>
                  <a:gd name="T30" fmla="*/ 2147483647 w 524"/>
                  <a:gd name="T31" fmla="*/ 2147483647 h 243"/>
                  <a:gd name="T32" fmla="*/ 2147483647 w 524"/>
                  <a:gd name="T33" fmla="*/ 2147483647 h 243"/>
                  <a:gd name="T34" fmla="*/ 2147483647 w 524"/>
                  <a:gd name="T35" fmla="*/ 2147483647 h 243"/>
                  <a:gd name="T36" fmla="*/ 2147483647 w 524"/>
                  <a:gd name="T37" fmla="*/ 2147483647 h 243"/>
                  <a:gd name="T38" fmla="*/ 2147483647 w 524"/>
                  <a:gd name="T39" fmla="*/ 2147483647 h 243"/>
                  <a:gd name="T40" fmla="*/ 2147483647 w 524"/>
                  <a:gd name="T41" fmla="*/ 2147483647 h 243"/>
                  <a:gd name="T42" fmla="*/ 2147483647 w 524"/>
                  <a:gd name="T43" fmla="*/ 2147483647 h 243"/>
                  <a:gd name="T44" fmla="*/ 2124525721 w 524"/>
                  <a:gd name="T45" fmla="*/ 2147483647 h 243"/>
                  <a:gd name="T46" fmla="*/ 1512921365 w 524"/>
                  <a:gd name="T47" fmla="*/ 2147483647 h 243"/>
                  <a:gd name="T48" fmla="*/ 965675117 w 524"/>
                  <a:gd name="T49" fmla="*/ 1738569803 h 243"/>
                  <a:gd name="T50" fmla="*/ 675962466 w 524"/>
                  <a:gd name="T51" fmla="*/ 1344967965 h 243"/>
                  <a:gd name="T52" fmla="*/ 450607925 w 524"/>
                  <a:gd name="T53" fmla="*/ 918472367 h 243"/>
                  <a:gd name="T54" fmla="*/ 257533596 w 524"/>
                  <a:gd name="T55" fmla="*/ 459287242 h 243"/>
                  <a:gd name="T56" fmla="*/ 0 w 524"/>
                  <a:gd name="T57" fmla="*/ 0 h 243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24"/>
                  <a:gd name="T88" fmla="*/ 0 h 243"/>
                  <a:gd name="T89" fmla="*/ 524 w 524"/>
                  <a:gd name="T90" fmla="*/ 243 h 243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24" h="243">
                    <a:moveTo>
                      <a:pt x="524" y="217"/>
                    </a:moveTo>
                    <a:lnTo>
                      <a:pt x="506" y="223"/>
                    </a:lnTo>
                    <a:lnTo>
                      <a:pt x="489" y="228"/>
                    </a:lnTo>
                    <a:lnTo>
                      <a:pt x="471" y="232"/>
                    </a:lnTo>
                    <a:lnTo>
                      <a:pt x="453" y="237"/>
                    </a:lnTo>
                    <a:lnTo>
                      <a:pt x="436" y="239"/>
                    </a:lnTo>
                    <a:lnTo>
                      <a:pt x="417" y="241"/>
                    </a:lnTo>
                    <a:lnTo>
                      <a:pt x="398" y="242"/>
                    </a:lnTo>
                    <a:lnTo>
                      <a:pt x="380" y="243"/>
                    </a:lnTo>
                    <a:lnTo>
                      <a:pt x="365" y="242"/>
                    </a:lnTo>
                    <a:lnTo>
                      <a:pt x="350" y="242"/>
                    </a:lnTo>
                    <a:lnTo>
                      <a:pt x="336" y="240"/>
                    </a:lnTo>
                    <a:lnTo>
                      <a:pt x="321" y="238"/>
                    </a:lnTo>
                    <a:lnTo>
                      <a:pt x="291" y="232"/>
                    </a:lnTo>
                    <a:lnTo>
                      <a:pt x="262" y="226"/>
                    </a:lnTo>
                    <a:lnTo>
                      <a:pt x="234" y="216"/>
                    </a:lnTo>
                    <a:lnTo>
                      <a:pt x="207" y="205"/>
                    </a:lnTo>
                    <a:lnTo>
                      <a:pt x="180" y="192"/>
                    </a:lnTo>
                    <a:lnTo>
                      <a:pt x="156" y="177"/>
                    </a:lnTo>
                    <a:lnTo>
                      <a:pt x="131" y="160"/>
                    </a:lnTo>
                    <a:lnTo>
                      <a:pt x="108" y="142"/>
                    </a:lnTo>
                    <a:lnTo>
                      <a:pt x="86" y="122"/>
                    </a:lnTo>
                    <a:lnTo>
                      <a:pt x="66" y="100"/>
                    </a:lnTo>
                    <a:lnTo>
                      <a:pt x="47" y="78"/>
                    </a:lnTo>
                    <a:lnTo>
                      <a:pt x="30" y="53"/>
                    </a:lnTo>
                    <a:lnTo>
                      <a:pt x="21" y="41"/>
                    </a:lnTo>
                    <a:lnTo>
                      <a:pt x="14" y="28"/>
                    </a:lnTo>
                    <a:lnTo>
                      <a:pt x="8" y="14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70" name="Freeform 209"/>
              <p:cNvSpPr>
                <a:spLocks/>
              </p:cNvSpPr>
              <p:nvPr/>
            </p:nvSpPr>
            <p:spPr bwMode="auto">
              <a:xfrm>
                <a:off x="6462713" y="1708151"/>
                <a:ext cx="46038" cy="69850"/>
              </a:xfrm>
              <a:custGeom>
                <a:avLst/>
                <a:gdLst>
                  <a:gd name="T0" fmla="*/ 1176476472 w 144"/>
                  <a:gd name="T1" fmla="*/ 2147483647 h 220"/>
                  <a:gd name="T2" fmla="*/ 2147483647 w 144"/>
                  <a:gd name="T3" fmla="*/ 2147483647 h 220"/>
                  <a:gd name="T4" fmla="*/ 2147483647 w 144"/>
                  <a:gd name="T5" fmla="*/ 2147483647 h 220"/>
                  <a:gd name="T6" fmla="*/ 2147483647 w 144"/>
                  <a:gd name="T7" fmla="*/ 2147483647 h 220"/>
                  <a:gd name="T8" fmla="*/ 2147483647 w 144"/>
                  <a:gd name="T9" fmla="*/ 2147483647 h 220"/>
                  <a:gd name="T10" fmla="*/ 2147483647 w 144"/>
                  <a:gd name="T11" fmla="*/ 2147483647 h 220"/>
                  <a:gd name="T12" fmla="*/ 2147483647 w 144"/>
                  <a:gd name="T13" fmla="*/ 1856347253 h 220"/>
                  <a:gd name="T14" fmla="*/ 2147483647 w 144"/>
                  <a:gd name="T15" fmla="*/ 1472275440 h 220"/>
                  <a:gd name="T16" fmla="*/ 2147483647 w 144"/>
                  <a:gd name="T17" fmla="*/ 1152215438 h 220"/>
                  <a:gd name="T18" fmla="*/ 2147483647 w 144"/>
                  <a:gd name="T19" fmla="*/ 832155753 h 220"/>
                  <a:gd name="T20" fmla="*/ 2147483647 w 144"/>
                  <a:gd name="T21" fmla="*/ 544152138 h 220"/>
                  <a:gd name="T22" fmla="*/ 2147483647 w 144"/>
                  <a:gd name="T23" fmla="*/ 320060003 h 220"/>
                  <a:gd name="T24" fmla="*/ 2147483647 w 144"/>
                  <a:gd name="T25" fmla="*/ 160080325 h 220"/>
                  <a:gd name="T26" fmla="*/ 2147483647 w 144"/>
                  <a:gd name="T27" fmla="*/ 32056388 h 220"/>
                  <a:gd name="T28" fmla="*/ 2147483647 w 144"/>
                  <a:gd name="T29" fmla="*/ 0 h 220"/>
                  <a:gd name="T30" fmla="*/ 1797320643 w 144"/>
                  <a:gd name="T31" fmla="*/ 32056388 h 220"/>
                  <a:gd name="T32" fmla="*/ 1405127716 w 144"/>
                  <a:gd name="T33" fmla="*/ 160080325 h 220"/>
                  <a:gd name="T34" fmla="*/ 1111059991 w 144"/>
                  <a:gd name="T35" fmla="*/ 320060003 h 220"/>
                  <a:gd name="T36" fmla="*/ 784283546 w 144"/>
                  <a:gd name="T37" fmla="*/ 544152138 h 220"/>
                  <a:gd name="T38" fmla="*/ 294068045 w 144"/>
                  <a:gd name="T39" fmla="*/ 1216227565 h 220"/>
                  <a:gd name="T40" fmla="*/ 0 w 144"/>
                  <a:gd name="T41" fmla="*/ 2080439388 h 220"/>
                  <a:gd name="T42" fmla="*/ 359484526 w 144"/>
                  <a:gd name="T43" fmla="*/ 1792335125 h 220"/>
                  <a:gd name="T44" fmla="*/ 686260971 w 144"/>
                  <a:gd name="T45" fmla="*/ 1280239375 h 220"/>
                  <a:gd name="T46" fmla="*/ 1078351591 w 144"/>
                  <a:gd name="T47" fmla="*/ 960179690 h 220"/>
                  <a:gd name="T48" fmla="*/ 1470544517 w 144"/>
                  <a:gd name="T49" fmla="*/ 800200013 h 220"/>
                  <a:gd name="T50" fmla="*/ 2058782594 w 144"/>
                  <a:gd name="T51" fmla="*/ 832155753 h 220"/>
                  <a:gd name="T52" fmla="*/ 2147483647 w 144"/>
                  <a:gd name="T53" fmla="*/ 1024191500 h 220"/>
                  <a:gd name="T54" fmla="*/ 2147483647 w 144"/>
                  <a:gd name="T55" fmla="*/ 1408263313 h 220"/>
                  <a:gd name="T56" fmla="*/ 2147483647 w 144"/>
                  <a:gd name="T57" fmla="*/ 1952314803 h 220"/>
                  <a:gd name="T58" fmla="*/ 2147483647 w 144"/>
                  <a:gd name="T59" fmla="*/ 2147483647 h 220"/>
                  <a:gd name="T60" fmla="*/ 2147483647 w 144"/>
                  <a:gd name="T61" fmla="*/ 2147483647 h 220"/>
                  <a:gd name="T62" fmla="*/ 2147483647 w 144"/>
                  <a:gd name="T63" fmla="*/ 2147483647 h 220"/>
                  <a:gd name="T64" fmla="*/ 2147483647 w 144"/>
                  <a:gd name="T65" fmla="*/ 2147483647 h 220"/>
                  <a:gd name="T66" fmla="*/ 0 w 144"/>
                  <a:gd name="T67" fmla="*/ 2147483647 h 220"/>
                  <a:gd name="T68" fmla="*/ 2147483647 w 144"/>
                  <a:gd name="T69" fmla="*/ 2147483647 h 220"/>
                  <a:gd name="T70" fmla="*/ 2147483647 w 144"/>
                  <a:gd name="T71" fmla="*/ 2147483647 h 220"/>
                  <a:gd name="T72" fmla="*/ 2147483647 w 144"/>
                  <a:gd name="T73" fmla="*/ 2147483647 h 220"/>
                  <a:gd name="T74" fmla="*/ 2147483647 w 144"/>
                  <a:gd name="T75" fmla="*/ 2147483647 h 220"/>
                  <a:gd name="T76" fmla="*/ 2147483647 w 144"/>
                  <a:gd name="T77" fmla="*/ 2147483647 h 22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44"/>
                  <a:gd name="T118" fmla="*/ 0 h 220"/>
                  <a:gd name="T119" fmla="*/ 144 w 144"/>
                  <a:gd name="T120" fmla="*/ 220 h 22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44" h="220">
                    <a:moveTo>
                      <a:pt x="31" y="194"/>
                    </a:moveTo>
                    <a:lnTo>
                      <a:pt x="36" y="190"/>
                    </a:lnTo>
                    <a:lnTo>
                      <a:pt x="57" y="168"/>
                    </a:lnTo>
                    <a:lnTo>
                      <a:pt x="74" y="151"/>
                    </a:lnTo>
                    <a:lnTo>
                      <a:pt x="86" y="138"/>
                    </a:lnTo>
                    <a:lnTo>
                      <a:pt x="92" y="130"/>
                    </a:lnTo>
                    <a:lnTo>
                      <a:pt x="101" y="122"/>
                    </a:lnTo>
                    <a:lnTo>
                      <a:pt x="107" y="112"/>
                    </a:lnTo>
                    <a:lnTo>
                      <a:pt x="113" y="103"/>
                    </a:lnTo>
                    <a:lnTo>
                      <a:pt x="119" y="92"/>
                    </a:lnTo>
                    <a:lnTo>
                      <a:pt x="122" y="84"/>
                    </a:lnTo>
                    <a:lnTo>
                      <a:pt x="125" y="75"/>
                    </a:lnTo>
                    <a:lnTo>
                      <a:pt x="126" y="66"/>
                    </a:lnTo>
                    <a:lnTo>
                      <a:pt x="127" y="58"/>
                    </a:lnTo>
                    <a:lnTo>
                      <a:pt x="127" y="51"/>
                    </a:lnTo>
                    <a:lnTo>
                      <a:pt x="126" y="46"/>
                    </a:lnTo>
                    <a:lnTo>
                      <a:pt x="125" y="41"/>
                    </a:lnTo>
                    <a:lnTo>
                      <a:pt x="123" y="36"/>
                    </a:lnTo>
                    <a:lnTo>
                      <a:pt x="120" y="30"/>
                    </a:lnTo>
                    <a:lnTo>
                      <a:pt x="118" y="26"/>
                    </a:lnTo>
                    <a:lnTo>
                      <a:pt x="113" y="22"/>
                    </a:lnTo>
                    <a:lnTo>
                      <a:pt x="110" y="17"/>
                    </a:lnTo>
                    <a:lnTo>
                      <a:pt x="106" y="13"/>
                    </a:lnTo>
                    <a:lnTo>
                      <a:pt x="101" y="10"/>
                    </a:lnTo>
                    <a:lnTo>
                      <a:pt x="96" y="8"/>
                    </a:lnTo>
                    <a:lnTo>
                      <a:pt x="91" y="5"/>
                    </a:lnTo>
                    <a:lnTo>
                      <a:pt x="86" y="4"/>
                    </a:lnTo>
                    <a:lnTo>
                      <a:pt x="79" y="1"/>
                    </a:lnTo>
                    <a:lnTo>
                      <a:pt x="74" y="0"/>
                    </a:lnTo>
                    <a:lnTo>
                      <a:pt x="68" y="0"/>
                    </a:lnTo>
                    <a:lnTo>
                      <a:pt x="61" y="0"/>
                    </a:lnTo>
                    <a:lnTo>
                      <a:pt x="55" y="1"/>
                    </a:lnTo>
                    <a:lnTo>
                      <a:pt x="50" y="2"/>
                    </a:lnTo>
                    <a:lnTo>
                      <a:pt x="43" y="5"/>
                    </a:lnTo>
                    <a:lnTo>
                      <a:pt x="38" y="7"/>
                    </a:lnTo>
                    <a:lnTo>
                      <a:pt x="34" y="10"/>
                    </a:lnTo>
                    <a:lnTo>
                      <a:pt x="28" y="13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9" y="38"/>
                    </a:lnTo>
                    <a:lnTo>
                      <a:pt x="4" y="50"/>
                    </a:lnTo>
                    <a:lnTo>
                      <a:pt x="0" y="65"/>
                    </a:lnTo>
                    <a:lnTo>
                      <a:pt x="7" y="66"/>
                    </a:lnTo>
                    <a:lnTo>
                      <a:pt x="11" y="56"/>
                    </a:lnTo>
                    <a:lnTo>
                      <a:pt x="17" y="47"/>
                    </a:lnTo>
                    <a:lnTo>
                      <a:pt x="21" y="40"/>
                    </a:lnTo>
                    <a:lnTo>
                      <a:pt x="26" y="33"/>
                    </a:lnTo>
                    <a:lnTo>
                      <a:pt x="33" y="30"/>
                    </a:lnTo>
                    <a:lnTo>
                      <a:pt x="39" y="27"/>
                    </a:lnTo>
                    <a:lnTo>
                      <a:pt x="45" y="25"/>
                    </a:lnTo>
                    <a:lnTo>
                      <a:pt x="54" y="25"/>
                    </a:lnTo>
                    <a:lnTo>
                      <a:pt x="63" y="26"/>
                    </a:lnTo>
                    <a:lnTo>
                      <a:pt x="73" y="28"/>
                    </a:lnTo>
                    <a:lnTo>
                      <a:pt x="80" y="32"/>
                    </a:lnTo>
                    <a:lnTo>
                      <a:pt x="87" y="38"/>
                    </a:lnTo>
                    <a:lnTo>
                      <a:pt x="92" y="44"/>
                    </a:lnTo>
                    <a:lnTo>
                      <a:pt x="96" y="53"/>
                    </a:lnTo>
                    <a:lnTo>
                      <a:pt x="99" y="61"/>
                    </a:lnTo>
                    <a:lnTo>
                      <a:pt x="100" y="72"/>
                    </a:lnTo>
                    <a:lnTo>
                      <a:pt x="99" y="80"/>
                    </a:lnTo>
                    <a:lnTo>
                      <a:pt x="96" y="90"/>
                    </a:lnTo>
                    <a:lnTo>
                      <a:pt x="93" y="100"/>
                    </a:lnTo>
                    <a:lnTo>
                      <a:pt x="89" y="110"/>
                    </a:lnTo>
                    <a:lnTo>
                      <a:pt x="83" y="121"/>
                    </a:lnTo>
                    <a:lnTo>
                      <a:pt x="76" y="131"/>
                    </a:lnTo>
                    <a:lnTo>
                      <a:pt x="68" y="142"/>
                    </a:lnTo>
                    <a:lnTo>
                      <a:pt x="59" y="152"/>
                    </a:lnTo>
                    <a:lnTo>
                      <a:pt x="0" y="215"/>
                    </a:lnTo>
                    <a:lnTo>
                      <a:pt x="0" y="220"/>
                    </a:lnTo>
                    <a:lnTo>
                      <a:pt x="126" y="220"/>
                    </a:lnTo>
                    <a:lnTo>
                      <a:pt x="144" y="175"/>
                    </a:lnTo>
                    <a:lnTo>
                      <a:pt x="139" y="173"/>
                    </a:lnTo>
                    <a:lnTo>
                      <a:pt x="133" y="182"/>
                    </a:lnTo>
                    <a:lnTo>
                      <a:pt x="127" y="189"/>
                    </a:lnTo>
                    <a:lnTo>
                      <a:pt x="124" y="191"/>
                    </a:lnTo>
                    <a:lnTo>
                      <a:pt x="121" y="193"/>
                    </a:lnTo>
                    <a:lnTo>
                      <a:pt x="118" y="194"/>
                    </a:lnTo>
                    <a:lnTo>
                      <a:pt x="115" y="194"/>
                    </a:lnTo>
                    <a:lnTo>
                      <a:pt x="31" y="194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49" name="Group 315"/>
            <p:cNvGrpSpPr>
              <a:grpSpLocks/>
            </p:cNvGrpSpPr>
            <p:nvPr/>
          </p:nvGrpSpPr>
          <p:grpSpPr bwMode="auto">
            <a:xfrm>
              <a:off x="4146550" y="4829175"/>
              <a:ext cx="1736725" cy="1130300"/>
              <a:chOff x="4538663" y="4730751"/>
              <a:chExt cx="1736725" cy="1130300"/>
            </a:xfrm>
          </p:grpSpPr>
          <p:sp>
            <p:nvSpPr>
              <p:cNvPr id="38958" name="Line 157"/>
              <p:cNvSpPr>
                <a:spLocks noChangeShapeType="1"/>
              </p:cNvSpPr>
              <p:nvPr/>
            </p:nvSpPr>
            <p:spPr bwMode="auto">
              <a:xfrm>
                <a:off x="4538663" y="4730751"/>
                <a:ext cx="276225" cy="1082675"/>
              </a:xfrm>
              <a:prstGeom prst="line">
                <a:avLst/>
              </a:prstGeom>
              <a:noFill/>
              <a:ln w="1270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59" name="Freeform 158"/>
              <p:cNvSpPr>
                <a:spLocks/>
              </p:cNvSpPr>
              <p:nvPr/>
            </p:nvSpPr>
            <p:spPr bwMode="auto">
              <a:xfrm>
                <a:off x="4784725" y="5800726"/>
                <a:ext cx="58738" cy="60325"/>
              </a:xfrm>
              <a:custGeom>
                <a:avLst/>
                <a:gdLst>
                  <a:gd name="T0" fmla="*/ 2147483647 w 184"/>
                  <a:gd name="T1" fmla="*/ 0 h 191"/>
                  <a:gd name="T2" fmla="*/ 2147483647 w 184"/>
                  <a:gd name="T3" fmla="*/ 2147483647 h 191"/>
                  <a:gd name="T4" fmla="*/ 0 w 184"/>
                  <a:gd name="T5" fmla="*/ 1480740293 h 191"/>
                  <a:gd name="T6" fmla="*/ 2147483647 w 184"/>
                  <a:gd name="T7" fmla="*/ 0 h 1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4"/>
                  <a:gd name="T13" fmla="*/ 0 h 191"/>
                  <a:gd name="T14" fmla="*/ 184 w 184"/>
                  <a:gd name="T15" fmla="*/ 191 h 1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4" h="191">
                    <a:moveTo>
                      <a:pt x="184" y="0"/>
                    </a:moveTo>
                    <a:lnTo>
                      <a:pt x="134" y="191"/>
                    </a:lnTo>
                    <a:lnTo>
                      <a:pt x="0" y="47"/>
                    </a:lnTo>
                    <a:lnTo>
                      <a:pt x="184" y="0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60" name="Line 159"/>
              <p:cNvSpPr>
                <a:spLocks noChangeShapeType="1"/>
              </p:cNvSpPr>
              <p:nvPr/>
            </p:nvSpPr>
            <p:spPr bwMode="auto">
              <a:xfrm>
                <a:off x="4538663" y="4730751"/>
                <a:ext cx="1690688" cy="695325"/>
              </a:xfrm>
              <a:prstGeom prst="line">
                <a:avLst/>
              </a:prstGeom>
              <a:noFill/>
              <a:ln w="1270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61" name="Freeform 160"/>
              <p:cNvSpPr>
                <a:spLocks/>
              </p:cNvSpPr>
              <p:nvPr/>
            </p:nvSpPr>
            <p:spPr bwMode="auto">
              <a:xfrm>
                <a:off x="6213475" y="5397501"/>
                <a:ext cx="61913" cy="55563"/>
              </a:xfrm>
              <a:custGeom>
                <a:avLst/>
                <a:gdLst>
                  <a:gd name="T0" fmla="*/ 2147483647 w 196"/>
                  <a:gd name="T1" fmla="*/ 0 h 175"/>
                  <a:gd name="T2" fmla="*/ 2147483647 w 196"/>
                  <a:gd name="T3" fmla="*/ 2147483647 h 175"/>
                  <a:gd name="T4" fmla="*/ 0 w 196"/>
                  <a:gd name="T5" fmla="*/ 2147483647 h 175"/>
                  <a:gd name="T6" fmla="*/ 2147483647 w 196"/>
                  <a:gd name="T7" fmla="*/ 0 h 1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6"/>
                  <a:gd name="T13" fmla="*/ 0 h 175"/>
                  <a:gd name="T14" fmla="*/ 196 w 196"/>
                  <a:gd name="T15" fmla="*/ 175 h 1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6" h="175">
                    <a:moveTo>
                      <a:pt x="73" y="0"/>
                    </a:moveTo>
                    <a:lnTo>
                      <a:pt x="196" y="153"/>
                    </a:lnTo>
                    <a:lnTo>
                      <a:pt x="0" y="175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62" name="Freeform 193"/>
              <p:cNvSpPr>
                <a:spLocks/>
              </p:cNvSpPr>
              <p:nvPr/>
            </p:nvSpPr>
            <p:spPr bwMode="auto">
              <a:xfrm>
                <a:off x="4591050" y="4811713"/>
                <a:ext cx="149225" cy="130175"/>
              </a:xfrm>
              <a:custGeom>
                <a:avLst/>
                <a:gdLst>
                  <a:gd name="T0" fmla="*/ 0 w 469"/>
                  <a:gd name="T1" fmla="*/ 2147483647 h 407"/>
                  <a:gd name="T2" fmla="*/ 676463016 w 469"/>
                  <a:gd name="T3" fmla="*/ 2147483647 h 407"/>
                  <a:gd name="T4" fmla="*/ 1288437922 w 469"/>
                  <a:gd name="T5" fmla="*/ 2147483647 h 407"/>
                  <a:gd name="T6" fmla="*/ 1900413147 w 469"/>
                  <a:gd name="T7" fmla="*/ 2147483647 h 407"/>
                  <a:gd name="T8" fmla="*/ 2147483647 w 469"/>
                  <a:gd name="T9" fmla="*/ 2147483647 h 407"/>
                  <a:gd name="T10" fmla="*/ 2147483647 w 469"/>
                  <a:gd name="T11" fmla="*/ 2147483647 h 407"/>
                  <a:gd name="T12" fmla="*/ 2147483647 w 469"/>
                  <a:gd name="T13" fmla="*/ 2147483647 h 407"/>
                  <a:gd name="T14" fmla="*/ 2147483647 w 469"/>
                  <a:gd name="T15" fmla="*/ 2147483647 h 407"/>
                  <a:gd name="T16" fmla="*/ 2147483647 w 469"/>
                  <a:gd name="T17" fmla="*/ 2147483647 h 407"/>
                  <a:gd name="T18" fmla="*/ 2147483647 w 469"/>
                  <a:gd name="T19" fmla="*/ 2147483647 h 407"/>
                  <a:gd name="T20" fmla="*/ 2147483647 w 469"/>
                  <a:gd name="T21" fmla="*/ 2147483647 h 407"/>
                  <a:gd name="T22" fmla="*/ 2147483647 w 469"/>
                  <a:gd name="T23" fmla="*/ 2147483647 h 407"/>
                  <a:gd name="T24" fmla="*/ 2147483647 w 469"/>
                  <a:gd name="T25" fmla="*/ 2147483647 h 407"/>
                  <a:gd name="T26" fmla="*/ 2147483647 w 469"/>
                  <a:gd name="T27" fmla="*/ 2147483647 h 407"/>
                  <a:gd name="T28" fmla="*/ 2147483647 w 469"/>
                  <a:gd name="T29" fmla="*/ 2147483647 h 407"/>
                  <a:gd name="T30" fmla="*/ 2147483647 w 469"/>
                  <a:gd name="T31" fmla="*/ 2147483647 h 407"/>
                  <a:gd name="T32" fmla="*/ 2147483647 w 469"/>
                  <a:gd name="T33" fmla="*/ 2147483647 h 407"/>
                  <a:gd name="T34" fmla="*/ 2147483647 w 469"/>
                  <a:gd name="T35" fmla="*/ 2147483647 h 407"/>
                  <a:gd name="T36" fmla="*/ 2147483647 w 469"/>
                  <a:gd name="T37" fmla="*/ 2147483647 h 407"/>
                  <a:gd name="T38" fmla="*/ 2147483647 w 469"/>
                  <a:gd name="T39" fmla="*/ 2147483647 h 407"/>
                  <a:gd name="T40" fmla="*/ 2147483647 w 469"/>
                  <a:gd name="T41" fmla="*/ 2147483647 h 407"/>
                  <a:gd name="T42" fmla="*/ 2147483647 w 469"/>
                  <a:gd name="T43" fmla="*/ 2147483647 h 407"/>
                  <a:gd name="T44" fmla="*/ 2147483647 w 469"/>
                  <a:gd name="T45" fmla="*/ 2147483647 h 407"/>
                  <a:gd name="T46" fmla="*/ 2147483647 w 469"/>
                  <a:gd name="T47" fmla="*/ 2147483647 h 407"/>
                  <a:gd name="T48" fmla="*/ 2147483647 w 469"/>
                  <a:gd name="T49" fmla="*/ 2147483647 h 407"/>
                  <a:gd name="T50" fmla="*/ 2147483647 w 469"/>
                  <a:gd name="T51" fmla="*/ 2147483647 h 407"/>
                  <a:gd name="T52" fmla="*/ 2147483647 w 469"/>
                  <a:gd name="T53" fmla="*/ 2147483647 h 407"/>
                  <a:gd name="T54" fmla="*/ 2147483647 w 469"/>
                  <a:gd name="T55" fmla="*/ 2147483647 h 407"/>
                  <a:gd name="T56" fmla="*/ 2147483647 w 469"/>
                  <a:gd name="T57" fmla="*/ 2147483647 h 407"/>
                  <a:gd name="T58" fmla="*/ 2147483647 w 469"/>
                  <a:gd name="T59" fmla="*/ 1832256303 h 407"/>
                  <a:gd name="T60" fmla="*/ 2147483647 w 469"/>
                  <a:gd name="T61" fmla="*/ 1210592318 h 407"/>
                  <a:gd name="T62" fmla="*/ 2147483647 w 469"/>
                  <a:gd name="T63" fmla="*/ 621663666 h 407"/>
                  <a:gd name="T64" fmla="*/ 2147483647 w 469"/>
                  <a:gd name="T65" fmla="*/ 0 h 40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69"/>
                  <a:gd name="T100" fmla="*/ 0 h 407"/>
                  <a:gd name="T101" fmla="*/ 469 w 469"/>
                  <a:gd name="T102" fmla="*/ 407 h 40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69" h="407">
                    <a:moveTo>
                      <a:pt x="0" y="407"/>
                    </a:moveTo>
                    <a:lnTo>
                      <a:pt x="21" y="402"/>
                    </a:lnTo>
                    <a:lnTo>
                      <a:pt x="40" y="396"/>
                    </a:lnTo>
                    <a:lnTo>
                      <a:pt x="59" y="390"/>
                    </a:lnTo>
                    <a:lnTo>
                      <a:pt x="78" y="384"/>
                    </a:lnTo>
                    <a:lnTo>
                      <a:pt x="97" y="376"/>
                    </a:lnTo>
                    <a:lnTo>
                      <a:pt x="115" y="368"/>
                    </a:lnTo>
                    <a:lnTo>
                      <a:pt x="133" y="359"/>
                    </a:lnTo>
                    <a:lnTo>
                      <a:pt x="152" y="349"/>
                    </a:lnTo>
                    <a:lnTo>
                      <a:pt x="170" y="340"/>
                    </a:lnTo>
                    <a:lnTo>
                      <a:pt x="187" y="330"/>
                    </a:lnTo>
                    <a:lnTo>
                      <a:pt x="204" y="320"/>
                    </a:lnTo>
                    <a:lnTo>
                      <a:pt x="221" y="309"/>
                    </a:lnTo>
                    <a:lnTo>
                      <a:pt x="237" y="297"/>
                    </a:lnTo>
                    <a:lnTo>
                      <a:pt x="253" y="286"/>
                    </a:lnTo>
                    <a:lnTo>
                      <a:pt x="269" y="273"/>
                    </a:lnTo>
                    <a:lnTo>
                      <a:pt x="284" y="260"/>
                    </a:lnTo>
                    <a:lnTo>
                      <a:pt x="299" y="246"/>
                    </a:lnTo>
                    <a:lnTo>
                      <a:pt x="313" y="233"/>
                    </a:lnTo>
                    <a:lnTo>
                      <a:pt x="327" y="218"/>
                    </a:lnTo>
                    <a:lnTo>
                      <a:pt x="341" y="205"/>
                    </a:lnTo>
                    <a:lnTo>
                      <a:pt x="354" y="189"/>
                    </a:lnTo>
                    <a:lnTo>
                      <a:pt x="367" y="174"/>
                    </a:lnTo>
                    <a:lnTo>
                      <a:pt x="379" y="158"/>
                    </a:lnTo>
                    <a:lnTo>
                      <a:pt x="391" y="142"/>
                    </a:lnTo>
                    <a:lnTo>
                      <a:pt x="403" y="125"/>
                    </a:lnTo>
                    <a:lnTo>
                      <a:pt x="414" y="109"/>
                    </a:lnTo>
                    <a:lnTo>
                      <a:pt x="424" y="91"/>
                    </a:lnTo>
                    <a:lnTo>
                      <a:pt x="434" y="74"/>
                    </a:lnTo>
                    <a:lnTo>
                      <a:pt x="443" y="56"/>
                    </a:lnTo>
                    <a:lnTo>
                      <a:pt x="453" y="37"/>
                    </a:lnTo>
                    <a:lnTo>
                      <a:pt x="462" y="19"/>
                    </a:lnTo>
                    <a:lnTo>
                      <a:pt x="469" y="0"/>
                    </a:lnTo>
                  </a:path>
                </a:pathLst>
              </a:custGeom>
              <a:noFill/>
              <a:ln w="12700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63" name="Freeform 220"/>
              <p:cNvSpPr>
                <a:spLocks/>
              </p:cNvSpPr>
              <p:nvPr/>
            </p:nvSpPr>
            <p:spPr bwMode="auto">
              <a:xfrm>
                <a:off x="4597400" y="4806950"/>
                <a:ext cx="28575" cy="69850"/>
              </a:xfrm>
              <a:custGeom>
                <a:avLst/>
                <a:gdLst>
                  <a:gd name="T0" fmla="*/ 1767831200 w 92"/>
                  <a:gd name="T1" fmla="*/ 0 h 219"/>
                  <a:gd name="T2" fmla="*/ 0 w 92"/>
                  <a:gd name="T3" fmla="*/ 940992727 h 219"/>
                  <a:gd name="T4" fmla="*/ 0 w 92"/>
                  <a:gd name="T5" fmla="*/ 1070697160 h 219"/>
                  <a:gd name="T6" fmla="*/ 149819346 w 92"/>
                  <a:gd name="T7" fmla="*/ 1038245616 h 219"/>
                  <a:gd name="T8" fmla="*/ 599278006 w 92"/>
                  <a:gd name="T9" fmla="*/ 876089638 h 219"/>
                  <a:gd name="T10" fmla="*/ 629280514 w 92"/>
                  <a:gd name="T11" fmla="*/ 876089638 h 219"/>
                  <a:gd name="T12" fmla="*/ 659186425 w 92"/>
                  <a:gd name="T13" fmla="*/ 876089638 h 219"/>
                  <a:gd name="T14" fmla="*/ 779099860 w 92"/>
                  <a:gd name="T15" fmla="*/ 876089638 h 219"/>
                  <a:gd name="T16" fmla="*/ 898917009 w 92"/>
                  <a:gd name="T17" fmla="*/ 973342527 h 219"/>
                  <a:gd name="T18" fmla="*/ 958825428 w 92"/>
                  <a:gd name="T19" fmla="*/ 1070697160 h 219"/>
                  <a:gd name="T20" fmla="*/ 988827936 w 92"/>
                  <a:gd name="T21" fmla="*/ 1265406427 h 219"/>
                  <a:gd name="T22" fmla="*/ 988827936 w 92"/>
                  <a:gd name="T23" fmla="*/ 2147483647 h 219"/>
                  <a:gd name="T24" fmla="*/ 958825428 w 92"/>
                  <a:gd name="T25" fmla="*/ 2147483647 h 219"/>
                  <a:gd name="T26" fmla="*/ 928919206 w 92"/>
                  <a:gd name="T27" fmla="*/ 2147483647 h 219"/>
                  <a:gd name="T28" fmla="*/ 868914501 w 92"/>
                  <a:gd name="T29" fmla="*/ 2147483647 h 219"/>
                  <a:gd name="T30" fmla="*/ 779099860 w 92"/>
                  <a:gd name="T31" fmla="*/ 2147483647 h 219"/>
                  <a:gd name="T32" fmla="*/ 659186425 w 92"/>
                  <a:gd name="T33" fmla="*/ 2147483647 h 219"/>
                  <a:gd name="T34" fmla="*/ 479460857 w 92"/>
                  <a:gd name="T35" fmla="*/ 2147483647 h 219"/>
                  <a:gd name="T36" fmla="*/ 299639003 w 92"/>
                  <a:gd name="T37" fmla="*/ 2147483647 h 219"/>
                  <a:gd name="T38" fmla="*/ 30002508 w 92"/>
                  <a:gd name="T39" fmla="*/ 2147483647 h 219"/>
                  <a:gd name="T40" fmla="*/ 30002508 w 92"/>
                  <a:gd name="T41" fmla="*/ 2147483647 h 219"/>
                  <a:gd name="T42" fmla="*/ 2147483647 w 92"/>
                  <a:gd name="T43" fmla="*/ 2147483647 h 219"/>
                  <a:gd name="T44" fmla="*/ 2147483647 w 92"/>
                  <a:gd name="T45" fmla="*/ 2147483647 h 219"/>
                  <a:gd name="T46" fmla="*/ 2147483647 w 92"/>
                  <a:gd name="T47" fmla="*/ 2147483647 h 219"/>
                  <a:gd name="T48" fmla="*/ 2147483647 w 92"/>
                  <a:gd name="T49" fmla="*/ 2147483647 h 219"/>
                  <a:gd name="T50" fmla="*/ 2147483647 w 92"/>
                  <a:gd name="T51" fmla="*/ 2147483647 h 219"/>
                  <a:gd name="T52" fmla="*/ 2037564291 w 92"/>
                  <a:gd name="T53" fmla="*/ 2147483647 h 219"/>
                  <a:gd name="T54" fmla="*/ 1917650857 w 92"/>
                  <a:gd name="T55" fmla="*/ 2147483647 h 219"/>
                  <a:gd name="T56" fmla="*/ 1857742127 w 92"/>
                  <a:gd name="T57" fmla="*/ 2147483647 h 219"/>
                  <a:gd name="T58" fmla="*/ 1827739619 w 92"/>
                  <a:gd name="T59" fmla="*/ 2147483647 h 219"/>
                  <a:gd name="T60" fmla="*/ 1827739619 w 92"/>
                  <a:gd name="T61" fmla="*/ 2147483647 h 219"/>
                  <a:gd name="T62" fmla="*/ 1827739619 w 92"/>
                  <a:gd name="T63" fmla="*/ 0 h 219"/>
                  <a:gd name="T64" fmla="*/ 1767831200 w 92"/>
                  <a:gd name="T65" fmla="*/ 0 h 21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2"/>
                  <a:gd name="T100" fmla="*/ 0 h 219"/>
                  <a:gd name="T101" fmla="*/ 92 w 92"/>
                  <a:gd name="T102" fmla="*/ 219 h 21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2" h="219">
                    <a:moveTo>
                      <a:pt x="59" y="0"/>
                    </a:moveTo>
                    <a:lnTo>
                      <a:pt x="0" y="29"/>
                    </a:lnTo>
                    <a:lnTo>
                      <a:pt x="0" y="33"/>
                    </a:lnTo>
                    <a:lnTo>
                      <a:pt x="5" y="32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2" y="27"/>
                    </a:lnTo>
                    <a:lnTo>
                      <a:pt x="26" y="27"/>
                    </a:lnTo>
                    <a:lnTo>
                      <a:pt x="30" y="30"/>
                    </a:lnTo>
                    <a:lnTo>
                      <a:pt x="32" y="33"/>
                    </a:lnTo>
                    <a:lnTo>
                      <a:pt x="33" y="39"/>
                    </a:lnTo>
                    <a:lnTo>
                      <a:pt x="33" y="191"/>
                    </a:lnTo>
                    <a:lnTo>
                      <a:pt x="32" y="197"/>
                    </a:lnTo>
                    <a:lnTo>
                      <a:pt x="31" y="201"/>
                    </a:lnTo>
                    <a:lnTo>
                      <a:pt x="29" y="206"/>
                    </a:lnTo>
                    <a:lnTo>
                      <a:pt x="26" y="208"/>
                    </a:lnTo>
                    <a:lnTo>
                      <a:pt x="22" y="211"/>
                    </a:lnTo>
                    <a:lnTo>
                      <a:pt x="16" y="212"/>
                    </a:lnTo>
                    <a:lnTo>
                      <a:pt x="10" y="213"/>
                    </a:lnTo>
                    <a:lnTo>
                      <a:pt x="1" y="213"/>
                    </a:lnTo>
                    <a:lnTo>
                      <a:pt x="1" y="219"/>
                    </a:lnTo>
                    <a:lnTo>
                      <a:pt x="92" y="219"/>
                    </a:lnTo>
                    <a:lnTo>
                      <a:pt x="92" y="213"/>
                    </a:lnTo>
                    <a:lnTo>
                      <a:pt x="84" y="213"/>
                    </a:lnTo>
                    <a:lnTo>
                      <a:pt x="77" y="212"/>
                    </a:lnTo>
                    <a:lnTo>
                      <a:pt x="72" y="211"/>
                    </a:lnTo>
                    <a:lnTo>
                      <a:pt x="68" y="210"/>
                    </a:lnTo>
                    <a:lnTo>
                      <a:pt x="64" y="208"/>
                    </a:lnTo>
                    <a:lnTo>
                      <a:pt x="62" y="205"/>
                    </a:lnTo>
                    <a:lnTo>
                      <a:pt x="61" y="201"/>
                    </a:lnTo>
                    <a:lnTo>
                      <a:pt x="61" y="197"/>
                    </a:lnTo>
                    <a:lnTo>
                      <a:pt x="61" y="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64" name="Freeform 221"/>
              <p:cNvSpPr>
                <a:spLocks/>
              </p:cNvSpPr>
              <p:nvPr/>
            </p:nvSpPr>
            <p:spPr bwMode="auto">
              <a:xfrm>
                <a:off x="4638675" y="4806950"/>
                <a:ext cx="46038" cy="69850"/>
              </a:xfrm>
              <a:custGeom>
                <a:avLst/>
                <a:gdLst>
                  <a:gd name="T0" fmla="*/ 1176476472 w 144"/>
                  <a:gd name="T1" fmla="*/ 2147483647 h 219"/>
                  <a:gd name="T2" fmla="*/ 2147483647 w 144"/>
                  <a:gd name="T3" fmla="*/ 2147483647 h 219"/>
                  <a:gd name="T4" fmla="*/ 2147483647 w 144"/>
                  <a:gd name="T5" fmla="*/ 2147483647 h 219"/>
                  <a:gd name="T6" fmla="*/ 2147483647 w 144"/>
                  <a:gd name="T7" fmla="*/ 2147483647 h 219"/>
                  <a:gd name="T8" fmla="*/ 2147483647 w 144"/>
                  <a:gd name="T9" fmla="*/ 2147483647 h 219"/>
                  <a:gd name="T10" fmla="*/ 2147483647 w 144"/>
                  <a:gd name="T11" fmla="*/ 2147483647 h 219"/>
                  <a:gd name="T12" fmla="*/ 2147483647 w 144"/>
                  <a:gd name="T13" fmla="*/ 1849432484 h 219"/>
                  <a:gd name="T14" fmla="*/ 2147483647 w 144"/>
                  <a:gd name="T15" fmla="*/ 1460115695 h 219"/>
                  <a:gd name="T16" fmla="*/ 2147483647 w 144"/>
                  <a:gd name="T17" fmla="*/ 1103148705 h 219"/>
                  <a:gd name="T18" fmla="*/ 2147483647 w 144"/>
                  <a:gd name="T19" fmla="*/ 811186549 h 219"/>
                  <a:gd name="T20" fmla="*/ 2147483647 w 144"/>
                  <a:gd name="T21" fmla="*/ 519122967 h 219"/>
                  <a:gd name="T22" fmla="*/ 2147483647 w 144"/>
                  <a:gd name="T23" fmla="*/ 324413700 h 219"/>
                  <a:gd name="T24" fmla="*/ 2147483647 w 144"/>
                  <a:gd name="T25" fmla="*/ 129806178 h 219"/>
                  <a:gd name="T26" fmla="*/ 2147483647 w 144"/>
                  <a:gd name="T27" fmla="*/ 32451545 h 219"/>
                  <a:gd name="T28" fmla="*/ 2147483647 w 144"/>
                  <a:gd name="T29" fmla="*/ 0 h 219"/>
                  <a:gd name="T30" fmla="*/ 1830029043 w 144"/>
                  <a:gd name="T31" fmla="*/ 0 h 219"/>
                  <a:gd name="T32" fmla="*/ 1437836117 w 144"/>
                  <a:gd name="T33" fmla="*/ 97354634 h 219"/>
                  <a:gd name="T34" fmla="*/ 1111059991 w 144"/>
                  <a:gd name="T35" fmla="*/ 292063901 h 219"/>
                  <a:gd name="T36" fmla="*/ 816991947 w 144"/>
                  <a:gd name="T37" fmla="*/ 519122967 h 219"/>
                  <a:gd name="T38" fmla="*/ 326776445 w 144"/>
                  <a:gd name="T39" fmla="*/ 1168051794 h 219"/>
                  <a:gd name="T40" fmla="*/ 32708400 w 144"/>
                  <a:gd name="T41" fmla="*/ 2076593295 h 219"/>
                  <a:gd name="T42" fmla="*/ 392090620 w 144"/>
                  <a:gd name="T43" fmla="*/ 1784529395 h 219"/>
                  <a:gd name="T44" fmla="*/ 718969052 w 144"/>
                  <a:gd name="T45" fmla="*/ 1265406427 h 219"/>
                  <a:gd name="T46" fmla="*/ 1078351591 w 144"/>
                  <a:gd name="T47" fmla="*/ 940992727 h 219"/>
                  <a:gd name="T48" fmla="*/ 1503252598 w 144"/>
                  <a:gd name="T49" fmla="*/ 811186549 h 219"/>
                  <a:gd name="T50" fmla="*/ 2124097088 w 144"/>
                  <a:gd name="T51" fmla="*/ 811186549 h 219"/>
                  <a:gd name="T52" fmla="*/ 2147483647 w 144"/>
                  <a:gd name="T53" fmla="*/ 1005794071 h 219"/>
                  <a:gd name="T54" fmla="*/ 2147483647 w 144"/>
                  <a:gd name="T55" fmla="*/ 1427664150 h 219"/>
                  <a:gd name="T56" fmla="*/ 2147483647 w 144"/>
                  <a:gd name="T57" fmla="*/ 1979238662 h 219"/>
                  <a:gd name="T58" fmla="*/ 2147483647 w 144"/>
                  <a:gd name="T59" fmla="*/ 2147483647 h 219"/>
                  <a:gd name="T60" fmla="*/ 2147483647 w 144"/>
                  <a:gd name="T61" fmla="*/ 2147483647 h 219"/>
                  <a:gd name="T62" fmla="*/ 2147483647 w 144"/>
                  <a:gd name="T63" fmla="*/ 2147483647 h 219"/>
                  <a:gd name="T64" fmla="*/ 2147483647 w 144"/>
                  <a:gd name="T65" fmla="*/ 2147483647 h 219"/>
                  <a:gd name="T66" fmla="*/ 0 w 144"/>
                  <a:gd name="T67" fmla="*/ 2147483647 h 219"/>
                  <a:gd name="T68" fmla="*/ 2147483647 w 144"/>
                  <a:gd name="T69" fmla="*/ 2147483647 h 219"/>
                  <a:gd name="T70" fmla="*/ 2147483647 w 144"/>
                  <a:gd name="T71" fmla="*/ 2147483647 h 219"/>
                  <a:gd name="T72" fmla="*/ 2147483647 w 144"/>
                  <a:gd name="T73" fmla="*/ 2147483647 h 219"/>
                  <a:gd name="T74" fmla="*/ 2147483647 w 144"/>
                  <a:gd name="T75" fmla="*/ 2147483647 h 219"/>
                  <a:gd name="T76" fmla="*/ 2147483647 w 144"/>
                  <a:gd name="T77" fmla="*/ 2147483647 h 219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44"/>
                  <a:gd name="T118" fmla="*/ 0 h 219"/>
                  <a:gd name="T119" fmla="*/ 144 w 144"/>
                  <a:gd name="T120" fmla="*/ 219 h 219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44" h="219">
                    <a:moveTo>
                      <a:pt x="33" y="194"/>
                    </a:moveTo>
                    <a:lnTo>
                      <a:pt x="36" y="190"/>
                    </a:lnTo>
                    <a:lnTo>
                      <a:pt x="58" y="167"/>
                    </a:lnTo>
                    <a:lnTo>
                      <a:pt x="74" y="149"/>
                    </a:lnTo>
                    <a:lnTo>
                      <a:pt x="87" y="138"/>
                    </a:lnTo>
                    <a:lnTo>
                      <a:pt x="93" y="130"/>
                    </a:lnTo>
                    <a:lnTo>
                      <a:pt x="101" y="121"/>
                    </a:lnTo>
                    <a:lnTo>
                      <a:pt x="108" y="112"/>
                    </a:lnTo>
                    <a:lnTo>
                      <a:pt x="114" y="101"/>
                    </a:lnTo>
                    <a:lnTo>
                      <a:pt x="120" y="92"/>
                    </a:lnTo>
                    <a:lnTo>
                      <a:pt x="123" y="83"/>
                    </a:lnTo>
                    <a:lnTo>
                      <a:pt x="125" y="75"/>
                    </a:lnTo>
                    <a:lnTo>
                      <a:pt x="127" y="65"/>
                    </a:lnTo>
                    <a:lnTo>
                      <a:pt x="128" y="57"/>
                    </a:lnTo>
                    <a:lnTo>
                      <a:pt x="127" y="51"/>
                    </a:lnTo>
                    <a:lnTo>
                      <a:pt x="126" y="45"/>
                    </a:lnTo>
                    <a:lnTo>
                      <a:pt x="125" y="40"/>
                    </a:lnTo>
                    <a:lnTo>
                      <a:pt x="123" y="34"/>
                    </a:lnTo>
                    <a:lnTo>
                      <a:pt x="121" y="29"/>
                    </a:lnTo>
                    <a:lnTo>
                      <a:pt x="118" y="25"/>
                    </a:lnTo>
                    <a:lnTo>
                      <a:pt x="115" y="20"/>
                    </a:lnTo>
                    <a:lnTo>
                      <a:pt x="110" y="16"/>
                    </a:lnTo>
                    <a:lnTo>
                      <a:pt x="106" y="13"/>
                    </a:lnTo>
                    <a:lnTo>
                      <a:pt x="102" y="10"/>
                    </a:lnTo>
                    <a:lnTo>
                      <a:pt x="96" y="7"/>
                    </a:lnTo>
                    <a:lnTo>
                      <a:pt x="91" y="4"/>
                    </a:lnTo>
                    <a:lnTo>
                      <a:pt x="86" y="2"/>
                    </a:lnTo>
                    <a:lnTo>
                      <a:pt x="81" y="1"/>
                    </a:lnTo>
                    <a:lnTo>
                      <a:pt x="74" y="0"/>
                    </a:lnTo>
                    <a:lnTo>
                      <a:pt x="68" y="0"/>
                    </a:lnTo>
                    <a:lnTo>
                      <a:pt x="61" y="0"/>
                    </a:lnTo>
                    <a:lnTo>
                      <a:pt x="56" y="0"/>
                    </a:lnTo>
                    <a:lnTo>
                      <a:pt x="50" y="2"/>
                    </a:lnTo>
                    <a:lnTo>
                      <a:pt x="44" y="3"/>
                    </a:lnTo>
                    <a:lnTo>
                      <a:pt x="39" y="7"/>
                    </a:lnTo>
                    <a:lnTo>
                      <a:pt x="34" y="9"/>
                    </a:lnTo>
                    <a:lnTo>
                      <a:pt x="29" y="12"/>
                    </a:lnTo>
                    <a:lnTo>
                      <a:pt x="25" y="16"/>
                    </a:lnTo>
                    <a:lnTo>
                      <a:pt x="17" y="26"/>
                    </a:lnTo>
                    <a:lnTo>
                      <a:pt x="10" y="36"/>
                    </a:lnTo>
                    <a:lnTo>
                      <a:pt x="5" y="49"/>
                    </a:lnTo>
                    <a:lnTo>
                      <a:pt x="1" y="64"/>
                    </a:lnTo>
                    <a:lnTo>
                      <a:pt x="7" y="66"/>
                    </a:lnTo>
                    <a:lnTo>
                      <a:pt x="12" y="55"/>
                    </a:lnTo>
                    <a:lnTo>
                      <a:pt x="17" y="46"/>
                    </a:lnTo>
                    <a:lnTo>
                      <a:pt x="22" y="39"/>
                    </a:lnTo>
                    <a:lnTo>
                      <a:pt x="27" y="33"/>
                    </a:lnTo>
                    <a:lnTo>
                      <a:pt x="33" y="29"/>
                    </a:lnTo>
                    <a:lnTo>
                      <a:pt x="39" y="26"/>
                    </a:lnTo>
                    <a:lnTo>
                      <a:pt x="46" y="25"/>
                    </a:lnTo>
                    <a:lnTo>
                      <a:pt x="55" y="24"/>
                    </a:lnTo>
                    <a:lnTo>
                      <a:pt x="65" y="25"/>
                    </a:lnTo>
                    <a:lnTo>
                      <a:pt x="73" y="27"/>
                    </a:lnTo>
                    <a:lnTo>
                      <a:pt x="81" y="31"/>
                    </a:lnTo>
                    <a:lnTo>
                      <a:pt x="87" y="36"/>
                    </a:lnTo>
                    <a:lnTo>
                      <a:pt x="92" y="44"/>
                    </a:lnTo>
                    <a:lnTo>
                      <a:pt x="96" y="51"/>
                    </a:lnTo>
                    <a:lnTo>
                      <a:pt x="99" y="61"/>
                    </a:lnTo>
                    <a:lnTo>
                      <a:pt x="100" y="71"/>
                    </a:lnTo>
                    <a:lnTo>
                      <a:pt x="99" y="80"/>
                    </a:lnTo>
                    <a:lnTo>
                      <a:pt x="96" y="90"/>
                    </a:lnTo>
                    <a:lnTo>
                      <a:pt x="93" y="99"/>
                    </a:lnTo>
                    <a:lnTo>
                      <a:pt x="89" y="110"/>
                    </a:lnTo>
                    <a:lnTo>
                      <a:pt x="84" y="121"/>
                    </a:lnTo>
                    <a:lnTo>
                      <a:pt x="76" y="130"/>
                    </a:lnTo>
                    <a:lnTo>
                      <a:pt x="69" y="141"/>
                    </a:lnTo>
                    <a:lnTo>
                      <a:pt x="60" y="150"/>
                    </a:lnTo>
                    <a:lnTo>
                      <a:pt x="0" y="214"/>
                    </a:lnTo>
                    <a:lnTo>
                      <a:pt x="0" y="219"/>
                    </a:lnTo>
                    <a:lnTo>
                      <a:pt x="126" y="219"/>
                    </a:lnTo>
                    <a:lnTo>
                      <a:pt x="144" y="174"/>
                    </a:lnTo>
                    <a:lnTo>
                      <a:pt x="139" y="173"/>
                    </a:lnTo>
                    <a:lnTo>
                      <a:pt x="134" y="181"/>
                    </a:lnTo>
                    <a:lnTo>
                      <a:pt x="127" y="188"/>
                    </a:lnTo>
                    <a:lnTo>
                      <a:pt x="124" y="191"/>
                    </a:lnTo>
                    <a:lnTo>
                      <a:pt x="121" y="192"/>
                    </a:lnTo>
                    <a:lnTo>
                      <a:pt x="118" y="193"/>
                    </a:lnTo>
                    <a:lnTo>
                      <a:pt x="115" y="194"/>
                    </a:lnTo>
                    <a:lnTo>
                      <a:pt x="33" y="194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50" name="Group 323"/>
            <p:cNvGrpSpPr>
              <a:grpSpLocks/>
            </p:cNvGrpSpPr>
            <p:nvPr/>
          </p:nvGrpSpPr>
          <p:grpSpPr bwMode="auto">
            <a:xfrm>
              <a:off x="6802438" y="4691063"/>
              <a:ext cx="1065212" cy="1698625"/>
              <a:chOff x="7194550" y="4592638"/>
              <a:chExt cx="1065213" cy="1698626"/>
            </a:xfrm>
          </p:grpSpPr>
          <p:sp>
            <p:nvSpPr>
              <p:cNvPr id="38951" name="Line 165"/>
              <p:cNvSpPr>
                <a:spLocks noChangeShapeType="1"/>
              </p:cNvSpPr>
              <p:nvPr/>
            </p:nvSpPr>
            <p:spPr bwMode="auto">
              <a:xfrm flipH="1">
                <a:off x="7221538" y="4592638"/>
                <a:ext cx="555625" cy="1651000"/>
              </a:xfrm>
              <a:prstGeom prst="line">
                <a:avLst/>
              </a:prstGeom>
              <a:noFill/>
              <a:ln w="1270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52" name="Freeform 166"/>
              <p:cNvSpPr>
                <a:spLocks/>
              </p:cNvSpPr>
              <p:nvPr/>
            </p:nvSpPr>
            <p:spPr bwMode="auto">
              <a:xfrm>
                <a:off x="7194550" y="6229351"/>
                <a:ext cx="57150" cy="61913"/>
              </a:xfrm>
              <a:custGeom>
                <a:avLst/>
                <a:gdLst>
                  <a:gd name="T0" fmla="*/ 2147483647 w 180"/>
                  <a:gd name="T1" fmla="*/ 1982710210 h 194"/>
                  <a:gd name="T2" fmla="*/ 1120260015 w 180"/>
                  <a:gd name="T3" fmla="*/ 2147483647 h 194"/>
                  <a:gd name="T4" fmla="*/ 0 w 180"/>
                  <a:gd name="T5" fmla="*/ 0 h 194"/>
                  <a:gd name="T6" fmla="*/ 2147483647 w 180"/>
                  <a:gd name="T7" fmla="*/ 1982710210 h 1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0"/>
                  <a:gd name="T13" fmla="*/ 0 h 194"/>
                  <a:gd name="T14" fmla="*/ 180 w 180"/>
                  <a:gd name="T15" fmla="*/ 194 h 1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0" h="194">
                    <a:moveTo>
                      <a:pt x="180" y="61"/>
                    </a:moveTo>
                    <a:lnTo>
                      <a:pt x="35" y="194"/>
                    </a:lnTo>
                    <a:lnTo>
                      <a:pt x="0" y="0"/>
                    </a:lnTo>
                    <a:lnTo>
                      <a:pt x="180" y="61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53" name="Line 167"/>
              <p:cNvSpPr>
                <a:spLocks noChangeShapeType="1"/>
              </p:cNvSpPr>
              <p:nvPr/>
            </p:nvSpPr>
            <p:spPr bwMode="auto">
              <a:xfrm>
                <a:off x="7777163" y="4592638"/>
                <a:ext cx="457200" cy="1225550"/>
              </a:xfrm>
              <a:prstGeom prst="line">
                <a:avLst/>
              </a:prstGeom>
              <a:noFill/>
              <a:ln w="1270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54" name="Freeform 168"/>
              <p:cNvSpPr>
                <a:spLocks/>
              </p:cNvSpPr>
              <p:nvPr/>
            </p:nvSpPr>
            <p:spPr bwMode="auto">
              <a:xfrm>
                <a:off x="8204200" y="5802313"/>
                <a:ext cx="55563" cy="61913"/>
              </a:xfrm>
              <a:custGeom>
                <a:avLst/>
                <a:gdLst>
                  <a:gd name="T0" fmla="*/ 2147483647 w 178"/>
                  <a:gd name="T1" fmla="*/ 0 h 195"/>
                  <a:gd name="T2" fmla="*/ 2147483647 w 178"/>
                  <a:gd name="T3" fmla="*/ 2147483647 h 195"/>
                  <a:gd name="T4" fmla="*/ 0 w 178"/>
                  <a:gd name="T5" fmla="*/ 2147483647 h 195"/>
                  <a:gd name="T6" fmla="*/ 2147483647 w 178"/>
                  <a:gd name="T7" fmla="*/ 0 h 19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8"/>
                  <a:gd name="T13" fmla="*/ 0 h 195"/>
                  <a:gd name="T14" fmla="*/ 178 w 178"/>
                  <a:gd name="T15" fmla="*/ 195 h 19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8" h="195">
                    <a:moveTo>
                      <a:pt x="178" y="0"/>
                    </a:moveTo>
                    <a:lnTo>
                      <a:pt x="150" y="195"/>
                    </a:lnTo>
                    <a:lnTo>
                      <a:pt x="0" y="68"/>
                    </a:lnTo>
                    <a:lnTo>
                      <a:pt x="178" y="0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55" name="Freeform 190"/>
              <p:cNvSpPr>
                <a:spLocks/>
              </p:cNvSpPr>
              <p:nvPr/>
            </p:nvSpPr>
            <p:spPr bwMode="auto">
              <a:xfrm>
                <a:off x="7693025" y="4846638"/>
                <a:ext cx="176213" cy="17463"/>
              </a:xfrm>
              <a:custGeom>
                <a:avLst/>
                <a:gdLst>
                  <a:gd name="T0" fmla="*/ 2147483647 w 554"/>
                  <a:gd name="T1" fmla="*/ 0 h 51"/>
                  <a:gd name="T2" fmla="*/ 2147483647 w 554"/>
                  <a:gd name="T3" fmla="*/ 481763081 h 51"/>
                  <a:gd name="T4" fmla="*/ 2147483647 w 554"/>
                  <a:gd name="T5" fmla="*/ 883212797 h 51"/>
                  <a:gd name="T6" fmla="*/ 2147483647 w 554"/>
                  <a:gd name="T7" fmla="*/ 1244564384 h 51"/>
                  <a:gd name="T8" fmla="*/ 2147483647 w 554"/>
                  <a:gd name="T9" fmla="*/ 1525602606 h 51"/>
                  <a:gd name="T10" fmla="*/ 2147483647 w 554"/>
                  <a:gd name="T11" fmla="*/ 1726327464 h 51"/>
                  <a:gd name="T12" fmla="*/ 2147483647 w 554"/>
                  <a:gd name="T13" fmla="*/ 1927052322 h 51"/>
                  <a:gd name="T14" fmla="*/ 2147483647 w 554"/>
                  <a:gd name="T15" fmla="*/ 2007365687 h 51"/>
                  <a:gd name="T16" fmla="*/ 2147483647 w 554"/>
                  <a:gd name="T17" fmla="*/ 2047463816 h 51"/>
                  <a:gd name="T18" fmla="*/ 2147483647 w 554"/>
                  <a:gd name="T19" fmla="*/ 2007365687 h 51"/>
                  <a:gd name="T20" fmla="*/ 2147483647 w 554"/>
                  <a:gd name="T21" fmla="*/ 1927052322 h 51"/>
                  <a:gd name="T22" fmla="*/ 2147483647 w 554"/>
                  <a:gd name="T23" fmla="*/ 1806640828 h 51"/>
                  <a:gd name="T24" fmla="*/ 2147483647 w 554"/>
                  <a:gd name="T25" fmla="*/ 1605798865 h 51"/>
                  <a:gd name="T26" fmla="*/ 2147483647 w 554"/>
                  <a:gd name="T27" fmla="*/ 1364975878 h 51"/>
                  <a:gd name="T28" fmla="*/ 2091711925 w 554"/>
                  <a:gd name="T29" fmla="*/ 1124152890 h 51"/>
                  <a:gd name="T30" fmla="*/ 1029719114 w 554"/>
                  <a:gd name="T31" fmla="*/ 762801303 h 51"/>
                  <a:gd name="T32" fmla="*/ 0 w 554"/>
                  <a:gd name="T33" fmla="*/ 361351587 h 5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54"/>
                  <a:gd name="T52" fmla="*/ 0 h 51"/>
                  <a:gd name="T53" fmla="*/ 554 w 554"/>
                  <a:gd name="T54" fmla="*/ 51 h 5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54" h="51">
                    <a:moveTo>
                      <a:pt x="554" y="0"/>
                    </a:moveTo>
                    <a:lnTo>
                      <a:pt x="519" y="12"/>
                    </a:lnTo>
                    <a:lnTo>
                      <a:pt x="484" y="22"/>
                    </a:lnTo>
                    <a:lnTo>
                      <a:pt x="448" y="31"/>
                    </a:lnTo>
                    <a:lnTo>
                      <a:pt x="411" y="38"/>
                    </a:lnTo>
                    <a:lnTo>
                      <a:pt x="375" y="43"/>
                    </a:lnTo>
                    <a:lnTo>
                      <a:pt x="338" y="48"/>
                    </a:lnTo>
                    <a:lnTo>
                      <a:pt x="301" y="50"/>
                    </a:lnTo>
                    <a:lnTo>
                      <a:pt x="263" y="51"/>
                    </a:lnTo>
                    <a:lnTo>
                      <a:pt x="230" y="50"/>
                    </a:lnTo>
                    <a:lnTo>
                      <a:pt x="197" y="48"/>
                    </a:lnTo>
                    <a:lnTo>
                      <a:pt x="163" y="45"/>
                    </a:lnTo>
                    <a:lnTo>
                      <a:pt x="130" y="40"/>
                    </a:lnTo>
                    <a:lnTo>
                      <a:pt x="97" y="34"/>
                    </a:lnTo>
                    <a:lnTo>
                      <a:pt x="65" y="28"/>
                    </a:lnTo>
                    <a:lnTo>
                      <a:pt x="32" y="19"/>
                    </a:lnTo>
                    <a:lnTo>
                      <a:pt x="0" y="9"/>
                    </a:lnTo>
                  </a:path>
                </a:pathLst>
              </a:custGeom>
              <a:noFill/>
              <a:ln w="12700">
                <a:solidFill>
                  <a:srgbClr val="0070C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56" name="Freeform 224"/>
              <p:cNvSpPr>
                <a:spLocks/>
              </p:cNvSpPr>
              <p:nvPr/>
            </p:nvSpPr>
            <p:spPr bwMode="auto">
              <a:xfrm>
                <a:off x="7739063" y="4751388"/>
                <a:ext cx="30163" cy="68263"/>
              </a:xfrm>
              <a:custGeom>
                <a:avLst/>
                <a:gdLst>
                  <a:gd name="T0" fmla="*/ 2079312306 w 92"/>
                  <a:gd name="T1" fmla="*/ 0 h 219"/>
                  <a:gd name="T2" fmla="*/ 0 w 92"/>
                  <a:gd name="T3" fmla="*/ 878219080 h 219"/>
                  <a:gd name="T4" fmla="*/ 0 w 92"/>
                  <a:gd name="T5" fmla="*/ 1029689690 h 219"/>
                  <a:gd name="T6" fmla="*/ 140921208 w 92"/>
                  <a:gd name="T7" fmla="*/ 969159735 h 219"/>
                  <a:gd name="T8" fmla="*/ 669563520 w 92"/>
                  <a:gd name="T9" fmla="*/ 817689125 h 219"/>
                  <a:gd name="T10" fmla="*/ 704820460 w 92"/>
                  <a:gd name="T11" fmla="*/ 817689125 h 219"/>
                  <a:gd name="T12" fmla="*/ 740077729 w 92"/>
                  <a:gd name="T13" fmla="*/ 817689125 h 219"/>
                  <a:gd name="T14" fmla="*/ 916256205 w 92"/>
                  <a:gd name="T15" fmla="*/ 848002572 h 219"/>
                  <a:gd name="T16" fmla="*/ 1057284623 w 92"/>
                  <a:gd name="T17" fmla="*/ 908532839 h 219"/>
                  <a:gd name="T18" fmla="*/ 1127691622 w 92"/>
                  <a:gd name="T19" fmla="*/ 999376242 h 219"/>
                  <a:gd name="T20" fmla="*/ 1162948563 w 92"/>
                  <a:gd name="T21" fmla="*/ 1181063360 h 219"/>
                  <a:gd name="T22" fmla="*/ 1162948563 w 92"/>
                  <a:gd name="T23" fmla="*/ 2147483647 h 219"/>
                  <a:gd name="T24" fmla="*/ 1127691622 w 92"/>
                  <a:gd name="T25" fmla="*/ 2147483647 h 219"/>
                  <a:gd name="T26" fmla="*/ 1092541892 w 92"/>
                  <a:gd name="T27" fmla="*/ 2147483647 h 219"/>
                  <a:gd name="T28" fmla="*/ 1022027355 w 92"/>
                  <a:gd name="T29" fmla="*/ 2147483647 h 219"/>
                  <a:gd name="T30" fmla="*/ 916256205 w 92"/>
                  <a:gd name="T31" fmla="*/ 2147483647 h 219"/>
                  <a:gd name="T32" fmla="*/ 740077729 w 92"/>
                  <a:gd name="T33" fmla="*/ 2147483647 h 219"/>
                  <a:gd name="T34" fmla="*/ 563899580 w 92"/>
                  <a:gd name="T35" fmla="*/ 2147483647 h 219"/>
                  <a:gd name="T36" fmla="*/ 352464163 w 92"/>
                  <a:gd name="T37" fmla="*/ 2147483647 h 219"/>
                  <a:gd name="T38" fmla="*/ 35257268 w 92"/>
                  <a:gd name="T39" fmla="*/ 2147483647 h 219"/>
                  <a:gd name="T40" fmla="*/ 70514209 w 92"/>
                  <a:gd name="T41" fmla="*/ 2147483647 h 219"/>
                  <a:gd name="T42" fmla="*/ 2147483647 w 92"/>
                  <a:gd name="T43" fmla="*/ 2147483647 h 219"/>
                  <a:gd name="T44" fmla="*/ 2147483647 w 92"/>
                  <a:gd name="T45" fmla="*/ 2147483647 h 219"/>
                  <a:gd name="T46" fmla="*/ 2147483647 w 92"/>
                  <a:gd name="T47" fmla="*/ 2147483647 h 219"/>
                  <a:gd name="T48" fmla="*/ 2147483647 w 92"/>
                  <a:gd name="T49" fmla="*/ 2147483647 h 219"/>
                  <a:gd name="T50" fmla="*/ 2147483647 w 92"/>
                  <a:gd name="T51" fmla="*/ 2147483647 h 219"/>
                  <a:gd name="T52" fmla="*/ 2147483647 w 92"/>
                  <a:gd name="T53" fmla="*/ 2147483647 h 219"/>
                  <a:gd name="T54" fmla="*/ 2147483647 w 92"/>
                  <a:gd name="T55" fmla="*/ 2147483647 h 219"/>
                  <a:gd name="T56" fmla="*/ 2147483647 w 92"/>
                  <a:gd name="T57" fmla="*/ 2147483647 h 219"/>
                  <a:gd name="T58" fmla="*/ 2147483647 w 92"/>
                  <a:gd name="T59" fmla="*/ 2147483647 h 219"/>
                  <a:gd name="T60" fmla="*/ 2147483647 w 92"/>
                  <a:gd name="T61" fmla="*/ 2147483647 h 219"/>
                  <a:gd name="T62" fmla="*/ 2147483647 w 92"/>
                  <a:gd name="T63" fmla="*/ 0 h 219"/>
                  <a:gd name="T64" fmla="*/ 2079312306 w 92"/>
                  <a:gd name="T65" fmla="*/ 0 h 21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2"/>
                  <a:gd name="T100" fmla="*/ 0 h 219"/>
                  <a:gd name="T101" fmla="*/ 92 w 92"/>
                  <a:gd name="T102" fmla="*/ 219 h 21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2" h="219">
                    <a:moveTo>
                      <a:pt x="59" y="0"/>
                    </a:moveTo>
                    <a:lnTo>
                      <a:pt x="0" y="29"/>
                    </a:lnTo>
                    <a:lnTo>
                      <a:pt x="0" y="34"/>
                    </a:lnTo>
                    <a:lnTo>
                      <a:pt x="4" y="32"/>
                    </a:lnTo>
                    <a:lnTo>
                      <a:pt x="19" y="27"/>
                    </a:lnTo>
                    <a:lnTo>
                      <a:pt x="20" y="27"/>
                    </a:lnTo>
                    <a:lnTo>
                      <a:pt x="21" y="27"/>
                    </a:lnTo>
                    <a:lnTo>
                      <a:pt x="26" y="28"/>
                    </a:lnTo>
                    <a:lnTo>
                      <a:pt x="30" y="30"/>
                    </a:lnTo>
                    <a:lnTo>
                      <a:pt x="32" y="33"/>
                    </a:lnTo>
                    <a:lnTo>
                      <a:pt x="33" y="39"/>
                    </a:lnTo>
                    <a:lnTo>
                      <a:pt x="33" y="192"/>
                    </a:lnTo>
                    <a:lnTo>
                      <a:pt x="32" y="197"/>
                    </a:lnTo>
                    <a:lnTo>
                      <a:pt x="31" y="202"/>
                    </a:lnTo>
                    <a:lnTo>
                      <a:pt x="29" y="206"/>
                    </a:lnTo>
                    <a:lnTo>
                      <a:pt x="26" y="209"/>
                    </a:lnTo>
                    <a:lnTo>
                      <a:pt x="21" y="211"/>
                    </a:lnTo>
                    <a:lnTo>
                      <a:pt x="16" y="212"/>
                    </a:lnTo>
                    <a:lnTo>
                      <a:pt x="10" y="213"/>
                    </a:lnTo>
                    <a:lnTo>
                      <a:pt x="1" y="213"/>
                    </a:lnTo>
                    <a:lnTo>
                      <a:pt x="2" y="219"/>
                    </a:lnTo>
                    <a:lnTo>
                      <a:pt x="92" y="219"/>
                    </a:lnTo>
                    <a:lnTo>
                      <a:pt x="92" y="213"/>
                    </a:lnTo>
                    <a:lnTo>
                      <a:pt x="83" y="213"/>
                    </a:lnTo>
                    <a:lnTo>
                      <a:pt x="77" y="213"/>
                    </a:lnTo>
                    <a:lnTo>
                      <a:pt x="71" y="212"/>
                    </a:lnTo>
                    <a:lnTo>
                      <a:pt x="67" y="210"/>
                    </a:lnTo>
                    <a:lnTo>
                      <a:pt x="64" y="208"/>
                    </a:lnTo>
                    <a:lnTo>
                      <a:pt x="62" y="205"/>
                    </a:lnTo>
                    <a:lnTo>
                      <a:pt x="61" y="202"/>
                    </a:lnTo>
                    <a:lnTo>
                      <a:pt x="61" y="197"/>
                    </a:lnTo>
                    <a:lnTo>
                      <a:pt x="61" y="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57" name="Freeform 225"/>
              <p:cNvSpPr>
                <a:spLocks noEditPoints="1"/>
              </p:cNvSpPr>
              <p:nvPr/>
            </p:nvSpPr>
            <p:spPr bwMode="auto">
              <a:xfrm>
                <a:off x="7780338" y="4751388"/>
                <a:ext cx="47625" cy="68263"/>
              </a:xfrm>
              <a:custGeom>
                <a:avLst/>
                <a:gdLst>
                  <a:gd name="T0" fmla="*/ 2147483647 w 149"/>
                  <a:gd name="T1" fmla="*/ 0 h 219"/>
                  <a:gd name="T2" fmla="*/ 0 w 149"/>
                  <a:gd name="T3" fmla="*/ 2147483647 h 219"/>
                  <a:gd name="T4" fmla="*/ 0 w 149"/>
                  <a:gd name="T5" fmla="*/ 2147483647 h 219"/>
                  <a:gd name="T6" fmla="*/ 2147483647 w 149"/>
                  <a:gd name="T7" fmla="*/ 2147483647 h 219"/>
                  <a:gd name="T8" fmla="*/ 2147483647 w 149"/>
                  <a:gd name="T9" fmla="*/ 2147483647 h 219"/>
                  <a:gd name="T10" fmla="*/ 2147483647 w 149"/>
                  <a:gd name="T11" fmla="*/ 2147483647 h 219"/>
                  <a:gd name="T12" fmla="*/ 2147483647 w 149"/>
                  <a:gd name="T13" fmla="*/ 2147483647 h 219"/>
                  <a:gd name="T14" fmla="*/ 2147483647 w 149"/>
                  <a:gd name="T15" fmla="*/ 2147483647 h 219"/>
                  <a:gd name="T16" fmla="*/ 2147483647 w 149"/>
                  <a:gd name="T17" fmla="*/ 2147483647 h 219"/>
                  <a:gd name="T18" fmla="*/ 2147483647 w 149"/>
                  <a:gd name="T19" fmla="*/ 2147483647 h 219"/>
                  <a:gd name="T20" fmla="*/ 2147483647 w 149"/>
                  <a:gd name="T21" fmla="*/ 0 h 219"/>
                  <a:gd name="T22" fmla="*/ 2147483647 w 149"/>
                  <a:gd name="T23" fmla="*/ 0 h 219"/>
                  <a:gd name="T24" fmla="*/ 2147483647 w 149"/>
                  <a:gd name="T25" fmla="*/ 999376242 h 219"/>
                  <a:gd name="T26" fmla="*/ 2147483647 w 149"/>
                  <a:gd name="T27" fmla="*/ 2147483647 h 219"/>
                  <a:gd name="T28" fmla="*/ 424490894 w 149"/>
                  <a:gd name="T29" fmla="*/ 2147483647 h 219"/>
                  <a:gd name="T30" fmla="*/ 2147483647 w 149"/>
                  <a:gd name="T31" fmla="*/ 999376242 h 219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49"/>
                  <a:gd name="T49" fmla="*/ 0 h 219"/>
                  <a:gd name="T50" fmla="*/ 149 w 149"/>
                  <a:gd name="T51" fmla="*/ 219 h 219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49" h="219">
                    <a:moveTo>
                      <a:pt x="101" y="0"/>
                    </a:moveTo>
                    <a:lnTo>
                      <a:pt x="0" y="144"/>
                    </a:lnTo>
                    <a:lnTo>
                      <a:pt x="0" y="164"/>
                    </a:lnTo>
                    <a:lnTo>
                      <a:pt x="90" y="164"/>
                    </a:lnTo>
                    <a:lnTo>
                      <a:pt x="90" y="219"/>
                    </a:lnTo>
                    <a:lnTo>
                      <a:pt x="116" y="219"/>
                    </a:lnTo>
                    <a:lnTo>
                      <a:pt x="116" y="164"/>
                    </a:lnTo>
                    <a:lnTo>
                      <a:pt x="149" y="164"/>
                    </a:lnTo>
                    <a:lnTo>
                      <a:pt x="149" y="144"/>
                    </a:lnTo>
                    <a:lnTo>
                      <a:pt x="116" y="144"/>
                    </a:lnTo>
                    <a:lnTo>
                      <a:pt x="116" y="0"/>
                    </a:lnTo>
                    <a:lnTo>
                      <a:pt x="101" y="0"/>
                    </a:lnTo>
                    <a:close/>
                    <a:moveTo>
                      <a:pt x="90" y="33"/>
                    </a:moveTo>
                    <a:lnTo>
                      <a:pt x="90" y="144"/>
                    </a:lnTo>
                    <a:lnTo>
                      <a:pt x="13" y="144"/>
                    </a:lnTo>
                    <a:lnTo>
                      <a:pt x="90" y="33"/>
                    </a:lnTo>
                    <a:close/>
                  </a:path>
                </a:pathLst>
              </a:custGeom>
              <a:solidFill>
                <a:srgbClr val="373435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3891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340"/>
          <a:stretch>
            <a:fillRect/>
          </a:stretch>
        </p:blipFill>
        <p:spPr bwMode="auto">
          <a:xfrm>
            <a:off x="246063" y="5257800"/>
            <a:ext cx="3792537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>AND/OR graph</a:t>
            </a:r>
          </a:p>
        </p:txBody>
      </p:sp>
      <p:sp>
        <p:nvSpPr>
          <p:cNvPr id="39939" name="Rectangle 4"/>
          <p:cNvSpPr>
            <a:spLocks noChangeArrowheads="1"/>
          </p:cNvSpPr>
          <p:nvPr/>
        </p:nvSpPr>
        <p:spPr bwMode="auto">
          <a:xfrm>
            <a:off x="762000" y="1431925"/>
            <a:ext cx="7772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The main advantage of the AND/OR graph is to show </a:t>
            </a:r>
            <a:r>
              <a:rPr lang="en-US" altLang="en-US" sz="2000" dirty="0" err="1" smtClean="0"/>
              <a:t>explicitely</a:t>
            </a:r>
            <a:r>
              <a:rPr lang="en-US" altLang="en-US" sz="2000" dirty="0" smtClean="0"/>
              <a:t> the possibility of simultaneous execution of assembly tasks.</a:t>
            </a:r>
            <a:endParaRPr lang="en-US" altLang="en-US" sz="2000" dirty="0"/>
          </a:p>
        </p:txBody>
      </p:sp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476250" y="5819775"/>
            <a:ext cx="40195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Subassembly tree corresponding to first assembly sequence.</a:t>
            </a:r>
            <a:endParaRPr lang="en-US" altLang="en-US" sz="2000" dirty="0"/>
          </a:p>
        </p:txBody>
      </p:sp>
      <p:sp>
        <p:nvSpPr>
          <p:cNvPr id="39941" name="Rectangle 6"/>
          <p:cNvSpPr>
            <a:spLocks noChangeArrowheads="1"/>
          </p:cNvSpPr>
          <p:nvPr/>
        </p:nvSpPr>
        <p:spPr bwMode="auto">
          <a:xfrm>
            <a:off x="4343400" y="4854575"/>
            <a:ext cx="4800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Subassembly tree corresponding to the sixth and seventh assembly sequence.</a:t>
            </a:r>
            <a:endParaRPr lang="en-US" altLang="en-US" sz="2000" dirty="0"/>
          </a:p>
        </p:txBody>
      </p:sp>
      <p:pic>
        <p:nvPicPr>
          <p:cNvPr id="3994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92350"/>
            <a:ext cx="3044825" cy="349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286000"/>
            <a:ext cx="3363913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/>
            </a:r>
            <a:br>
              <a:rPr lang="en-US" altLang="en-US" dirty="0" smtClean="0">
                <a:latin typeface="Arial" charset="0"/>
                <a:cs typeface="Arial" charset="0"/>
              </a:rPr>
            </a:br>
            <a:r>
              <a:rPr lang="en-US" altLang="en-US" dirty="0" smtClean="0">
                <a:latin typeface="Arial" charset="0"/>
                <a:cs typeface="Arial" charset="0"/>
              </a:rPr>
              <a:t>Strongly and weakly connected</a:t>
            </a:r>
            <a:br>
              <a:rPr lang="en-US" altLang="en-US" dirty="0" smtClean="0">
                <a:latin typeface="Arial" charset="0"/>
                <a:cs typeface="Arial" charset="0"/>
              </a:rPr>
            </a:br>
            <a:r>
              <a:rPr lang="en-US" altLang="en-US" dirty="0" smtClean="0">
                <a:latin typeface="Arial" charset="0"/>
                <a:cs typeface="Arial" charset="0"/>
              </a:rPr>
              <a:t>mechanical assemblies</a:t>
            </a:r>
          </a:p>
        </p:txBody>
      </p:sp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914400" y="2028825"/>
            <a:ext cx="70866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 smtClean="0"/>
              <a:t>Strongly connected assembly </a:t>
            </a:r>
            <a:r>
              <a:rPr lang="en-US" altLang="en-US" sz="2000" dirty="0" smtClean="0"/>
              <a:t>– every part is connected to every other part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 smtClean="0"/>
              <a:t>Weakly connected assembly </a:t>
            </a:r>
            <a:r>
              <a:rPr lang="en-US" altLang="en-US" sz="2000" dirty="0" smtClean="0"/>
              <a:t>– there are N – 1 connections between N parts</a:t>
            </a:r>
            <a:endParaRPr lang="en-US" altLang="en-US" sz="2000" dirty="0"/>
          </a:p>
        </p:txBody>
      </p:sp>
      <p:sp>
        <p:nvSpPr>
          <p:cNvPr id="40964" name="Rectangle 5"/>
          <p:cNvSpPr>
            <a:spLocks noChangeArrowheads="1"/>
          </p:cNvSpPr>
          <p:nvPr/>
        </p:nvSpPr>
        <p:spPr bwMode="auto">
          <a:xfrm>
            <a:off x="2344738" y="3886200"/>
            <a:ext cx="411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Mechanical assembly of 10 parts</a:t>
            </a:r>
            <a:endParaRPr lang="en-US" altLang="en-US" sz="2000" dirty="0"/>
          </a:p>
        </p:txBody>
      </p:sp>
      <p:grpSp>
        <p:nvGrpSpPr>
          <p:cNvPr id="40965" name="Group 2"/>
          <p:cNvGrpSpPr>
            <a:grpSpLocks/>
          </p:cNvGrpSpPr>
          <p:nvPr/>
        </p:nvGrpSpPr>
        <p:grpSpPr bwMode="auto">
          <a:xfrm>
            <a:off x="1333500" y="4572000"/>
            <a:ext cx="6172200" cy="1616075"/>
            <a:chOff x="685800" y="4572000"/>
            <a:chExt cx="6172200" cy="1616075"/>
          </a:xfrm>
        </p:grpSpPr>
        <p:sp>
          <p:nvSpPr>
            <p:cNvPr id="40966" name="Rectangle 6"/>
            <p:cNvSpPr>
              <a:spLocks noChangeArrowheads="1"/>
            </p:cNvSpPr>
            <p:nvPr/>
          </p:nvSpPr>
          <p:spPr bwMode="auto">
            <a:xfrm>
              <a:off x="3200400" y="4572000"/>
              <a:ext cx="3657600" cy="1616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/>
                <a:t>Directed graph: 	115975 nodes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/>
                <a:t>AND/OR graph:	1023 nodes</a:t>
              </a:r>
            </a:p>
            <a:p>
              <a:pPr>
                <a:spcBef>
                  <a:spcPct val="0"/>
                </a:spcBef>
                <a:buFontTx/>
                <a:buNone/>
              </a:pPr>
              <a:endParaRPr lang="en-US" altLang="en-US" sz="2000" dirty="0" smtClean="0"/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/>
                <a:t>Directed graph:	512 nodes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/>
                <a:t>AND/OR graph:	55 nodes</a:t>
              </a:r>
              <a:endParaRPr lang="en-US" altLang="en-US" sz="2000" dirty="0"/>
            </a:p>
          </p:txBody>
        </p:sp>
        <p:sp>
          <p:nvSpPr>
            <p:cNvPr id="40967" name="Rectangle 7"/>
            <p:cNvSpPr>
              <a:spLocks noChangeArrowheads="1"/>
            </p:cNvSpPr>
            <p:nvPr/>
          </p:nvSpPr>
          <p:spPr bwMode="auto">
            <a:xfrm>
              <a:off x="685800" y="4572000"/>
              <a:ext cx="2362200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/>
                <a:t>Strongly connected assembly</a:t>
              </a:r>
              <a:endParaRPr lang="en-US" altLang="en-US" sz="2000" dirty="0"/>
            </a:p>
          </p:txBody>
        </p:sp>
        <p:sp>
          <p:nvSpPr>
            <p:cNvPr id="40968" name="Rectangle 8"/>
            <p:cNvSpPr>
              <a:spLocks noChangeArrowheads="1"/>
            </p:cNvSpPr>
            <p:nvPr/>
          </p:nvSpPr>
          <p:spPr bwMode="auto">
            <a:xfrm>
              <a:off x="685800" y="5486400"/>
              <a:ext cx="2362200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/>
                <a:t>Weakly connected assembly</a:t>
              </a:r>
              <a:endParaRPr lang="en-US" altLang="en-US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indent="-400050" eaLnBrk="1" hangingPunct="1">
              <a:buFont typeface="Arial" charset="0"/>
              <a:buNone/>
              <a:defRPr/>
            </a:pPr>
            <a:endParaRPr lang="en-US" altLang="en-US" sz="2000" dirty="0" smtClean="0">
              <a:latin typeface="Arial" charset="0"/>
              <a:cs typeface="Arial" charset="0"/>
            </a:endParaRPr>
          </a:p>
          <a:p>
            <a:pPr marL="400050" indent="-400050" eaLnBrk="1" hangingPunct="1">
              <a:buFont typeface="Arial" charset="0"/>
              <a:buNone/>
              <a:defRPr/>
            </a:pPr>
            <a:endParaRPr lang="en-US" altLang="en-US" sz="2000" dirty="0" smtClean="0">
              <a:latin typeface="Arial" charset="0"/>
              <a:cs typeface="Arial" charset="0"/>
            </a:endParaRPr>
          </a:p>
          <a:p>
            <a:pPr marL="400050" indent="-400050" eaLnBrk="1" hangingPunct="1">
              <a:buFont typeface="Arial" charset="0"/>
              <a:buNone/>
              <a:defRPr/>
            </a:pPr>
            <a:r>
              <a:rPr lang="en-US" altLang="en-US" sz="2000" dirty="0" smtClean="0">
                <a:latin typeface="Arial" charset="0"/>
                <a:cs typeface="Arial" charset="0"/>
              </a:rPr>
              <a:t>The knowledge on robot assembly is important when planning an intelligent control of a robot assembly cell, usually comprising robot vision, force control and special gripper.</a:t>
            </a:r>
          </a:p>
          <a:p>
            <a:pPr marL="400050" indent="-400050" eaLnBrk="1" hangingPunct="1">
              <a:buFont typeface="Arial" charset="0"/>
              <a:buNone/>
              <a:defRPr/>
            </a:pPr>
            <a:endParaRPr lang="en-US" altLang="en-US" sz="2000" dirty="0" smtClean="0">
              <a:latin typeface="Arial" charset="0"/>
              <a:cs typeface="Arial" charset="0"/>
            </a:endParaRPr>
          </a:p>
          <a:p>
            <a:pPr marL="400050" indent="-400050" eaLnBrk="1" hangingPunct="1">
              <a:buFont typeface="Arial" charset="0"/>
              <a:buNone/>
              <a:defRPr/>
            </a:pPr>
            <a:endParaRPr lang="en-US" altLang="en-US" sz="2000" dirty="0" smtClean="0">
              <a:latin typeface="Arial" charset="0"/>
              <a:cs typeface="Arial" charset="0"/>
            </a:endParaRPr>
          </a:p>
          <a:p>
            <a:pPr marL="400050" indent="-400050" eaLnBrk="1" hangingPunct="1">
              <a:buFont typeface="Arial" charset="0"/>
              <a:buNone/>
              <a:defRPr/>
            </a:pPr>
            <a:r>
              <a:rPr lang="en-US" altLang="en-US" sz="2000" dirty="0" smtClean="0">
                <a:latin typeface="Arial" charset="0"/>
                <a:cs typeface="Arial" charset="0"/>
              </a:rPr>
              <a:t>The knowledge can be </a:t>
            </a:r>
            <a:r>
              <a:rPr lang="en-US" altLang="en-US" sz="2000" dirty="0" err="1" smtClean="0">
                <a:latin typeface="Arial" charset="0"/>
                <a:cs typeface="Arial" charset="0"/>
              </a:rPr>
              <a:t>usfully</a:t>
            </a:r>
            <a:r>
              <a:rPr lang="en-US" altLang="en-US" sz="2000" dirty="0" smtClean="0">
                <a:latin typeface="Arial" charset="0"/>
                <a:cs typeface="Arial" charset="0"/>
              </a:rPr>
              <a:t> applied when designing a product which is not to be only functional and aesthetic, but also convenient for simple and economic assembly.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altLang="en-US" sz="2000" dirty="0" smtClean="0">
              <a:latin typeface="Arial" charset="0"/>
              <a:cs typeface="Arial" charset="0"/>
            </a:endParaRPr>
          </a:p>
        </p:txBody>
      </p:sp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>Robot assembly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>Robot assembly</a:t>
            </a:r>
          </a:p>
        </p:txBody>
      </p:sp>
      <p:sp>
        <p:nvSpPr>
          <p:cNvPr id="28675" name="Rectangle 7"/>
          <p:cNvSpPr>
            <a:spLocks noChangeArrowheads="1"/>
          </p:cNvSpPr>
          <p:nvPr/>
        </p:nvSpPr>
        <p:spPr bwMode="auto">
          <a:xfrm>
            <a:off x="1600200" y="1490663"/>
            <a:ext cx="617220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 smtClean="0"/>
              <a:t>Mechanical assembly </a:t>
            </a:r>
            <a:r>
              <a:rPr lang="en-US" altLang="en-US" sz="2000" dirty="0" smtClean="0"/>
              <a:t>– stable composition of interconnected parts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 smtClean="0"/>
              <a:t>Part </a:t>
            </a:r>
            <a:r>
              <a:rPr lang="en-US" altLang="en-US" sz="2000" dirty="0" smtClean="0"/>
              <a:t>– rigid body which does not change its shape during the assembly process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 smtClean="0"/>
              <a:t>Stable mechanical assembly </a:t>
            </a:r>
            <a:r>
              <a:rPr lang="en-US" altLang="en-US" sz="2000" dirty="0" smtClean="0"/>
              <a:t>– connections between the parts are plane contacts</a:t>
            </a:r>
            <a:endParaRPr lang="en-US" altLang="en-US" sz="2000" dirty="0"/>
          </a:p>
        </p:txBody>
      </p:sp>
      <p:sp>
        <p:nvSpPr>
          <p:cNvPr id="28676" name="Rectangle 8"/>
          <p:cNvSpPr>
            <a:spLocks noChangeArrowheads="1"/>
          </p:cNvSpPr>
          <p:nvPr/>
        </p:nvSpPr>
        <p:spPr bwMode="auto">
          <a:xfrm>
            <a:off x="1600200" y="5119688"/>
            <a:ext cx="63690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 smtClean="0"/>
              <a:t>Subassembly </a:t>
            </a:r>
            <a:r>
              <a:rPr lang="en-US" altLang="en-US" sz="2000" dirty="0" smtClean="0"/>
              <a:t>– stable subset of interconnected parts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 smtClean="0"/>
              <a:t>Functionality of subassembly </a:t>
            </a:r>
            <a:r>
              <a:rPr lang="en-US" altLang="en-US" sz="2000" dirty="0" smtClean="0"/>
              <a:t>– two parts can only be joined in a unique way</a:t>
            </a:r>
            <a:endParaRPr lang="en-US" altLang="en-US" sz="2000" dirty="0"/>
          </a:p>
        </p:txBody>
      </p:sp>
      <p:grpSp>
        <p:nvGrpSpPr>
          <p:cNvPr id="28677" name="Group 13"/>
          <p:cNvGrpSpPr>
            <a:grpSpLocks/>
          </p:cNvGrpSpPr>
          <p:nvPr/>
        </p:nvGrpSpPr>
        <p:grpSpPr bwMode="auto">
          <a:xfrm>
            <a:off x="152400" y="3608388"/>
            <a:ext cx="8839200" cy="1344612"/>
            <a:chOff x="96" y="2273"/>
            <a:chExt cx="5568" cy="847"/>
          </a:xfrm>
        </p:grpSpPr>
        <p:pic>
          <p:nvPicPr>
            <p:cNvPr id="28678" name="Picture 4" descr="prost stopnj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273"/>
              <a:ext cx="5568" cy="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79" name="Text Box 9"/>
            <p:cNvSpPr txBox="1">
              <a:spLocks noChangeArrowheads="1"/>
            </p:cNvSpPr>
            <p:nvPr/>
          </p:nvSpPr>
          <p:spPr bwMode="auto">
            <a:xfrm>
              <a:off x="557" y="2685"/>
              <a:ext cx="49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sl-SI" altLang="en-US" sz="1800">
                  <a:latin typeface="Cambria" pitchFamily="18" charset="0"/>
                </a:rPr>
                <a:t>3 DOF</a:t>
              </a:r>
              <a:endParaRPr lang="en-US" altLang="en-US" sz="1800">
                <a:latin typeface="Cambria" pitchFamily="18" charset="0"/>
              </a:endParaRPr>
            </a:p>
          </p:txBody>
        </p:sp>
        <p:sp>
          <p:nvSpPr>
            <p:cNvPr id="28680" name="Text Box 10"/>
            <p:cNvSpPr txBox="1">
              <a:spLocks noChangeArrowheads="1"/>
            </p:cNvSpPr>
            <p:nvPr/>
          </p:nvSpPr>
          <p:spPr bwMode="auto">
            <a:xfrm>
              <a:off x="1960" y="2586"/>
              <a:ext cx="49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sl-SI" altLang="en-US" sz="1800">
                  <a:latin typeface="Cambria" pitchFamily="18" charset="0"/>
                </a:rPr>
                <a:t>2 DOF</a:t>
              </a:r>
              <a:endParaRPr lang="en-US" altLang="en-US" sz="1800">
                <a:latin typeface="Cambria" pitchFamily="18" charset="0"/>
              </a:endParaRPr>
            </a:p>
          </p:txBody>
        </p:sp>
        <p:sp>
          <p:nvSpPr>
            <p:cNvPr id="28681" name="Text Box 11"/>
            <p:cNvSpPr txBox="1">
              <a:spLocks noChangeArrowheads="1"/>
            </p:cNvSpPr>
            <p:nvPr/>
          </p:nvSpPr>
          <p:spPr bwMode="auto">
            <a:xfrm>
              <a:off x="3198" y="2688"/>
              <a:ext cx="49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sl-SI" altLang="en-US" sz="1800">
                  <a:latin typeface="Cambria" pitchFamily="18" charset="0"/>
                </a:rPr>
                <a:t>1 DOF</a:t>
              </a:r>
              <a:endParaRPr lang="en-US" altLang="en-US" sz="1800">
                <a:latin typeface="Cambria" pitchFamily="18" charset="0"/>
              </a:endParaRPr>
            </a:p>
          </p:txBody>
        </p:sp>
        <p:sp>
          <p:nvSpPr>
            <p:cNvPr id="28682" name="Text Box 12"/>
            <p:cNvSpPr txBox="1">
              <a:spLocks noChangeArrowheads="1"/>
            </p:cNvSpPr>
            <p:nvPr/>
          </p:nvSpPr>
          <p:spPr bwMode="auto">
            <a:xfrm>
              <a:off x="4522" y="2697"/>
              <a:ext cx="49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sl-SI" altLang="en-US" sz="1800">
                  <a:latin typeface="Cambria" pitchFamily="18" charset="0"/>
                </a:rPr>
                <a:t>0 DOF</a:t>
              </a:r>
              <a:endParaRPr lang="en-US" altLang="en-US" sz="1800"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>Graph of connections</a:t>
            </a:r>
          </a:p>
        </p:txBody>
      </p:sp>
      <p:sp>
        <p:nvSpPr>
          <p:cNvPr id="29699" name="Rectangle 11"/>
          <p:cNvSpPr>
            <a:spLocks noChangeArrowheads="1"/>
          </p:cNvSpPr>
          <p:nvPr/>
        </p:nvSpPr>
        <p:spPr bwMode="auto">
          <a:xfrm>
            <a:off x="5181600" y="1882775"/>
            <a:ext cx="3860800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The parts belong to the nodes of the graph: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i="1" dirty="0" smtClean="0"/>
              <a:t>P = {p</a:t>
            </a:r>
            <a:r>
              <a:rPr lang="en-US" altLang="en-US" sz="2000" i="1" baseline="-25000" dirty="0" smtClean="0"/>
              <a:t>1</a:t>
            </a:r>
            <a:r>
              <a:rPr lang="en-US" altLang="en-US" sz="2000" i="1" dirty="0" smtClean="0"/>
              <a:t>, p</a:t>
            </a:r>
            <a:r>
              <a:rPr lang="en-US" altLang="en-US" sz="2000" i="1" baseline="-25000" dirty="0" smtClean="0"/>
              <a:t>2</a:t>
            </a:r>
            <a:r>
              <a:rPr lang="en-US" altLang="en-US" sz="2000" i="1" dirty="0" smtClean="0"/>
              <a:t>, … </a:t>
            </a:r>
            <a:r>
              <a:rPr lang="en-US" altLang="en-US" sz="2000" i="1" dirty="0" err="1" smtClean="0"/>
              <a:t>p</a:t>
            </a:r>
            <a:r>
              <a:rPr lang="en-US" altLang="en-US" sz="2000" i="1" baseline="-25000" dirty="0" err="1" smtClean="0"/>
              <a:t>N</a:t>
            </a:r>
            <a:r>
              <a:rPr lang="en-US" altLang="en-US" sz="2000" i="1" dirty="0" smtClean="0"/>
              <a:t>}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The connections correspond  to the edges of the graph: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i="1" dirty="0" smtClean="0"/>
              <a:t>C = {c</a:t>
            </a:r>
            <a:r>
              <a:rPr lang="en-US" altLang="en-US" sz="2000" i="1" baseline="-25000" dirty="0" smtClean="0"/>
              <a:t>1</a:t>
            </a:r>
            <a:r>
              <a:rPr lang="en-US" altLang="en-US" sz="2000" i="1" dirty="0" smtClean="0"/>
              <a:t>, c</a:t>
            </a:r>
            <a:r>
              <a:rPr lang="en-US" altLang="en-US" sz="2000" i="1" baseline="-25000" dirty="0" smtClean="0"/>
              <a:t>2</a:t>
            </a:r>
            <a:r>
              <a:rPr lang="en-US" altLang="en-US" sz="2000" i="1" dirty="0" smtClean="0"/>
              <a:t>, … </a:t>
            </a:r>
            <a:r>
              <a:rPr lang="en-US" altLang="en-US" sz="2000" i="1" dirty="0" err="1" smtClean="0"/>
              <a:t>c</a:t>
            </a:r>
            <a:r>
              <a:rPr lang="en-US" altLang="en-US" sz="2000" i="1" baseline="-25000" dirty="0" err="1" smtClean="0"/>
              <a:t>L</a:t>
            </a:r>
            <a:r>
              <a:rPr lang="en-US" altLang="en-US" sz="2000" i="1" dirty="0" smtClean="0"/>
              <a:t>}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000" dirty="0" smtClean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The connection </a:t>
            </a:r>
            <a:r>
              <a:rPr lang="en-US" altLang="en-US" sz="2000" i="1" dirty="0" smtClean="0"/>
              <a:t>c</a:t>
            </a:r>
            <a:r>
              <a:rPr lang="en-US" altLang="en-US" sz="2000" i="1" baseline="-25000" dirty="0" smtClean="0"/>
              <a:t>1</a:t>
            </a:r>
            <a:r>
              <a:rPr lang="en-US" altLang="en-US" sz="2000" i="1" dirty="0" smtClean="0"/>
              <a:t> </a:t>
            </a:r>
            <a:r>
              <a:rPr lang="en-US" altLang="en-US" sz="2000" dirty="0" smtClean="0"/>
              <a:t>has</a:t>
            </a:r>
            <a:r>
              <a:rPr lang="en-US" altLang="en-US" sz="2000" i="1" dirty="0" smtClean="0"/>
              <a:t> </a:t>
            </a:r>
            <a:r>
              <a:rPr lang="en-US" altLang="en-US" sz="2000" dirty="0" smtClean="0"/>
              <a:t>3 DOF,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i="1" dirty="0" smtClean="0"/>
              <a:t>c</a:t>
            </a:r>
            <a:r>
              <a:rPr lang="en-US" altLang="en-US" sz="2000" i="1" baseline="-25000" dirty="0" smtClean="0"/>
              <a:t>2</a:t>
            </a:r>
            <a:r>
              <a:rPr lang="en-US" altLang="en-US" sz="2000" i="1" dirty="0" smtClean="0"/>
              <a:t> </a:t>
            </a:r>
            <a:r>
              <a:rPr lang="en-US" altLang="en-US" sz="2000" dirty="0" smtClean="0"/>
              <a:t>– 0 DOF, </a:t>
            </a:r>
            <a:r>
              <a:rPr lang="en-US" altLang="en-US" sz="2000" i="1" dirty="0" smtClean="0"/>
              <a:t>c</a:t>
            </a:r>
            <a:r>
              <a:rPr lang="en-US" altLang="en-US" sz="2000" i="1" baseline="-25000" dirty="0" smtClean="0"/>
              <a:t>3</a:t>
            </a:r>
            <a:r>
              <a:rPr lang="en-US" altLang="en-US" sz="2000" dirty="0" smtClean="0"/>
              <a:t> – 2 DOF, </a:t>
            </a:r>
            <a:r>
              <a:rPr lang="en-US" altLang="en-US" sz="2000" i="1" dirty="0" smtClean="0"/>
              <a:t>c</a:t>
            </a:r>
            <a:r>
              <a:rPr lang="en-US" altLang="en-US" sz="2000" i="1" baseline="-25000" dirty="0" smtClean="0"/>
              <a:t>4</a:t>
            </a:r>
            <a:r>
              <a:rPr lang="en-US" altLang="en-US" sz="2000" dirty="0" smtClean="0"/>
              <a:t> – 3 DOF and </a:t>
            </a:r>
            <a:r>
              <a:rPr lang="en-US" altLang="en-US" sz="2000" i="1" dirty="0" smtClean="0"/>
              <a:t>c</a:t>
            </a:r>
            <a:r>
              <a:rPr lang="en-US" altLang="en-US" sz="2000" i="1" baseline="-25000" dirty="0" smtClean="0"/>
              <a:t>5</a:t>
            </a:r>
            <a:r>
              <a:rPr lang="en-US" altLang="en-US" sz="2000" dirty="0" smtClean="0"/>
              <a:t> – 0 DOF. The connection of the cup and bottom is not functional.</a:t>
            </a:r>
            <a:endParaRPr lang="en-US" altLang="en-US" sz="2000" dirty="0"/>
          </a:p>
        </p:txBody>
      </p:sp>
      <p:pic>
        <p:nvPicPr>
          <p:cNvPr id="2970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76400"/>
            <a:ext cx="4811713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>Assembly sequence</a:t>
            </a:r>
          </a:p>
        </p:txBody>
      </p:sp>
      <p:sp>
        <p:nvSpPr>
          <p:cNvPr id="101" name="Rectangle 6"/>
          <p:cNvSpPr>
            <a:spLocks noChangeArrowheads="1"/>
          </p:cNvSpPr>
          <p:nvPr/>
        </p:nvSpPr>
        <p:spPr bwMode="auto">
          <a:xfrm>
            <a:off x="838200" y="4876800"/>
            <a:ext cx="6937375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SzPct val="120000"/>
            </a:pPr>
            <a:r>
              <a:rPr lang="en-US" altLang="en-US" sz="2000" dirty="0" smtClean="0"/>
              <a:t>First screw the cup to the receptacle</a:t>
            </a:r>
          </a:p>
          <a:p>
            <a:pPr eaLnBrk="1" hangingPunct="1">
              <a:buSzPct val="120000"/>
            </a:pPr>
            <a:r>
              <a:rPr lang="en-US" altLang="en-US" sz="2000" dirty="0" smtClean="0"/>
              <a:t>Second insert the stick into receptacle</a:t>
            </a:r>
          </a:p>
          <a:p>
            <a:pPr eaLnBrk="1" hangingPunct="1">
              <a:buSzPct val="120000"/>
            </a:pPr>
            <a:r>
              <a:rPr lang="en-US" altLang="en-US" sz="2000" dirty="0" smtClean="0"/>
              <a:t>Finally screw the bottom to the subassembly of the receptacle, stick, and cup</a:t>
            </a:r>
            <a:endParaRPr lang="en-US" altLang="en-US" sz="2000" dirty="0"/>
          </a:p>
        </p:txBody>
      </p:sp>
      <p:pic>
        <p:nvPicPr>
          <p:cNvPr id="3072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67"/>
          <a:stretch>
            <a:fillRect/>
          </a:stretch>
        </p:blipFill>
        <p:spPr bwMode="auto">
          <a:xfrm>
            <a:off x="457200" y="1682750"/>
            <a:ext cx="4811713" cy="30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25" name="Group 2"/>
          <p:cNvGrpSpPr>
            <a:grpSpLocks/>
          </p:cNvGrpSpPr>
          <p:nvPr/>
        </p:nvGrpSpPr>
        <p:grpSpPr bwMode="auto">
          <a:xfrm>
            <a:off x="5967413" y="1716088"/>
            <a:ext cx="2559050" cy="2914650"/>
            <a:chOff x="5967412" y="1716308"/>
            <a:chExt cx="2558661" cy="2914429"/>
          </a:xfrm>
        </p:grpSpPr>
        <p:sp>
          <p:nvSpPr>
            <p:cNvPr id="30726" name="Right Arrow 114"/>
            <p:cNvSpPr>
              <a:spLocks noChangeArrowheads="1"/>
            </p:cNvSpPr>
            <p:nvPr/>
          </p:nvSpPr>
          <p:spPr bwMode="auto">
            <a:xfrm>
              <a:off x="6724650" y="2278063"/>
              <a:ext cx="255587" cy="158750"/>
            </a:xfrm>
            <a:prstGeom prst="rightArrow">
              <a:avLst>
                <a:gd name="adj1" fmla="val 50000"/>
                <a:gd name="adj2" fmla="val 49843"/>
              </a:avLst>
            </a:prstGeom>
            <a:solidFill>
              <a:schemeClr val="accent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sl-SI" altLang="en-US" sz="1800">
                <a:latin typeface="Verdana" pitchFamily="34" charset="0"/>
              </a:endParaRPr>
            </a:p>
          </p:txBody>
        </p:sp>
        <p:sp>
          <p:nvSpPr>
            <p:cNvPr id="30727" name="Right Arrow 147"/>
            <p:cNvSpPr>
              <a:spLocks noChangeArrowheads="1"/>
            </p:cNvSpPr>
            <p:nvPr/>
          </p:nvSpPr>
          <p:spPr bwMode="auto">
            <a:xfrm rot="-2988673">
              <a:off x="6851650" y="3054351"/>
              <a:ext cx="257175" cy="158750"/>
            </a:xfrm>
            <a:prstGeom prst="rightArrow">
              <a:avLst>
                <a:gd name="adj1" fmla="val 50000"/>
                <a:gd name="adj2" fmla="val 50153"/>
              </a:avLst>
            </a:prstGeom>
            <a:solidFill>
              <a:schemeClr val="accent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sl-SI" altLang="en-US" sz="1800">
                <a:latin typeface="Verdana" pitchFamily="34" charset="0"/>
              </a:endParaRPr>
            </a:p>
          </p:txBody>
        </p:sp>
        <p:sp>
          <p:nvSpPr>
            <p:cNvPr id="30728" name="Right Arrow 148"/>
            <p:cNvSpPr>
              <a:spLocks noChangeArrowheads="1"/>
            </p:cNvSpPr>
            <p:nvPr/>
          </p:nvSpPr>
          <p:spPr bwMode="auto">
            <a:xfrm rot="-5400000">
              <a:off x="7737475" y="3084513"/>
              <a:ext cx="257175" cy="158750"/>
            </a:xfrm>
            <a:prstGeom prst="rightArrow">
              <a:avLst>
                <a:gd name="adj1" fmla="val 50000"/>
                <a:gd name="adj2" fmla="val 50153"/>
              </a:avLst>
            </a:prstGeom>
            <a:solidFill>
              <a:schemeClr val="accent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sl-SI" altLang="en-US" sz="1800">
                <a:latin typeface="Verdana" pitchFamily="34" charset="0"/>
              </a:endParaRPr>
            </a:p>
          </p:txBody>
        </p:sp>
        <p:pic>
          <p:nvPicPr>
            <p:cNvPr id="30729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3" r="82465" b="69833"/>
            <a:stretch>
              <a:fillRect/>
            </a:stretch>
          </p:blipFill>
          <p:spPr bwMode="auto">
            <a:xfrm>
              <a:off x="5967412" y="1742729"/>
              <a:ext cx="653931" cy="1287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30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56" r="51834" b="70052"/>
            <a:stretch>
              <a:fillRect/>
            </a:stretch>
          </p:blipFill>
          <p:spPr bwMode="auto">
            <a:xfrm>
              <a:off x="6131943" y="3352800"/>
              <a:ext cx="1259457" cy="1277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31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610" r="17413" b="69215"/>
            <a:stretch>
              <a:fillRect/>
            </a:stretch>
          </p:blipFill>
          <p:spPr bwMode="auto">
            <a:xfrm>
              <a:off x="7025077" y="1716308"/>
              <a:ext cx="1500996" cy="1313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32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198" b="70798"/>
            <a:stretch>
              <a:fillRect/>
            </a:stretch>
          </p:blipFill>
          <p:spPr bwMode="auto">
            <a:xfrm>
              <a:off x="7531518" y="3352800"/>
              <a:ext cx="698082" cy="1246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13" name="Content Placeholder 238612"/>
          <p:cNvSpPr>
            <a:spLocks noGrp="1"/>
          </p:cNvSpPr>
          <p:nvPr>
            <p:ph idx="1"/>
          </p:nvPr>
        </p:nvSpPr>
        <p:spPr>
          <a:xfrm>
            <a:off x="792163" y="4876800"/>
            <a:ext cx="7199312" cy="13477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altLang="en-US" sz="2000" dirty="0" smtClean="0">
                <a:latin typeface="Arial" charset="0"/>
                <a:cs typeface="Arial" charset="0"/>
              </a:rPr>
              <a:t>({{Cup}, {Receptacle}}, 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en-US" sz="2000" dirty="0" smtClean="0">
                <a:latin typeface="Arial" charset="0"/>
                <a:cs typeface="Arial" charset="0"/>
              </a:rPr>
              <a:t> {{Cup, Receptacle}, {Stick}},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en-US" sz="2000" dirty="0" smtClean="0">
                <a:latin typeface="Arial" charset="0"/>
                <a:cs typeface="Arial" charset="0"/>
              </a:rPr>
              <a:t> {{Cup, Receptacle, Stick}, {Bottom}})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>Ordered list of assembly tasks</a:t>
            </a:r>
          </a:p>
        </p:txBody>
      </p:sp>
      <p:sp>
        <p:nvSpPr>
          <p:cNvPr id="238601" name="Rectangle 9"/>
          <p:cNvSpPr>
            <a:spLocks noChangeArrowheads="1"/>
          </p:cNvSpPr>
          <p:nvPr/>
        </p:nvSpPr>
        <p:spPr bwMode="auto">
          <a:xfrm>
            <a:off x="5791200" y="5159375"/>
            <a:ext cx="27955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Number of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elements N - 1</a:t>
            </a:r>
            <a:endParaRPr lang="en-US" altLang="en-US" sz="2000" dirty="0"/>
          </a:p>
        </p:txBody>
      </p:sp>
      <p:sp>
        <p:nvSpPr>
          <p:cNvPr id="238615" name="TextBox 238614"/>
          <p:cNvSpPr txBox="1">
            <a:spLocks noChangeArrowheads="1"/>
          </p:cNvSpPr>
          <p:nvPr/>
        </p:nvSpPr>
        <p:spPr bwMode="auto">
          <a:xfrm>
            <a:off x="5348288" y="4648200"/>
            <a:ext cx="442912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en-US" sz="8800" dirty="0">
                <a:latin typeface="Cambria" pitchFamily="18" charset="0"/>
              </a:rPr>
              <a:t>}</a:t>
            </a:r>
          </a:p>
        </p:txBody>
      </p:sp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67"/>
          <a:stretch>
            <a:fillRect/>
          </a:stretch>
        </p:blipFill>
        <p:spPr bwMode="auto">
          <a:xfrm>
            <a:off x="457200" y="1682750"/>
            <a:ext cx="4811713" cy="30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751" name="Group 97"/>
          <p:cNvGrpSpPr>
            <a:grpSpLocks/>
          </p:cNvGrpSpPr>
          <p:nvPr/>
        </p:nvGrpSpPr>
        <p:grpSpPr bwMode="auto">
          <a:xfrm>
            <a:off x="5967413" y="1716088"/>
            <a:ext cx="2559050" cy="2914650"/>
            <a:chOff x="5967412" y="1716308"/>
            <a:chExt cx="2558661" cy="2914429"/>
          </a:xfrm>
        </p:grpSpPr>
        <p:sp>
          <p:nvSpPr>
            <p:cNvPr id="31752" name="Right Arrow 98"/>
            <p:cNvSpPr>
              <a:spLocks noChangeArrowheads="1"/>
            </p:cNvSpPr>
            <p:nvPr/>
          </p:nvSpPr>
          <p:spPr bwMode="auto">
            <a:xfrm>
              <a:off x="6724650" y="2278063"/>
              <a:ext cx="255587" cy="158750"/>
            </a:xfrm>
            <a:prstGeom prst="rightArrow">
              <a:avLst>
                <a:gd name="adj1" fmla="val 50000"/>
                <a:gd name="adj2" fmla="val 49843"/>
              </a:avLst>
            </a:prstGeom>
            <a:solidFill>
              <a:schemeClr val="accent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sl-SI" altLang="en-US" sz="1800">
                <a:latin typeface="Verdana" pitchFamily="34" charset="0"/>
              </a:endParaRPr>
            </a:p>
          </p:txBody>
        </p:sp>
        <p:sp>
          <p:nvSpPr>
            <p:cNvPr id="31753" name="Right Arrow 99"/>
            <p:cNvSpPr>
              <a:spLocks noChangeArrowheads="1"/>
            </p:cNvSpPr>
            <p:nvPr/>
          </p:nvSpPr>
          <p:spPr bwMode="auto">
            <a:xfrm rot="-2988673">
              <a:off x="6851650" y="3054351"/>
              <a:ext cx="257175" cy="158750"/>
            </a:xfrm>
            <a:prstGeom prst="rightArrow">
              <a:avLst>
                <a:gd name="adj1" fmla="val 50000"/>
                <a:gd name="adj2" fmla="val 50153"/>
              </a:avLst>
            </a:prstGeom>
            <a:solidFill>
              <a:schemeClr val="accent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sl-SI" altLang="en-US" sz="1800">
                <a:latin typeface="Verdana" pitchFamily="34" charset="0"/>
              </a:endParaRPr>
            </a:p>
          </p:txBody>
        </p:sp>
        <p:sp>
          <p:nvSpPr>
            <p:cNvPr id="31754" name="Right Arrow 100"/>
            <p:cNvSpPr>
              <a:spLocks noChangeArrowheads="1"/>
            </p:cNvSpPr>
            <p:nvPr/>
          </p:nvSpPr>
          <p:spPr bwMode="auto">
            <a:xfrm rot="-5400000">
              <a:off x="7737475" y="3084513"/>
              <a:ext cx="257175" cy="158750"/>
            </a:xfrm>
            <a:prstGeom prst="rightArrow">
              <a:avLst>
                <a:gd name="adj1" fmla="val 50000"/>
                <a:gd name="adj2" fmla="val 50153"/>
              </a:avLst>
            </a:prstGeom>
            <a:solidFill>
              <a:schemeClr val="accent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sl-SI" altLang="en-US" sz="1800">
                <a:latin typeface="Verdana" pitchFamily="34" charset="0"/>
              </a:endParaRPr>
            </a:p>
          </p:txBody>
        </p:sp>
        <p:pic>
          <p:nvPicPr>
            <p:cNvPr id="31755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3" r="82465" b="69833"/>
            <a:stretch>
              <a:fillRect/>
            </a:stretch>
          </p:blipFill>
          <p:spPr bwMode="auto">
            <a:xfrm>
              <a:off x="5967412" y="1742729"/>
              <a:ext cx="653931" cy="1287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56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56" r="51834" b="70052"/>
            <a:stretch>
              <a:fillRect/>
            </a:stretch>
          </p:blipFill>
          <p:spPr bwMode="auto">
            <a:xfrm>
              <a:off x="6131943" y="3352800"/>
              <a:ext cx="1259457" cy="1277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57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610" r="17413" b="69215"/>
            <a:stretch>
              <a:fillRect/>
            </a:stretch>
          </p:blipFill>
          <p:spPr bwMode="auto">
            <a:xfrm>
              <a:off x="7025077" y="1716308"/>
              <a:ext cx="1500996" cy="1313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58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198" b="70798"/>
            <a:stretch>
              <a:fillRect/>
            </a:stretch>
          </p:blipFill>
          <p:spPr bwMode="auto">
            <a:xfrm>
              <a:off x="7531518" y="3352800"/>
              <a:ext cx="698082" cy="1246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601" grpId="0"/>
      <p:bldP spid="2386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13" name="Content Placeholder 238612"/>
          <p:cNvSpPr>
            <a:spLocks noGrp="1"/>
          </p:cNvSpPr>
          <p:nvPr>
            <p:ph idx="1"/>
          </p:nvPr>
        </p:nvSpPr>
        <p:spPr>
          <a:xfrm>
            <a:off x="2371725" y="5087938"/>
            <a:ext cx="3190875" cy="1381125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sl-SI" altLang="en-US" sz="2000" dirty="0" smtClean="0">
                <a:latin typeface="Arial" charset="0"/>
                <a:cs typeface="Arial" charset="0"/>
              </a:rPr>
              <a:t>	([F, F, F, F, F],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l-SI" altLang="en-US" sz="2000" dirty="0" smtClean="0">
                <a:latin typeface="Arial" charset="0"/>
                <a:cs typeface="Arial" charset="0"/>
              </a:rPr>
              <a:t>  	 [F, T, F, F, F],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l-SI" altLang="en-US" sz="2000" dirty="0" smtClean="0">
                <a:latin typeface="Arial" charset="0"/>
                <a:cs typeface="Arial" charset="0"/>
              </a:rPr>
              <a:t>  	 [T, T, T, F, F],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l-SI" altLang="en-US" sz="2000" dirty="0" smtClean="0">
                <a:latin typeface="Arial" charset="0"/>
                <a:cs typeface="Arial" charset="0"/>
              </a:rPr>
              <a:t>  	 [T, T, T, T, T])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>Ordered list of binary vectors</a:t>
            </a:r>
          </a:p>
        </p:txBody>
      </p:sp>
      <p:sp>
        <p:nvSpPr>
          <p:cNvPr id="238601" name="Rectangle 9"/>
          <p:cNvSpPr>
            <a:spLocks noChangeArrowheads="1"/>
          </p:cNvSpPr>
          <p:nvPr/>
        </p:nvSpPr>
        <p:spPr bwMode="auto">
          <a:xfrm>
            <a:off x="5791200" y="5464175"/>
            <a:ext cx="2871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Number of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elements N</a:t>
            </a:r>
            <a:endParaRPr lang="en-US" altLang="en-US" sz="2000" dirty="0"/>
          </a:p>
        </p:txBody>
      </p:sp>
      <p:sp>
        <p:nvSpPr>
          <p:cNvPr id="238615" name="TextBox 238614"/>
          <p:cNvSpPr txBox="1">
            <a:spLocks noChangeArrowheads="1"/>
          </p:cNvSpPr>
          <p:nvPr/>
        </p:nvSpPr>
        <p:spPr bwMode="auto">
          <a:xfrm>
            <a:off x="5397500" y="4765675"/>
            <a:ext cx="257175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en-US" sz="11000">
                <a:latin typeface="Cambria" pitchFamily="18" charset="0"/>
              </a:rPr>
              <a:t>}</a:t>
            </a:r>
          </a:p>
        </p:txBody>
      </p:sp>
      <p:sp>
        <p:nvSpPr>
          <p:cNvPr id="32774" name="Rectangle 2"/>
          <p:cNvSpPr>
            <a:spLocks noChangeArrowheads="1"/>
          </p:cNvSpPr>
          <p:nvPr/>
        </p:nvSpPr>
        <p:spPr bwMode="auto">
          <a:xfrm>
            <a:off x="381000" y="5246688"/>
            <a:ext cx="22098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dirty="0" smtClean="0"/>
              <a:t>T – connection is  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600" dirty="0" smtClean="0"/>
              <a:t>      established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600" dirty="0" smtClean="0"/>
              <a:t>F – connection is not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600" dirty="0" smtClean="0"/>
              <a:t>      established</a:t>
            </a:r>
            <a:endParaRPr lang="en-US" altLang="en-US" sz="1600" dirty="0"/>
          </a:p>
        </p:txBody>
      </p:sp>
      <p:sp>
        <p:nvSpPr>
          <p:cNvPr id="32775" name="Rectangle 3"/>
          <p:cNvSpPr>
            <a:spLocks noChangeArrowheads="1"/>
          </p:cNvSpPr>
          <p:nvPr/>
        </p:nvSpPr>
        <p:spPr bwMode="auto">
          <a:xfrm>
            <a:off x="3117850" y="4749800"/>
            <a:ext cx="21399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en-US" sz="1500" b="1">
                <a:solidFill>
                  <a:srgbClr val="F28134"/>
                </a:solidFill>
              </a:rPr>
              <a:t>[c</a:t>
            </a:r>
            <a:r>
              <a:rPr lang="sl-SI" altLang="en-US" sz="1500" b="1" baseline="-25000">
                <a:solidFill>
                  <a:srgbClr val="F28134"/>
                </a:solidFill>
              </a:rPr>
              <a:t>1</a:t>
            </a:r>
            <a:r>
              <a:rPr lang="sl-SI" altLang="en-US" sz="1500" b="1">
                <a:solidFill>
                  <a:srgbClr val="F28134"/>
                </a:solidFill>
              </a:rPr>
              <a:t>, c</a:t>
            </a:r>
            <a:r>
              <a:rPr lang="sl-SI" altLang="en-US" sz="1500" b="1" baseline="-25000">
                <a:solidFill>
                  <a:srgbClr val="F28134"/>
                </a:solidFill>
              </a:rPr>
              <a:t>2</a:t>
            </a:r>
            <a:r>
              <a:rPr lang="sl-SI" altLang="en-US" sz="1500" b="1">
                <a:solidFill>
                  <a:srgbClr val="F28134"/>
                </a:solidFill>
              </a:rPr>
              <a:t>, c</a:t>
            </a:r>
            <a:r>
              <a:rPr lang="sl-SI" altLang="en-US" sz="1500" b="1" baseline="-25000">
                <a:solidFill>
                  <a:srgbClr val="F28134"/>
                </a:solidFill>
              </a:rPr>
              <a:t>3</a:t>
            </a:r>
            <a:r>
              <a:rPr lang="sl-SI" altLang="en-US" sz="1500" b="1">
                <a:solidFill>
                  <a:srgbClr val="F28134"/>
                </a:solidFill>
              </a:rPr>
              <a:t>, c</a:t>
            </a:r>
            <a:r>
              <a:rPr lang="sl-SI" altLang="en-US" sz="1500" b="1" baseline="-25000">
                <a:solidFill>
                  <a:srgbClr val="F28134"/>
                </a:solidFill>
              </a:rPr>
              <a:t>4, </a:t>
            </a:r>
            <a:r>
              <a:rPr lang="sl-SI" altLang="en-US" sz="1500" b="1">
                <a:solidFill>
                  <a:srgbClr val="F28134"/>
                </a:solidFill>
              </a:rPr>
              <a:t>c</a:t>
            </a:r>
            <a:r>
              <a:rPr lang="sl-SI" altLang="en-US" sz="1500" b="1" baseline="-25000">
                <a:solidFill>
                  <a:srgbClr val="F28134"/>
                </a:solidFill>
              </a:rPr>
              <a:t>5</a:t>
            </a:r>
            <a:r>
              <a:rPr lang="sl-SI" altLang="en-US" sz="1500" b="1">
                <a:solidFill>
                  <a:srgbClr val="F28134"/>
                </a:solidFill>
              </a:rPr>
              <a:t>],</a:t>
            </a:r>
          </a:p>
        </p:txBody>
      </p:sp>
      <p:pic>
        <p:nvPicPr>
          <p:cNvPr id="3277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67"/>
          <a:stretch>
            <a:fillRect/>
          </a:stretch>
        </p:blipFill>
        <p:spPr bwMode="auto">
          <a:xfrm>
            <a:off x="457200" y="1682750"/>
            <a:ext cx="4811713" cy="30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777" name="Group 98"/>
          <p:cNvGrpSpPr>
            <a:grpSpLocks/>
          </p:cNvGrpSpPr>
          <p:nvPr/>
        </p:nvGrpSpPr>
        <p:grpSpPr bwMode="auto">
          <a:xfrm>
            <a:off x="5967413" y="1716088"/>
            <a:ext cx="2559050" cy="2914650"/>
            <a:chOff x="5967412" y="1716308"/>
            <a:chExt cx="2558661" cy="2914429"/>
          </a:xfrm>
        </p:grpSpPr>
        <p:sp>
          <p:nvSpPr>
            <p:cNvPr id="32778" name="Right Arrow 99"/>
            <p:cNvSpPr>
              <a:spLocks noChangeArrowheads="1"/>
            </p:cNvSpPr>
            <p:nvPr/>
          </p:nvSpPr>
          <p:spPr bwMode="auto">
            <a:xfrm>
              <a:off x="6724650" y="2278063"/>
              <a:ext cx="255587" cy="158750"/>
            </a:xfrm>
            <a:prstGeom prst="rightArrow">
              <a:avLst>
                <a:gd name="adj1" fmla="val 50000"/>
                <a:gd name="adj2" fmla="val 49843"/>
              </a:avLst>
            </a:prstGeom>
            <a:solidFill>
              <a:schemeClr val="accent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sl-SI" altLang="en-US" sz="1800">
                <a:latin typeface="Verdana" pitchFamily="34" charset="0"/>
              </a:endParaRPr>
            </a:p>
          </p:txBody>
        </p:sp>
        <p:sp>
          <p:nvSpPr>
            <p:cNvPr id="32779" name="Right Arrow 100"/>
            <p:cNvSpPr>
              <a:spLocks noChangeArrowheads="1"/>
            </p:cNvSpPr>
            <p:nvPr/>
          </p:nvSpPr>
          <p:spPr bwMode="auto">
            <a:xfrm rot="-2988673">
              <a:off x="6851650" y="3054351"/>
              <a:ext cx="257175" cy="158750"/>
            </a:xfrm>
            <a:prstGeom prst="rightArrow">
              <a:avLst>
                <a:gd name="adj1" fmla="val 50000"/>
                <a:gd name="adj2" fmla="val 50153"/>
              </a:avLst>
            </a:prstGeom>
            <a:solidFill>
              <a:schemeClr val="accent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sl-SI" altLang="en-US" sz="1800">
                <a:latin typeface="Verdana" pitchFamily="34" charset="0"/>
              </a:endParaRPr>
            </a:p>
          </p:txBody>
        </p:sp>
        <p:sp>
          <p:nvSpPr>
            <p:cNvPr id="32780" name="Right Arrow 101"/>
            <p:cNvSpPr>
              <a:spLocks noChangeArrowheads="1"/>
            </p:cNvSpPr>
            <p:nvPr/>
          </p:nvSpPr>
          <p:spPr bwMode="auto">
            <a:xfrm rot="-5400000">
              <a:off x="7737475" y="3084513"/>
              <a:ext cx="257175" cy="158750"/>
            </a:xfrm>
            <a:prstGeom prst="rightArrow">
              <a:avLst>
                <a:gd name="adj1" fmla="val 50000"/>
                <a:gd name="adj2" fmla="val 50153"/>
              </a:avLst>
            </a:prstGeom>
            <a:solidFill>
              <a:schemeClr val="accent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sl-SI" altLang="en-US" sz="1800">
                <a:latin typeface="Verdana" pitchFamily="34" charset="0"/>
              </a:endParaRPr>
            </a:p>
          </p:txBody>
        </p:sp>
        <p:pic>
          <p:nvPicPr>
            <p:cNvPr id="32781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3" r="82465" b="69833"/>
            <a:stretch>
              <a:fillRect/>
            </a:stretch>
          </p:blipFill>
          <p:spPr bwMode="auto">
            <a:xfrm>
              <a:off x="5967412" y="1742729"/>
              <a:ext cx="653931" cy="1287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2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56" r="51834" b="70052"/>
            <a:stretch>
              <a:fillRect/>
            </a:stretch>
          </p:blipFill>
          <p:spPr bwMode="auto">
            <a:xfrm>
              <a:off x="6131943" y="3352800"/>
              <a:ext cx="1259457" cy="1277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3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610" r="17413" b="69215"/>
            <a:stretch>
              <a:fillRect/>
            </a:stretch>
          </p:blipFill>
          <p:spPr bwMode="auto">
            <a:xfrm>
              <a:off x="7025077" y="1716308"/>
              <a:ext cx="1500996" cy="1313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4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198" b="70798"/>
            <a:stretch>
              <a:fillRect/>
            </a:stretch>
          </p:blipFill>
          <p:spPr bwMode="auto">
            <a:xfrm>
              <a:off x="7531518" y="3352800"/>
              <a:ext cx="698082" cy="1246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601" grpId="0"/>
      <p:bldP spid="2386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13" name="Content Placeholder 238612"/>
          <p:cNvSpPr>
            <a:spLocks noGrp="1"/>
          </p:cNvSpPr>
          <p:nvPr>
            <p:ph idx="1"/>
          </p:nvPr>
        </p:nvSpPr>
        <p:spPr>
          <a:xfrm>
            <a:off x="792163" y="4953000"/>
            <a:ext cx="7199312" cy="1347788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>
                <a:latin typeface="Arial" charset="0"/>
                <a:cs typeface="Arial" charset="0"/>
              </a:rPr>
              <a:t>({{Cup}, {Receptacle}, {Stick}, {Bottom}},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>
                <a:latin typeface="Arial" charset="0"/>
                <a:cs typeface="Arial" charset="0"/>
              </a:rPr>
              <a:t> {{Cup, Receptacle}, {Stick}, {Bottom}},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>
                <a:latin typeface="Arial" charset="0"/>
                <a:cs typeface="Arial" charset="0"/>
              </a:rPr>
              <a:t> {{Cup, Receptacle, Stick}, {Bottom}},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>
                <a:latin typeface="Arial" charset="0"/>
                <a:cs typeface="Arial" charset="0"/>
              </a:rPr>
              <a:t> {{Cup, Receptacle, Stick, Bottom}})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>Ordered list of assembly states</a:t>
            </a:r>
          </a:p>
        </p:txBody>
      </p:sp>
      <p:sp>
        <p:nvSpPr>
          <p:cNvPr id="238601" name="Rectangle 9"/>
          <p:cNvSpPr>
            <a:spLocks noChangeArrowheads="1"/>
          </p:cNvSpPr>
          <p:nvPr/>
        </p:nvSpPr>
        <p:spPr bwMode="auto">
          <a:xfrm>
            <a:off x="5989638" y="5257800"/>
            <a:ext cx="23923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Number of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elements N </a:t>
            </a:r>
            <a:endParaRPr lang="en-US" altLang="en-US" sz="2000" dirty="0"/>
          </a:p>
        </p:txBody>
      </p:sp>
      <p:sp>
        <p:nvSpPr>
          <p:cNvPr id="238615" name="TextBox 238614"/>
          <p:cNvSpPr txBox="1">
            <a:spLocks noChangeArrowheads="1"/>
          </p:cNvSpPr>
          <p:nvPr/>
        </p:nvSpPr>
        <p:spPr bwMode="auto">
          <a:xfrm>
            <a:off x="5762625" y="4538663"/>
            <a:ext cx="257175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en-US" sz="11000">
                <a:latin typeface="Cambria" pitchFamily="18" charset="0"/>
              </a:rPr>
              <a:t>}</a:t>
            </a:r>
          </a:p>
        </p:txBody>
      </p:sp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67"/>
          <a:stretch>
            <a:fillRect/>
          </a:stretch>
        </p:blipFill>
        <p:spPr bwMode="auto">
          <a:xfrm>
            <a:off x="457200" y="1682750"/>
            <a:ext cx="4811713" cy="30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799" name="Group 97"/>
          <p:cNvGrpSpPr>
            <a:grpSpLocks/>
          </p:cNvGrpSpPr>
          <p:nvPr/>
        </p:nvGrpSpPr>
        <p:grpSpPr bwMode="auto">
          <a:xfrm>
            <a:off x="5967413" y="1716088"/>
            <a:ext cx="2559050" cy="2914650"/>
            <a:chOff x="5967412" y="1716308"/>
            <a:chExt cx="2558661" cy="2914429"/>
          </a:xfrm>
        </p:grpSpPr>
        <p:sp>
          <p:nvSpPr>
            <p:cNvPr id="33800" name="Right Arrow 98"/>
            <p:cNvSpPr>
              <a:spLocks noChangeArrowheads="1"/>
            </p:cNvSpPr>
            <p:nvPr/>
          </p:nvSpPr>
          <p:spPr bwMode="auto">
            <a:xfrm>
              <a:off x="6724650" y="2278063"/>
              <a:ext cx="255587" cy="158750"/>
            </a:xfrm>
            <a:prstGeom prst="rightArrow">
              <a:avLst>
                <a:gd name="adj1" fmla="val 50000"/>
                <a:gd name="adj2" fmla="val 49843"/>
              </a:avLst>
            </a:prstGeom>
            <a:solidFill>
              <a:schemeClr val="accent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sl-SI" altLang="en-US" sz="1800">
                <a:latin typeface="Verdana" pitchFamily="34" charset="0"/>
              </a:endParaRPr>
            </a:p>
          </p:txBody>
        </p:sp>
        <p:sp>
          <p:nvSpPr>
            <p:cNvPr id="33801" name="Right Arrow 99"/>
            <p:cNvSpPr>
              <a:spLocks noChangeArrowheads="1"/>
            </p:cNvSpPr>
            <p:nvPr/>
          </p:nvSpPr>
          <p:spPr bwMode="auto">
            <a:xfrm rot="-2988673">
              <a:off x="6851650" y="3054351"/>
              <a:ext cx="257175" cy="158750"/>
            </a:xfrm>
            <a:prstGeom prst="rightArrow">
              <a:avLst>
                <a:gd name="adj1" fmla="val 50000"/>
                <a:gd name="adj2" fmla="val 50153"/>
              </a:avLst>
            </a:prstGeom>
            <a:solidFill>
              <a:schemeClr val="accent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sl-SI" altLang="en-US" sz="1800">
                <a:latin typeface="Verdana" pitchFamily="34" charset="0"/>
              </a:endParaRPr>
            </a:p>
          </p:txBody>
        </p:sp>
        <p:sp>
          <p:nvSpPr>
            <p:cNvPr id="33802" name="Right Arrow 100"/>
            <p:cNvSpPr>
              <a:spLocks noChangeArrowheads="1"/>
            </p:cNvSpPr>
            <p:nvPr/>
          </p:nvSpPr>
          <p:spPr bwMode="auto">
            <a:xfrm rot="-5400000">
              <a:off x="7737475" y="3084513"/>
              <a:ext cx="257175" cy="158750"/>
            </a:xfrm>
            <a:prstGeom prst="rightArrow">
              <a:avLst>
                <a:gd name="adj1" fmla="val 50000"/>
                <a:gd name="adj2" fmla="val 50153"/>
              </a:avLst>
            </a:prstGeom>
            <a:solidFill>
              <a:schemeClr val="accent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sl-SI" altLang="en-US" sz="1800">
                <a:latin typeface="Verdana" pitchFamily="34" charset="0"/>
              </a:endParaRPr>
            </a:p>
          </p:txBody>
        </p:sp>
        <p:pic>
          <p:nvPicPr>
            <p:cNvPr id="33803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3" r="82465" b="69833"/>
            <a:stretch>
              <a:fillRect/>
            </a:stretch>
          </p:blipFill>
          <p:spPr bwMode="auto">
            <a:xfrm>
              <a:off x="5967412" y="1742729"/>
              <a:ext cx="653931" cy="1287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4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56" r="51834" b="70052"/>
            <a:stretch>
              <a:fillRect/>
            </a:stretch>
          </p:blipFill>
          <p:spPr bwMode="auto">
            <a:xfrm>
              <a:off x="6131943" y="3352800"/>
              <a:ext cx="1259457" cy="1277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5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610" r="17413" b="69215"/>
            <a:stretch>
              <a:fillRect/>
            </a:stretch>
          </p:blipFill>
          <p:spPr bwMode="auto">
            <a:xfrm>
              <a:off x="7025077" y="1716308"/>
              <a:ext cx="1500996" cy="1313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6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198" b="70798"/>
            <a:stretch>
              <a:fillRect/>
            </a:stretch>
          </p:blipFill>
          <p:spPr bwMode="auto">
            <a:xfrm>
              <a:off x="7531518" y="3352800"/>
              <a:ext cx="698082" cy="1246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601" grpId="0"/>
      <p:bldP spid="2386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613" name="Content Placeholder 238612"/>
          <p:cNvSpPr>
            <a:spLocks noGrp="1"/>
          </p:cNvSpPr>
          <p:nvPr>
            <p:ph idx="1"/>
          </p:nvPr>
        </p:nvSpPr>
        <p:spPr>
          <a:xfrm>
            <a:off x="3200400" y="5257800"/>
            <a:ext cx="4791075" cy="1042988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sl-SI" altLang="en-US" sz="2000" dirty="0" smtClean="0">
                <a:latin typeface="Arial" charset="0"/>
                <a:cs typeface="Arial" charset="0"/>
              </a:rPr>
              <a:t>({c</a:t>
            </a:r>
            <a:r>
              <a:rPr lang="sl-SI" altLang="en-US" sz="2000" baseline="-25000" dirty="0" smtClean="0">
                <a:latin typeface="Arial" charset="0"/>
                <a:cs typeface="Arial" charset="0"/>
              </a:rPr>
              <a:t>2</a:t>
            </a:r>
            <a:r>
              <a:rPr lang="sl-SI" altLang="en-US" sz="2000" dirty="0" smtClean="0">
                <a:latin typeface="Arial" charset="0"/>
                <a:cs typeface="Arial" charset="0"/>
              </a:rPr>
              <a:t>},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l-SI" altLang="en-US" sz="2000" dirty="0" smtClean="0">
                <a:latin typeface="Arial" charset="0"/>
                <a:cs typeface="Arial" charset="0"/>
              </a:rPr>
              <a:t> {c</a:t>
            </a:r>
            <a:r>
              <a:rPr lang="sl-SI" altLang="en-US" sz="2000" baseline="-25000" dirty="0" smtClean="0">
                <a:latin typeface="Arial" charset="0"/>
                <a:cs typeface="Arial" charset="0"/>
              </a:rPr>
              <a:t>1</a:t>
            </a:r>
            <a:r>
              <a:rPr lang="sl-SI" altLang="en-US" sz="2000" dirty="0" smtClean="0">
                <a:latin typeface="Arial" charset="0"/>
                <a:cs typeface="Arial" charset="0"/>
              </a:rPr>
              <a:t>, c</a:t>
            </a:r>
            <a:r>
              <a:rPr lang="sl-SI" altLang="en-US" sz="2000" baseline="-25000" dirty="0" smtClean="0">
                <a:latin typeface="Arial" charset="0"/>
                <a:cs typeface="Arial" charset="0"/>
              </a:rPr>
              <a:t>3</a:t>
            </a:r>
            <a:r>
              <a:rPr lang="sl-SI" altLang="en-US" sz="2000" dirty="0" smtClean="0">
                <a:latin typeface="Arial" charset="0"/>
                <a:cs typeface="Arial" charset="0"/>
              </a:rPr>
              <a:t>},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l-SI" altLang="en-US" sz="2000" dirty="0" smtClean="0">
                <a:latin typeface="Arial" charset="0"/>
                <a:cs typeface="Arial" charset="0"/>
              </a:rPr>
              <a:t> {c</a:t>
            </a:r>
            <a:r>
              <a:rPr lang="sl-SI" altLang="en-US" sz="2000" baseline="-25000" dirty="0" smtClean="0">
                <a:latin typeface="Arial" charset="0"/>
                <a:cs typeface="Arial" charset="0"/>
              </a:rPr>
              <a:t>4</a:t>
            </a:r>
            <a:r>
              <a:rPr lang="sl-SI" altLang="en-US" sz="2000" dirty="0" smtClean="0">
                <a:latin typeface="Arial" charset="0"/>
                <a:cs typeface="Arial" charset="0"/>
              </a:rPr>
              <a:t>, c</a:t>
            </a:r>
            <a:r>
              <a:rPr lang="sl-SI" altLang="en-US" sz="2000" baseline="-25000" dirty="0" smtClean="0">
                <a:latin typeface="Arial" charset="0"/>
                <a:cs typeface="Arial" charset="0"/>
              </a:rPr>
              <a:t>5</a:t>
            </a:r>
            <a:r>
              <a:rPr lang="sl-SI" altLang="en-US" sz="2000" dirty="0" smtClean="0">
                <a:latin typeface="Arial" charset="0"/>
                <a:cs typeface="Arial" charset="0"/>
              </a:rPr>
              <a:t>})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>Ordered list of connections</a:t>
            </a:r>
          </a:p>
        </p:txBody>
      </p:sp>
      <p:sp>
        <p:nvSpPr>
          <p:cNvPr id="238601" name="Rectangle 9"/>
          <p:cNvSpPr>
            <a:spLocks noChangeArrowheads="1"/>
          </p:cNvSpPr>
          <p:nvPr/>
        </p:nvSpPr>
        <p:spPr bwMode="auto">
          <a:xfrm>
            <a:off x="5562600" y="5470525"/>
            <a:ext cx="21415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Number of elements N-1 </a:t>
            </a:r>
            <a:endParaRPr lang="en-US" altLang="en-US" sz="2000" dirty="0"/>
          </a:p>
        </p:txBody>
      </p:sp>
      <p:sp>
        <p:nvSpPr>
          <p:cNvPr id="238615" name="TextBox 238614"/>
          <p:cNvSpPr txBox="1">
            <a:spLocks noChangeArrowheads="1"/>
          </p:cNvSpPr>
          <p:nvPr/>
        </p:nvSpPr>
        <p:spPr bwMode="auto">
          <a:xfrm>
            <a:off x="4697413" y="4767263"/>
            <a:ext cx="484187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en-US" sz="11000">
                <a:latin typeface="Cambria" pitchFamily="18" charset="0"/>
              </a:rPr>
              <a:t>}</a:t>
            </a:r>
          </a:p>
        </p:txBody>
      </p:sp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67"/>
          <a:stretch>
            <a:fillRect/>
          </a:stretch>
        </p:blipFill>
        <p:spPr bwMode="auto">
          <a:xfrm>
            <a:off x="457200" y="1682750"/>
            <a:ext cx="4811713" cy="30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823" name="Group 97"/>
          <p:cNvGrpSpPr>
            <a:grpSpLocks/>
          </p:cNvGrpSpPr>
          <p:nvPr/>
        </p:nvGrpSpPr>
        <p:grpSpPr bwMode="auto">
          <a:xfrm>
            <a:off x="5967413" y="1716088"/>
            <a:ext cx="2559050" cy="2914650"/>
            <a:chOff x="5967412" y="1716308"/>
            <a:chExt cx="2558661" cy="2914429"/>
          </a:xfrm>
        </p:grpSpPr>
        <p:sp>
          <p:nvSpPr>
            <p:cNvPr id="34824" name="Right Arrow 98"/>
            <p:cNvSpPr>
              <a:spLocks noChangeArrowheads="1"/>
            </p:cNvSpPr>
            <p:nvPr/>
          </p:nvSpPr>
          <p:spPr bwMode="auto">
            <a:xfrm>
              <a:off x="6724650" y="2278063"/>
              <a:ext cx="255587" cy="158750"/>
            </a:xfrm>
            <a:prstGeom prst="rightArrow">
              <a:avLst>
                <a:gd name="adj1" fmla="val 50000"/>
                <a:gd name="adj2" fmla="val 49843"/>
              </a:avLst>
            </a:prstGeom>
            <a:solidFill>
              <a:schemeClr val="accent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sl-SI" altLang="en-US" sz="1800">
                <a:latin typeface="Verdana" pitchFamily="34" charset="0"/>
              </a:endParaRPr>
            </a:p>
          </p:txBody>
        </p:sp>
        <p:sp>
          <p:nvSpPr>
            <p:cNvPr id="34825" name="Right Arrow 99"/>
            <p:cNvSpPr>
              <a:spLocks noChangeArrowheads="1"/>
            </p:cNvSpPr>
            <p:nvPr/>
          </p:nvSpPr>
          <p:spPr bwMode="auto">
            <a:xfrm rot="-2988673">
              <a:off x="6851650" y="3054351"/>
              <a:ext cx="257175" cy="158750"/>
            </a:xfrm>
            <a:prstGeom prst="rightArrow">
              <a:avLst>
                <a:gd name="adj1" fmla="val 50000"/>
                <a:gd name="adj2" fmla="val 50153"/>
              </a:avLst>
            </a:prstGeom>
            <a:solidFill>
              <a:schemeClr val="accent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sl-SI" altLang="en-US" sz="1800">
                <a:latin typeface="Verdana" pitchFamily="34" charset="0"/>
              </a:endParaRPr>
            </a:p>
          </p:txBody>
        </p:sp>
        <p:sp>
          <p:nvSpPr>
            <p:cNvPr id="34826" name="Right Arrow 100"/>
            <p:cNvSpPr>
              <a:spLocks noChangeArrowheads="1"/>
            </p:cNvSpPr>
            <p:nvPr/>
          </p:nvSpPr>
          <p:spPr bwMode="auto">
            <a:xfrm rot="-5400000">
              <a:off x="7737475" y="3084513"/>
              <a:ext cx="257175" cy="158750"/>
            </a:xfrm>
            <a:prstGeom prst="rightArrow">
              <a:avLst>
                <a:gd name="adj1" fmla="val 50000"/>
                <a:gd name="adj2" fmla="val 50153"/>
              </a:avLst>
            </a:prstGeom>
            <a:solidFill>
              <a:schemeClr val="accent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sl-SI" altLang="en-US" sz="1800">
                <a:latin typeface="Verdana" pitchFamily="34" charset="0"/>
              </a:endParaRPr>
            </a:p>
          </p:txBody>
        </p:sp>
        <p:pic>
          <p:nvPicPr>
            <p:cNvPr id="34827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3" r="82465" b="69833"/>
            <a:stretch>
              <a:fillRect/>
            </a:stretch>
          </p:blipFill>
          <p:spPr bwMode="auto">
            <a:xfrm>
              <a:off x="5967412" y="1742729"/>
              <a:ext cx="653931" cy="1287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28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56" r="51834" b="70052"/>
            <a:stretch>
              <a:fillRect/>
            </a:stretch>
          </p:blipFill>
          <p:spPr bwMode="auto">
            <a:xfrm>
              <a:off x="6131943" y="3352800"/>
              <a:ext cx="1259457" cy="1277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29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610" r="17413" b="69215"/>
            <a:stretch>
              <a:fillRect/>
            </a:stretch>
          </p:blipFill>
          <p:spPr bwMode="auto">
            <a:xfrm>
              <a:off x="7025077" y="1716308"/>
              <a:ext cx="1500996" cy="1313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30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198" b="70798"/>
            <a:stretch>
              <a:fillRect/>
            </a:stretch>
          </p:blipFill>
          <p:spPr bwMode="auto">
            <a:xfrm>
              <a:off x="7531518" y="3352800"/>
              <a:ext cx="698082" cy="1246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601" grpId="0"/>
      <p:bldP spid="238615" grpId="0"/>
    </p:bldLst>
  </p:timing>
</p:sld>
</file>

<file path=ppt/theme/theme1.xml><?xml version="1.0" encoding="utf-8"?>
<a:theme xmlns:a="http://schemas.openxmlformats.org/drawingml/2006/main" name="1_Načrt po meri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robolab4</Template>
  <TotalTime>3192</TotalTime>
  <Words>638</Words>
  <Application>Microsoft Office PowerPoint</Application>
  <PresentationFormat>On-screen Show (4:3)</PresentationFormat>
  <Paragraphs>90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1_Načrt po meri</vt:lpstr>
      <vt:lpstr>ROBOT ASSEMBLY</vt:lpstr>
      <vt:lpstr>Robot assembly</vt:lpstr>
      <vt:lpstr>Robot assembly</vt:lpstr>
      <vt:lpstr>Graph of connections</vt:lpstr>
      <vt:lpstr>Assembly sequence</vt:lpstr>
      <vt:lpstr>Ordered list of assembly tasks</vt:lpstr>
      <vt:lpstr>Ordered list of binary vectors</vt:lpstr>
      <vt:lpstr>Ordered list of assembly states</vt:lpstr>
      <vt:lpstr>Ordered list of connections</vt:lpstr>
      <vt:lpstr>Directed graph of assembly sequences</vt:lpstr>
      <vt:lpstr>Car automatic transmission system</vt:lpstr>
      <vt:lpstr>Car automatic transmission system</vt:lpstr>
      <vt:lpstr>AND/OR graph</vt:lpstr>
      <vt:lpstr>AND/OR graph</vt:lpstr>
      <vt:lpstr> Strongly and weakly connected mechanical assemblies</vt:lpstr>
    </vt:vector>
  </TitlesOfParts>
  <Company>FE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BENEFITS OF FES ASSISTED STANDING:</dc:title>
  <dc:creator>Imre Cikajlo</dc:creator>
  <cp:lastModifiedBy>Matjaz Mihelj</cp:lastModifiedBy>
  <cp:revision>234</cp:revision>
  <cp:lastPrinted>2002-01-31T11:47:05Z</cp:lastPrinted>
  <dcterms:created xsi:type="dcterms:W3CDTF">1998-07-27T10:57:22Z</dcterms:created>
  <dcterms:modified xsi:type="dcterms:W3CDTF">2014-06-02T08:01:38Z</dcterms:modified>
</cp:coreProperties>
</file>