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tiff" ContentType="image/tif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6" r:id="rId2"/>
    <p:sldId id="257" r:id="rId3"/>
  </p:sldIdLst>
  <p:sldSz cx="9144000" cy="6858000" type="screen4x3"/>
  <p:notesSz cx="7315200" cy="9601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>
        <p:scale>
          <a:sx n="50" d="100"/>
          <a:sy n="50" d="100"/>
        </p:scale>
        <p:origin x="-522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87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CDB3FC18-363B-454A-9837-AA99E71EB62A}" type="datetimeFigureOut">
              <a:rPr lang="en-US" smtClean="0"/>
              <a:pPr/>
              <a:t>7/3/2010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20725"/>
            <a:ext cx="4800600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0" y="4560570"/>
            <a:ext cx="5852160" cy="4320540"/>
          </a:xfrm>
          <a:prstGeom prst="rect">
            <a:avLst/>
          </a:prstGeom>
        </p:spPr>
        <p:txBody>
          <a:bodyPr vert="horz" lIns="96661" tIns="48331" rIns="96661" bIns="48331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87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78570425-F33B-4E64-8CAF-11E1B2DEE28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98AE4-CB07-4786-8F25-420DD88BF8BC}" type="datetimeFigureOut">
              <a:rPr lang="en-US" smtClean="0"/>
              <a:pPr/>
              <a:t>7/3/2010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AB9B4-833D-4ABA-AA72-9B124BD3B7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98AE4-CB07-4786-8F25-420DD88BF8BC}" type="datetimeFigureOut">
              <a:rPr lang="en-US" smtClean="0"/>
              <a:pPr/>
              <a:t>7/3/2010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AB9B4-833D-4ABA-AA72-9B124BD3B7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98AE4-CB07-4786-8F25-420DD88BF8BC}" type="datetimeFigureOut">
              <a:rPr lang="en-US" smtClean="0"/>
              <a:pPr/>
              <a:t>7/3/2010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AB9B4-833D-4ABA-AA72-9B124BD3B7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98AE4-CB07-4786-8F25-420DD88BF8BC}" type="datetimeFigureOut">
              <a:rPr lang="en-US" smtClean="0"/>
              <a:pPr/>
              <a:t>7/3/2010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AB9B4-833D-4ABA-AA72-9B124BD3B7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98AE4-CB07-4786-8F25-420DD88BF8BC}" type="datetimeFigureOut">
              <a:rPr lang="en-US" smtClean="0"/>
              <a:pPr/>
              <a:t>7/3/2010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AB9B4-833D-4ABA-AA72-9B124BD3B7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98AE4-CB07-4786-8F25-420DD88BF8BC}" type="datetimeFigureOut">
              <a:rPr lang="en-US" smtClean="0"/>
              <a:pPr/>
              <a:t>7/3/2010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AB9B4-833D-4ABA-AA72-9B124BD3B7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98AE4-CB07-4786-8F25-420DD88BF8BC}" type="datetimeFigureOut">
              <a:rPr lang="en-US" smtClean="0"/>
              <a:pPr/>
              <a:t>7/3/2010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AB9B4-833D-4ABA-AA72-9B124BD3B7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98AE4-CB07-4786-8F25-420DD88BF8BC}" type="datetimeFigureOut">
              <a:rPr lang="en-US" smtClean="0"/>
              <a:pPr/>
              <a:t>7/3/2010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AB9B4-833D-4ABA-AA72-9B124BD3B7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98AE4-CB07-4786-8F25-420DD88BF8BC}" type="datetimeFigureOut">
              <a:rPr lang="en-US" smtClean="0"/>
              <a:pPr/>
              <a:t>7/3/2010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AB9B4-833D-4ABA-AA72-9B124BD3B7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98AE4-CB07-4786-8F25-420DD88BF8BC}" type="datetimeFigureOut">
              <a:rPr lang="en-US" smtClean="0"/>
              <a:pPr/>
              <a:t>7/3/2010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AB9B4-833D-4ABA-AA72-9B124BD3B7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98AE4-CB07-4786-8F25-420DD88BF8BC}" type="datetimeFigureOut">
              <a:rPr lang="en-US" smtClean="0"/>
              <a:pPr/>
              <a:t>7/3/2010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AB9B4-833D-4ABA-AA72-9B124BD3B7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598AE4-CB07-4786-8F25-420DD88BF8BC}" type="datetimeFigureOut">
              <a:rPr lang="en-US" smtClean="0"/>
              <a:pPr/>
              <a:t>7/3/2010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8AB9B4-833D-4ABA-AA72-9B124BD3B76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if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Tab7.1.t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43001" y="634259"/>
            <a:ext cx="6885278" cy="622374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286000" y="228600"/>
            <a:ext cx="43400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Table 7.1  Classification of Location Software</a:t>
            </a:r>
            <a:endParaRPr lang="en-US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905000" y="6488668"/>
            <a:ext cx="5596917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600" dirty="0" smtClean="0"/>
              <a:t>Adapted from Bender et al. (2002)                                                       </a:t>
            </a:r>
            <a:endParaRPr lang="en-US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Fig7.1.t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" y="426968"/>
            <a:ext cx="9143999" cy="643103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1397</TotalTime>
  <Words>15</Words>
  <Application>Microsoft Office PowerPoint</Application>
  <PresentationFormat>On-screen Show (4:3)</PresentationFormat>
  <Paragraphs>2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Slide 1</vt:lpstr>
      <vt:lpstr>Slide 2</vt:lpstr>
    </vt:vector>
  </TitlesOfParts>
  <Company>Systems Engineering Dept of UALR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yxchan2</dc:creator>
  <cp:lastModifiedBy>yxchan2</cp:lastModifiedBy>
  <cp:revision>156</cp:revision>
  <dcterms:created xsi:type="dcterms:W3CDTF">2010-06-30T21:29:48Z</dcterms:created>
  <dcterms:modified xsi:type="dcterms:W3CDTF">2010-07-03T21:31:46Z</dcterms:modified>
</cp:coreProperties>
</file>