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5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DB3FC18-363B-454A-9837-AA99E71EB62A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8570425-F33B-4E64-8CAF-11E1B2DEE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A2.1.tif"/>
          <p:cNvPicPr>
            <a:picLocks noChangeAspect="1"/>
          </p:cNvPicPr>
          <p:nvPr/>
        </p:nvPicPr>
        <p:blipFill>
          <a:blip r:embed="rId2" cstate="print"/>
          <a:srcRect r="2500"/>
          <a:stretch>
            <a:fillRect/>
          </a:stretch>
        </p:blipFill>
        <p:spPr>
          <a:xfrm>
            <a:off x="0" y="408963"/>
            <a:ext cx="8915400" cy="60190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4572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A2.1</a:t>
            </a:r>
            <a:endParaRPr lang="en-US" sz="2400" b="1" i="1" dirty="0"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00" y="4953000"/>
            <a:ext cx="308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4953000"/>
            <a:ext cx="308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53200" y="5257800"/>
            <a:ext cx="4251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l-GR" dirty="0" smtClean="0"/>
              <a:t>σ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6600" y="5257800"/>
            <a:ext cx="4251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l-GR" dirty="0" smtClean="0"/>
              <a:t>σ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A2.5(needFootnotes)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4316851"/>
          </a:xfrm>
          <a:prstGeom prst="rect">
            <a:avLst/>
          </a:prstGeom>
        </p:spPr>
      </p:pic>
      <p:pic>
        <p:nvPicPr>
          <p:cNvPr id="3" name="Picture 2" descr="TabA2.5-1.tif"/>
          <p:cNvPicPr>
            <a:picLocks noChangeAspect="1"/>
          </p:cNvPicPr>
          <p:nvPr/>
        </p:nvPicPr>
        <p:blipFill>
          <a:blip r:embed="rId3" cstate="print"/>
          <a:srcRect t="10025"/>
          <a:stretch>
            <a:fillRect/>
          </a:stretch>
        </p:blipFill>
        <p:spPr>
          <a:xfrm>
            <a:off x="228599" y="4267200"/>
            <a:ext cx="7142062" cy="2194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A2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941376"/>
            <a:ext cx="9144000" cy="31282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9812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A2.1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A2.2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6517" y="0"/>
            <a:ext cx="831096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0"/>
            <a:ext cx="691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A2.2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2.3.tif"/>
          <p:cNvPicPr>
            <a:picLocks noChangeAspect="1"/>
          </p:cNvPicPr>
          <p:nvPr/>
        </p:nvPicPr>
        <p:blipFill>
          <a:blip r:embed="rId2" cstate="print"/>
          <a:srcRect b="2830"/>
          <a:stretch>
            <a:fillRect/>
          </a:stretch>
        </p:blipFill>
        <p:spPr>
          <a:xfrm>
            <a:off x="609600" y="0"/>
            <a:ext cx="8077844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47800" y="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A2.3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A2.2(needCorrection)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88695"/>
            <a:ext cx="9144000" cy="31282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9400" y="1905000"/>
            <a:ext cx="289880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Palatino Linotype" pitchFamily="18" charset="0"/>
              </a:rPr>
              <a:t>ANALYSIS – OF -VARIANCE</a:t>
            </a:r>
            <a:endParaRPr lang="en-US" sz="16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2.4.tif"/>
          <p:cNvPicPr>
            <a:picLocks noChangeAspect="1"/>
          </p:cNvPicPr>
          <p:nvPr/>
        </p:nvPicPr>
        <p:blipFill>
          <a:blip r:embed="rId2" cstate="print"/>
          <a:srcRect r="3000"/>
          <a:stretch>
            <a:fillRect/>
          </a:stretch>
        </p:blipFill>
        <p:spPr>
          <a:xfrm>
            <a:off x="762001" y="0"/>
            <a:ext cx="7391399" cy="66184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400" y="7620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A2.4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2.5.tif"/>
          <p:cNvPicPr>
            <a:picLocks noChangeAspect="1"/>
          </p:cNvPicPr>
          <p:nvPr/>
        </p:nvPicPr>
        <p:blipFill>
          <a:blip r:embed="rId2" cstate="print"/>
          <a:srcRect b="2299"/>
          <a:stretch>
            <a:fillRect/>
          </a:stretch>
        </p:blipFill>
        <p:spPr>
          <a:xfrm>
            <a:off x="762000" y="0"/>
            <a:ext cx="7575376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0200" y="7620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A2.5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A2.3CalibrationResults.tif"/>
          <p:cNvPicPr>
            <a:picLocks noChangeAspect="1"/>
          </p:cNvPicPr>
          <p:nvPr/>
        </p:nvPicPr>
        <p:blipFill>
          <a:blip r:embed="rId2" cstate="print"/>
          <a:srcRect b="5373"/>
          <a:stretch>
            <a:fillRect/>
          </a:stretch>
        </p:blipFill>
        <p:spPr>
          <a:xfrm>
            <a:off x="0" y="526254"/>
            <a:ext cx="9144000" cy="5493546"/>
          </a:xfrm>
          <a:prstGeom prst="rect">
            <a:avLst/>
          </a:prstGeom>
        </p:spPr>
      </p:pic>
      <p:pic>
        <p:nvPicPr>
          <p:cNvPr id="3" name="Picture 2" descr="TabA2.3-1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99" y="6019800"/>
            <a:ext cx="7676148" cy="457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60198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533400"/>
            <a:ext cx="6399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latin typeface="Palatino Linotype" pitchFamily="18" charset="0"/>
              </a:rPr>
              <a:t>A2.3</a:t>
            </a:r>
            <a:endParaRPr lang="en-US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A2.4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14401"/>
            <a:ext cx="9136853" cy="51294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9906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A2.4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2989</TotalTime>
  <Words>20</Words>
  <Application>Microsoft Office PowerPoint</Application>
  <PresentationFormat>On-screen Show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Systems Engineering Dept of UALR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yxchan2</dc:creator>
  <cp:lastModifiedBy>yxchan2</cp:lastModifiedBy>
  <cp:revision>322</cp:revision>
  <dcterms:created xsi:type="dcterms:W3CDTF">2010-06-30T21:29:48Z</dcterms:created>
  <dcterms:modified xsi:type="dcterms:W3CDTF">2010-07-03T21:48:48Z</dcterms:modified>
</cp:coreProperties>
</file>