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DB3FC18-363B-454A-9837-AA99E71EB62A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8570425-F33B-4E64-8CAF-11E1B2DEE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3.1.tif"/>
          <p:cNvPicPr>
            <a:picLocks noChangeAspect="1"/>
          </p:cNvPicPr>
          <p:nvPr/>
        </p:nvPicPr>
        <p:blipFill>
          <a:blip r:embed="rId2" cstate="print"/>
          <a:srcRect r="1378"/>
          <a:stretch>
            <a:fillRect/>
          </a:stretch>
        </p:blipFill>
        <p:spPr>
          <a:xfrm>
            <a:off x="0" y="2029930"/>
            <a:ext cx="8763000" cy="26182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981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A3.1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A3.7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599" y="0"/>
            <a:ext cx="7466753" cy="6720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5400" y="6324600"/>
            <a:ext cx="381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ρ´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0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A3.7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3.8(needCorrection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6150142" cy="66351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0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A3.8</a:t>
            </a:r>
            <a:endParaRPr lang="en-US" b="1" i="1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67600" y="6324600"/>
            <a:ext cx="369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ρ´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3.9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0"/>
            <a:ext cx="7488478" cy="67212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A3.9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3.10.tif"/>
          <p:cNvPicPr>
            <a:picLocks noChangeAspect="1"/>
          </p:cNvPicPr>
          <p:nvPr/>
        </p:nvPicPr>
        <p:blipFill>
          <a:blip r:embed="rId2" cstate="print"/>
          <a:srcRect r="1667" b="2176"/>
          <a:stretch>
            <a:fillRect/>
          </a:stretch>
        </p:blipFill>
        <p:spPr>
          <a:xfrm>
            <a:off x="-1" y="110796"/>
            <a:ext cx="8991601" cy="64424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76200"/>
            <a:ext cx="7553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A3.10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A3.4.tif"/>
          <p:cNvPicPr>
            <a:picLocks noChangeAspect="1"/>
          </p:cNvPicPr>
          <p:nvPr/>
        </p:nvPicPr>
        <p:blipFill>
          <a:blip r:embed="rId2" cstate="print"/>
          <a:srcRect r="16667" b="6757"/>
          <a:stretch>
            <a:fillRect/>
          </a:stretch>
        </p:blipFill>
        <p:spPr>
          <a:xfrm>
            <a:off x="1" y="2195509"/>
            <a:ext cx="8882109" cy="26812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2209800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A3.4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3.11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0"/>
            <a:ext cx="8301975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A3.11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3.5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9144000" cy="4019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A3.5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3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3743"/>
            <a:ext cx="8476107" cy="58022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2286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A3.2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3.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81001"/>
            <a:ext cx="8682352" cy="579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3810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A3.3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3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6253"/>
            <a:ext cx="9144000" cy="5805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457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A3.1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3.2.tif"/>
          <p:cNvPicPr>
            <a:picLocks noChangeAspect="1"/>
          </p:cNvPicPr>
          <p:nvPr/>
        </p:nvPicPr>
        <p:blipFill>
          <a:blip r:embed="rId2" cstate="print"/>
          <a:srcRect r="12500" b="4111"/>
          <a:stretch>
            <a:fillRect/>
          </a:stretch>
        </p:blipFill>
        <p:spPr>
          <a:xfrm>
            <a:off x="-2" y="838200"/>
            <a:ext cx="8868699" cy="5236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838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A3.2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3.4.tif"/>
          <p:cNvPicPr>
            <a:picLocks noChangeAspect="1"/>
          </p:cNvPicPr>
          <p:nvPr/>
        </p:nvPicPr>
        <p:blipFill>
          <a:blip r:embed="rId2" cstate="print"/>
          <a:srcRect r="2073"/>
          <a:stretch>
            <a:fillRect/>
          </a:stretch>
        </p:blipFill>
        <p:spPr>
          <a:xfrm>
            <a:off x="228600" y="228600"/>
            <a:ext cx="8534400" cy="6324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1524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A3.4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3.3.tif"/>
          <p:cNvPicPr>
            <a:picLocks noChangeAspect="1"/>
          </p:cNvPicPr>
          <p:nvPr/>
        </p:nvPicPr>
        <p:blipFill>
          <a:blip r:embed="rId2" cstate="print"/>
          <a:srcRect r="12500" b="4655"/>
          <a:stretch>
            <a:fillRect/>
          </a:stretch>
        </p:blipFill>
        <p:spPr>
          <a:xfrm>
            <a:off x="-1" y="1580520"/>
            <a:ext cx="8865818" cy="39058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600200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A3.3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3.5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52400"/>
            <a:ext cx="6319179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0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A3.5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3.6.tif"/>
          <p:cNvPicPr>
            <a:picLocks noChangeAspect="1"/>
          </p:cNvPicPr>
          <p:nvPr/>
        </p:nvPicPr>
        <p:blipFill>
          <a:blip r:embed="rId2" cstate="print"/>
          <a:srcRect r="2424" b="4996"/>
          <a:stretch>
            <a:fillRect/>
          </a:stretch>
        </p:blipFill>
        <p:spPr>
          <a:xfrm>
            <a:off x="0" y="1902612"/>
            <a:ext cx="8915400" cy="28979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828800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A3.6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3876</TotalTime>
  <Words>20</Words>
  <Application>Microsoft Office PowerPoint</Application>
  <PresentationFormat>On-screen Show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425</cp:revision>
  <dcterms:created xsi:type="dcterms:W3CDTF">2010-06-30T21:29:48Z</dcterms:created>
  <dcterms:modified xsi:type="dcterms:W3CDTF">2010-07-03T22:30:37Z</dcterms:modified>
</cp:coreProperties>
</file>