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788DD-D901-4DFA-A1AF-E963ADE690D5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2E459-2E0D-403F-9A9F-24AA2FFBE7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1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60454"/>
            <a:ext cx="9144000" cy="5133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16002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16002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16002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1.1.tif"/>
          <p:cNvPicPr>
            <a:picLocks noChangeAspect="1"/>
          </p:cNvPicPr>
          <p:nvPr/>
        </p:nvPicPr>
        <p:blipFill>
          <a:blip r:embed="rId2" cstate="print"/>
          <a:srcRect r="8594" b="3333"/>
          <a:stretch>
            <a:fillRect/>
          </a:stretch>
        </p:blipFill>
        <p:spPr>
          <a:xfrm>
            <a:off x="304800" y="0"/>
            <a:ext cx="8410845" cy="66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1.2.tif"/>
          <p:cNvPicPr>
            <a:picLocks noChangeAspect="1"/>
          </p:cNvPicPr>
          <p:nvPr/>
        </p:nvPicPr>
        <p:blipFill>
          <a:blip r:embed="rId2" cstate="print"/>
          <a:srcRect b="3871"/>
          <a:stretch>
            <a:fillRect/>
          </a:stretch>
        </p:blipFill>
        <p:spPr>
          <a:xfrm>
            <a:off x="0" y="572188"/>
            <a:ext cx="9079444" cy="56762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1981200"/>
            <a:ext cx="122559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Population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77000" y="1981200"/>
            <a:ext cx="122559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Population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1981200"/>
            <a:ext cx="13994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Employment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744514" y="1981200"/>
            <a:ext cx="13994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Employment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9</cp:revision>
  <dcterms:created xsi:type="dcterms:W3CDTF">2010-06-26T21:02:57Z</dcterms:created>
  <dcterms:modified xsi:type="dcterms:W3CDTF">2010-07-03T19:15:30Z</dcterms:modified>
</cp:coreProperties>
</file>