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DA4E6B2-08AB-4B85-9BA9-3CD100FB8823}" type="datetimeFigureOut">
              <a:rPr lang="de-DE"/>
              <a:pPr>
                <a:defRPr/>
              </a:pPr>
              <a:t>08.07.2013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34DBFD9-AA40-4F69-8EBE-220B5696DA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858399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DD75612-499B-443A-94AC-45C36111F590}" type="datetimeFigureOut">
              <a:rPr lang="de-DE"/>
              <a:pPr>
                <a:defRPr/>
              </a:pPr>
              <a:t>08.07.2013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D8A6637-BEA8-4E52-90E5-331FE116441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789381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631906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3B437-4E11-4BEE-853B-3FF55908242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B8600-FCD2-4BF4-859B-24B6F7234D0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DF3B4-7D13-4906-AFF5-2CEAE526066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CEA37-3C9F-4FD4-BAD0-7E9D36B75DF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80970-DA43-402D-86C7-0FDA55845F6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CAA17-4DCD-4D48-B40C-E27F53AF44D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3033A-6589-4ADB-9C36-A0E99F8F217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32C43-0C65-415F-BDA0-47B885C5499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3E411-5C2F-4880-B89D-2273C1C4D8B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49E2A-332F-445F-80DC-3BCBE2095EC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9A0F8-FC18-4F46-A4CA-74A48613FB5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/>
              <a:t>(C) Silke Weisweiler, Birgit Dirscherl, Isabell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B87607-7586-4B23-84A1-3295B551547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ctrTitle" idx="4294967295"/>
          </p:nvPr>
        </p:nvSpPr>
        <p:spPr>
          <a:xfrm>
            <a:off x="685800" y="285750"/>
            <a:ext cx="7772400" cy="1500188"/>
          </a:xfrm>
        </p:spPr>
        <p:txBody>
          <a:bodyPr/>
          <a:lstStyle/>
          <a:p>
            <a:pPr eaLnBrk="1" hangingPunct="1"/>
            <a:r>
              <a:rPr lang="de-DE" sz="3200" b="1" dirty="0" smtClean="0">
                <a:latin typeface="Arial" charset="0"/>
                <a:cs typeface="Arial" charset="0"/>
              </a:rPr>
              <a:t>Seminarabschluss</a:t>
            </a:r>
          </a:p>
        </p:txBody>
      </p:sp>
      <p:grpSp>
        <p:nvGrpSpPr>
          <p:cNvPr id="15" name="Gruppieren 14"/>
          <p:cNvGrpSpPr/>
          <p:nvPr/>
        </p:nvGrpSpPr>
        <p:grpSpPr>
          <a:xfrm>
            <a:off x="1071538" y="1895494"/>
            <a:ext cx="6983413" cy="4176712"/>
            <a:chOff x="1044575" y="1916113"/>
            <a:chExt cx="6983413" cy="4176712"/>
          </a:xfrm>
        </p:grpSpPr>
        <p:sp>
          <p:nvSpPr>
            <p:cNvPr id="16" name="Oval 4"/>
            <p:cNvSpPr>
              <a:spLocks noChangeArrowheads="1"/>
            </p:cNvSpPr>
            <p:nvPr/>
          </p:nvSpPr>
          <p:spPr bwMode="auto">
            <a:xfrm>
              <a:off x="1044575" y="1916113"/>
              <a:ext cx="6983413" cy="4176712"/>
            </a:xfrm>
            <a:prstGeom prst="ellipse">
              <a:avLst/>
            </a:prstGeom>
            <a:solidFill>
              <a:srgbClr val="D3D3D3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de-DE">
                <a:latin typeface="Calibri" pitchFamily="34" charset="0"/>
              </a:endParaRPr>
            </a:p>
          </p:txBody>
        </p:sp>
        <p:sp>
          <p:nvSpPr>
            <p:cNvPr id="17" name="Oval 5"/>
            <p:cNvSpPr>
              <a:spLocks noChangeArrowheads="1"/>
            </p:cNvSpPr>
            <p:nvPr/>
          </p:nvSpPr>
          <p:spPr bwMode="auto">
            <a:xfrm>
              <a:off x="3545339" y="2040791"/>
              <a:ext cx="1955355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b="1" dirty="0">
                  <a:latin typeface="Calibri" pitchFamily="34" charset="0"/>
                </a:rPr>
                <a:t>  </a:t>
              </a:r>
              <a:r>
                <a:rPr lang="de-DE" sz="1600" dirty="0">
                  <a:latin typeface="Calibri" pitchFamily="34" charset="0"/>
                </a:rPr>
                <a:t>Grundlagen des </a:t>
              </a:r>
            </a:p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Zeit- </a:t>
              </a:r>
              <a:r>
                <a:rPr lang="de-DE" sz="1600" dirty="0" smtClean="0">
                  <a:latin typeface="Calibri" pitchFamily="34" charset="0"/>
                </a:rPr>
                <a:t>und </a:t>
              </a:r>
              <a:r>
                <a:rPr lang="de-DE" sz="1600" dirty="0">
                  <a:latin typeface="Calibri" pitchFamily="34" charset="0"/>
                </a:rPr>
                <a:t>Selbst-</a:t>
              </a:r>
            </a:p>
            <a:p>
              <a:pPr algn="ctr" eaLnBrk="0" hangingPunct="0"/>
              <a:r>
                <a:rPr lang="de-DE" sz="1600" dirty="0" err="1">
                  <a:latin typeface="Calibri" pitchFamily="34" charset="0"/>
                </a:rPr>
                <a:t>managements</a:t>
              </a:r>
              <a:endParaRPr lang="de-DE" sz="1600" dirty="0">
                <a:latin typeface="Calibri" pitchFamily="34" charset="0"/>
              </a:endParaRPr>
            </a:p>
          </p:txBody>
        </p:sp>
        <p:sp>
          <p:nvSpPr>
            <p:cNvPr id="18" name="Oval 8"/>
            <p:cNvSpPr>
              <a:spLocks noChangeArrowheads="1"/>
            </p:cNvSpPr>
            <p:nvPr/>
          </p:nvSpPr>
          <p:spPr bwMode="auto">
            <a:xfrm>
              <a:off x="5357818" y="2662752"/>
              <a:ext cx="196200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Ziel- und </a:t>
              </a:r>
            </a:p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 Prioritätensetzung</a:t>
              </a:r>
            </a:p>
          </p:txBody>
        </p:sp>
        <p:sp>
          <p:nvSpPr>
            <p:cNvPr id="19" name="Oval 9"/>
            <p:cNvSpPr>
              <a:spLocks noChangeArrowheads="1"/>
            </p:cNvSpPr>
            <p:nvPr/>
          </p:nvSpPr>
          <p:spPr bwMode="auto">
            <a:xfrm>
              <a:off x="4700111" y="4786322"/>
              <a:ext cx="172927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>
                  <a:latin typeface="Calibri" pitchFamily="34" charset="0"/>
                </a:rPr>
                <a:t>Selbst-</a:t>
              </a:r>
            </a:p>
            <a:p>
              <a:pPr algn="ctr" eaLnBrk="0" hangingPunct="0"/>
              <a:r>
                <a:rPr lang="de-DE" sz="1600">
                  <a:latin typeface="Calibri" pitchFamily="34" charset="0"/>
                </a:rPr>
                <a:t>management</a:t>
              </a:r>
            </a:p>
          </p:txBody>
        </p:sp>
        <p:sp>
          <p:nvSpPr>
            <p:cNvPr id="20" name="Oval 11"/>
            <p:cNvSpPr>
              <a:spLocks noChangeArrowheads="1"/>
            </p:cNvSpPr>
            <p:nvPr/>
          </p:nvSpPr>
          <p:spPr bwMode="auto">
            <a:xfrm>
              <a:off x="6000760" y="3877198"/>
              <a:ext cx="172927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>
                  <a:latin typeface="Calibri" pitchFamily="34" charset="0"/>
                </a:rPr>
                <a:t>Zeitplanung</a:t>
              </a:r>
            </a:p>
          </p:txBody>
        </p:sp>
        <p:sp>
          <p:nvSpPr>
            <p:cNvPr id="21" name="Oval 7"/>
            <p:cNvSpPr>
              <a:spLocks noChangeArrowheads="1"/>
            </p:cNvSpPr>
            <p:nvPr/>
          </p:nvSpPr>
          <p:spPr bwMode="auto">
            <a:xfrm>
              <a:off x="1752737" y="2643182"/>
              <a:ext cx="196200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Zeit- </a:t>
              </a:r>
              <a:r>
                <a:rPr lang="de-DE" sz="1600" dirty="0" smtClean="0">
                  <a:latin typeface="Calibri" pitchFamily="34" charset="0"/>
                </a:rPr>
                <a:t>und </a:t>
              </a:r>
              <a:r>
                <a:rPr lang="de-DE" sz="1600" dirty="0">
                  <a:latin typeface="Calibri" pitchFamily="34" charset="0"/>
                </a:rPr>
                <a:t>Selbst-</a:t>
              </a:r>
            </a:p>
            <a:p>
              <a:pPr algn="ctr" eaLnBrk="0" hangingPunct="0"/>
              <a:r>
                <a:rPr lang="de-DE" sz="1600" dirty="0" err="1">
                  <a:latin typeface="Calibri" pitchFamily="34" charset="0"/>
                </a:rPr>
                <a:t>management</a:t>
              </a:r>
              <a:r>
                <a:rPr lang="de-DE" sz="1600" dirty="0">
                  <a:latin typeface="Calibri" pitchFamily="34" charset="0"/>
                </a:rPr>
                <a:t> im </a:t>
              </a:r>
            </a:p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Projektkontext</a:t>
              </a:r>
            </a:p>
          </p:txBody>
        </p:sp>
        <p:sp>
          <p:nvSpPr>
            <p:cNvPr id="22" name="Oval 12"/>
            <p:cNvSpPr>
              <a:spLocks noChangeArrowheads="1"/>
            </p:cNvSpPr>
            <p:nvPr/>
          </p:nvSpPr>
          <p:spPr bwMode="auto">
            <a:xfrm>
              <a:off x="2643174" y="4786322"/>
              <a:ext cx="172927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Delegation </a:t>
              </a:r>
              <a:r>
                <a:rPr lang="de-DE" sz="1600" dirty="0" smtClean="0">
                  <a:latin typeface="Calibri" pitchFamily="34" charset="0"/>
                </a:rPr>
                <a:t>und </a:t>
              </a:r>
              <a:endParaRPr lang="de-DE" sz="1600" dirty="0">
                <a:latin typeface="Calibri" pitchFamily="34" charset="0"/>
              </a:endParaRPr>
            </a:p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Partizipation</a:t>
              </a:r>
            </a:p>
          </p:txBody>
        </p:sp>
        <p:sp>
          <p:nvSpPr>
            <p:cNvPr id="23" name="Text Box 13"/>
            <p:cNvSpPr txBox="1">
              <a:spLocks noChangeArrowheads="1"/>
            </p:cNvSpPr>
            <p:nvPr/>
          </p:nvSpPr>
          <p:spPr bwMode="auto">
            <a:xfrm>
              <a:off x="3433763" y="3475038"/>
              <a:ext cx="2265362" cy="11449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80000"/>
                </a:lnSpc>
                <a:spcBef>
                  <a:spcPct val="30000"/>
                </a:spcBef>
              </a:pPr>
              <a:r>
                <a:rPr lang="de-DE" dirty="0">
                  <a:latin typeface="Calibri" pitchFamily="34" charset="0"/>
                </a:rPr>
                <a:t>Wissenschaftlich fundiert</a:t>
              </a:r>
            </a:p>
            <a:p>
              <a:pPr algn="ctr" eaLnBrk="0" hangingPunct="0">
                <a:lnSpc>
                  <a:spcPct val="80000"/>
                </a:lnSpc>
                <a:spcBef>
                  <a:spcPct val="30000"/>
                </a:spcBef>
              </a:pPr>
              <a:r>
                <a:rPr lang="de-DE" dirty="0" smtClean="0">
                  <a:latin typeface="Calibri" pitchFamily="34" charset="0"/>
                </a:rPr>
                <a:t>und </a:t>
              </a:r>
              <a:endParaRPr lang="de-DE" dirty="0">
                <a:latin typeface="Calibri" pitchFamily="34" charset="0"/>
              </a:endParaRPr>
            </a:p>
            <a:p>
              <a:pPr algn="ctr" eaLnBrk="0" hangingPunct="0">
                <a:lnSpc>
                  <a:spcPct val="80000"/>
                </a:lnSpc>
                <a:spcBef>
                  <a:spcPct val="30000"/>
                </a:spcBef>
              </a:pPr>
              <a:r>
                <a:rPr lang="de-DE" dirty="0">
                  <a:latin typeface="Calibri" pitchFamily="34" charset="0"/>
                </a:rPr>
                <a:t>anwendungsorientiert</a:t>
              </a:r>
            </a:p>
          </p:txBody>
        </p:sp>
        <p:sp>
          <p:nvSpPr>
            <p:cNvPr id="24" name="Oval 10"/>
            <p:cNvSpPr>
              <a:spLocks noChangeArrowheads="1"/>
            </p:cNvSpPr>
            <p:nvPr/>
          </p:nvSpPr>
          <p:spPr bwMode="auto">
            <a:xfrm>
              <a:off x="1342525" y="3877198"/>
              <a:ext cx="172927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>
                  <a:latin typeface="Calibri" pitchFamily="34" charset="0"/>
                </a:rPr>
                <a:t>Besprechungs-</a:t>
              </a:r>
            </a:p>
            <a:p>
              <a:pPr algn="ctr" eaLnBrk="0" hangingPunct="0"/>
              <a:r>
                <a:rPr lang="de-DE" sz="1600">
                  <a:latin typeface="Calibri" pitchFamily="34" charset="0"/>
                </a:rPr>
                <a:t>management</a:t>
              </a:r>
            </a:p>
          </p:txBody>
        </p:sp>
      </p:grp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>
          <a:xfrm>
            <a:off x="539552" y="6356350"/>
            <a:ext cx="8136904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Bildschirmpräsentation 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Seminarabschluss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Akin</cp:lastModifiedBy>
  <cp:revision>29</cp:revision>
  <dcterms:created xsi:type="dcterms:W3CDTF">2009-08-10T07:08:32Z</dcterms:created>
  <dcterms:modified xsi:type="dcterms:W3CDTF">2013-07-08T13:15:26Z</dcterms:modified>
</cp:coreProperties>
</file>