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8" autoAdjust="0"/>
    <p:restoredTop sz="94660"/>
  </p:normalViewPr>
  <p:slideViewPr>
    <p:cSldViewPr>
      <p:cViewPr varScale="1">
        <p:scale>
          <a:sx n="70" d="100"/>
          <a:sy n="70" d="100"/>
        </p:scale>
        <p:origin x="17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6098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17829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480260-0521-4BB0-ADF7-B406A4243D1B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9350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36941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971550" y="1593850"/>
            <a:ext cx="7197725" cy="539750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2800" dirty="0"/>
              <a:t>Lebensvision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331913" y="2794000"/>
            <a:ext cx="6478587" cy="539750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2800" dirty="0"/>
              <a:t>Langfristiges Ziel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1692275" y="3994150"/>
            <a:ext cx="5757863" cy="539750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2800"/>
              <a:t>Mittelfristiges Ziel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052638" y="5194300"/>
            <a:ext cx="5038725" cy="539750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sz="2800"/>
              <a:t>Kurzfristiges Ziel</a:t>
            </a:r>
          </a:p>
        </p:txBody>
      </p:sp>
      <p:sp>
        <p:nvSpPr>
          <p:cNvPr id="21510" name="AutoShape 7"/>
          <p:cNvSpPr>
            <a:spLocks noChangeArrowheads="1"/>
          </p:cNvSpPr>
          <p:nvPr/>
        </p:nvSpPr>
        <p:spPr bwMode="auto">
          <a:xfrm>
            <a:off x="4211638" y="2211388"/>
            <a:ext cx="719137" cy="503237"/>
          </a:xfrm>
          <a:prstGeom prst="downArrow">
            <a:avLst>
              <a:gd name="adj1" fmla="val 57176"/>
              <a:gd name="adj2" fmla="val 49843"/>
            </a:avLst>
          </a:prstGeom>
          <a:noFill/>
          <a:ln w="28575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1511" name="AutoShape 8"/>
          <p:cNvSpPr>
            <a:spLocks noChangeArrowheads="1"/>
          </p:cNvSpPr>
          <p:nvPr/>
        </p:nvSpPr>
        <p:spPr bwMode="auto">
          <a:xfrm>
            <a:off x="4211638" y="4611688"/>
            <a:ext cx="719137" cy="503237"/>
          </a:xfrm>
          <a:prstGeom prst="downArrow">
            <a:avLst>
              <a:gd name="adj1" fmla="val 57176"/>
              <a:gd name="adj2" fmla="val 49843"/>
            </a:avLst>
          </a:prstGeom>
          <a:noFill/>
          <a:ln w="28575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1512" name="AutoShape 9"/>
          <p:cNvSpPr>
            <a:spLocks noChangeArrowheads="1"/>
          </p:cNvSpPr>
          <p:nvPr/>
        </p:nvSpPr>
        <p:spPr bwMode="auto">
          <a:xfrm>
            <a:off x="4211638" y="3411538"/>
            <a:ext cx="719137" cy="503237"/>
          </a:xfrm>
          <a:prstGeom prst="downArrow">
            <a:avLst>
              <a:gd name="adj1" fmla="val 57176"/>
              <a:gd name="adj2" fmla="val 49843"/>
            </a:avLst>
          </a:prstGeom>
          <a:noFill/>
          <a:ln w="28575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1513" name="Rectangle 10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80400" cy="719138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</a:rPr>
              <a:t>Visionen und Ziele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Bildschirmpräsentation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Visionen und Ziele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44</cp:revision>
  <dcterms:created xsi:type="dcterms:W3CDTF">2009-08-10T07:08:32Z</dcterms:created>
  <dcterms:modified xsi:type="dcterms:W3CDTF">2013-07-08T12:57:27Z</dcterms:modified>
</cp:coreProperties>
</file>