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272" r:id="rId2"/>
  </p:sldIdLst>
  <p:sldSz cx="9144000" cy="6858000" type="screen4x3"/>
  <p:notesSz cx="6797675" cy="9928225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D3D3"/>
    <a:srgbClr val="DDDDDD"/>
    <a:srgbClr val="C0C0C0"/>
    <a:srgbClr val="B2B2B2"/>
    <a:srgbClr val="AFAB9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51" y="-8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688C104B-9780-455F-8047-12509D6970DC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5D1905E-DFEA-4527-BBA3-264216981429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32BCD568-EC5C-4717-85BA-BAB4736F675F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2950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 bwMode="auto">
          <a:xfrm>
            <a:off x="677863" y="4716463"/>
            <a:ext cx="5441950" cy="4468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5F97B6D2-1A31-464A-82D7-B3577D5B4DF1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204BA8-F855-48DC-A098-C9C0B1F6E467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5EA3E7-EAD3-4918-B22A-0AA1B7EE670A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F3E1DF-6AA2-410C-90AF-C9BB3836BFB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461F85-1D1E-436C-85D5-DFC6FD482FAC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5A2DE4-4F23-4913-A6B1-1A1EB9A0E389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F6321-E967-4CD8-A57E-5A52FACD2409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C55B7E-315E-4215-9F1B-A3D8A738B7BB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7DB276-9AA4-4537-80FA-7D20908FC253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26C69-657D-4EE4-9B33-F1BDB100C240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35C6A4-5DEB-4EC1-A15F-97131FFF18AA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0EF829-87CF-4239-BFB7-F42210907CF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pPr>
              <a:defRPr/>
            </a:pPr>
            <a:fld id="{35EF4EBB-172A-4E90-B68F-17A5E8A90A50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627313" y="6356350"/>
            <a:ext cx="3889375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927225"/>
            <a:ext cx="8229600" cy="3950047"/>
          </a:xfrm>
        </p:spPr>
        <p:txBody>
          <a:bodyPr/>
          <a:lstStyle/>
          <a:p>
            <a:pPr eaLnBrk="1" hangingPunct="1">
              <a:spcBef>
                <a:spcPts val="1800"/>
              </a:spcBef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Menschen wollen bei Entscheidungen auch langfristige Konsequenzen berücksichtigen, tun dies aber in der Realität nicht genügend</a:t>
            </a:r>
          </a:p>
          <a:p>
            <a:pPr eaLnBrk="1" hangingPunct="1">
              <a:spcBef>
                <a:spcPts val="1800"/>
              </a:spcBef>
            </a:pPr>
            <a:r>
              <a:rPr lang="de-DE" sz="2200" dirty="0" smtClean="0">
                <a:latin typeface="Arial" charset="0"/>
                <a:sym typeface="Wingdings" pitchFamily="2" charset="2"/>
              </a:rPr>
              <a:t>Bei der Abwägung von Kosten und Nutzen wird kurzfristig gedacht</a:t>
            </a:r>
          </a:p>
          <a:p>
            <a:pPr eaLnBrk="1" hangingPunct="1">
              <a:spcBef>
                <a:spcPts val="1800"/>
              </a:spcBef>
              <a:buFont typeface="Wingdings" pitchFamily="2" charset="2"/>
              <a:buNone/>
            </a:pPr>
            <a:r>
              <a:rPr lang="de-DE" sz="2200" b="1" dirty="0" smtClean="0">
                <a:latin typeface="Arial" charset="0"/>
                <a:sym typeface="Wingdings" pitchFamily="2" charset="2"/>
              </a:rPr>
              <a:t></a:t>
            </a:r>
            <a:r>
              <a:rPr lang="de-DE" sz="2200" dirty="0" smtClean="0">
                <a:latin typeface="Arial" charset="0"/>
                <a:sym typeface="Wingdings" pitchFamily="2" charset="2"/>
              </a:rPr>
              <a:t> Langfristig wichtige, aber nicht dringende Aufgaben werden dementsprechend ignoriert</a:t>
            </a:r>
          </a:p>
        </p:txBody>
      </p:sp>
      <p:sp>
        <p:nvSpPr>
          <p:cNvPr id="20483" name="Rectangle 2"/>
          <p:cNvSpPr>
            <a:spLocks noChangeArrowheads="1"/>
          </p:cNvSpPr>
          <p:nvPr/>
        </p:nvSpPr>
        <p:spPr bwMode="auto">
          <a:xfrm>
            <a:off x="468313" y="593725"/>
            <a:ext cx="8280400" cy="747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de-DE" sz="3200" b="1" dirty="0" smtClean="0"/>
              <a:t>Forschungsergebnisse (2)</a:t>
            </a:r>
            <a:endParaRPr lang="de-DE" sz="3200" b="1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611560" y="6356350"/>
            <a:ext cx="7920879" cy="365125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  <p:transition spd="med">
    <p:cut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-Design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Larissa-Design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rissa-Design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62</Words>
  <Application>Microsoft Office PowerPoint</Application>
  <PresentationFormat>Bildschirmpräsentation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Karin und Klaus Dembowsky</cp:lastModifiedBy>
  <cp:revision>64</cp:revision>
  <dcterms:created xsi:type="dcterms:W3CDTF">2009-08-10T07:08:32Z</dcterms:created>
  <dcterms:modified xsi:type="dcterms:W3CDTF">2012-03-29T14:42:59Z</dcterms:modified>
</cp:coreProperties>
</file>

<file path=docProps/thumbnail.jpeg>
</file>