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E9D7003-34ED-4954-A155-CABC12958F9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0C2C012-A4F9-4FA8-8F26-136E830C832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30366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1B96022-2FC6-437A-A3C2-B1138950474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EA453C3-2906-47C5-A0A1-DB1B5F8565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5276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E3838-DA75-40B6-8BE7-190C76DD5DE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1660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4384F-15A2-492E-BDA9-2C60AB75706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2700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D505E-F847-4796-AA3A-C6A91037E2F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6167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5FCA-8969-43EA-93BA-AF7771DF559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94724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9B08F-0C56-40F0-8F04-34F5FC3D9CD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298584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4FFD-2393-46E3-89EC-0F14AA70510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30409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5D38-EC0F-4C8C-8343-24A2BCDCE63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67449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B4C85-0782-4554-B190-34C57BEB90C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4524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16DA-9730-48F6-BE36-3549181D58A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99333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F7E94-BC3D-4FA0-A464-F1731FB5FDD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0626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E4B3-B375-4C05-BD03-14145C0F01C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52872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1E431D0F-9E6A-42AE-B1E8-6B556AE2FB3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  <a:cs typeface="Arial" charset="0"/>
              </a:rPr>
              <a:t>Selbstmanagementstrategien (1)</a:t>
            </a:r>
          </a:p>
        </p:txBody>
      </p:sp>
      <p:sp>
        <p:nvSpPr>
          <p:cNvPr id="2051" name="Inhaltsplatzhalter 2"/>
          <p:cNvSpPr>
            <a:spLocks noGrp="1"/>
          </p:cNvSpPr>
          <p:nvPr>
            <p:ph idx="4294967295"/>
          </p:nvPr>
        </p:nvSpPr>
        <p:spPr>
          <a:xfrm>
            <a:off x="1331913" y="1711325"/>
            <a:ext cx="7354887" cy="4525963"/>
          </a:xfrm>
        </p:spPr>
        <p:txBody>
          <a:bodyPr/>
          <a:lstStyle/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Zielmanagement/Zielklarheit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Intentionsmanagement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Zeitmanagement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Optimismus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Finanzmanagement</a:t>
            </a:r>
          </a:p>
          <a:p>
            <a:pPr marL="514350" indent="-514350" eaLnBrk="1" hangingPunct="1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de-DE" sz="2200" smtClean="0">
                <a:latin typeface="Arial" charset="0"/>
                <a:cs typeface="Arial" charset="0"/>
              </a:rPr>
              <a:t>Gesundheitsmanagement</a:t>
            </a: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539750" y="6356350"/>
            <a:ext cx="80645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Selbstmanagementstrategien (1)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62</cp:revision>
  <dcterms:created xsi:type="dcterms:W3CDTF">2009-08-10T07:08:32Z</dcterms:created>
  <dcterms:modified xsi:type="dcterms:W3CDTF">2013-07-09T07:35:06Z</dcterms:modified>
</cp:coreProperties>
</file>