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C7C7C7"/>
    <a:srgbClr val="C4C4C4"/>
    <a:srgbClr val="949494"/>
    <a:srgbClr val="A1A1A1"/>
    <a:srgbClr val="A7A7A7"/>
    <a:srgbClr val="C0C0C0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95" d="100"/>
          <a:sy n="95" d="100"/>
        </p:scale>
        <p:origin x="-446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4210438-CAE5-4338-A2DF-D6EE1C7306AC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CA2ADA6-6157-4305-A419-3F27A3F65FE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7C3DB6F-CF89-438A-ACDA-6E10C9FA5963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E12978D-EC0D-4832-81BF-D8E45A851F3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6086E-7F3C-4630-9661-37C0D8CD831D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AD733-2BF0-4D21-9577-0B6210F0D11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17A86-75B2-4A8D-A35D-F6AD894CF47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4CE33-8844-4BE7-9CC3-7BB259FC35D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1CB38-D059-4E8E-82F6-42F89906B70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D208-A94A-4D4E-8B5D-E58494EAAEF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EF90B-1546-4028-A328-E47E6E9B26E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07019-9798-4B4C-B190-60A852077C6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89128-D5EC-4CA3-B1B9-1E3204450767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EB040-71F1-46F5-BF92-56D7D737A9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BD19C-B98D-4522-81D0-E43F5179020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DE5A0-C50D-44EE-BAB0-8671128A7C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04FF9-4374-4473-B502-BCC6877583C6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A3E30-74AA-477C-8135-ACDBCE259C8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40FF2-B380-4E13-9843-FF915718600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E694D-EFAE-4BC4-BE44-77EBDC14C8F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32902-925C-4091-A796-C61515E1B0F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88851-3B58-4C79-8223-6E6DA7F7542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B2897-3133-4352-A707-4C75D2DFF19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FF434-62AC-4451-A20F-8932272D80C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A41DA-C9C4-4EB2-A5AA-F0A37D5F3F9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AD3EF-BF30-453A-B1C5-63490ADF355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DD58742-066A-481C-8DBB-DDEAD7A9E42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711EF9-7AD1-4063-8B68-680D56B277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78"/>
          <p:cNvSpPr txBox="1">
            <a:spLocks noChangeArrowheads="1"/>
          </p:cNvSpPr>
          <p:nvPr/>
        </p:nvSpPr>
        <p:spPr>
          <a:xfrm>
            <a:off x="457200" y="500063"/>
            <a:ext cx="7772400" cy="714375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de-DE" sz="3200" b="1" dirty="0" smtClean="0">
                <a:latin typeface="Arial" pitchFamily="34" charset="0"/>
                <a:ea typeface="+mj-ea"/>
                <a:cs typeface="Arial" pitchFamily="34" charset="0"/>
              </a:rPr>
              <a:t>Aufmerksamkeits-</a:t>
            </a:r>
            <a:r>
              <a:rPr lang="de-DE" sz="3200" b="1" dirty="0" err="1" smtClean="0">
                <a:latin typeface="Arial" pitchFamily="34" charset="0"/>
                <a:ea typeface="+mj-ea"/>
                <a:cs typeface="Arial" pitchFamily="34" charset="0"/>
              </a:rPr>
              <a:t>Shift</a:t>
            </a:r>
            <a:endParaRPr lang="de-DE" sz="3200" b="1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grpSp>
        <p:nvGrpSpPr>
          <p:cNvPr id="17411" name="Gruppieren 48"/>
          <p:cNvGrpSpPr>
            <a:grpSpLocks/>
          </p:cNvGrpSpPr>
          <p:nvPr/>
        </p:nvGrpSpPr>
        <p:grpSpPr bwMode="auto">
          <a:xfrm>
            <a:off x="857250" y="1733550"/>
            <a:ext cx="6929438" cy="4341813"/>
            <a:chOff x="857224" y="1733552"/>
            <a:chExt cx="6929486" cy="4341274"/>
          </a:xfrm>
        </p:grpSpPr>
        <p:grpSp>
          <p:nvGrpSpPr>
            <p:cNvPr id="17412" name="Gruppieren 39"/>
            <p:cNvGrpSpPr>
              <a:grpSpLocks/>
            </p:cNvGrpSpPr>
            <p:nvPr/>
          </p:nvGrpSpPr>
          <p:grpSpPr bwMode="auto">
            <a:xfrm>
              <a:off x="857224" y="1733552"/>
              <a:ext cx="6929486" cy="4341274"/>
              <a:chOff x="857224" y="1733552"/>
              <a:chExt cx="6929486" cy="4341274"/>
            </a:xfrm>
          </p:grpSpPr>
          <p:sp>
            <p:nvSpPr>
              <p:cNvPr id="17414" name="Rectangle 15"/>
              <p:cNvSpPr>
                <a:spLocks noChangeArrowheads="1"/>
              </p:cNvSpPr>
              <p:nvPr/>
            </p:nvSpPr>
            <p:spPr bwMode="auto">
              <a:xfrm>
                <a:off x="1000100" y="5705494"/>
                <a:ext cx="198434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>
                  <a:tabLst>
                    <a:tab pos="2286000" algn="l"/>
                  </a:tabLst>
                </a:pPr>
                <a:r>
                  <a:rPr lang="de-DE" b="1" dirty="0">
                    <a:cs typeface="Times New Roman" pitchFamily="18" charset="0"/>
                  </a:rPr>
                  <a:t>Aufmerksamkeit</a:t>
                </a:r>
                <a:endParaRPr lang="de-DE" dirty="0">
                  <a:cs typeface="Times New Roman" pitchFamily="18" charset="0"/>
                </a:endParaRPr>
              </a:p>
            </p:txBody>
          </p:sp>
          <p:grpSp>
            <p:nvGrpSpPr>
              <p:cNvPr id="17415" name="Gruppieren 46"/>
              <p:cNvGrpSpPr>
                <a:grpSpLocks/>
              </p:cNvGrpSpPr>
              <p:nvPr/>
            </p:nvGrpSpPr>
            <p:grpSpPr bwMode="auto">
              <a:xfrm>
                <a:off x="857224" y="1733552"/>
                <a:ext cx="857256" cy="3552836"/>
                <a:chOff x="857224" y="1733552"/>
                <a:chExt cx="857256" cy="3552836"/>
              </a:xfrm>
            </p:grpSpPr>
            <p:sp>
              <p:nvSpPr>
                <p:cNvPr id="17441" name="Text Box 9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157146" y="3943368"/>
                  <a:ext cx="2214578" cy="47146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de-DE" b="1">
                      <a:cs typeface="Times New Roman" pitchFamily="18" charset="0"/>
                    </a:rPr>
                    <a:t>Leistungsfähigkeit</a:t>
                  </a:r>
                  <a:endParaRPr lang="de-DE">
                    <a:cs typeface="Times New Roman" pitchFamily="18" charset="0"/>
                  </a:endParaRPr>
                </a:p>
              </p:txBody>
            </p:sp>
            <p:sp>
              <p:nvSpPr>
                <p:cNvPr id="17442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857224" y="1733552"/>
                  <a:ext cx="857256" cy="4095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de-DE" b="1"/>
                    <a:t>100 %</a:t>
                  </a:r>
                </a:p>
              </p:txBody>
            </p:sp>
            <p:cxnSp>
              <p:nvCxnSpPr>
                <p:cNvPr id="15" name="Gerade Verbindung mit Pfeil 14"/>
                <p:cNvCxnSpPr/>
                <p:nvPr/>
              </p:nvCxnSpPr>
              <p:spPr>
                <a:xfrm rot="5400000" flipH="1" flipV="1">
                  <a:off x="677905" y="2535140"/>
                  <a:ext cx="1071430" cy="1588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416" name="Textfeld 49"/>
              <p:cNvSpPr txBox="1">
                <a:spLocks noChangeArrowheads="1"/>
              </p:cNvSpPr>
              <p:nvPr/>
            </p:nvSpPr>
            <p:spPr bwMode="auto">
              <a:xfrm>
                <a:off x="2786050" y="5429264"/>
                <a:ext cx="485778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b="1" dirty="0">
                    <a:cs typeface="Arial" charset="0"/>
                  </a:rPr>
                  <a:t>U   n   t   e   r   b   r   e   c   h   u   n   g   e   n</a:t>
                </a:r>
              </a:p>
            </p:txBody>
          </p:sp>
          <p:grpSp>
            <p:nvGrpSpPr>
              <p:cNvPr id="17417" name="Gruppieren 58"/>
              <p:cNvGrpSpPr>
                <a:grpSpLocks/>
              </p:cNvGrpSpPr>
              <p:nvPr/>
            </p:nvGrpSpPr>
            <p:grpSpPr bwMode="auto">
              <a:xfrm>
                <a:off x="1999438" y="1858158"/>
                <a:ext cx="5787272" cy="3499668"/>
                <a:chOff x="1999438" y="1858158"/>
                <a:chExt cx="5787272" cy="3499668"/>
              </a:xfrm>
            </p:grpSpPr>
            <p:grpSp>
              <p:nvGrpSpPr>
                <p:cNvPr id="17418" name="Gruppieren 48"/>
                <p:cNvGrpSpPr>
                  <a:grpSpLocks/>
                </p:cNvGrpSpPr>
                <p:nvPr/>
              </p:nvGrpSpPr>
              <p:grpSpPr bwMode="auto">
                <a:xfrm>
                  <a:off x="1999438" y="1858158"/>
                  <a:ext cx="5787272" cy="3286942"/>
                  <a:chOff x="1999438" y="1858158"/>
                  <a:chExt cx="5787272" cy="3286942"/>
                </a:xfrm>
              </p:grpSpPr>
              <p:grpSp>
                <p:nvGrpSpPr>
                  <p:cNvPr id="17425" name="Gruppieren 38"/>
                  <p:cNvGrpSpPr>
                    <a:grpSpLocks/>
                  </p:cNvGrpSpPr>
                  <p:nvPr/>
                </p:nvGrpSpPr>
                <p:grpSpPr bwMode="auto">
                  <a:xfrm>
                    <a:off x="2033517" y="2183642"/>
                    <a:ext cx="5396003" cy="2960664"/>
                    <a:chOff x="2033517" y="2183642"/>
                    <a:chExt cx="5396003" cy="2960664"/>
                  </a:xfrm>
                </p:grpSpPr>
                <p:sp>
                  <p:nvSpPr>
                    <p:cNvPr id="26" name="Freihandform 25"/>
                    <p:cNvSpPr/>
                    <p:nvPr/>
                  </p:nvSpPr>
                  <p:spPr>
                    <a:xfrm>
                      <a:off x="2020870" y="2184346"/>
                      <a:ext cx="895356" cy="2920637"/>
                    </a:xfrm>
                    <a:custGeom>
                      <a:avLst/>
                      <a:gdLst>
                        <a:gd name="connsiteX0" fmla="*/ 1351129 w 1351129"/>
                        <a:gd name="connsiteY0" fmla="*/ 0 h 2934268"/>
                        <a:gd name="connsiteX1" fmla="*/ 900753 w 1351129"/>
                        <a:gd name="connsiteY1" fmla="*/ 1405719 h 2934268"/>
                        <a:gd name="connsiteX2" fmla="*/ 0 w 1351129"/>
                        <a:gd name="connsiteY2" fmla="*/ 2934268 h 2934268"/>
                        <a:gd name="connsiteX3" fmla="*/ 0 w 1351129"/>
                        <a:gd name="connsiteY3" fmla="*/ 2934268 h 29342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351129" h="2934268">
                          <a:moveTo>
                            <a:pt x="1351129" y="0"/>
                          </a:moveTo>
                          <a:cubicBezTo>
                            <a:pt x="1238535" y="458337"/>
                            <a:pt x="1125941" y="916674"/>
                            <a:pt x="900753" y="1405719"/>
                          </a:cubicBezTo>
                          <a:cubicBezTo>
                            <a:pt x="675565" y="1894764"/>
                            <a:pt x="0" y="2934268"/>
                            <a:pt x="0" y="2934268"/>
                          </a:cubicBezTo>
                          <a:lnTo>
                            <a:pt x="0" y="2934268"/>
                          </a:lnTo>
                        </a:path>
                      </a:pathLst>
                    </a:cu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27" name="Freihandform 26"/>
                    <p:cNvSpPr/>
                    <p:nvPr/>
                  </p:nvSpPr>
                  <p:spPr>
                    <a:xfrm>
                      <a:off x="2916226" y="2209743"/>
                      <a:ext cx="895356" cy="2922225"/>
                    </a:xfrm>
                    <a:custGeom>
                      <a:avLst/>
                      <a:gdLst>
                        <a:gd name="connsiteX0" fmla="*/ 1351129 w 1351129"/>
                        <a:gd name="connsiteY0" fmla="*/ 0 h 2934268"/>
                        <a:gd name="connsiteX1" fmla="*/ 900753 w 1351129"/>
                        <a:gd name="connsiteY1" fmla="*/ 1405719 h 2934268"/>
                        <a:gd name="connsiteX2" fmla="*/ 0 w 1351129"/>
                        <a:gd name="connsiteY2" fmla="*/ 2934268 h 2934268"/>
                        <a:gd name="connsiteX3" fmla="*/ 0 w 1351129"/>
                        <a:gd name="connsiteY3" fmla="*/ 2934268 h 29342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351129" h="2934268">
                          <a:moveTo>
                            <a:pt x="1351129" y="0"/>
                          </a:moveTo>
                          <a:cubicBezTo>
                            <a:pt x="1238535" y="458337"/>
                            <a:pt x="1125941" y="916674"/>
                            <a:pt x="900753" y="1405719"/>
                          </a:cubicBezTo>
                          <a:cubicBezTo>
                            <a:pt x="675565" y="1894764"/>
                            <a:pt x="0" y="2934268"/>
                            <a:pt x="0" y="2934268"/>
                          </a:cubicBezTo>
                          <a:lnTo>
                            <a:pt x="0" y="2934268"/>
                          </a:lnTo>
                        </a:path>
                      </a:pathLst>
                    </a:cu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28" name="Freihandform 27"/>
                    <p:cNvSpPr/>
                    <p:nvPr/>
                  </p:nvSpPr>
                  <p:spPr>
                    <a:xfrm>
                      <a:off x="3806819" y="2209743"/>
                      <a:ext cx="908056" cy="2922225"/>
                    </a:xfrm>
                    <a:custGeom>
                      <a:avLst/>
                      <a:gdLst>
                        <a:gd name="connsiteX0" fmla="*/ 1351129 w 1351129"/>
                        <a:gd name="connsiteY0" fmla="*/ 0 h 2934268"/>
                        <a:gd name="connsiteX1" fmla="*/ 900753 w 1351129"/>
                        <a:gd name="connsiteY1" fmla="*/ 1405719 h 2934268"/>
                        <a:gd name="connsiteX2" fmla="*/ 0 w 1351129"/>
                        <a:gd name="connsiteY2" fmla="*/ 2934268 h 2934268"/>
                        <a:gd name="connsiteX3" fmla="*/ 0 w 1351129"/>
                        <a:gd name="connsiteY3" fmla="*/ 2934268 h 29342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351129" h="2934268">
                          <a:moveTo>
                            <a:pt x="1351129" y="0"/>
                          </a:moveTo>
                          <a:cubicBezTo>
                            <a:pt x="1238535" y="458337"/>
                            <a:pt x="1125941" y="916674"/>
                            <a:pt x="900753" y="1405719"/>
                          </a:cubicBezTo>
                          <a:cubicBezTo>
                            <a:pt x="675565" y="1894764"/>
                            <a:pt x="0" y="2934268"/>
                            <a:pt x="0" y="2934268"/>
                          </a:cubicBezTo>
                          <a:lnTo>
                            <a:pt x="0" y="2934268"/>
                          </a:lnTo>
                        </a:path>
                      </a:pathLst>
                    </a:cu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29" name="Freihandform 28"/>
                    <p:cNvSpPr/>
                    <p:nvPr/>
                  </p:nvSpPr>
                  <p:spPr>
                    <a:xfrm>
                      <a:off x="4714875" y="2209743"/>
                      <a:ext cx="895356" cy="2922225"/>
                    </a:xfrm>
                    <a:custGeom>
                      <a:avLst/>
                      <a:gdLst>
                        <a:gd name="connsiteX0" fmla="*/ 1351129 w 1351129"/>
                        <a:gd name="connsiteY0" fmla="*/ 0 h 2934268"/>
                        <a:gd name="connsiteX1" fmla="*/ 900753 w 1351129"/>
                        <a:gd name="connsiteY1" fmla="*/ 1405719 h 2934268"/>
                        <a:gd name="connsiteX2" fmla="*/ 0 w 1351129"/>
                        <a:gd name="connsiteY2" fmla="*/ 2934268 h 2934268"/>
                        <a:gd name="connsiteX3" fmla="*/ 0 w 1351129"/>
                        <a:gd name="connsiteY3" fmla="*/ 2934268 h 29342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351129" h="2934268">
                          <a:moveTo>
                            <a:pt x="1351129" y="0"/>
                          </a:moveTo>
                          <a:cubicBezTo>
                            <a:pt x="1238535" y="458337"/>
                            <a:pt x="1125941" y="916674"/>
                            <a:pt x="900753" y="1405719"/>
                          </a:cubicBezTo>
                          <a:cubicBezTo>
                            <a:pt x="675565" y="1894764"/>
                            <a:pt x="0" y="2934268"/>
                            <a:pt x="0" y="2934268"/>
                          </a:cubicBezTo>
                          <a:lnTo>
                            <a:pt x="0" y="2934268"/>
                          </a:lnTo>
                        </a:path>
                      </a:pathLst>
                    </a:cu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30" name="Freihandform 29"/>
                    <p:cNvSpPr/>
                    <p:nvPr/>
                  </p:nvSpPr>
                  <p:spPr>
                    <a:xfrm>
                      <a:off x="5632457" y="2197044"/>
                      <a:ext cx="895356" cy="2920637"/>
                    </a:xfrm>
                    <a:custGeom>
                      <a:avLst/>
                      <a:gdLst>
                        <a:gd name="connsiteX0" fmla="*/ 1351129 w 1351129"/>
                        <a:gd name="connsiteY0" fmla="*/ 0 h 2934268"/>
                        <a:gd name="connsiteX1" fmla="*/ 900753 w 1351129"/>
                        <a:gd name="connsiteY1" fmla="*/ 1405719 h 2934268"/>
                        <a:gd name="connsiteX2" fmla="*/ 0 w 1351129"/>
                        <a:gd name="connsiteY2" fmla="*/ 2934268 h 2934268"/>
                        <a:gd name="connsiteX3" fmla="*/ 0 w 1351129"/>
                        <a:gd name="connsiteY3" fmla="*/ 2934268 h 29342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351129" h="2934268">
                          <a:moveTo>
                            <a:pt x="1351129" y="0"/>
                          </a:moveTo>
                          <a:cubicBezTo>
                            <a:pt x="1238535" y="458337"/>
                            <a:pt x="1125941" y="916674"/>
                            <a:pt x="900753" y="1405719"/>
                          </a:cubicBezTo>
                          <a:cubicBezTo>
                            <a:pt x="675565" y="1894764"/>
                            <a:pt x="0" y="2934268"/>
                            <a:pt x="0" y="2934268"/>
                          </a:cubicBezTo>
                          <a:lnTo>
                            <a:pt x="0" y="2934268"/>
                          </a:lnTo>
                        </a:path>
                      </a:pathLst>
                    </a:cu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31" name="Freihandform 30"/>
                    <p:cNvSpPr/>
                    <p:nvPr/>
                  </p:nvSpPr>
                  <p:spPr>
                    <a:xfrm>
                      <a:off x="6534163" y="2209743"/>
                      <a:ext cx="895356" cy="2922225"/>
                    </a:xfrm>
                    <a:custGeom>
                      <a:avLst/>
                      <a:gdLst>
                        <a:gd name="connsiteX0" fmla="*/ 1351129 w 1351129"/>
                        <a:gd name="connsiteY0" fmla="*/ 0 h 2934268"/>
                        <a:gd name="connsiteX1" fmla="*/ 900753 w 1351129"/>
                        <a:gd name="connsiteY1" fmla="*/ 1405719 h 2934268"/>
                        <a:gd name="connsiteX2" fmla="*/ 0 w 1351129"/>
                        <a:gd name="connsiteY2" fmla="*/ 2934268 h 2934268"/>
                        <a:gd name="connsiteX3" fmla="*/ 0 w 1351129"/>
                        <a:gd name="connsiteY3" fmla="*/ 2934268 h 29342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351129" h="2934268">
                          <a:moveTo>
                            <a:pt x="1351129" y="0"/>
                          </a:moveTo>
                          <a:cubicBezTo>
                            <a:pt x="1238535" y="458337"/>
                            <a:pt x="1125941" y="916674"/>
                            <a:pt x="900753" y="1405719"/>
                          </a:cubicBezTo>
                          <a:cubicBezTo>
                            <a:pt x="675565" y="1894764"/>
                            <a:pt x="0" y="2934268"/>
                            <a:pt x="0" y="2934268"/>
                          </a:cubicBezTo>
                          <a:lnTo>
                            <a:pt x="0" y="2934268"/>
                          </a:lnTo>
                        </a:path>
                      </a:pathLst>
                    </a:cu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de-DE"/>
                    </a:p>
                  </p:txBody>
                </p:sp>
                <p:cxnSp>
                  <p:nvCxnSpPr>
                    <p:cNvPr id="33" name="Gerade Verbindung 32"/>
                    <p:cNvCxnSpPr/>
                    <p:nvPr/>
                  </p:nvCxnSpPr>
                  <p:spPr>
                    <a:xfrm rot="5400000">
                      <a:off x="1459082" y="3673236"/>
                      <a:ext cx="2915876" cy="1587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" name="Gerade Verbindung 33"/>
                    <p:cNvCxnSpPr/>
                    <p:nvPr/>
                  </p:nvCxnSpPr>
                  <p:spPr>
                    <a:xfrm rot="5400000">
                      <a:off x="5969994" y="3672443"/>
                      <a:ext cx="2917462" cy="1587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" name="Gerade Verbindung 34"/>
                    <p:cNvCxnSpPr/>
                    <p:nvPr/>
                  </p:nvCxnSpPr>
                  <p:spPr>
                    <a:xfrm rot="5400000">
                      <a:off x="5078607" y="3662125"/>
                      <a:ext cx="2915875" cy="1587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" name="Gerade Verbindung 35"/>
                    <p:cNvCxnSpPr/>
                    <p:nvPr/>
                  </p:nvCxnSpPr>
                  <p:spPr>
                    <a:xfrm rot="5400000">
                      <a:off x="4166582" y="3672443"/>
                      <a:ext cx="2917462" cy="1587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" name="Gerade Verbindung 36"/>
                    <p:cNvCxnSpPr/>
                    <p:nvPr/>
                  </p:nvCxnSpPr>
                  <p:spPr>
                    <a:xfrm rot="5400000">
                      <a:off x="3255351" y="3672443"/>
                      <a:ext cx="2917462" cy="1587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Gerade Verbindung 37"/>
                    <p:cNvCxnSpPr/>
                    <p:nvPr/>
                  </p:nvCxnSpPr>
                  <p:spPr>
                    <a:xfrm rot="5400000">
                      <a:off x="2345706" y="3672443"/>
                      <a:ext cx="2917462" cy="1588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1" name="Gerade Verbindung 40"/>
                  <p:cNvCxnSpPr/>
                  <p:nvPr/>
                </p:nvCxnSpPr>
                <p:spPr>
                  <a:xfrm rot="10800000">
                    <a:off x="2000232" y="5143078"/>
                    <a:ext cx="5715040" cy="158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Gerade Verbindung 42"/>
                  <p:cNvCxnSpPr/>
                  <p:nvPr/>
                </p:nvCxnSpPr>
                <p:spPr>
                  <a:xfrm rot="5400000" flipH="1" flipV="1">
                    <a:off x="346261" y="3500221"/>
                    <a:ext cx="3284128" cy="158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Gerade Verbindung 44"/>
                  <p:cNvCxnSpPr/>
                  <p:nvPr/>
                </p:nvCxnSpPr>
                <p:spPr>
                  <a:xfrm>
                    <a:off x="2000232" y="2000219"/>
                    <a:ext cx="5786478" cy="158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3" name="Gleichschenkliges Dreieck 52"/>
                <p:cNvSpPr/>
                <p:nvPr/>
              </p:nvSpPr>
              <p:spPr>
                <a:xfrm>
                  <a:off x="2857488" y="5214508"/>
                  <a:ext cx="142876" cy="14285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sp>
              <p:nvSpPr>
                <p:cNvPr id="54" name="Gleichschenkliges Dreieck 53"/>
                <p:cNvSpPr/>
                <p:nvPr/>
              </p:nvSpPr>
              <p:spPr>
                <a:xfrm>
                  <a:off x="3744907" y="5214508"/>
                  <a:ext cx="142876" cy="14285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sp>
              <p:nvSpPr>
                <p:cNvPr id="55" name="Gleichschenkliges Dreieck 54"/>
                <p:cNvSpPr/>
                <p:nvPr/>
              </p:nvSpPr>
              <p:spPr>
                <a:xfrm>
                  <a:off x="4643438" y="5214508"/>
                  <a:ext cx="142876" cy="14285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sp>
              <p:nvSpPr>
                <p:cNvPr id="56" name="Gleichschenkliges Dreieck 55"/>
                <p:cNvSpPr/>
                <p:nvPr/>
              </p:nvSpPr>
              <p:spPr>
                <a:xfrm>
                  <a:off x="5572132" y="5214508"/>
                  <a:ext cx="142876" cy="14285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sp>
              <p:nvSpPr>
                <p:cNvPr id="57" name="Gleichschenkliges Dreieck 56"/>
                <p:cNvSpPr/>
                <p:nvPr/>
              </p:nvSpPr>
              <p:spPr>
                <a:xfrm>
                  <a:off x="6473838" y="5214508"/>
                  <a:ext cx="142876" cy="14285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sp>
              <p:nvSpPr>
                <p:cNvPr id="58" name="Gleichschenkliges Dreieck 57"/>
                <p:cNvSpPr/>
                <p:nvPr/>
              </p:nvSpPr>
              <p:spPr>
                <a:xfrm>
                  <a:off x="7358082" y="5214508"/>
                  <a:ext cx="142876" cy="14285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</p:grpSp>
        </p:grpSp>
        <p:cxnSp>
          <p:nvCxnSpPr>
            <p:cNvPr id="48" name="Gerade Verbindung mit Pfeil 47"/>
            <p:cNvCxnSpPr/>
            <p:nvPr/>
          </p:nvCxnSpPr>
          <p:spPr>
            <a:xfrm>
              <a:off x="3000364" y="5928794"/>
              <a:ext cx="4643470" cy="1587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Fußzeilenplatzhalter 38"/>
          <p:cNvSpPr>
            <a:spLocks noGrp="1"/>
          </p:cNvSpPr>
          <p:nvPr>
            <p:ph type="ftr" sz="quarter" idx="11"/>
          </p:nvPr>
        </p:nvSpPr>
        <p:spPr>
          <a:xfrm>
            <a:off x="683568" y="6356350"/>
            <a:ext cx="7776864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Bildschirmpräsentation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47</cp:revision>
  <dcterms:created xsi:type="dcterms:W3CDTF">2009-08-10T07:08:32Z</dcterms:created>
  <dcterms:modified xsi:type="dcterms:W3CDTF">2012-03-29T14:58:38Z</dcterms:modified>
</cp:coreProperties>
</file>