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7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  <a:srgbClr val="D3D3D3"/>
    <a:srgbClr val="5F5F5F"/>
    <a:srgbClr val="4D4D4D"/>
    <a:srgbClr val="333333"/>
    <a:srgbClr val="292929"/>
    <a:srgbClr val="777777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D1F130-FC57-40C5-A8AF-E5CDDDB52554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6733EB-8E17-4AE4-961A-CE4535F6826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ADC9C4-7E48-47A2-8766-957DF1C09F6B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0B0D8B1-40E8-427C-AE8F-A296DBCB95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ED79B-CA0C-4C17-BC6B-879D114FC301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2ADA6-AEB2-4B36-9A03-64E4D698118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1D1F3-84BC-4670-8C2D-69BF4806537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ACAD7-F817-47A4-9912-26977DD0B12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E1D43-6B3F-490C-A656-0883E4C6299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95390-93FD-421D-A180-B0389EF0A98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125F3-DC34-4343-9A09-B13DC5BB15E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9C301-44CB-4A82-91C9-D84D528B526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2E13B-954A-44A2-92BE-78EE3F47384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19117-829B-4177-A555-E922E46F89E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7F695-170A-4B4F-BD35-5A82544411B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DF0F31D-833D-4C35-B80C-349ACC2CFDE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60388" lvl="1" indent="-381000" eaLnBrk="1" hangingPunct="1">
              <a:spcBef>
                <a:spcPts val="1000"/>
              </a:spcBef>
              <a:buFont typeface="Arial" charset="0"/>
              <a:buChar char="•"/>
            </a:pPr>
            <a:r>
              <a:rPr lang="de-CH" sz="2200" dirty="0" smtClean="0">
                <a:latin typeface="Arial" charset="0"/>
              </a:rPr>
              <a:t>Ziele wirken aktivierend, bilden die Grundlage motivierten Handelns</a:t>
            </a:r>
          </a:p>
          <a:p>
            <a:pPr marL="560388" lvl="1" indent="-381000" eaLnBrk="1" hangingPunct="1">
              <a:spcBef>
                <a:spcPts val="1000"/>
              </a:spcBef>
              <a:buFont typeface="Arial" charset="0"/>
              <a:buChar char="•"/>
            </a:pPr>
            <a:r>
              <a:rPr lang="de-CH" sz="2200" dirty="0" smtClean="0">
                <a:latin typeface="Arial" charset="0"/>
              </a:rPr>
              <a:t>Ziele wirken strukturierend</a:t>
            </a:r>
          </a:p>
          <a:p>
            <a:pPr marL="560388" lvl="1" indent="-381000" eaLnBrk="1" hangingPunct="1">
              <a:spcBef>
                <a:spcPts val="1000"/>
              </a:spcBef>
              <a:buFont typeface="Arial" charset="0"/>
              <a:buChar char="•"/>
            </a:pPr>
            <a:endParaRPr lang="de-CH" sz="2200" dirty="0" smtClean="0">
              <a:latin typeface="Arial" charset="0"/>
            </a:endParaRPr>
          </a:p>
          <a:p>
            <a:pPr marL="560388" lvl="1" indent="-381000" eaLnBrk="1" hangingPunct="1">
              <a:spcBef>
                <a:spcPts val="1000"/>
              </a:spcBef>
              <a:buFont typeface="Arial" charset="0"/>
              <a:buChar char="•"/>
            </a:pPr>
            <a:r>
              <a:rPr lang="de-CH" sz="2200" dirty="0" smtClean="0">
                <a:latin typeface="Arial" charset="0"/>
              </a:rPr>
              <a:t>Zielfortschritt und Zielerreichung fördern das Wohlbefinden</a:t>
            </a:r>
          </a:p>
          <a:p>
            <a:pPr marL="560388" lvl="1" indent="-381000" eaLnBrk="1" hangingPunct="1">
              <a:spcBef>
                <a:spcPts val="1000"/>
              </a:spcBef>
              <a:buFont typeface="Arial" charset="0"/>
              <a:buChar char="•"/>
            </a:pPr>
            <a:r>
              <a:rPr lang="de-CH" sz="2200" dirty="0" smtClean="0">
                <a:latin typeface="Arial" charset="0"/>
              </a:rPr>
              <a:t>Personen, die davon überzeugt sind, ihre Lebensziele zu erreichen, sind glücklicher und zufriedener</a:t>
            </a:r>
          </a:p>
          <a:p>
            <a:pPr marL="560388" lvl="1" indent="-381000" eaLnBrk="1" hangingPunct="1">
              <a:spcBef>
                <a:spcPts val="1000"/>
              </a:spcBef>
              <a:buFont typeface="Arial" charset="0"/>
              <a:buChar char="•"/>
            </a:pPr>
            <a:endParaRPr lang="de-CH" sz="2200" dirty="0" smtClean="0">
              <a:latin typeface="Arial" charset="0"/>
            </a:endParaRPr>
          </a:p>
          <a:p>
            <a:pPr marL="560388" lvl="1" indent="-381000" eaLnBrk="1" hangingPunct="1">
              <a:spcBef>
                <a:spcPts val="1000"/>
              </a:spcBef>
              <a:buFont typeface="Arial" charset="0"/>
              <a:buChar char="•"/>
            </a:pPr>
            <a:r>
              <a:rPr lang="de-CH" sz="2200" dirty="0" smtClean="0">
                <a:latin typeface="Arial" charset="0"/>
              </a:rPr>
              <a:t>Lebensziele müssen mit den eigenen Werten und Überzeugungen in Einklang stehen</a:t>
            </a: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468313" y="571500"/>
            <a:ext cx="82804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de-CH" sz="3200" b="1" dirty="0"/>
              <a:t>Welche Bedeutung haben Ziele?</a:t>
            </a:r>
            <a:endParaRPr lang="de-DE" sz="3200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7704856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Bildschirmpräsentation (4:3)</PresentationFormat>
  <Paragraphs>9</Paragraphs>
  <Slides>1</Slides>
  <Notes>0</Notes>
  <HiddenSlides>1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43</cp:revision>
  <dcterms:created xsi:type="dcterms:W3CDTF">2009-08-10T07:08:32Z</dcterms:created>
  <dcterms:modified xsi:type="dcterms:W3CDTF">2012-03-29T14:50:09Z</dcterms:modified>
</cp:coreProperties>
</file>