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D3D3D3"/>
    <a:srgbClr val="5F5F5F"/>
    <a:srgbClr val="4D4D4D"/>
    <a:srgbClr val="333333"/>
    <a:srgbClr val="292929"/>
    <a:srgbClr val="777777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D1F130-FC57-40C5-A8AF-E5CDDDB52554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6733EB-8E17-4AE4-961A-CE4535F682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56257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ADC9C4-7E48-47A2-8766-957DF1C09F6B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B0D8B1-40E8-427C-AE8F-A296DBCB95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39502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BBCEB0-C347-4040-A2A1-718965A68881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5988" y="7445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137666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D79B-CA0C-4C17-BC6B-879D114FC301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2ADA6-AEB2-4B36-9A03-64E4D698118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1D1F3-84BC-4670-8C2D-69BF48065373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1557338"/>
            <a:ext cx="8353425" cy="7191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95288" y="2492375"/>
            <a:ext cx="4100512" cy="417671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100513" cy="417671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61568-9C08-4FC5-84EE-2A859AFCA9C7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ACAD7-F817-47A4-9912-26977DD0B123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1D43-6B3F-490C-A656-0883E4C6299A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95390-93FD-421D-A180-B0389EF0A98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25F3-DC34-4343-9A09-B13DC5BB15EE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C301-44CB-4A82-91C9-D84D528B526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E13B-954A-44A2-92BE-78EE3F47384D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9117-829B-4177-A555-E922E46F89E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F695-170A-4B4F-BD35-5A82544411BF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F0F31D-833D-4C35-B80C-349ACC2CFDE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88988" y="1557338"/>
            <a:ext cx="3711575" cy="3871912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Tx/>
              <a:buNone/>
              <a:defRPr/>
            </a:pPr>
            <a:endParaRPr lang="de-DE" sz="2200" dirty="0" smtClean="0">
              <a:latin typeface="Arial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de-DE" sz="2400" dirty="0" smtClean="0">
                <a:latin typeface="Arial" charset="0"/>
              </a:rPr>
              <a:t>Warum Ziele setzen?</a:t>
            </a:r>
          </a:p>
          <a:p>
            <a:pPr marL="0" indent="0" eaLnBrk="1" hangingPunct="1">
              <a:buFontTx/>
              <a:buNone/>
              <a:defRPr/>
            </a:pPr>
            <a:endParaRPr lang="de-DE" sz="2200" dirty="0" smtClean="0">
              <a:latin typeface="Arial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de-DE" sz="2400" dirty="0" smtClean="0">
                <a:latin typeface="Arial" charset="0"/>
              </a:rPr>
              <a:t>Wie sollten Ziele sein?</a:t>
            </a:r>
          </a:p>
          <a:p>
            <a:pPr marL="0" indent="0" eaLnBrk="1" hangingPunct="1">
              <a:buFontTx/>
              <a:buNone/>
              <a:defRPr/>
            </a:pPr>
            <a:endParaRPr lang="de-DE" sz="2200" dirty="0" smtClean="0">
              <a:latin typeface="Arial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de-DE" sz="2400" dirty="0" smtClean="0">
                <a:latin typeface="Arial" charset="0"/>
              </a:rPr>
              <a:t>Welche Zeitdimensionen sollten berücksichtigt werden?</a:t>
            </a:r>
          </a:p>
          <a:p>
            <a:pPr marL="0" indent="0" eaLnBrk="1" hangingPunct="1">
              <a:buFontTx/>
              <a:buNone/>
              <a:defRPr/>
            </a:pPr>
            <a:endParaRPr lang="de-DE" sz="2200" dirty="0" smtClean="0">
              <a:latin typeface="Arial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de-DE" sz="2400" dirty="0" smtClean="0">
                <a:latin typeface="Arial" charset="0"/>
              </a:rPr>
              <a:t>Wann und wie sollte die</a:t>
            </a:r>
          </a:p>
          <a:p>
            <a:pPr marL="0" indent="0" eaLnBrk="1" hangingPunct="1">
              <a:buFontTx/>
              <a:buNone/>
              <a:defRPr/>
            </a:pPr>
            <a:r>
              <a:rPr lang="de-DE" sz="2400" dirty="0" smtClean="0">
                <a:latin typeface="Arial" charset="0"/>
              </a:rPr>
              <a:t>Zielkontrolle sein?</a:t>
            </a:r>
          </a:p>
        </p:txBody>
      </p:sp>
      <p:sp>
        <p:nvSpPr>
          <p:cNvPr id="23555" name="Text Box 9"/>
          <p:cNvSpPr txBox="1">
            <a:spLocks noChangeArrowheads="1"/>
          </p:cNvSpPr>
          <p:nvPr/>
        </p:nvSpPr>
        <p:spPr bwMode="auto">
          <a:xfrm>
            <a:off x="4870450" y="3357563"/>
            <a:ext cx="3115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800" dirty="0">
                <a:solidFill>
                  <a:srgbClr val="969696"/>
                </a:solidFill>
              </a:rPr>
              <a:t>Die SMART-Regel</a:t>
            </a:r>
          </a:p>
        </p:txBody>
      </p:sp>
      <p:sp>
        <p:nvSpPr>
          <p:cNvPr id="23556" name="AutoShape 10"/>
          <p:cNvSpPr>
            <a:spLocks/>
          </p:cNvSpPr>
          <p:nvPr/>
        </p:nvSpPr>
        <p:spPr bwMode="auto">
          <a:xfrm>
            <a:off x="4248150" y="1844675"/>
            <a:ext cx="533400" cy="3671888"/>
          </a:xfrm>
          <a:prstGeom prst="rightBrace">
            <a:avLst>
              <a:gd name="adj1" fmla="val 6409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DE" sz="2400">
              <a:latin typeface="Times New Roman" pitchFamily="18" charset="0"/>
            </a:endParaRPr>
          </a:p>
        </p:txBody>
      </p:sp>
      <p:sp>
        <p:nvSpPr>
          <p:cNvPr id="23557" name="Rectangle 14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07375" cy="719138"/>
          </a:xfrm>
        </p:spPr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</a:rPr>
              <a:t>Ziel- und Prioritätensetzung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Bildschirmpräsentation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Larissa-Design</vt:lpstr>
      <vt:lpstr>Ziel- und Prioritätensetzung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Akin</cp:lastModifiedBy>
  <cp:revision>44</cp:revision>
  <dcterms:created xsi:type="dcterms:W3CDTF">2009-08-10T07:08:32Z</dcterms:created>
  <dcterms:modified xsi:type="dcterms:W3CDTF">2013-07-08T12:58:14Z</dcterms:modified>
</cp:coreProperties>
</file>