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5A219C-79DA-46B5-95EA-C6331EC7BEA1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9514A7-EF28-43C4-B969-CCE8762819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90079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9D0F22-5FD5-41F6-BC09-1EFD4669E210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7DC1D5-9E6E-47C7-B472-28855F3CEE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76143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D4F677-739E-4007-B1FD-43079C06E446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4113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4716463"/>
            <a:ext cx="5441950" cy="4465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DAAFF-7FB0-4D99-8EA6-59C5BF1183B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24430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03479-6A16-4274-B787-51836FDD572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498158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BD001-0C5A-4BBC-A607-CAA89EEFF3B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30417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2376-64E3-47EC-8A48-8C365D6A308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56618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3E437-EE74-4965-B4FA-EA951F4A14C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209166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DB91D-52D4-4F90-A312-5E92F3A79BD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6116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57B0-B0E9-4FF1-9523-566FFFC3173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68897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3BE6-480D-49DE-96F5-4B1B90B7BD2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45349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9D72B-73C3-4B50-928C-BB6E0E0E5A4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58661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4E9C7-A6F5-4452-9399-39610627349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17665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C8284-0815-474D-BFDB-DCDFD54494C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89846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13DE620-A4B4-4338-9917-56D594E3B11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07375" cy="12969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de-DE" sz="3600" b="1" dirty="0" smtClean="0">
                <a:latin typeface="Arial" charset="0"/>
              </a:rPr>
              <a:t>Differenzierung </a:t>
            </a:r>
            <a:br>
              <a:rPr lang="de-DE" sz="3600" b="1" dirty="0" smtClean="0">
                <a:latin typeface="Arial" charset="0"/>
              </a:rPr>
            </a:br>
            <a:r>
              <a:rPr lang="de-DE" sz="3600" b="1" dirty="0" smtClean="0">
                <a:latin typeface="Arial" charset="0"/>
              </a:rPr>
              <a:t>positiver und negativer Aspekte </a:t>
            </a:r>
            <a:br>
              <a:rPr lang="de-DE" sz="3600" b="1" dirty="0" smtClean="0">
                <a:latin typeface="Arial" charset="0"/>
              </a:rPr>
            </a:br>
            <a:r>
              <a:rPr lang="de-DE" sz="2700" dirty="0" smtClean="0">
                <a:latin typeface="Arial" charset="0"/>
              </a:rPr>
              <a:t>(nach </a:t>
            </a:r>
            <a:r>
              <a:rPr lang="de-DE" sz="2700" dirty="0" err="1" smtClean="0">
                <a:latin typeface="Arial" charset="0"/>
              </a:rPr>
              <a:t>Dweck</a:t>
            </a:r>
            <a:r>
              <a:rPr lang="de-DE" sz="2700" dirty="0" smtClean="0">
                <a:latin typeface="Arial" charset="0"/>
              </a:rPr>
              <a:t> 1991; Frey et al. 2006)</a:t>
            </a:r>
          </a:p>
        </p:txBody>
      </p:sp>
      <p:pic>
        <p:nvPicPr>
          <p:cNvPr id="2051" name="Picture 3" descr="kopf_mit_plan_sw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2032000"/>
            <a:ext cx="2525712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137150" y="30972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latin typeface="Calibri" pitchFamily="34" charset="0"/>
              </a:rPr>
              <a:t>-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00113" y="2097088"/>
            <a:ext cx="306387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sz="2200" b="1"/>
              <a:t>Negativfokussierung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699125" y="2117725"/>
            <a:ext cx="29051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sz="2200" b="1"/>
              <a:t>Positivfokussierung</a:t>
            </a: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5556250" y="3351213"/>
            <a:ext cx="177800" cy="192087"/>
          </a:xfrm>
          <a:prstGeom prst="line">
            <a:avLst/>
          </a:prstGeom>
          <a:noFill/>
          <a:ln w="508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79388" y="3576638"/>
            <a:ext cx="35290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2200"/>
              <a:t>Schwächen und Defizite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Risiken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Sorgen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Probleme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Bedenken, Jammern, Grübeln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099175" y="3784600"/>
            <a:ext cx="236061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2200"/>
              <a:t>Stärken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Chancen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Lösungen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Hoffnung</a:t>
            </a:r>
          </a:p>
          <a:p>
            <a:pPr algn="ctr">
              <a:spcBef>
                <a:spcPct val="50000"/>
              </a:spcBef>
            </a:pPr>
            <a:r>
              <a:rPr lang="de-DE" sz="2200"/>
              <a:t>Stolz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090988" y="2393950"/>
            <a:ext cx="1357312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2800" b="1">
                <a:solidFill>
                  <a:schemeClr val="bg1"/>
                </a:solidFill>
                <a:latin typeface="LMU CompatilFact" pitchFamily="2" charset="0"/>
              </a:rPr>
              <a:t>+    -  +  +    -   +  -   - </a:t>
            </a:r>
          </a:p>
          <a:p>
            <a:pPr>
              <a:spcBef>
                <a:spcPct val="50000"/>
              </a:spcBef>
            </a:pPr>
            <a:r>
              <a:rPr lang="de-DE" sz="2800" b="1">
                <a:solidFill>
                  <a:schemeClr val="bg1"/>
                </a:solidFill>
                <a:latin typeface="LMU CompatilFact" pitchFamily="2" charset="0"/>
              </a:rPr>
              <a:t>+   -	+  -</a:t>
            </a:r>
          </a:p>
          <a:p>
            <a:pPr>
              <a:spcBef>
                <a:spcPct val="50000"/>
              </a:spcBef>
            </a:pPr>
            <a:r>
              <a:rPr lang="de-DE" sz="2800" b="1">
                <a:solidFill>
                  <a:schemeClr val="bg1"/>
                </a:solidFill>
                <a:latin typeface="LMU CompatilFact" pitchFamily="2" charset="0"/>
              </a:rPr>
              <a:t>   +	-   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 rot="5400000">
            <a:off x="6573044" y="2580481"/>
            <a:ext cx="1085850" cy="9604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649 h 21600"/>
              <a:gd name="T14" fmla="*/ 19011 w 21600"/>
              <a:gd name="T15" fmla="*/ 85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2" y="0"/>
                </a:lnTo>
                <a:lnTo>
                  <a:pt x="15122" y="3649"/>
                </a:lnTo>
                <a:lnTo>
                  <a:pt x="12427" y="3649"/>
                </a:lnTo>
                <a:cubicBezTo>
                  <a:pt x="5564" y="3649"/>
                  <a:pt x="0" y="7459"/>
                  <a:pt x="0" y="12158"/>
                </a:cubicBezTo>
                <a:lnTo>
                  <a:pt x="0" y="21600"/>
                </a:lnTo>
                <a:lnTo>
                  <a:pt x="4967" y="21600"/>
                </a:lnTo>
                <a:lnTo>
                  <a:pt x="4967" y="12158"/>
                </a:lnTo>
                <a:cubicBezTo>
                  <a:pt x="4967" y="10143"/>
                  <a:pt x="8307" y="8509"/>
                  <a:pt x="12427" y="8509"/>
                </a:cubicBezTo>
                <a:lnTo>
                  <a:pt x="15122" y="8509"/>
                </a:lnTo>
                <a:lnTo>
                  <a:pt x="15122" y="12158"/>
                </a:lnTo>
                <a:close/>
              </a:path>
            </a:pathLst>
          </a:custGeom>
          <a:solidFill>
            <a:srgbClr val="AFAB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 rot="16200000" flipH="1">
            <a:off x="1868488" y="2581275"/>
            <a:ext cx="1084262" cy="9604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649 h 21600"/>
              <a:gd name="T14" fmla="*/ 19011 w 21600"/>
              <a:gd name="T15" fmla="*/ 85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2" y="0"/>
                </a:lnTo>
                <a:lnTo>
                  <a:pt x="15122" y="3649"/>
                </a:lnTo>
                <a:lnTo>
                  <a:pt x="12427" y="3649"/>
                </a:lnTo>
                <a:cubicBezTo>
                  <a:pt x="5564" y="3649"/>
                  <a:pt x="0" y="7459"/>
                  <a:pt x="0" y="12158"/>
                </a:cubicBezTo>
                <a:lnTo>
                  <a:pt x="0" y="21600"/>
                </a:lnTo>
                <a:lnTo>
                  <a:pt x="4967" y="21600"/>
                </a:lnTo>
                <a:lnTo>
                  <a:pt x="4967" y="12158"/>
                </a:lnTo>
                <a:cubicBezTo>
                  <a:pt x="4967" y="10143"/>
                  <a:pt x="8307" y="8509"/>
                  <a:pt x="12427" y="8509"/>
                </a:cubicBezTo>
                <a:lnTo>
                  <a:pt x="15122" y="8509"/>
                </a:lnTo>
                <a:lnTo>
                  <a:pt x="15122" y="12158"/>
                </a:lnTo>
                <a:close/>
              </a:path>
            </a:pathLst>
          </a:custGeom>
          <a:solidFill>
            <a:srgbClr val="AFAB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2061" name="Fußzeilenplatzhalter 12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356350"/>
            <a:ext cx="82073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Bildschirmpräsentation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LMU CompatilFact</vt:lpstr>
      <vt:lpstr>Larissa-Design</vt:lpstr>
      <vt:lpstr>Differenzierung  positiver und negativer Aspekte  (nach Dweck 1991; Frey et al. 2006)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53</cp:revision>
  <dcterms:created xsi:type="dcterms:W3CDTF">2009-08-10T07:08:32Z</dcterms:created>
  <dcterms:modified xsi:type="dcterms:W3CDTF">2013-07-09T07:36:55Z</dcterms:modified>
</cp:coreProperties>
</file>