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DDDDDD"/>
    <a:srgbClr val="C0C0C0"/>
    <a:srgbClr val="B2B2B2"/>
    <a:srgbClr val="AFAB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88C104B-9780-455F-8047-12509D6970D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5D1905E-DFEA-4527-BBA3-26421698142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2BCD568-EC5C-4717-85BA-BAB4736F675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77863" y="4716463"/>
            <a:ext cx="544195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F97B6D2-1A31-464A-82D7-B3577D5B4D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04BA8-F855-48DC-A098-C9C0B1F6E467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EA3E7-EAD3-4918-B22A-0AA1B7EE670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E1DF-6AA2-410C-90AF-C9BB3836BFB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61F85-1D1E-436C-85D5-DFC6FD482FA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A2DE4-4F23-4913-A6B1-1A1EB9A0E38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F6321-E967-4CD8-A57E-5A52FACD240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55B7E-315E-4215-9F1B-A3D8A738B7B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DB276-9AA4-4537-80FA-7D20908FC25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26C69-657D-4EE4-9B33-F1BDB100C24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5C6A4-5DEB-4EC1-A15F-97131FFF18A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EF829-87CF-4239-BFB7-F42210907CF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35EF4EBB-172A-4E90-B68F-17A5E8A90A5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z="3200" b="1" dirty="0" smtClean="0">
                <a:latin typeface="Arial" charset="0"/>
                <a:cs typeface="Arial" charset="0"/>
              </a:rPr>
              <a:t>Selbstmanagementstrategien (1)</a:t>
            </a:r>
          </a:p>
        </p:txBody>
      </p:sp>
      <p:sp>
        <p:nvSpPr>
          <p:cNvPr id="25603" name="Inhaltsplatzhalter 2"/>
          <p:cNvSpPr>
            <a:spLocks noGrp="1"/>
          </p:cNvSpPr>
          <p:nvPr>
            <p:ph idx="4294967295"/>
          </p:nvPr>
        </p:nvSpPr>
        <p:spPr>
          <a:xfrm>
            <a:off x="1475656" y="1711325"/>
            <a:ext cx="7211144" cy="4525963"/>
          </a:xfrm>
        </p:spPr>
        <p:txBody>
          <a:bodyPr/>
          <a:lstStyle/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/>
            </a:pPr>
            <a:r>
              <a:rPr lang="de-DE" sz="2200" dirty="0" smtClean="0">
                <a:latin typeface="Arial" charset="0"/>
                <a:cs typeface="Arial" charset="0"/>
              </a:rPr>
              <a:t>Zielmanagement/Zielklarheit</a:t>
            </a:r>
          </a:p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/>
            </a:pPr>
            <a:r>
              <a:rPr lang="de-DE" sz="2200" dirty="0" smtClean="0">
                <a:latin typeface="Arial" charset="0"/>
                <a:cs typeface="Arial" charset="0"/>
              </a:rPr>
              <a:t>Intentionsmanagement</a:t>
            </a:r>
          </a:p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/>
            </a:pPr>
            <a:r>
              <a:rPr lang="de-DE" sz="2200" dirty="0" smtClean="0">
                <a:latin typeface="Arial" charset="0"/>
                <a:cs typeface="Arial" charset="0"/>
              </a:rPr>
              <a:t>Zeitmanagement</a:t>
            </a:r>
          </a:p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/>
            </a:pPr>
            <a:r>
              <a:rPr lang="de-DE" sz="2200" dirty="0" smtClean="0">
                <a:latin typeface="Arial" charset="0"/>
                <a:cs typeface="Arial" charset="0"/>
              </a:rPr>
              <a:t>Optimismus</a:t>
            </a:r>
          </a:p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/>
            </a:pPr>
            <a:r>
              <a:rPr lang="de-DE" sz="2200" dirty="0" smtClean="0">
                <a:latin typeface="Arial" charset="0"/>
                <a:cs typeface="Arial" charset="0"/>
              </a:rPr>
              <a:t>Finanzmanagement</a:t>
            </a:r>
          </a:p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/>
            </a:pPr>
            <a:r>
              <a:rPr lang="de-DE" sz="2200" dirty="0" smtClean="0">
                <a:latin typeface="Arial" charset="0"/>
                <a:cs typeface="Arial" charset="0"/>
              </a:rPr>
              <a:t>Gesundheitsmanagement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755576" y="6356350"/>
            <a:ext cx="7704855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Selbstmanagementstrategien (1)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62</cp:revision>
  <dcterms:created xsi:type="dcterms:W3CDTF">2009-08-10T07:08:32Z</dcterms:created>
  <dcterms:modified xsi:type="dcterms:W3CDTF">2012-03-29T14:46:21Z</dcterms:modified>
</cp:coreProperties>
</file>