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9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9595"/>
    <a:srgbClr val="949494"/>
    <a:srgbClr val="BEBEBE"/>
    <a:srgbClr val="B2B2B2"/>
    <a:srgbClr val="BABABA"/>
    <a:srgbClr val="D3D3D3"/>
    <a:srgbClr val="C3C3C3"/>
    <a:srgbClr val="AA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9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B75ECDF-0201-4551-871B-60A51E96EA92}" type="datetimeFigureOut">
              <a:rPr lang="de-DE"/>
              <a:pPr>
                <a:defRPr/>
              </a:pPr>
              <a:t>09.07.2013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897E703-3610-443A-A205-F8D30EFAAA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677127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A22F85C-8C75-4359-827D-1EC2ACD6728D}" type="datetimeFigureOut">
              <a:rPr lang="de-DE"/>
              <a:pPr>
                <a:defRPr/>
              </a:pPr>
              <a:t>09.07.2013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4E0748E-EDE6-42AC-9849-F1950F64504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362237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A2426-7F0A-4B53-8760-146DBEAC2B7A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500359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D207D-85F7-4329-BF6A-7B9649D09F2A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32296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2AC2A-CE4D-4F05-9F7C-A56FA5D5CCC6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152184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82F47-6533-4AED-AA1F-A58155C4C70E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719812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FC22F-63FE-433B-9E65-DD0791D2CBE7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286504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213C8-D91B-41C9-8A32-DB0D68F9D87C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881112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86A06-7301-42BC-8940-3C41A0D608DA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143380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AAC05-70F9-4B06-B62B-8A3592B9928E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364307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C6662-520B-40DA-89FE-E74E8E43950B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375758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001DD-C599-4580-AF0A-A25509278354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42183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B1BFB-16B5-4030-99FB-B750AB2B1F09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151907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32C82CF-FAFE-46DF-8599-BF7F9B7ECD0D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00338" y="6356350"/>
            <a:ext cx="3743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14338"/>
            <a:ext cx="8207375" cy="1143000"/>
          </a:xfrm>
        </p:spPr>
        <p:txBody>
          <a:bodyPr/>
          <a:lstStyle/>
          <a:p>
            <a:pPr eaLnBrk="1" hangingPunct="1"/>
            <a:r>
              <a:rPr lang="de-DE" sz="3200" b="1" smtClean="0">
                <a:latin typeface="Arial" charset="0"/>
              </a:rPr>
              <a:t>Selbstmanagementinstrumente zur Stressprävention</a:t>
            </a:r>
          </a:p>
        </p:txBody>
      </p:sp>
      <p:sp>
        <p:nvSpPr>
          <p:cNvPr id="2051" name="Rectangle 3"/>
          <p:cNvSpPr>
            <a:spLocks noRot="1" noChangeArrowheads="1"/>
          </p:cNvSpPr>
          <p:nvPr/>
        </p:nvSpPr>
        <p:spPr bwMode="auto">
          <a:xfrm>
            <a:off x="755650" y="2060575"/>
            <a:ext cx="7712075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Char char="ü"/>
            </a:pPr>
            <a:r>
              <a:rPr lang="de-DE" sz="2200"/>
              <a:t> Entspannung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Char char="ü"/>
            </a:pPr>
            <a:r>
              <a:rPr lang="de-DE" sz="2200"/>
              <a:t> Positive Erlebnisse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Char char="ü"/>
            </a:pPr>
            <a:r>
              <a:rPr lang="de-DE" sz="2200"/>
              <a:t> Ausdauertraining, Sport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Char char="ü"/>
            </a:pPr>
            <a:r>
              <a:rPr lang="de-DE" sz="2200"/>
              <a:t> Gesunde Ernährung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Char char="ü"/>
            </a:pPr>
            <a:r>
              <a:rPr lang="de-DE" sz="2200"/>
              <a:t> Soziale Unterstützung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Char char="ü"/>
            </a:pPr>
            <a:r>
              <a:rPr lang="de-DE" sz="2200"/>
              <a:t> Selbstbestimmte Lebensplanung</a:t>
            </a:r>
          </a:p>
        </p:txBody>
      </p:sp>
      <p:sp>
        <p:nvSpPr>
          <p:cNvPr id="2052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684213" y="6356350"/>
            <a:ext cx="77755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mtClean="0">
                <a:solidFill>
                  <a:srgbClr val="898989"/>
                </a:solidFill>
                <a:latin typeface="Calibri" pitchFamily="34" charset="0"/>
              </a:rPr>
              <a:t>© 2012 Springer-Verlag Berlin Heidelberg.  Aus: Weisweiler S., Dirscherl B., Braumandl I.: Zeit- und Selbstmanagement</a:t>
            </a: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Bildschirmpräsentation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Larissa-Design</vt:lpstr>
      <vt:lpstr>Selbstmanagementinstrumente zur Stressprävention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Coch, Joachim, Springer Medizin DE</cp:lastModifiedBy>
  <cp:revision>51</cp:revision>
  <dcterms:created xsi:type="dcterms:W3CDTF">2009-08-10T07:08:32Z</dcterms:created>
  <dcterms:modified xsi:type="dcterms:W3CDTF">2013-07-09T07:36:14Z</dcterms:modified>
</cp:coreProperties>
</file>