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6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  <a:srgbClr val="BEBEBE"/>
    <a:srgbClr val="D3D3D3"/>
    <a:srgbClr val="4D4D4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271972-8454-4520-A129-BEF9DBE87CFB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0AA6879-31B4-4938-9421-01EE874246A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1747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5B475B2-F064-4D88-8BE4-DE3234DDAB6B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DA7DD2-6B6F-41DA-9631-DEA6C342C3B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81152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78A4A-5F44-417D-81A1-82AB68678DE1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CE16B-144A-409C-B2BA-0DDF1C27E9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343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E7A74-E3D2-4332-9D6B-773B2F79C468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8E264-919D-4412-9DCC-2B475951D56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1266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D3DE9-480B-4D11-AD15-72D01FD8B82C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0152C-7CA6-4E85-B436-F29B252093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2230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F58CE-2693-4BDD-B575-C66A3F06F363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3A64F-8F1C-40F8-8D82-0C44FBB2841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819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8EE88-2481-47B8-8F9D-C3FA7DC7297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A52F-1C92-48A9-8944-3585D0B138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000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E22BD-3E58-4397-8523-63F08D963EB7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85C9B-8496-41BC-B08F-6FD8A4EB7DB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9275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2E753-AC7E-4C71-964A-7D8D7265C33C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98D77-5829-4B36-B54C-B9C438ACF4B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5405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706FF-BFF9-4017-9827-E64684A9D885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52ACC-086F-429A-A3C0-D1882EC766C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7348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00AA9-FB8F-4671-BCC4-CEB1A92F54D3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3CA37-45CC-45E1-AC69-F33B0069954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8799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AB315-3DA3-48DF-A5B6-0E83AE80C3E5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70E15-F04E-41AA-85D4-608CD18AFB1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5273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6102C-7047-45DF-9496-07C8AE6F65CB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5EF98-008F-4942-A812-4C445FD662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2864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A7CE917-1579-4547-AADF-2975B3992B90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C3E9AD-22C4-43D9-85F3-AB9724CA2F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 flipH="1">
            <a:off x="2262188" y="3408363"/>
            <a:ext cx="2005012" cy="13779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 flipV="1">
            <a:off x="4267200" y="1308100"/>
            <a:ext cx="0" cy="21002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4267200" y="3408363"/>
            <a:ext cx="3141663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79388" y="4892675"/>
            <a:ext cx="3960812" cy="7699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2200"/>
              <a:t>Mitwirkungsorientierung</a:t>
            </a:r>
          </a:p>
          <a:p>
            <a:pPr eaLnBrk="1" hangingPunct="1"/>
            <a:r>
              <a:rPr lang="de-DE" sz="2200"/>
              <a:t>(Partizipation und Delegation)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260975" y="2136775"/>
            <a:ext cx="2982913" cy="4302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sz="2200"/>
              <a:t>Mitarbeiterorientierung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187450" y="1611313"/>
            <a:ext cx="2882900" cy="4302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sz="2200"/>
              <a:t>Aufgabenorientierung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128838" y="2159000"/>
            <a:ext cx="1506537" cy="430213"/>
          </a:xfrm>
          <a:prstGeom prst="rect">
            <a:avLst/>
          </a:prstGeom>
          <a:solidFill>
            <a:srgbClr val="C8C8C8"/>
          </a:solidFill>
          <a:ln w="9525">
            <a:solidFill>
              <a:srgbClr val="96969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2200"/>
              <a:t>+ Leistung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803900" y="2565400"/>
            <a:ext cx="2273300" cy="1108075"/>
          </a:xfrm>
          <a:prstGeom prst="rect">
            <a:avLst/>
          </a:prstGeom>
          <a:solidFill>
            <a:srgbClr val="C8C8C8"/>
          </a:solidFill>
          <a:ln w="9525">
            <a:solidFill>
              <a:srgbClr val="96969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187325" indent="-187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2200"/>
              <a:t>+ Zufriedenheit</a:t>
            </a:r>
          </a:p>
          <a:p>
            <a:pPr eaLnBrk="1" hangingPunct="1">
              <a:buFontTx/>
              <a:buChar char="-"/>
            </a:pPr>
            <a:r>
              <a:rPr lang="de-DE" sz="2200"/>
              <a:t>Fehlzeiten</a:t>
            </a:r>
          </a:p>
          <a:p>
            <a:pPr eaLnBrk="1" hangingPunct="1">
              <a:buFontTx/>
              <a:buChar char="-"/>
            </a:pPr>
            <a:r>
              <a:rPr lang="de-DE" sz="2200"/>
              <a:t>Fluktuation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267200" y="4851400"/>
            <a:ext cx="3184525" cy="1446213"/>
          </a:xfrm>
          <a:prstGeom prst="rect">
            <a:avLst/>
          </a:prstGeom>
          <a:solidFill>
            <a:srgbClr val="C8C8C8"/>
          </a:solidFill>
          <a:ln w="9525">
            <a:solidFill>
              <a:srgbClr val="96969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101600" indent="-101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2200"/>
              <a:t>+ Bindung/Identifikation </a:t>
            </a:r>
          </a:p>
          <a:p>
            <a:pPr eaLnBrk="1" hangingPunct="1"/>
            <a:r>
              <a:rPr lang="de-DE" sz="2200"/>
              <a:t>+ Einsatzbereitschaft </a:t>
            </a:r>
          </a:p>
          <a:p>
            <a:pPr eaLnBrk="1" hangingPunct="1"/>
            <a:r>
              <a:rPr lang="de-DE" sz="2200"/>
              <a:t>+ Selbstständigkeit</a:t>
            </a:r>
          </a:p>
          <a:p>
            <a:pPr eaLnBrk="1" hangingPunct="1"/>
            <a:r>
              <a:rPr lang="de-DE" sz="2200"/>
              <a:t>+ Qualifikation</a:t>
            </a: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2128838" y="3025775"/>
            <a:ext cx="425450" cy="841375"/>
          </a:xfrm>
          <a:prstGeom prst="upArrow">
            <a:avLst>
              <a:gd name="adj1" fmla="val 50000"/>
              <a:gd name="adj2" fmla="val 49440"/>
            </a:avLst>
          </a:prstGeom>
          <a:solidFill>
            <a:srgbClr val="C8C8C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4533900" y="3867150"/>
            <a:ext cx="747713" cy="63182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C8C8C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785225" cy="865188"/>
          </a:xfrm>
        </p:spPr>
        <p:txBody>
          <a:bodyPr/>
          <a:lstStyle/>
          <a:p>
            <a:pPr eaLnBrk="1" hangingPunct="1"/>
            <a:r>
              <a:rPr lang="de-DE" sz="3200" b="1" smtClean="0">
                <a:latin typeface="Arial" charset="0"/>
              </a:rPr>
              <a:t>Delegation und Partizipation als mitwirkungsorientierte Führungsdimension</a:t>
            </a:r>
          </a:p>
        </p:txBody>
      </p:sp>
      <p:sp>
        <p:nvSpPr>
          <p:cNvPr id="2062" name="Fußzeilenplatzhalter 1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356350"/>
            <a:ext cx="82073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898989"/>
                </a:solidFill>
                <a:latin typeface="Calibri" pitchFamily="34" charset="0"/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Bildschirmpräsentation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Delegation und Partizipation als mitwirkungsorientierte Führungsdimension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37</cp:revision>
  <dcterms:created xsi:type="dcterms:W3CDTF">2009-08-10T07:08:32Z</dcterms:created>
  <dcterms:modified xsi:type="dcterms:W3CDTF">2013-07-09T07:39:32Z</dcterms:modified>
</cp:coreProperties>
</file>