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553" autoAdjust="0"/>
    <p:restoredTop sz="94660"/>
  </p:normalViewPr>
  <p:slideViewPr>
    <p:cSldViewPr>
      <p:cViewPr varScale="1">
        <p:scale>
          <a:sx n="105" d="100"/>
          <a:sy n="105" d="100"/>
        </p:scale>
        <p:origin x="-6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44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7747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93713"/>
            <a:ext cx="8207375" cy="990600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Definition Zeitmanagement</a:t>
            </a:r>
            <a:r>
              <a:rPr lang="de-DE" sz="3600" b="1" smtClean="0">
                <a:latin typeface="Arial" charset="0"/>
              </a:rPr>
              <a:t/>
            </a:r>
            <a:br>
              <a:rPr lang="de-DE" sz="3600" b="1" smtClean="0">
                <a:latin typeface="Arial" charset="0"/>
              </a:rPr>
            </a:br>
            <a:r>
              <a:rPr lang="de-DE" sz="2400" smtClean="0">
                <a:latin typeface="Arial" charset="0"/>
              </a:rPr>
              <a:t>(Koch u. Kleinmann 2002)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112963"/>
            <a:ext cx="8458200" cy="3836317"/>
          </a:xfrm>
        </p:spPr>
        <p:txBody>
          <a:bodyPr/>
          <a:lstStyle/>
          <a:p>
            <a:pPr marL="279400" indent="-279400" eaLnBrk="1" hangingPunct="1">
              <a:lnSpc>
                <a:spcPct val="105000"/>
              </a:lnSpc>
              <a:spcBef>
                <a:spcPts val="1800"/>
              </a:spcBef>
            </a:pPr>
            <a:r>
              <a:rPr lang="en-US" sz="2200" err="1" smtClean="0">
                <a:latin typeface="Arial" charset="0"/>
              </a:rPr>
              <a:t>Selbstkontrollierte</a:t>
            </a:r>
            <a:r>
              <a:rPr lang="en-US" sz="2200" smtClean="0">
                <a:latin typeface="Arial" charset="0"/>
              </a:rPr>
              <a:t> </a:t>
            </a:r>
            <a:r>
              <a:rPr lang="en-US" sz="2200" err="1" smtClean="0">
                <a:latin typeface="Arial" charset="0"/>
              </a:rPr>
              <a:t>Bemühungen</a:t>
            </a:r>
            <a:r>
              <a:rPr lang="en-US" sz="2200" smtClean="0">
                <a:latin typeface="Arial" charset="0"/>
              </a:rPr>
              <a:t>, </a:t>
            </a:r>
            <a:r>
              <a:rPr lang="en-US" sz="2200" err="1" smtClean="0">
                <a:latin typeface="Arial" charset="0"/>
              </a:rPr>
              <a:t>Zeit</a:t>
            </a:r>
            <a:r>
              <a:rPr lang="en-US" sz="2200" smtClean="0">
                <a:latin typeface="Arial" charset="0"/>
              </a:rPr>
              <a:t> auf </a:t>
            </a:r>
            <a:r>
              <a:rPr lang="en-US" sz="2200" err="1" smtClean="0">
                <a:latin typeface="Arial" charset="0"/>
              </a:rPr>
              <a:t>eine</a:t>
            </a:r>
            <a:r>
              <a:rPr lang="en-US" sz="2200" smtClean="0">
                <a:latin typeface="Arial" charset="0"/>
              </a:rPr>
              <a:t> </a:t>
            </a:r>
            <a:r>
              <a:rPr lang="en-US" sz="2200" err="1" smtClean="0">
                <a:latin typeface="Arial" charset="0"/>
              </a:rPr>
              <a:t>subjektiv</a:t>
            </a:r>
            <a:r>
              <a:rPr lang="en-US" sz="2200" smtClean="0">
                <a:latin typeface="Arial" charset="0"/>
              </a:rPr>
              <a:t> </a:t>
            </a:r>
            <a:r>
              <a:rPr lang="en-US" sz="2200" err="1" smtClean="0">
                <a:latin typeface="Arial" charset="0"/>
              </a:rPr>
              <a:t>effiziente</a:t>
            </a:r>
            <a:r>
              <a:rPr lang="en-US" sz="2200" smtClean="0">
                <a:latin typeface="Arial" charset="0"/>
              </a:rPr>
              <a:t> Art und Weise </a:t>
            </a:r>
            <a:r>
              <a:rPr lang="en-US" sz="2200" err="1" smtClean="0">
                <a:latin typeface="Arial" charset="0"/>
              </a:rPr>
              <a:t>zu</a:t>
            </a:r>
            <a:r>
              <a:rPr lang="en-US" sz="2200" smtClean="0">
                <a:latin typeface="Arial" charset="0"/>
              </a:rPr>
              <a:t> </a:t>
            </a:r>
            <a:r>
              <a:rPr lang="en-US" sz="2200" err="1" smtClean="0">
                <a:latin typeface="Arial" charset="0"/>
              </a:rPr>
              <a:t>verwenden</a:t>
            </a:r>
            <a:r>
              <a:rPr lang="en-US" sz="2200" smtClean="0">
                <a:latin typeface="Arial" charset="0"/>
              </a:rPr>
              <a:t>, um </a:t>
            </a:r>
            <a:r>
              <a:rPr lang="en-US" sz="2200" err="1" smtClean="0">
                <a:latin typeface="Arial" charset="0"/>
              </a:rPr>
              <a:t>Ziele</a:t>
            </a:r>
            <a:r>
              <a:rPr lang="en-US" sz="2200" smtClean="0">
                <a:latin typeface="Arial" charset="0"/>
              </a:rPr>
              <a:t> </a:t>
            </a:r>
            <a:r>
              <a:rPr lang="en-US" sz="2200" err="1" smtClean="0">
                <a:latin typeface="Arial" charset="0"/>
              </a:rPr>
              <a:t>zu</a:t>
            </a:r>
            <a:r>
              <a:rPr lang="en-US" sz="2200" smtClean="0">
                <a:latin typeface="Arial" charset="0"/>
              </a:rPr>
              <a:t> </a:t>
            </a:r>
            <a:r>
              <a:rPr lang="en-US" sz="2200" err="1" smtClean="0">
                <a:latin typeface="Arial" charset="0"/>
              </a:rPr>
              <a:t>erreichen</a:t>
            </a:r>
            <a:endParaRPr lang="en-US" sz="2200" smtClean="0">
              <a:latin typeface="Arial" charset="0"/>
            </a:endParaRPr>
          </a:p>
          <a:p>
            <a:pPr marL="279400" indent="-279400" eaLnBrk="1" hangingPunct="1">
              <a:lnSpc>
                <a:spcPct val="105000"/>
              </a:lnSpc>
              <a:spcBef>
                <a:spcPts val="1800"/>
              </a:spcBef>
              <a:buFont typeface="Wingdings" pitchFamily="2" charset="2"/>
              <a:buChar char="à"/>
            </a:pP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Selbstbestimmter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strategischer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Umgang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mit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der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eigenen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Zeit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</a:p>
          <a:p>
            <a:pPr marL="279400" indent="-279400" eaLnBrk="1" hangingPunct="1">
              <a:lnSpc>
                <a:spcPct val="105000"/>
              </a:lnSpc>
              <a:spcBef>
                <a:spcPts val="1800"/>
              </a:spcBef>
              <a:buFont typeface="Wingdings" pitchFamily="2" charset="2"/>
              <a:buChar char="à"/>
            </a:pPr>
            <a:r>
              <a:rPr lang="de-DE" sz="2200" smtClean="0">
                <a:latin typeface="Arial" charset="0"/>
                <a:sym typeface="Wingdings" pitchFamily="2" charset="2"/>
              </a:rPr>
              <a:t> Optimierung der beruflichen und privaten Zeitsouveränität</a:t>
            </a:r>
            <a:endParaRPr lang="en-US" sz="2200" smtClean="0">
              <a:latin typeface="Arial" charset="0"/>
              <a:sym typeface="Wingdings" pitchFamily="2" charset="2"/>
            </a:endParaRPr>
          </a:p>
          <a:p>
            <a:pPr marL="279400" indent="-279400" eaLnBrk="1" hangingPunct="1">
              <a:lnSpc>
                <a:spcPct val="105000"/>
              </a:lnSpc>
              <a:spcBef>
                <a:spcPts val="1800"/>
              </a:spcBef>
              <a:buFont typeface="Wingdings" pitchFamily="2" charset="2"/>
              <a:buChar char="à"/>
            </a:pP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Förderung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der</a:t>
            </a: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persönlichen</a:t>
            </a:r>
            <a:r>
              <a:rPr lang="en-US" sz="2200" smtClean="0">
                <a:latin typeface="Arial" charset="0"/>
                <a:sym typeface="Wingdings" pitchFamily="2" charset="2"/>
              </a:rPr>
              <a:t> Work-Life-Balance</a:t>
            </a:r>
          </a:p>
          <a:p>
            <a:pPr marL="279400" indent="-279400" eaLnBrk="1" hangingPunct="1">
              <a:lnSpc>
                <a:spcPct val="105000"/>
              </a:lnSpc>
              <a:spcBef>
                <a:spcPts val="1800"/>
              </a:spcBef>
              <a:buFont typeface="Wingdings" pitchFamily="2" charset="2"/>
              <a:buChar char="à"/>
            </a:pPr>
            <a:r>
              <a:rPr lang="en-US" sz="2200" smtClean="0">
                <a:latin typeface="Arial" charset="0"/>
                <a:sym typeface="Wingdings" pitchFamily="2" charset="2"/>
              </a:rPr>
              <a:t> </a:t>
            </a:r>
            <a:r>
              <a:rPr lang="en-US" sz="2200" err="1" smtClean="0">
                <a:latin typeface="Arial" charset="0"/>
                <a:sym typeface="Wingdings" pitchFamily="2" charset="2"/>
              </a:rPr>
              <a:t>Prävention</a:t>
            </a:r>
            <a:r>
              <a:rPr lang="en-US" sz="2200" smtClean="0">
                <a:latin typeface="Arial" charset="0"/>
                <a:sym typeface="Wingdings" pitchFamily="2" charset="2"/>
              </a:rPr>
              <a:t> von Stress und Burnout</a:t>
            </a:r>
            <a:endParaRPr lang="de-DE" sz="2200" smtClean="0">
              <a:latin typeface="Arial" charset="0"/>
              <a:sym typeface="Wingdings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9" y="6356350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© 2012 Springer-Verlag Berlin Heidelberg.  Aus: Weisweiler S., </a:t>
            </a:r>
            <a:r>
              <a:rPr lang="de-DE" err="1" smtClean="0"/>
              <a:t>Dirscherl</a:t>
            </a:r>
            <a:r>
              <a:rPr lang="de-DE" smtClean="0"/>
              <a:t> B., Braumandl I.: Zeit- und Selbstmanagement</a:t>
            </a:r>
            <a:endParaRPr lang="de-DE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Definition Zeitmanagement (Koch u. Kleinmann 2002)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61</cp:revision>
  <dcterms:created xsi:type="dcterms:W3CDTF">2009-08-10T07:08:32Z</dcterms:created>
  <dcterms:modified xsi:type="dcterms:W3CDTF">2014-02-07T08:24:04Z</dcterms:modified>
</cp:coreProperties>
</file>