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 txBox="1">
            <a:spLocks noChangeArrowheads="1"/>
          </p:cNvSpPr>
          <p:nvPr/>
        </p:nvSpPr>
        <p:spPr>
          <a:xfrm>
            <a:off x="457200" y="428625"/>
            <a:ext cx="7772400" cy="84013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3200" b="1" dirty="0">
                <a:cs typeface="Arial" charset="0"/>
              </a:rPr>
              <a:t>Eisenhower-Prinzip</a:t>
            </a:r>
          </a:p>
          <a:p>
            <a:pPr algn="ctr"/>
            <a:r>
              <a:rPr lang="de-DE" sz="2400" dirty="0"/>
              <a:t>(</a:t>
            </a:r>
            <a:r>
              <a:rPr lang="de-DE" sz="2400"/>
              <a:t>nach </a:t>
            </a:r>
            <a:r>
              <a:rPr lang="de-DE" sz="2400" smtClean="0"/>
              <a:t>Kaluza </a:t>
            </a:r>
            <a:r>
              <a:rPr lang="de-DE" sz="2400" dirty="0"/>
              <a:t>2004) </a:t>
            </a:r>
          </a:p>
          <a:p>
            <a:pPr algn="ctr"/>
            <a:endParaRPr lang="de-DE" sz="3600" b="1" dirty="0">
              <a:cs typeface="Arial" charset="0"/>
            </a:endParaRPr>
          </a:p>
        </p:txBody>
      </p:sp>
      <p:sp>
        <p:nvSpPr>
          <p:cNvPr id="24579" name="Text Box 28"/>
          <p:cNvSpPr txBox="1">
            <a:spLocks noChangeArrowheads="1"/>
          </p:cNvSpPr>
          <p:nvPr/>
        </p:nvSpPr>
        <p:spPr bwMode="auto">
          <a:xfrm rot="-5400000">
            <a:off x="-31428" y="3354710"/>
            <a:ext cx="1723381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b="1" dirty="0"/>
              <a:t>Wichtigkeit</a:t>
            </a:r>
            <a:endParaRPr lang="de-DE" sz="2200" dirty="0">
              <a:latin typeface="Tahoma" pitchFamily="34" charset="0"/>
            </a:endParaRPr>
          </a:p>
        </p:txBody>
      </p:sp>
      <p:sp>
        <p:nvSpPr>
          <p:cNvPr id="24580" name="Text Box 29"/>
          <p:cNvSpPr txBox="1">
            <a:spLocks noChangeArrowheads="1"/>
          </p:cNvSpPr>
          <p:nvPr/>
        </p:nvSpPr>
        <p:spPr bwMode="auto">
          <a:xfrm>
            <a:off x="899592" y="5877272"/>
            <a:ext cx="2016224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b="1" dirty="0"/>
              <a:t>Dringlichkeit</a:t>
            </a:r>
          </a:p>
        </p:txBody>
      </p:sp>
      <p:sp>
        <p:nvSpPr>
          <p:cNvPr id="24581" name="Line 30"/>
          <p:cNvSpPr>
            <a:spLocks noChangeShapeType="1"/>
          </p:cNvSpPr>
          <p:nvPr/>
        </p:nvSpPr>
        <p:spPr bwMode="auto">
          <a:xfrm flipV="1">
            <a:off x="830263" y="4529138"/>
            <a:ext cx="0" cy="12969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4582" name="Line 31"/>
          <p:cNvSpPr>
            <a:spLocks noChangeShapeType="1"/>
          </p:cNvSpPr>
          <p:nvPr/>
        </p:nvSpPr>
        <p:spPr bwMode="auto">
          <a:xfrm flipV="1">
            <a:off x="827584" y="1412776"/>
            <a:ext cx="0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4583" name="Line 32"/>
          <p:cNvSpPr>
            <a:spLocks noChangeShapeType="1"/>
          </p:cNvSpPr>
          <p:nvPr/>
        </p:nvSpPr>
        <p:spPr bwMode="auto">
          <a:xfrm>
            <a:off x="2990850" y="6113463"/>
            <a:ext cx="4248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grpSp>
        <p:nvGrpSpPr>
          <p:cNvPr id="24584" name="Group 32"/>
          <p:cNvGrpSpPr>
            <a:grpSpLocks/>
          </p:cNvGrpSpPr>
          <p:nvPr/>
        </p:nvGrpSpPr>
        <p:grpSpPr bwMode="auto">
          <a:xfrm>
            <a:off x="1762125" y="1557338"/>
            <a:ext cx="5473700" cy="4032250"/>
            <a:chOff x="1156" y="1026"/>
            <a:chExt cx="3448" cy="2540"/>
          </a:xfrm>
        </p:grpSpPr>
        <p:sp>
          <p:nvSpPr>
            <p:cNvPr id="24585" name="Rectangle 33"/>
            <p:cNvSpPr>
              <a:spLocks noChangeArrowheads="1"/>
            </p:cNvSpPr>
            <p:nvPr/>
          </p:nvSpPr>
          <p:spPr bwMode="auto">
            <a:xfrm>
              <a:off x="2880" y="1026"/>
              <a:ext cx="1724" cy="1270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 algn="ctr"/>
              <a:r>
                <a:rPr lang="de-DE" sz="2200" b="1" dirty="0"/>
                <a:t>Aufgaben</a:t>
              </a:r>
            </a:p>
            <a:p>
              <a:pPr marL="342900" indent="-342900" algn="ctr"/>
              <a:r>
                <a:rPr lang="de-DE" sz="2200" b="1" dirty="0"/>
                <a:t>1. Priorität</a:t>
              </a:r>
            </a:p>
            <a:p>
              <a:pPr marL="342900" indent="-342900" algn="ctr"/>
              <a:endParaRPr lang="de-DE" dirty="0"/>
            </a:p>
            <a:p>
              <a:pPr marL="342900" indent="-342900" algn="ctr"/>
              <a:r>
                <a:rPr lang="de-DE" sz="2200" dirty="0"/>
                <a:t>S</a:t>
              </a:r>
              <a:r>
                <a:rPr lang="de-DE" sz="2200" dirty="0" smtClean="0"/>
                <a:t>ofort </a:t>
              </a:r>
              <a:r>
                <a:rPr lang="de-DE" sz="2200" dirty="0"/>
                <a:t>erledigen</a:t>
              </a:r>
            </a:p>
            <a:p>
              <a:pPr marL="342900" indent="-342900" algn="ctr"/>
              <a:endParaRPr lang="de-DE" dirty="0"/>
            </a:p>
          </p:txBody>
        </p:sp>
        <p:sp>
          <p:nvSpPr>
            <p:cNvPr id="24586" name="Rectangle 34"/>
            <p:cNvSpPr>
              <a:spLocks noChangeArrowheads="1"/>
            </p:cNvSpPr>
            <p:nvPr/>
          </p:nvSpPr>
          <p:spPr bwMode="auto">
            <a:xfrm>
              <a:off x="1156" y="1026"/>
              <a:ext cx="1724" cy="1270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 algn="ctr"/>
              <a:r>
                <a:rPr lang="de-DE" sz="2200" b="1" dirty="0"/>
                <a:t>Aufgaben</a:t>
              </a:r>
            </a:p>
            <a:p>
              <a:pPr marL="342900" indent="-342900" algn="ctr"/>
              <a:r>
                <a:rPr lang="de-DE" sz="2200" b="1" dirty="0"/>
                <a:t>2. Priorität</a:t>
              </a:r>
            </a:p>
            <a:p>
              <a:pPr marL="342900" indent="-342900" algn="ctr"/>
              <a:endParaRPr lang="de-DE" dirty="0"/>
            </a:p>
            <a:p>
              <a:pPr marL="342900" indent="-342900" algn="ctr"/>
              <a:r>
                <a:rPr lang="de-DE" sz="2200" dirty="0"/>
                <a:t>Planen </a:t>
              </a:r>
              <a:r>
                <a:rPr lang="de-DE" sz="2200" dirty="0" smtClean="0"/>
                <a:t>und </a:t>
              </a:r>
              <a:r>
                <a:rPr lang="de-DE" sz="2200" dirty="0"/>
                <a:t>recht-</a:t>
              </a:r>
            </a:p>
            <a:p>
              <a:pPr marL="342900" indent="-342900" algn="ctr"/>
              <a:r>
                <a:rPr lang="de-DE" sz="2200" dirty="0"/>
                <a:t>zeitig terminieren</a:t>
              </a:r>
            </a:p>
          </p:txBody>
        </p:sp>
        <p:grpSp>
          <p:nvGrpSpPr>
            <p:cNvPr id="24587" name="Group 35"/>
            <p:cNvGrpSpPr>
              <a:grpSpLocks/>
            </p:cNvGrpSpPr>
            <p:nvPr/>
          </p:nvGrpSpPr>
          <p:grpSpPr bwMode="auto">
            <a:xfrm>
              <a:off x="1156" y="2296"/>
              <a:ext cx="1724" cy="1270"/>
              <a:chOff x="2880" y="2296"/>
              <a:chExt cx="1724" cy="1270"/>
            </a:xfrm>
          </p:grpSpPr>
          <p:sp>
            <p:nvSpPr>
              <p:cNvPr id="24589" name="Rectangle 36"/>
              <p:cNvSpPr>
                <a:spLocks noChangeArrowheads="1"/>
              </p:cNvSpPr>
              <p:nvPr/>
            </p:nvSpPr>
            <p:spPr bwMode="auto">
              <a:xfrm>
                <a:off x="2880" y="2296"/>
                <a:ext cx="1724" cy="1270"/>
              </a:xfrm>
              <a:prstGeom prst="rect">
                <a:avLst/>
              </a:prstGeom>
              <a:solidFill>
                <a:srgbClr val="C0C0C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42900" indent="-342900" algn="ctr"/>
                <a:r>
                  <a:rPr lang="de-DE" sz="2200" b="1" dirty="0"/>
                  <a:t>Papierkorb</a:t>
                </a:r>
              </a:p>
              <a:p>
                <a:pPr marL="342900" indent="-342900" algn="ctr"/>
                <a:endParaRPr lang="de-DE" sz="2200" b="1" dirty="0"/>
              </a:p>
              <a:p>
                <a:pPr marL="342900" indent="-342900" algn="ctr"/>
                <a:endParaRPr lang="de-DE" b="1" dirty="0"/>
              </a:p>
              <a:p>
                <a:pPr marL="342900" indent="-342900" algn="ctr"/>
                <a:endParaRPr lang="de-DE" b="1" dirty="0"/>
              </a:p>
              <a:p>
                <a:pPr marL="342900" indent="-342900" algn="ctr"/>
                <a:endParaRPr lang="de-DE" dirty="0"/>
              </a:p>
            </p:txBody>
          </p:sp>
          <p:sp>
            <p:nvSpPr>
              <p:cNvPr id="16" name="Ellipse 15"/>
              <p:cNvSpPr>
                <a:spLocks noChangeArrowheads="1"/>
              </p:cNvSpPr>
              <p:nvPr/>
            </p:nvSpPr>
            <p:spPr bwMode="auto">
              <a:xfrm>
                <a:off x="3107" y="2335"/>
                <a:ext cx="1170" cy="505"/>
              </a:xfrm>
              <a:prstGeom prst="ellips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>
                  <a:solidFill>
                    <a:schemeClr val="lt1"/>
                  </a:solidFill>
                  <a:latin typeface="+mn-lt"/>
                </a:endParaRPr>
              </a:p>
            </p:txBody>
          </p:sp>
        </p:grpSp>
        <p:sp>
          <p:nvSpPr>
            <p:cNvPr id="24588" name="Rectangle 38"/>
            <p:cNvSpPr>
              <a:spLocks noChangeArrowheads="1"/>
            </p:cNvSpPr>
            <p:nvPr/>
          </p:nvSpPr>
          <p:spPr bwMode="auto">
            <a:xfrm>
              <a:off x="2880" y="2296"/>
              <a:ext cx="1724" cy="1270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 algn="ctr"/>
              <a:r>
                <a:rPr lang="de-DE" sz="2200" b="1" dirty="0"/>
                <a:t>Aufgaben</a:t>
              </a:r>
            </a:p>
            <a:p>
              <a:pPr marL="342900" indent="-342900" algn="ctr"/>
              <a:r>
                <a:rPr lang="de-DE" sz="2200" b="1" dirty="0"/>
                <a:t>3. Priorität</a:t>
              </a:r>
            </a:p>
            <a:p>
              <a:pPr marL="342900" indent="-342900" algn="ctr"/>
              <a:endParaRPr lang="de-DE" dirty="0"/>
            </a:p>
            <a:p>
              <a:pPr marL="342900" indent="-342900" algn="ctr"/>
              <a:r>
                <a:rPr lang="de-DE" sz="2200" dirty="0"/>
                <a:t>R</a:t>
              </a:r>
              <a:r>
                <a:rPr lang="de-DE" sz="2200" dirty="0" smtClean="0"/>
                <a:t>eduzieren</a:t>
              </a:r>
              <a:r>
                <a:rPr lang="de-DE" sz="2200" dirty="0"/>
                <a:t>, </a:t>
              </a:r>
              <a:r>
                <a:rPr lang="de-DE" sz="2200" dirty="0" err="1"/>
                <a:t>elimi</a:t>
              </a:r>
              <a:r>
                <a:rPr lang="de-DE" sz="2200" dirty="0"/>
                <a:t>-</a:t>
              </a:r>
            </a:p>
            <a:p>
              <a:pPr marL="342900" indent="-342900" algn="ctr"/>
              <a:r>
                <a:rPr lang="de-DE" sz="2200" dirty="0" err="1"/>
                <a:t>nieren</a:t>
              </a:r>
              <a:r>
                <a:rPr lang="de-DE" sz="2200" dirty="0"/>
                <a:t>, delegieren</a:t>
              </a:r>
            </a:p>
          </p:txBody>
        </p:sp>
      </p:grp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806489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Bildschirmpräsentation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2012-03-29T15:01:42Z</dcterms:modified>
</cp:coreProperties>
</file>