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5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9595"/>
    <a:srgbClr val="949494"/>
    <a:srgbClr val="BEBEBE"/>
    <a:srgbClr val="B2B2B2"/>
    <a:srgbClr val="BABABA"/>
    <a:srgbClr val="D3D3D3"/>
    <a:srgbClr val="C3C3C3"/>
    <a:srgbClr val="AAAA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9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6742180-7661-4115-A5ED-F7867B93F6E3}" type="datetimeFigureOut">
              <a:rPr lang="de-DE"/>
              <a:pPr>
                <a:defRPr/>
              </a:pPr>
              <a:t>09.07.2013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33C6B34-9A1C-4007-A205-1F388758A4E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6264022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5BEDDC8-36A2-43A7-A4A3-2EAC79B864B7}" type="datetimeFigureOut">
              <a:rPr lang="de-DE"/>
              <a:pPr>
                <a:defRPr/>
              </a:pPr>
              <a:t>09.07.2013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7FE9A11-E5ED-4F92-AD7B-40C2F32C53B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177549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BFB63-FE0C-4948-8FDB-2373DD827DAC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de-DE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5700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7863" y="4718050"/>
            <a:ext cx="5441950" cy="44656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A4E0B-FC6C-40D0-8A84-8557F275882C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903332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87B66-C80C-4761-923E-465C60DDEF45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477444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2F602-78A1-4197-B0A2-902E22813B68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382888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CE661-3450-4457-8860-593B0040311B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19709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ED3FC-CA6D-4245-BCDF-3E1EFA0CB208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376841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CE828-4EF3-41FF-AEB1-642E1B7C70E4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3356776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CB813-7B6A-411B-B00B-3A0C69AA043A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3847993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F09FD-7E75-4EB3-9D3B-9A050695F7D8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520749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81B5D-BA7A-48C4-BC80-3AA23D9A9679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2778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9A61C-B822-471D-B58A-90D49CABD2DB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845059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046DC-A9E6-4C43-B0E9-03FC6513DB0E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574057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B7922DA1-EA87-45A7-A7F4-BFB9220E1289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00338" y="6356350"/>
            <a:ext cx="37433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71475"/>
            <a:ext cx="8207375" cy="111283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de-DE" sz="3600" b="1" dirty="0" smtClean="0">
                <a:latin typeface="Arial" charset="0"/>
              </a:rPr>
              <a:t>Umgang mit Misserfolgen: Ressourcenorientierung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8229600" cy="4248150"/>
          </a:xfrm>
        </p:spPr>
        <p:txBody>
          <a:bodyPr/>
          <a:lstStyle/>
          <a:p>
            <a:pPr lvl="1" eaLnBrk="1" hangingPunct="1"/>
            <a:r>
              <a:rPr lang="de-DE" sz="2200" b="1" smtClean="0">
                <a:latin typeface="Arial" charset="0"/>
              </a:rPr>
              <a:t>Gesellschaftlicher Normalzustand: </a:t>
            </a:r>
            <a:br>
              <a:rPr lang="de-DE" sz="2200" b="1" smtClean="0">
                <a:latin typeface="Arial" charset="0"/>
              </a:rPr>
            </a:br>
            <a:r>
              <a:rPr lang="de-DE" sz="2200" smtClean="0">
                <a:latin typeface="Arial" charset="0"/>
              </a:rPr>
              <a:t>Beschäftigung mit der „Soll-Seite“ der eigenen Person</a:t>
            </a:r>
          </a:p>
          <a:p>
            <a:pPr lvl="1" eaLnBrk="1" hangingPunct="1">
              <a:buFont typeface="Wingdings" pitchFamily="2" charset="2"/>
              <a:buNone/>
            </a:pPr>
            <a:endParaRPr lang="de-DE" sz="2200" smtClean="0">
              <a:latin typeface="Arial" charset="0"/>
            </a:endParaRPr>
          </a:p>
          <a:p>
            <a:pPr lvl="1" eaLnBrk="1" hangingPunct="1"/>
            <a:r>
              <a:rPr lang="de-DE" sz="2200" b="1" smtClean="0">
                <a:latin typeface="Arial" charset="0"/>
              </a:rPr>
              <a:t>Ressourcenorientierung:</a:t>
            </a:r>
            <a:r>
              <a:rPr lang="de-DE" sz="2200" smtClean="0">
                <a:latin typeface="Arial" charset="0"/>
              </a:rPr>
              <a:t> </a:t>
            </a:r>
            <a:br>
              <a:rPr lang="de-DE" sz="2200" smtClean="0">
                <a:latin typeface="Arial" charset="0"/>
              </a:rPr>
            </a:br>
            <a:r>
              <a:rPr lang="de-DE" sz="2200" smtClean="0">
                <a:latin typeface="Arial" charset="0"/>
              </a:rPr>
              <a:t>Bewusste Auseinandersetzung mit der „Haben-Seite“:</a:t>
            </a:r>
          </a:p>
          <a:p>
            <a:pPr lvl="2" eaLnBrk="1" hangingPunct="1"/>
            <a:r>
              <a:rPr lang="de-DE" sz="2200" smtClean="0">
                <a:latin typeface="Arial" charset="0"/>
              </a:rPr>
              <a:t>Welche Stärken habe ich?</a:t>
            </a:r>
          </a:p>
          <a:p>
            <a:pPr lvl="2" eaLnBrk="1" hangingPunct="1"/>
            <a:r>
              <a:rPr lang="de-DE" sz="2200" smtClean="0">
                <a:latin typeface="Arial" charset="0"/>
              </a:rPr>
              <a:t>Welche Möglichkeiten stehen mir offen?</a:t>
            </a:r>
          </a:p>
          <a:p>
            <a:pPr lvl="2" eaLnBrk="1" hangingPunct="1"/>
            <a:r>
              <a:rPr lang="de-DE" sz="2200" smtClean="0">
                <a:latin typeface="Arial" charset="0"/>
              </a:rPr>
              <a:t>Was habe ich bereits erreicht?</a:t>
            </a:r>
          </a:p>
          <a:p>
            <a:pPr lvl="2" eaLnBrk="1" hangingPunct="1"/>
            <a:r>
              <a:rPr lang="de-DE" sz="2200" smtClean="0">
                <a:latin typeface="Arial" charset="0"/>
              </a:rPr>
              <a:t>Welche Erfahrungen bringe ich ein?</a:t>
            </a:r>
          </a:p>
          <a:p>
            <a:pPr lvl="2" eaLnBrk="1" hangingPunct="1"/>
            <a:r>
              <a:rPr lang="de-DE" sz="2200" smtClean="0">
                <a:latin typeface="Arial" charset="0"/>
              </a:rPr>
              <a:t>Auf welche Unterstützer kann ich zurückgreifen?</a:t>
            </a:r>
          </a:p>
        </p:txBody>
      </p:sp>
      <p:sp>
        <p:nvSpPr>
          <p:cNvPr id="2052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684213" y="6356350"/>
            <a:ext cx="7704137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mtClean="0">
                <a:solidFill>
                  <a:srgbClr val="898989"/>
                </a:solidFill>
                <a:latin typeface="Calibri" pitchFamily="34" charset="0"/>
              </a:rPr>
              <a:t>© 2012 Springer-Verlag Berlin Heidelberg.  Aus: Weisweiler S., Dirscherl B., Braumandl I.: Zeit- und Selbstmanagement</a:t>
            </a: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Bildschirmpräsentation (4:3)</PresentationFormat>
  <Paragraphs>11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Larissa-Design</vt:lpstr>
      <vt:lpstr>Umgang mit Misserfolgen: Ressourcenorientierung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Coch, Joachim, Springer Medizin DE</cp:lastModifiedBy>
  <cp:revision>52</cp:revision>
  <dcterms:created xsi:type="dcterms:W3CDTF">2009-08-10T07:08:32Z</dcterms:created>
  <dcterms:modified xsi:type="dcterms:W3CDTF">2013-07-09T07:36:31Z</dcterms:modified>
</cp:coreProperties>
</file>