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673A1F-73EF-4FFC-89D3-2E23DE770528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B1C0F2-26D2-4DC0-A394-170FB7551C2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2971AC8-7272-43D7-9235-EC5C48F405CE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A5B305A-1CE7-422D-A27A-11E07E99644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BA6A7-69B2-4793-9FCC-70BF917D92E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E516E-B201-40DF-B47C-76788846FCF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C5D5C-9FFB-427B-A4BD-65BA41C92CC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6E5DB-A53E-4834-A821-73D50B94D2C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52188-73A6-44BF-8D84-B4FFF52CFA9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91797-CC54-4737-8E0E-EED869F2C67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F3547-2B86-4966-8E33-C7DEF3D5543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9F413-E243-4B83-9890-291C7611EA3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2F463-961E-499E-9286-269BAA0EDF6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91399-C5B2-4E4B-B6CC-F29D85CCABB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3F2C8-59DE-4E27-A3B2-D0B40421D54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03776-C3CB-4CBF-9712-D71F4C5C34B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28ADA-47B4-471E-BA04-795B23B6E6A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E02A0-F25C-4634-88DA-01EA80DDC7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5FAEC-2FB2-4E05-9A07-DFD2BED44055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B3B6-1E58-4B51-ACDB-0F17C115C04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27FC7-69EF-4EF2-90B1-58F6F0F9895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CED96-3B66-473A-A6ED-3BDF47BED8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47D77-7C31-475F-9DF6-C132EE6BDCB5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40575-FF15-4EAA-A8FB-5D22F6DBAAD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F398F-32B0-4710-9FD4-79BF74ED7DE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42ED8-BC46-49EC-9304-D24C553AC4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5E44CD4-432D-42B0-9C1D-3902DC7EEE5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A0DE70-A202-4EED-9165-4D54A4FB776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  <a:cs typeface="Arial" charset="0"/>
              </a:rPr>
              <a:t>Trainingsinhalte</a:t>
            </a:r>
          </a:p>
        </p:txBody>
      </p:sp>
      <p:sp>
        <p:nvSpPr>
          <p:cNvPr id="1945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  <a:spcBef>
                <a:spcPts val="14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Vorstellung</a:t>
            </a:r>
          </a:p>
          <a:p>
            <a:pPr eaLnBrk="1" hangingPunct="1">
              <a:lnSpc>
                <a:spcPct val="110000"/>
              </a:lnSpc>
              <a:spcBef>
                <a:spcPts val="14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Wissensstand, Erwartungen und Ziele</a:t>
            </a:r>
          </a:p>
          <a:p>
            <a:pPr eaLnBrk="1" hangingPunct="1">
              <a:lnSpc>
                <a:spcPct val="110000"/>
              </a:lnSpc>
              <a:spcBef>
                <a:spcPts val="14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110000"/>
              </a:lnSpc>
              <a:spcBef>
                <a:spcPts val="14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110000"/>
              </a:lnSpc>
              <a:spcBef>
                <a:spcPts val="14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110000"/>
              </a:lnSpc>
              <a:spcBef>
                <a:spcPts val="1400"/>
              </a:spcBef>
              <a:buFont typeface="Arial" charset="0"/>
              <a:buNone/>
            </a:pPr>
            <a:endParaRPr lang="de-DE" sz="2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110000"/>
              </a:lnSpc>
              <a:spcBef>
                <a:spcPts val="1400"/>
              </a:spcBef>
              <a:buFont typeface="Arial" charset="0"/>
              <a:buNone/>
            </a:pPr>
            <a:r>
              <a:rPr lang="de-DE" sz="2200" dirty="0" smtClean="0">
                <a:latin typeface="Arial" charset="0"/>
                <a:cs typeface="Arial" charset="0"/>
              </a:rPr>
              <a:t>Transferblatt: Das will ich mitnehmen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77686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Bildschirmpräsentation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Trainingsinhalte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30</cp:revision>
  <dcterms:created xsi:type="dcterms:W3CDTF">2009-08-10T07:08:32Z</dcterms:created>
  <dcterms:modified xsi:type="dcterms:W3CDTF">2012-03-29T14:34:55Z</dcterms:modified>
</cp:coreProperties>
</file>