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1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7C7C7"/>
    <a:srgbClr val="C4C4C4"/>
    <a:srgbClr val="949494"/>
    <a:srgbClr val="A1A1A1"/>
    <a:srgbClr val="A7A7A7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5" d="100"/>
          <a:sy n="95" d="100"/>
        </p:scale>
        <p:origin x="-44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4210438-CAE5-4338-A2DF-D6EE1C7306AC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A2ADA6-6157-4305-A419-3F27A3F65F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C3DB6F-CF89-438A-ACDA-6E10C9FA5963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12978D-EC0D-4832-81BF-D8E45A851F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086E-7F3C-4630-9661-37C0D8CD831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D733-2BF0-4D21-9577-0B6210F0D11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7A86-75B2-4A8D-A35D-F6AD894CF470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CE33-8844-4BE7-9CC3-7BB259FC35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CB38-D059-4E8E-82F6-42F89906B70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208-A94A-4D4E-8B5D-E58494EAAE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EF90B-1546-4028-A328-E47E6E9B26E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7019-9798-4B4C-B190-60A852077C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128-D5EC-4CA3-B1B9-1E3204450767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B040-71F1-46F5-BF92-56D7D737A9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BD19C-B98D-4522-81D0-E43F51790203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DE5A0-C50D-44EE-BAB0-8671128A7CC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4FF9-4374-4473-B502-BCC6877583C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E30-74AA-477C-8135-ACDBCE259C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0FF2-B380-4E13-9843-FF915718600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694D-EFAE-4BC4-BE44-77EBDC14C8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2902-925C-4091-A796-C61515E1B0FA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8851-3B58-4C79-8223-6E6DA7F75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2897-3133-4352-A707-4C75D2DFF19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F434-62AC-4451-A20F-8932272D80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A41DA-C9C4-4EB2-A5AA-F0A37D5F3F9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AD3EF-BF30-453A-B1C5-63490ADF3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D58742-066A-481C-8DBB-DDEAD7A9E42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711EF9-7AD1-4063-8B68-680D56B277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  <a:cs typeface="Arial" charset="0"/>
              </a:rPr>
              <a:t>Effizienz im Zeitmanagement</a:t>
            </a:r>
          </a:p>
        </p:txBody>
      </p:sp>
      <p:sp>
        <p:nvSpPr>
          <p:cNvPr id="2150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  <a:spcBef>
                <a:spcPts val="14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Während der störanfälligen Zeit versuchen, den einkalkulierten Zeitpuffer zu nutzen, und</a:t>
            </a:r>
            <a:br>
              <a:rPr lang="de-DE" sz="2200" dirty="0" smtClean="0">
                <a:latin typeface="Arial" charset="0"/>
                <a:cs typeface="Arial" charset="0"/>
              </a:rPr>
            </a:br>
            <a:r>
              <a:rPr lang="de-DE" sz="2200" dirty="0" smtClean="0">
                <a:latin typeface="Arial" charset="0"/>
                <a:cs typeface="Arial" charset="0"/>
              </a:rPr>
              <a:t>während der störungsarmen Zeit gelassener die wichtigsten, geplanten Aufgaben erledigen</a:t>
            </a:r>
          </a:p>
          <a:p>
            <a:pPr eaLnBrk="1" hangingPunct="1">
              <a:lnSpc>
                <a:spcPct val="110000"/>
              </a:lnSpc>
              <a:spcBef>
                <a:spcPts val="14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Unterbrechungen umgehen</a:t>
            </a:r>
          </a:p>
          <a:p>
            <a:pPr eaLnBrk="1" hangingPunct="1">
              <a:lnSpc>
                <a:spcPct val="110000"/>
              </a:lnSpc>
              <a:spcBef>
                <a:spcPts val="14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Die Arbeit in Blöcken verrichten und den Aufmerksamkeits-</a:t>
            </a:r>
            <a:r>
              <a:rPr lang="de-DE" sz="2200" dirty="0" err="1" smtClean="0">
                <a:latin typeface="Arial" charset="0"/>
                <a:cs typeface="Arial" charset="0"/>
              </a:rPr>
              <a:t>Shift</a:t>
            </a:r>
            <a:r>
              <a:rPr lang="de-DE" sz="2200" dirty="0" smtClean="0">
                <a:latin typeface="Arial" charset="0"/>
                <a:cs typeface="Arial" charset="0"/>
              </a:rPr>
              <a:t> minimieren </a:t>
            </a:r>
            <a:br>
              <a:rPr lang="de-DE" sz="2200" dirty="0" smtClean="0">
                <a:latin typeface="Arial" charset="0"/>
                <a:cs typeface="Arial" charset="0"/>
              </a:rPr>
            </a:br>
            <a:r>
              <a:rPr lang="de-DE" sz="2200" dirty="0" smtClean="0">
                <a:latin typeface="Arial" charset="0"/>
                <a:cs typeface="Arial" charset="0"/>
              </a:rPr>
              <a:t>(Telefonate, PC-Arbeiten, Kundenbesuche, etc.)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84887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Effizienz im Zeitmanagement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47</cp:revision>
  <dcterms:created xsi:type="dcterms:W3CDTF">2009-08-10T07:08:32Z</dcterms:created>
  <dcterms:modified xsi:type="dcterms:W3CDTF">2012-03-29T15:00:18Z</dcterms:modified>
</cp:coreProperties>
</file>