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BEBEBE"/>
    <a:srgbClr val="D3D3D3"/>
    <a:srgbClr val="4D4D4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3B373F-013B-4BD6-9089-3EF20CCB1F49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EC05B8C-8F6C-4DDE-8149-6D4B871CDC9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79208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A28E5C0-BD50-4D2B-B95E-35802370F496}" type="datetimeFigureOut">
              <a:rPr lang="de-DE"/>
              <a:pPr>
                <a:defRPr/>
              </a:pPr>
              <a:t>09.07.2013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394AC6-350A-44C0-9615-EA37B91289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44803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85193-A8B2-4039-BBB5-754EFFFE21C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BFFC1-CCB9-4056-9E73-19910D540C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7261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B2D73-B518-42BE-945F-B603FDC23360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16F2B-E55B-4045-8E0A-C5AC6D5BF24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6444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25382-FCCD-4C52-A6B0-5A9E094B4576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D57DB-BDBD-42E3-B184-A6684285DC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8565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99C4E-6C29-4A94-9E34-8488D1B96E2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900F-DCC7-4CAD-92E9-1BA3B8F4E73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595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A459B-B07B-4451-BF48-84C09460B4DC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5E7AB-BFF9-4645-8827-4AA6FABBEB0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4097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50A8-7F27-495E-99B6-8A2BFCD272DB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BA22C-C1A9-47B2-A69F-B338A88157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0271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BEF6B-990F-4CB5-9382-F5C6263877D4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F912D-FC7E-43E1-8FA4-5CDAA5C540F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9303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EBD30-498E-464F-950C-83344D0E0428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1D477-F908-49FE-961E-AE316F9E891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1062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D9480-DDBC-41E3-BBEF-D33AAA90C679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B3E10-0755-4708-8F67-F6465A4947E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5599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B4D8A-BCD3-4F97-9148-F739F69084C4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7731A-5F77-4FC5-BD9F-A16D86F4C3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172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05923-92B5-488D-9F37-C606543B79F4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43AAF-F2D3-47A1-B0B8-9E05F691519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2133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23BCB63-3C85-4E5F-BA17-948804883223}" type="datetime1">
              <a:rPr lang="de-DE"/>
              <a:pPr>
                <a:defRPr/>
              </a:pPr>
              <a:t>09.07.2013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38893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© Weisweiler, Dirscherl, Braumandl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C12933-E712-4CC6-AA15-A498FC4F48E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5715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de-DE" sz="3200" b="1" smtClean="0">
                <a:latin typeface="Arial" charset="0"/>
                <a:cs typeface="Arial" charset="0"/>
              </a:rPr>
              <a:t>Fazit</a:t>
            </a:r>
          </a:p>
        </p:txBody>
      </p:sp>
      <p:sp>
        <p:nvSpPr>
          <p:cNvPr id="2051" name="Textfeld 4"/>
          <p:cNvSpPr txBox="1">
            <a:spLocks noChangeArrowheads="1"/>
          </p:cNvSpPr>
          <p:nvPr/>
        </p:nvSpPr>
        <p:spPr bwMode="auto">
          <a:xfrm>
            <a:off x="1258888" y="2349500"/>
            <a:ext cx="3794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de-DE" sz="2200">
                <a:cs typeface="Arial" charset="0"/>
              </a:rPr>
              <a:t>Delegation und Partizipation</a:t>
            </a:r>
          </a:p>
        </p:txBody>
      </p:sp>
      <p:sp>
        <p:nvSpPr>
          <p:cNvPr id="2052" name="Textfeld 5"/>
          <p:cNvSpPr txBox="1">
            <a:spLocks noChangeArrowheads="1"/>
          </p:cNvSpPr>
          <p:nvPr/>
        </p:nvSpPr>
        <p:spPr bwMode="auto">
          <a:xfrm>
            <a:off x="5724525" y="2276475"/>
            <a:ext cx="2074863" cy="272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endParaRPr lang="de-DE" sz="2400">
              <a:cs typeface="Arial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de-DE" sz="2200">
                <a:cs typeface="Arial" charset="0"/>
              </a:rPr>
              <a:t>Transferblatt</a:t>
            </a:r>
          </a:p>
          <a:p>
            <a:pPr algn="ctr" eaLnBrk="1" hangingPunct="1">
              <a:lnSpc>
                <a:spcPct val="150000"/>
              </a:lnSpc>
            </a:pPr>
            <a:endParaRPr lang="de-DE" sz="2200">
              <a:cs typeface="Arial" charset="0"/>
            </a:endParaRPr>
          </a:p>
          <a:p>
            <a:pPr algn="ctr" eaLnBrk="1" hangingPunct="1">
              <a:lnSpc>
                <a:spcPct val="150000"/>
              </a:lnSpc>
            </a:pPr>
            <a:endParaRPr lang="de-DE" sz="2200">
              <a:cs typeface="Arial" charset="0"/>
            </a:endParaRPr>
          </a:p>
          <a:p>
            <a:pPr algn="ctr" eaLnBrk="1" hangingPunct="1">
              <a:lnSpc>
                <a:spcPct val="150000"/>
              </a:lnSpc>
            </a:pPr>
            <a:endParaRPr lang="de-DE" sz="2400">
              <a:cs typeface="Arial" charset="0"/>
            </a:endParaRPr>
          </a:p>
        </p:txBody>
      </p:sp>
      <p:sp>
        <p:nvSpPr>
          <p:cNvPr id="2053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755650" y="6356350"/>
            <a:ext cx="7704138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mtClean="0">
                <a:solidFill>
                  <a:srgbClr val="898989"/>
                </a:solidFill>
                <a:latin typeface="Calibri" pitchFamily="34" charset="0"/>
              </a:rPr>
              <a:t>© 2012 Springer-Verlag Berlin Heidelberg.  Aus: Weisweiler S., Dirscherl B., Braumandl I.: Zeit- und Selbstmanagement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Bildschirmpräsentation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Fazit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root</dc:creator>
  <cp:lastModifiedBy>Coch, Joachim, Springer Medizin DE</cp:lastModifiedBy>
  <cp:revision>37</cp:revision>
  <dcterms:created xsi:type="dcterms:W3CDTF">2009-08-10T07:08:32Z</dcterms:created>
  <dcterms:modified xsi:type="dcterms:W3CDTF">2013-07-09T07:40:04Z</dcterms:modified>
</cp:coreProperties>
</file>