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595"/>
    <a:srgbClr val="949494"/>
    <a:srgbClr val="BEBEBE"/>
    <a:srgbClr val="B2B2B2"/>
    <a:srgbClr val="BABABA"/>
    <a:srgbClr val="D3D3D3"/>
    <a:srgbClr val="C3C3C3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60F9323-E694-478A-8B3C-E4990DD368FF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C001EE-571B-4C41-8E24-D55C964EED2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90423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FB11E4-76C9-4405-9653-32F910D30EB0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A7A9AE-6509-4FC0-B864-0C1E969C161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0355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76EC53-486C-45BA-828D-23AA63324BDB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63" y="4718050"/>
            <a:ext cx="5441950" cy="4465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9B716-0A07-4B63-860C-3A5AA4B1217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690849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19792-09B9-4267-AB69-1714AC24FE1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4256777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F84E0-F44F-48AE-B75B-D20BDE56A1F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20964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995D-5C4F-45F7-82F3-E3C1C31B8BFA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48953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CD348-27DE-4237-8585-CA6E8AE44451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545281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94B8-3CE7-4684-AF46-788B795AEA45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105758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70E24-032B-434A-ADD5-35141A7BB0D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335954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C03C9-50DC-473F-9878-A9B2B4819FB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662746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DEF60-FCCB-4758-AE9B-B86C3FEA637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84648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E7215-2892-4D20-8C6B-14CB9C98776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42991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188E1-1600-4D9C-A481-3B8C50741E4D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  <p:extLst>
      <p:ext uri="{BB962C8B-B14F-4D97-AF65-F5344CB8AC3E}">
        <p14:creationId xmlns:p14="http://schemas.microsoft.com/office/powerpoint/2010/main" val="2745262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81A6678-C718-4AF9-BC56-0301B95BF1D7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33400"/>
            <a:ext cx="8280400" cy="808038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</a:rPr>
              <a:t>Sich selbst belohnen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lvl="1" eaLnBrk="1" hangingPunct="1">
              <a:spcBef>
                <a:spcPct val="40000"/>
              </a:spcBef>
              <a:buFont typeface="Arial" charset="0"/>
              <a:buNone/>
            </a:pPr>
            <a:r>
              <a:rPr lang="de-DE" sz="2200" smtClean="0">
                <a:latin typeface="Arial" charset="0"/>
                <a:sym typeface="Wingdings" pitchFamily="2" charset="2"/>
              </a:rPr>
              <a:t> </a:t>
            </a:r>
            <a:r>
              <a:rPr lang="de-DE" sz="2200" smtClean="0">
                <a:latin typeface="Arial" charset="0"/>
              </a:rPr>
              <a:t>Vor allem in schwierigen/„stressigen“ Zeiten sich bewusst selbst  belohnen!</a:t>
            </a:r>
          </a:p>
          <a:p>
            <a:pPr lvl="1" eaLnBrk="1" hangingPunct="1">
              <a:spcBef>
                <a:spcPct val="40000"/>
              </a:spcBef>
              <a:buFont typeface="Wingdings" pitchFamily="2" charset="2"/>
              <a:buChar char="à"/>
            </a:pPr>
            <a:r>
              <a:rPr lang="de-DE" sz="2200" smtClean="0">
                <a:latin typeface="Arial" charset="0"/>
              </a:rPr>
              <a:t>Erarbeiten eines persönlichen Wohlfühlprogramms</a:t>
            </a:r>
          </a:p>
          <a:p>
            <a:pPr lvl="1" eaLnBrk="1" hangingPunct="1">
              <a:spcBef>
                <a:spcPct val="40000"/>
              </a:spcBef>
              <a:buFont typeface="Arial" charset="0"/>
              <a:buNone/>
            </a:pPr>
            <a:endParaRPr lang="de-DE" sz="2200" smtClean="0">
              <a:latin typeface="Arial" charset="0"/>
            </a:endParaRPr>
          </a:p>
          <a:p>
            <a:pPr lvl="1" eaLnBrk="1" hangingPunct="1">
              <a:spcBef>
                <a:spcPts val="600"/>
              </a:spcBef>
              <a:buFont typeface="Arial" charset="0"/>
              <a:buNone/>
            </a:pPr>
            <a:r>
              <a:rPr lang="de-DE" sz="2200" b="1" smtClean="0">
                <a:latin typeface="Arial" charset="0"/>
              </a:rPr>
              <a:t>Beispiele:</a:t>
            </a:r>
          </a:p>
          <a:p>
            <a:pPr lvl="1" eaLnBrk="1" hangingPunct="1">
              <a:spcBef>
                <a:spcPct val="40000"/>
              </a:spcBef>
              <a:buFont typeface="Arial" charset="0"/>
              <a:buChar char="•"/>
            </a:pPr>
            <a:r>
              <a:rPr lang="de-DE" sz="2200" smtClean="0">
                <a:latin typeface="Arial" charset="0"/>
              </a:rPr>
              <a:t>Erfolgserlebnisse für den Tagesbeginn „organisieren“</a:t>
            </a:r>
          </a:p>
          <a:p>
            <a:pPr lvl="1" eaLnBrk="1" hangingPunct="1">
              <a:spcBef>
                <a:spcPct val="40000"/>
              </a:spcBef>
              <a:buFont typeface="Arial" charset="0"/>
              <a:buChar char="•"/>
            </a:pPr>
            <a:r>
              <a:rPr lang="de-DE" sz="2200" smtClean="0">
                <a:latin typeface="Arial" charset="0"/>
              </a:rPr>
              <a:t>Zeit für körperliche Bewegung einplanen</a:t>
            </a:r>
          </a:p>
          <a:p>
            <a:pPr lvl="1" eaLnBrk="1" hangingPunct="1">
              <a:spcBef>
                <a:spcPct val="40000"/>
              </a:spcBef>
              <a:buFont typeface="Arial" charset="0"/>
              <a:buChar char="•"/>
            </a:pPr>
            <a:r>
              <a:rPr lang="de-DE" sz="2200" smtClean="0">
                <a:latin typeface="Arial" charset="0"/>
              </a:rPr>
              <a:t>Intellektuelle Anregung suchen</a:t>
            </a:r>
          </a:p>
          <a:p>
            <a:pPr lvl="1" eaLnBrk="1" hangingPunct="1">
              <a:spcBef>
                <a:spcPct val="40000"/>
              </a:spcBef>
              <a:buFont typeface="Arial" charset="0"/>
              <a:buChar char="•"/>
            </a:pPr>
            <a:r>
              <a:rPr lang="de-DE" sz="2200" smtClean="0">
                <a:latin typeface="Arial" charset="0"/>
              </a:rPr>
              <a:t>Sich Zeit für künstlerische/spirituelle Betätigung nehmen</a:t>
            </a:r>
          </a:p>
          <a:p>
            <a:pPr lvl="1" eaLnBrk="1" hangingPunct="1">
              <a:spcBef>
                <a:spcPct val="40000"/>
              </a:spcBef>
              <a:buFont typeface="Arial" charset="0"/>
              <a:buChar char="•"/>
            </a:pPr>
            <a:r>
              <a:rPr lang="de-DE" sz="2200" smtClean="0">
                <a:latin typeface="Arial" charset="0"/>
              </a:rPr>
              <a:t>Anderen eine Freude machen</a:t>
            </a:r>
          </a:p>
        </p:txBody>
      </p:sp>
      <p:sp>
        <p:nvSpPr>
          <p:cNvPr id="2052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684213" y="6356350"/>
            <a:ext cx="77755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Bildschirmpräsentation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Larissa-Design</vt:lpstr>
      <vt:lpstr>Sich selbst belohnen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53</cp:revision>
  <dcterms:created xsi:type="dcterms:W3CDTF">2009-08-10T07:08:32Z</dcterms:created>
  <dcterms:modified xsi:type="dcterms:W3CDTF">2013-07-09T07:38:17Z</dcterms:modified>
</cp:coreProperties>
</file>