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BEBEBE"/>
    <a:srgbClr val="D3D3D3"/>
    <a:srgbClr val="4D4D4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B5052F7-8D8D-4D18-8379-DCA5F4F0031D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318AE421-7F59-4714-B226-BB1C0F1FD98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1202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2F9CAD-EA44-4952-8252-A1953316006D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DA27A63-557A-4223-B125-1F9368445D5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535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D4027-5D6D-47BF-A3B8-4F1233CFE2B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09FE1-FB60-433B-B02F-39C3274FEA3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95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C595B-0D76-42CB-8BC1-F53A760E1BE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83B4F-F997-40F3-A3C9-10412340BEC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001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2F693-7A1D-4E2C-BDDA-E7E2BE8EDA9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5A4B9-1C68-4285-8F78-8B138252D84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80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9A961-AC71-4770-82F0-B81E5CBE277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8EF79-E27D-497B-81D1-7D70B35B5E0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04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B326-BA2F-451F-A34B-B6588F5C9BF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077D8-D268-4740-851F-13CE2274A3E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36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8F4FC-EACD-4F62-A98D-A2984FBDDEB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F49B0-228D-4D1D-8580-FBE20648A2C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8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9E5C-6F0A-4EEA-A960-28647DE04D8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15054-6A44-4337-BDE1-275DBCEC90A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60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5356E-5559-474D-93A1-571650D76FA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4AAE9-0A94-41C0-9907-C74A3D357BE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49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D524F-8283-429F-BE8E-CB439CC616F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045C1-9BC1-47BC-8539-15338A25D9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80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81D5B-DCDD-4CC3-9078-96C991DD7F3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3C238-E2A7-4FA5-8DF1-B1DFFCDC179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21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909CA-D861-4203-B726-EDF90E1CAFD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0F636-FEE9-4E85-86C9-8342D69BF7C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15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8336FA-FC94-4752-B047-4D6B29A4E1E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2250705-DF56-4EF1-9765-111306C0EAE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smtClean="0">
                <a:latin typeface="Arial" charset="0"/>
                <a:cs typeface="Arial" charset="0"/>
              </a:rPr>
              <a:t>Delegation und Partizipation</a:t>
            </a:r>
          </a:p>
        </p:txBody>
      </p:sp>
      <p:grpSp>
        <p:nvGrpSpPr>
          <p:cNvPr id="4099" name="Gruppieren 24"/>
          <p:cNvGrpSpPr>
            <a:grpSpLocks/>
          </p:cNvGrpSpPr>
          <p:nvPr/>
        </p:nvGrpSpPr>
        <p:grpSpPr bwMode="auto">
          <a:xfrm>
            <a:off x="1071563" y="1895475"/>
            <a:ext cx="6983412" cy="4176713"/>
            <a:chOff x="1071538" y="1895494"/>
            <a:chExt cx="6983413" cy="4176712"/>
          </a:xfrm>
        </p:grpSpPr>
        <p:sp>
          <p:nvSpPr>
            <p:cNvPr id="4101" name="Oval 4"/>
            <p:cNvSpPr>
              <a:spLocks noChangeArrowheads="1"/>
            </p:cNvSpPr>
            <p:nvPr/>
          </p:nvSpPr>
          <p:spPr bwMode="auto">
            <a:xfrm>
              <a:off x="1071538" y="1895494"/>
              <a:ext cx="6983413" cy="417671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4102" name="Oval 5"/>
            <p:cNvSpPr>
              <a:spLocks noChangeArrowheads="1"/>
            </p:cNvSpPr>
            <p:nvPr/>
          </p:nvSpPr>
          <p:spPr bwMode="auto">
            <a:xfrm>
              <a:off x="3572302" y="2020172"/>
              <a:ext cx="1955355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de-DE">
                  <a:latin typeface="Calibri" pitchFamily="34" charset="0"/>
                </a:rPr>
                <a:t>  </a:t>
              </a:r>
              <a:r>
                <a:rPr lang="de-DE" sz="1600">
                  <a:latin typeface="Calibri" pitchFamily="34" charset="0"/>
                </a:rPr>
                <a:t>Grundlagen des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managements</a:t>
              </a:r>
            </a:p>
          </p:txBody>
        </p:sp>
        <p:sp>
          <p:nvSpPr>
            <p:cNvPr id="4103" name="Oval 8"/>
            <p:cNvSpPr>
              <a:spLocks noChangeArrowheads="1"/>
            </p:cNvSpPr>
            <p:nvPr/>
          </p:nvSpPr>
          <p:spPr bwMode="auto">
            <a:xfrm>
              <a:off x="5384781" y="264213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Ziel- und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4104" name="Oval 9"/>
            <p:cNvSpPr>
              <a:spLocks noChangeArrowheads="1"/>
            </p:cNvSpPr>
            <p:nvPr/>
          </p:nvSpPr>
          <p:spPr bwMode="auto">
            <a:xfrm>
              <a:off x="4727074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4105" name="Oval 11"/>
            <p:cNvSpPr>
              <a:spLocks noChangeArrowheads="1"/>
            </p:cNvSpPr>
            <p:nvPr/>
          </p:nvSpPr>
          <p:spPr bwMode="auto">
            <a:xfrm>
              <a:off x="6027723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4106" name="Oval 7"/>
            <p:cNvSpPr>
              <a:spLocks noChangeArrowheads="1"/>
            </p:cNvSpPr>
            <p:nvPr/>
          </p:nvSpPr>
          <p:spPr bwMode="auto">
            <a:xfrm>
              <a:off x="1779700" y="262256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Zeit- und Selbst-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 im 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4107" name="Oval 12"/>
            <p:cNvSpPr>
              <a:spLocks noChangeArrowheads="1"/>
            </p:cNvSpPr>
            <p:nvPr/>
          </p:nvSpPr>
          <p:spPr bwMode="auto">
            <a:xfrm>
              <a:off x="2670137" y="4765703"/>
              <a:ext cx="1729277" cy="980562"/>
            </a:xfrm>
            <a:prstGeom prst="ellipse">
              <a:avLst/>
            </a:prstGeom>
            <a:solidFill>
              <a:srgbClr val="C8C8C8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 b="1">
                  <a:latin typeface="Calibri" pitchFamily="34" charset="0"/>
                </a:rPr>
                <a:t>Delegation und </a:t>
              </a:r>
            </a:p>
            <a:p>
              <a:pPr algn="ctr"/>
              <a:r>
                <a:rPr lang="de-DE" sz="1600" b="1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4108" name="Text Box 13"/>
            <p:cNvSpPr txBox="1">
              <a:spLocks noChangeArrowheads="1"/>
            </p:cNvSpPr>
            <p:nvPr/>
          </p:nvSpPr>
          <p:spPr bwMode="auto">
            <a:xfrm>
              <a:off x="3460726" y="3454419"/>
              <a:ext cx="2265362" cy="115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Wissenschaftlich fundiert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und </a:t>
              </a:r>
            </a:p>
            <a:p>
              <a:pPr algn="ctr">
                <a:lnSpc>
                  <a:spcPct val="80000"/>
                </a:lnSpc>
                <a:spcBef>
                  <a:spcPct val="30000"/>
                </a:spcBef>
              </a:pPr>
              <a:r>
                <a:rPr lang="de-DE" sz="1800"/>
                <a:t>anwendungsorientiert</a:t>
              </a:r>
            </a:p>
          </p:txBody>
        </p:sp>
        <p:sp>
          <p:nvSpPr>
            <p:cNvPr id="4109" name="Oval 10"/>
            <p:cNvSpPr>
              <a:spLocks noChangeArrowheads="1"/>
            </p:cNvSpPr>
            <p:nvPr/>
          </p:nvSpPr>
          <p:spPr bwMode="auto">
            <a:xfrm>
              <a:off x="1369488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4100" name="Fußzeilenplatzhalter 12"/>
          <p:cNvSpPr>
            <a:spLocks noGrp="1"/>
          </p:cNvSpPr>
          <p:nvPr>
            <p:ph type="ftr" sz="quarter" idx="11"/>
          </p:nvPr>
        </p:nvSpPr>
        <p:spPr bwMode="auto">
          <a:xfrm>
            <a:off x="611188" y="6356350"/>
            <a:ext cx="79216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1200" smtClean="0">
                <a:solidFill>
                  <a:srgbClr val="898989"/>
                </a:solidFill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Delegation und Partizipation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39</cp:revision>
  <dcterms:created xsi:type="dcterms:W3CDTF">2009-08-10T07:08:32Z</dcterms:created>
  <dcterms:modified xsi:type="dcterms:W3CDTF">2013-07-09T07:39:13Z</dcterms:modified>
</cp:coreProperties>
</file>