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673A1F-73EF-4FFC-89D3-2E23DE770528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B1C0F2-26D2-4DC0-A394-170FB7551C2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4146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971AC8-7272-43D7-9235-EC5C48F405CE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5B305A-1CE7-422D-A27A-11E07E99644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962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16279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BA6A7-69B2-4793-9FCC-70BF917D92E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E516E-B201-40DF-B47C-76788846FCF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5D5C-9FFB-427B-A4BD-65BA41C92CC9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6E5DB-A53E-4834-A821-73D50B94D2C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52188-73A6-44BF-8D84-B4FFF52CFA93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91797-CC54-4737-8E0E-EED869F2C67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F3547-2B86-4966-8E33-C7DEF3D5543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9F413-E243-4B83-9890-291C7611EA3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2F463-961E-499E-9286-269BAA0EDF6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91399-C5B2-4E4B-B6CC-F29D85CCABB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3F2C8-59DE-4E27-A3B2-D0B40421D54E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03776-C3CB-4CBF-9712-D71F4C5C34B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28ADA-47B4-471E-BA04-795B23B6E6A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E02A0-F25C-4634-88DA-01EA80DDC7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FAEC-2FB2-4E05-9A07-DFD2BED44055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B3B6-1E58-4B51-ACDB-0F17C115C04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27FC7-69EF-4EF2-90B1-58F6F0F9895A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CED96-3B66-473A-A6ED-3BDF47BED8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7D77-7C31-475F-9DF6-C132EE6BDCB5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40575-FF15-4EAA-A8FB-5D22F6DBAAD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398F-32B0-4710-9FD4-79BF74ED7DED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42ED8-BC46-49EC-9304-D24C553AC4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5E44CD4-432D-42B0-9C1D-3902DC7EEE5E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A0DE70-A202-4EED-9165-4D54A4FB776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285750"/>
            <a:ext cx="7772400" cy="1500188"/>
          </a:xfrm>
        </p:spPr>
        <p:txBody>
          <a:bodyPr/>
          <a:lstStyle/>
          <a:p>
            <a:r>
              <a:rPr lang="de-DE" sz="3200" b="1" dirty="0" smtClean="0">
                <a:latin typeface="Arial" charset="0"/>
                <a:cs typeface="Arial" charset="0"/>
              </a:rPr>
              <a:t>Einstieg in das Training</a:t>
            </a:r>
          </a:p>
        </p:txBody>
      </p:sp>
      <p:grpSp>
        <p:nvGrpSpPr>
          <p:cNvPr id="15" name="Gruppieren 14"/>
          <p:cNvGrpSpPr/>
          <p:nvPr/>
        </p:nvGrpSpPr>
        <p:grpSpPr>
          <a:xfrm>
            <a:off x="1071538" y="1895494"/>
            <a:ext cx="6983413" cy="4176712"/>
            <a:chOff x="1044575" y="1916113"/>
            <a:chExt cx="6983413" cy="4176712"/>
          </a:xfrm>
        </p:grpSpPr>
        <p:sp>
          <p:nvSpPr>
            <p:cNvPr id="16" name="Oval 4"/>
            <p:cNvSpPr>
              <a:spLocks noChangeArrowheads="1"/>
            </p:cNvSpPr>
            <p:nvPr/>
          </p:nvSpPr>
          <p:spPr bwMode="auto">
            <a:xfrm>
              <a:off x="1044575" y="1916113"/>
              <a:ext cx="6983413" cy="4176712"/>
            </a:xfrm>
            <a:prstGeom prst="ellipse">
              <a:avLst/>
            </a:prstGeom>
            <a:solidFill>
              <a:srgbClr val="D3D3D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de-DE">
                <a:latin typeface="Calibri" pitchFamily="34" charset="0"/>
              </a:endParaRPr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545339" y="2040791"/>
              <a:ext cx="1955355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b="1" dirty="0">
                  <a:latin typeface="Calibri" pitchFamily="34" charset="0"/>
                </a:rPr>
                <a:t>  </a:t>
              </a:r>
              <a:r>
                <a:rPr lang="de-DE" sz="1600" dirty="0">
                  <a:latin typeface="Calibri" pitchFamily="34" charset="0"/>
                </a:rPr>
                <a:t>Grundlagen des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Zeit-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r>
                <a:rPr lang="de-DE" sz="1600" dirty="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 dirty="0" err="1">
                  <a:latin typeface="Calibri" pitchFamily="34" charset="0"/>
                </a:rPr>
                <a:t>managements</a:t>
              </a:r>
              <a:endParaRPr lang="de-DE" sz="1600" dirty="0">
                <a:latin typeface="Calibri" pitchFamily="34" charset="0"/>
              </a:endParaRPr>
            </a:p>
          </p:txBody>
        </p:sp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5357818" y="2662752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Ziel- und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 Prioritätensetzung</a:t>
              </a: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700111" y="4786322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6000760" y="3877198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Zeitplanung</a:t>
              </a:r>
            </a:p>
          </p:txBody>
        </p:sp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1752737" y="2643182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Zeit-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r>
                <a:rPr lang="de-DE" sz="1600" dirty="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 dirty="0" err="1">
                  <a:latin typeface="Calibri" pitchFamily="34" charset="0"/>
                </a:rPr>
                <a:t>management</a:t>
              </a:r>
              <a:r>
                <a:rPr lang="de-DE" sz="1600" dirty="0">
                  <a:latin typeface="Calibri" pitchFamily="34" charset="0"/>
                </a:rPr>
                <a:t> im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Projektkontext</a:t>
              </a:r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2643174" y="4786322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Delegation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endParaRPr lang="de-DE" sz="1600" dirty="0">
                <a:latin typeface="Calibri" pitchFamily="34" charset="0"/>
              </a:endParaRP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Partizipation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3433763" y="3475038"/>
              <a:ext cx="2265362" cy="1144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>
                  <a:latin typeface="Calibri" pitchFamily="34" charset="0"/>
                </a:rPr>
                <a:t>Wissenschaftlich fundiert</a:t>
              </a:r>
            </a:p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 smtClean="0">
                  <a:latin typeface="Calibri" pitchFamily="34" charset="0"/>
                </a:rPr>
                <a:t>und </a:t>
              </a:r>
              <a:endParaRPr lang="de-DE" dirty="0">
                <a:latin typeface="Calibri" pitchFamily="34" charset="0"/>
              </a:endParaRPr>
            </a:p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>
                  <a:latin typeface="Calibri" pitchFamily="34" charset="0"/>
                </a:rPr>
                <a:t>anwendungsorientiert</a:t>
              </a:r>
            </a:p>
          </p:txBody>
        </p:sp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1342525" y="3877198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Besprechungs-</a:t>
              </a:r>
            </a:p>
            <a:p>
              <a:pPr algn="ctr" eaLnBrk="0" hangingPunct="0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</p:grp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92888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dirty="0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Bildschirmpräsentation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Einstieg in das Training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Akin</cp:lastModifiedBy>
  <cp:revision>33</cp:revision>
  <dcterms:created xsi:type="dcterms:W3CDTF">2009-08-10T07:08:32Z</dcterms:created>
  <dcterms:modified xsi:type="dcterms:W3CDTF">2013-07-08T12:37:58Z</dcterms:modified>
</cp:coreProperties>
</file>