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69" r:id="rId2"/>
  </p:sldIdLst>
  <p:sldSz cx="9144000" cy="6858000" type="screen4x3"/>
  <p:notesSz cx="6858000" cy="9144000"/>
  <p:defaultTextStyle>
    <a:defPPr>
      <a:defRPr lang="de-DE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3D3D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5" d="100"/>
          <a:sy n="95" d="100"/>
        </p:scale>
        <p:origin x="-451" y="-8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945F20F0-5885-4D30-B22F-1947499017B9}" type="datetimeFigureOut">
              <a:rPr lang="de-DE"/>
              <a:pPr>
                <a:defRPr/>
              </a:pPr>
              <a:t>29.03.2012</a:t>
            </a:fld>
            <a:endParaRPr lang="de-DE" dirty="0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2DF53437-5233-43FA-86F1-9DC7D519A870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74FC38C3-645E-4F1D-852C-A1378DE65530}" type="datetimeFigureOut">
              <a:rPr lang="de-DE"/>
              <a:pPr>
                <a:defRPr/>
              </a:pPr>
              <a:t>29.03.2012</a:t>
            </a:fld>
            <a:endParaRPr lang="de-DE" dirty="0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de-DE" noProof="0" dirty="0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noProof="0" smtClean="0"/>
              <a:t>Textmasterformate durch Klicken bearbeiten</a:t>
            </a:r>
          </a:p>
          <a:p>
            <a:pPr lvl="1"/>
            <a:r>
              <a:rPr lang="de-DE" noProof="0" smtClean="0"/>
              <a:t>Zweite Ebene</a:t>
            </a:r>
          </a:p>
          <a:p>
            <a:pPr lvl="2"/>
            <a:r>
              <a:rPr lang="de-DE" noProof="0" smtClean="0"/>
              <a:t>Dritte Ebene</a:t>
            </a:r>
          </a:p>
          <a:p>
            <a:pPr lvl="3"/>
            <a:r>
              <a:rPr lang="de-DE" noProof="0" smtClean="0"/>
              <a:t>Vierte Ebene</a:t>
            </a:r>
          </a:p>
          <a:p>
            <a:pPr lvl="4"/>
            <a:r>
              <a:rPr lang="de-DE" noProof="0" smtClean="0"/>
              <a:t>Fünfte Ebene</a:t>
            </a:r>
            <a:endParaRPr lang="de-DE" noProof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F7F4171F-0814-4333-81AB-BB51BED3F86A}" type="slidenum">
              <a:rPr lang="de-DE"/>
              <a:pPr>
                <a:defRPr/>
              </a:pPr>
              <a:t>‹Nr.›</a:t>
            </a:fld>
            <a:endParaRPr lang="de-DE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1CEFB75-15A5-433F-8948-93366D9849B2}" type="slidenum">
              <a:rPr lang="de-DE"/>
              <a:pPr/>
              <a:t>1</a:t>
            </a:fld>
            <a:endParaRPr lang="de-DE"/>
          </a:p>
        </p:txBody>
      </p:sp>
      <p:sp>
        <p:nvSpPr>
          <p:cNvPr id="4229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229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450BB4-C6ED-46E5-9D45-A61A36D2A246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C0AC0E-0A12-4D88-8DC4-44CC373EED74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8F09E8-FBE1-40D4-8B27-EC211871D7E9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887833-F863-4473-8848-53B1E009417E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28C1E5-D88B-4F63-B75E-E21C4AEF713B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8DF828C-A6D5-455E-8BE8-0B46D628360F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0DF6E6D-8B97-431D-BA0D-DCBC32E544CC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8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74220B-7B06-4F34-B108-3E783DD7A65B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4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F0CB3C-DEAC-4CEB-8E51-F3BAA6E8E3A5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3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861C8B-A0AE-4FD5-B981-8BDDA761E14D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de-DE" noProof="0" dirty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56BB46-1B96-497D-A426-822E4DF4E532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elplatzhalt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Titelmasterformat durch Klicken bearbeiten</a:t>
            </a:r>
          </a:p>
        </p:txBody>
      </p:sp>
      <p:sp>
        <p:nvSpPr>
          <p:cNvPr id="1027" name="Textplatzhalt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pPr>
              <a:defRPr/>
            </a:pPr>
            <a:fld id="{CE3A0A9F-02D8-4C2A-83D8-98B806DF7A21}" type="datetime1">
              <a:rPr lang="de-DE"/>
              <a:pPr>
                <a:defRPr/>
              </a:pPr>
              <a:t>29.03.2012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2700338" y="6356350"/>
            <a:ext cx="3743325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pPr>
              <a:defRPr/>
            </a:pPr>
            <a:r>
              <a:rPr lang="de-DE"/>
              <a:t>© Weisweiler, Dirscherl, Braumandl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hf sldNum="0"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1936" name="Rectangle 48"/>
          <p:cNvSpPr>
            <a:spLocks noChangeArrowheads="1"/>
          </p:cNvSpPr>
          <p:nvPr/>
        </p:nvSpPr>
        <p:spPr bwMode="auto">
          <a:xfrm>
            <a:off x="611560" y="370401"/>
            <a:ext cx="7889502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ctr"/>
            <a:r>
              <a:rPr lang="de-DE" sz="3200" b="1" dirty="0" smtClean="0">
                <a:cs typeface="Arial" charset="0"/>
              </a:rPr>
              <a:t>Verhalten bei Kontrollverlust</a:t>
            </a:r>
            <a:endParaRPr lang="de-DE" sz="3200" b="1" dirty="0">
              <a:cs typeface="Arial" charset="0"/>
            </a:endParaRPr>
          </a:p>
        </p:txBody>
      </p:sp>
      <p:grpSp>
        <p:nvGrpSpPr>
          <p:cNvPr id="2" name="Gruppieren 22"/>
          <p:cNvGrpSpPr/>
          <p:nvPr/>
        </p:nvGrpSpPr>
        <p:grpSpPr>
          <a:xfrm>
            <a:off x="899592" y="1160748"/>
            <a:ext cx="7087053" cy="5249193"/>
            <a:chOff x="1007604" y="1204143"/>
            <a:chExt cx="7087053" cy="5249193"/>
          </a:xfrm>
        </p:grpSpPr>
        <p:sp>
          <p:nvSpPr>
            <p:cNvPr id="421924" name="Text Box 10"/>
            <p:cNvSpPr txBox="1">
              <a:spLocks noChangeArrowheads="1"/>
            </p:cNvSpPr>
            <p:nvPr/>
          </p:nvSpPr>
          <p:spPr bwMode="auto">
            <a:xfrm>
              <a:off x="1095735" y="1844824"/>
              <a:ext cx="415925" cy="57943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de-DE" sz="3200" b="1" dirty="0">
                  <a:latin typeface="Times New Roman" pitchFamily="18" charset="0"/>
                </a:rPr>
                <a:t>+</a:t>
              </a:r>
            </a:p>
          </p:txBody>
        </p:sp>
        <p:sp>
          <p:nvSpPr>
            <p:cNvPr id="421926" name="Text Box 12"/>
            <p:cNvSpPr txBox="1">
              <a:spLocks noChangeArrowheads="1"/>
            </p:cNvSpPr>
            <p:nvPr/>
          </p:nvSpPr>
          <p:spPr bwMode="auto">
            <a:xfrm>
              <a:off x="5050234" y="4286423"/>
              <a:ext cx="3044423" cy="36933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de-DE" b="1" dirty="0"/>
                <a:t>K</a:t>
              </a:r>
              <a:r>
                <a:rPr lang="de-DE" b="1" dirty="0" smtClean="0"/>
                <a:t>eine </a:t>
              </a:r>
              <a:r>
                <a:rPr lang="de-DE" b="1" dirty="0"/>
                <a:t>Kontrollmöglichkeit</a:t>
              </a:r>
            </a:p>
          </p:txBody>
        </p:sp>
        <p:grpSp>
          <p:nvGrpSpPr>
            <p:cNvPr id="3" name="Gruppieren 20"/>
            <p:cNvGrpSpPr/>
            <p:nvPr/>
          </p:nvGrpSpPr>
          <p:grpSpPr>
            <a:xfrm>
              <a:off x="1007604" y="1204143"/>
              <a:ext cx="6727825" cy="5249193"/>
              <a:chOff x="696913" y="1066800"/>
              <a:chExt cx="6727825" cy="5249193"/>
            </a:xfrm>
          </p:grpSpPr>
          <p:sp>
            <p:nvSpPr>
              <p:cNvPr id="421921" name="Line 7"/>
              <p:cNvSpPr>
                <a:spLocks noChangeShapeType="1"/>
              </p:cNvSpPr>
              <p:nvPr/>
            </p:nvSpPr>
            <p:spPr bwMode="auto">
              <a:xfrm>
                <a:off x="1296988" y="3594100"/>
                <a:ext cx="5205412" cy="0"/>
              </a:xfrm>
              <a:prstGeom prst="line">
                <a:avLst/>
              </a:prstGeom>
              <a:noFill/>
              <a:ln w="12700">
                <a:solidFill>
                  <a:schemeClr val="tx1"/>
                </a:solidFill>
                <a:round/>
                <a:headEnd/>
                <a:tailEnd type="triangle" w="med" len="med"/>
              </a:ln>
            </p:spPr>
            <p:txBody>
              <a:bodyPr/>
              <a:lstStyle/>
              <a:p>
                <a:endParaRPr lang="de-DE"/>
              </a:p>
            </p:txBody>
          </p:sp>
          <p:sp>
            <p:nvSpPr>
              <p:cNvPr id="421930" name="Line 16"/>
              <p:cNvSpPr>
                <a:spLocks noChangeShapeType="1"/>
              </p:cNvSpPr>
              <p:nvPr/>
            </p:nvSpPr>
            <p:spPr bwMode="auto">
              <a:xfrm>
                <a:off x="4348163" y="3594100"/>
                <a:ext cx="60325" cy="1981200"/>
              </a:xfrm>
              <a:prstGeom prst="line">
                <a:avLst/>
              </a:prstGeom>
              <a:noFill/>
              <a:ln w="38100" cap="rnd">
                <a:solidFill>
                  <a:schemeClr val="bg1">
                    <a:lumMod val="50000"/>
                  </a:schemeClr>
                </a:solidFill>
                <a:prstDash val="sysDot"/>
                <a:round/>
                <a:headEnd/>
                <a:tailEnd/>
              </a:ln>
            </p:spPr>
            <p:txBody>
              <a:bodyPr/>
              <a:lstStyle/>
              <a:p>
                <a:endParaRPr lang="de-DE"/>
              </a:p>
            </p:txBody>
          </p:sp>
          <p:sp>
            <p:nvSpPr>
              <p:cNvPr id="421920" name="Line 6"/>
              <p:cNvSpPr>
                <a:spLocks noChangeShapeType="1"/>
              </p:cNvSpPr>
              <p:nvPr/>
            </p:nvSpPr>
            <p:spPr bwMode="auto">
              <a:xfrm>
                <a:off x="1296988" y="1784350"/>
                <a:ext cx="0" cy="3581400"/>
              </a:xfrm>
              <a:prstGeom prst="line">
                <a:avLst/>
              </a:prstGeom>
              <a:noFill/>
              <a:ln w="12700">
                <a:solidFill>
                  <a:schemeClr val="tx1"/>
                </a:solidFill>
                <a:round/>
                <a:headEnd type="triangle" w="med" len="med"/>
                <a:tailEnd type="triangle" w="med" len="med"/>
              </a:ln>
            </p:spPr>
            <p:txBody>
              <a:bodyPr/>
              <a:lstStyle/>
              <a:p>
                <a:endParaRPr lang="de-DE"/>
              </a:p>
            </p:txBody>
          </p:sp>
          <p:sp>
            <p:nvSpPr>
              <p:cNvPr id="421923" name="Text Box 9"/>
              <p:cNvSpPr txBox="1">
                <a:spLocks noChangeArrowheads="1"/>
              </p:cNvSpPr>
              <p:nvPr/>
            </p:nvSpPr>
            <p:spPr bwMode="auto">
              <a:xfrm>
                <a:off x="5064125" y="2146300"/>
                <a:ext cx="2360613" cy="466725"/>
              </a:xfrm>
              <a:prstGeom prst="rect">
                <a:avLst/>
              </a:prstGeom>
              <a:noFill/>
              <a:ln w="9525">
                <a:solidFill>
                  <a:schemeClr val="bg1">
                    <a:lumMod val="50000"/>
                  </a:schemeClr>
                </a:solidFill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de-DE" sz="2400" b="1" dirty="0">
                    <a:solidFill>
                      <a:schemeClr val="bg1">
                        <a:lumMod val="50000"/>
                      </a:schemeClr>
                    </a:solidFill>
                    <a:cs typeface="Arial" charset="0"/>
                  </a:rPr>
                  <a:t>Kontrollverlust</a:t>
                </a:r>
              </a:p>
            </p:txBody>
          </p:sp>
          <p:sp>
            <p:nvSpPr>
              <p:cNvPr id="421925" name="Text Box 11"/>
              <p:cNvSpPr txBox="1">
                <a:spLocks noChangeArrowheads="1"/>
              </p:cNvSpPr>
              <p:nvPr/>
            </p:nvSpPr>
            <p:spPr bwMode="auto">
              <a:xfrm>
                <a:off x="819150" y="4714875"/>
                <a:ext cx="319088" cy="57943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de-DE" sz="3200" b="1">
                    <a:latin typeface="Times New Roman" pitchFamily="18" charset="0"/>
                  </a:rPr>
                  <a:t>-</a:t>
                </a:r>
              </a:p>
            </p:txBody>
          </p:sp>
          <p:sp>
            <p:nvSpPr>
              <p:cNvPr id="421927" name="Line 13"/>
              <p:cNvSpPr>
                <a:spLocks noChangeShapeType="1"/>
              </p:cNvSpPr>
              <p:nvPr/>
            </p:nvSpPr>
            <p:spPr bwMode="auto">
              <a:xfrm flipH="1">
                <a:off x="4348163" y="2603500"/>
                <a:ext cx="657225" cy="990600"/>
              </a:xfrm>
              <a:prstGeom prst="line">
                <a:avLst/>
              </a:prstGeom>
              <a:noFill/>
              <a:ln w="76200">
                <a:solidFill>
                  <a:schemeClr val="bg1">
                    <a:lumMod val="65000"/>
                  </a:schemeClr>
                </a:solidFill>
                <a:round/>
                <a:headEnd/>
                <a:tailEnd type="triangle" w="med" len="med"/>
              </a:ln>
            </p:spPr>
            <p:txBody>
              <a:bodyPr/>
              <a:lstStyle/>
              <a:p>
                <a:endParaRPr lang="de-DE"/>
              </a:p>
            </p:txBody>
          </p:sp>
          <p:sp>
            <p:nvSpPr>
              <p:cNvPr id="421928" name="AutoShape 14"/>
              <p:cNvSpPr>
                <a:spLocks/>
              </p:cNvSpPr>
              <p:nvPr/>
            </p:nvSpPr>
            <p:spPr bwMode="auto">
              <a:xfrm rot="5400791">
                <a:off x="2681287" y="4114800"/>
                <a:ext cx="350838" cy="3121025"/>
              </a:xfrm>
              <a:prstGeom prst="rightBrace">
                <a:avLst>
                  <a:gd name="adj1" fmla="val 74133"/>
                  <a:gd name="adj2" fmla="val 50000"/>
                </a:avLst>
              </a:prstGeom>
              <a:noFill/>
              <a:ln w="31750">
                <a:solidFill>
                  <a:schemeClr val="bg1">
                    <a:lumMod val="50000"/>
                  </a:schemeClr>
                </a:solidFill>
                <a:round/>
                <a:headEnd/>
                <a:tailEnd/>
              </a:ln>
            </p:spPr>
            <p:txBody>
              <a:bodyPr rot="10800000" vert="eaVert" wrap="none" anchor="ctr"/>
              <a:lstStyle/>
              <a:p>
                <a:endParaRPr lang="de-DE" sz="2400">
                  <a:latin typeface="Times New Roman" pitchFamily="18" charset="0"/>
                </a:endParaRPr>
              </a:p>
            </p:txBody>
          </p:sp>
          <p:sp>
            <p:nvSpPr>
              <p:cNvPr id="421929" name="AutoShape 15"/>
              <p:cNvSpPr>
                <a:spLocks/>
              </p:cNvSpPr>
              <p:nvPr/>
            </p:nvSpPr>
            <p:spPr bwMode="auto">
              <a:xfrm rot="5400791">
                <a:off x="5494337" y="4413250"/>
                <a:ext cx="350838" cy="2522538"/>
              </a:xfrm>
              <a:prstGeom prst="rightBrace">
                <a:avLst>
                  <a:gd name="adj1" fmla="val 56522"/>
                  <a:gd name="adj2" fmla="val 50000"/>
                </a:avLst>
              </a:prstGeom>
              <a:noFill/>
              <a:ln w="31750">
                <a:solidFill>
                  <a:schemeClr val="bg1">
                    <a:lumMod val="50000"/>
                  </a:schemeClr>
                </a:solidFill>
                <a:round/>
                <a:headEnd/>
                <a:tailEnd/>
              </a:ln>
            </p:spPr>
            <p:txBody>
              <a:bodyPr rot="10800000" vert="eaVert" wrap="none" anchor="ctr"/>
              <a:lstStyle/>
              <a:p>
                <a:endParaRPr lang="de-DE" sz="2400">
                  <a:latin typeface="Times New Roman" pitchFamily="18" charset="0"/>
                </a:endParaRPr>
              </a:p>
            </p:txBody>
          </p:sp>
          <p:sp>
            <p:nvSpPr>
              <p:cNvPr id="421931" name="Text Box 17"/>
              <p:cNvSpPr txBox="1">
                <a:spLocks noChangeArrowheads="1"/>
              </p:cNvSpPr>
              <p:nvPr/>
            </p:nvSpPr>
            <p:spPr bwMode="auto">
              <a:xfrm>
                <a:off x="2195736" y="5949280"/>
                <a:ext cx="1428750" cy="36671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de-DE" b="1" dirty="0">
                    <a:solidFill>
                      <a:schemeClr val="bg1">
                        <a:lumMod val="50000"/>
                      </a:schemeClr>
                    </a:solidFill>
                    <a:cs typeface="Arial" charset="0"/>
                  </a:rPr>
                  <a:t>Gegenwehr</a:t>
                </a:r>
              </a:p>
            </p:txBody>
          </p:sp>
          <p:sp>
            <p:nvSpPr>
              <p:cNvPr id="421932" name="Text Box 18"/>
              <p:cNvSpPr txBox="1">
                <a:spLocks noChangeArrowheads="1"/>
              </p:cNvSpPr>
              <p:nvPr/>
            </p:nvSpPr>
            <p:spPr bwMode="auto">
              <a:xfrm>
                <a:off x="4964658" y="5949280"/>
                <a:ext cx="1479550" cy="36671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de-DE" b="1" dirty="0">
                    <a:solidFill>
                      <a:schemeClr val="bg1">
                        <a:lumMod val="50000"/>
                      </a:schemeClr>
                    </a:solidFill>
                    <a:cs typeface="Arial" charset="0"/>
                  </a:rPr>
                  <a:t>Hilflosigkeit</a:t>
                </a:r>
              </a:p>
            </p:txBody>
          </p:sp>
          <p:sp>
            <p:nvSpPr>
              <p:cNvPr id="421933" name="Text Box 19"/>
              <p:cNvSpPr txBox="1">
                <a:spLocks noChangeArrowheads="1"/>
              </p:cNvSpPr>
              <p:nvPr/>
            </p:nvSpPr>
            <p:spPr bwMode="auto">
              <a:xfrm>
                <a:off x="6588224" y="3422327"/>
                <a:ext cx="717550" cy="36671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de-DE" dirty="0"/>
                  <a:t>Zeit</a:t>
                </a:r>
              </a:p>
            </p:txBody>
          </p:sp>
          <p:sp>
            <p:nvSpPr>
              <p:cNvPr id="421934" name="Text Box 20"/>
              <p:cNvSpPr txBox="1">
                <a:spLocks noChangeArrowheads="1"/>
              </p:cNvSpPr>
              <p:nvPr/>
            </p:nvSpPr>
            <p:spPr bwMode="auto">
              <a:xfrm>
                <a:off x="696913" y="1066800"/>
                <a:ext cx="2106613" cy="64135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de-DE" dirty="0"/>
                  <a:t>W</a:t>
                </a:r>
                <a:r>
                  <a:rPr lang="de-DE" dirty="0" smtClean="0"/>
                  <a:t>ahrgenommene </a:t>
                </a:r>
                <a:r>
                  <a:rPr lang="de-DE" dirty="0"/>
                  <a:t>Kontrollmöglichkeit</a:t>
                </a:r>
              </a:p>
            </p:txBody>
          </p:sp>
          <p:sp>
            <p:nvSpPr>
              <p:cNvPr id="421937" name="Text Box 4"/>
              <p:cNvSpPr txBox="1">
                <a:spLocks noChangeArrowheads="1"/>
              </p:cNvSpPr>
              <p:nvPr/>
            </p:nvSpPr>
            <p:spPr bwMode="auto">
              <a:xfrm>
                <a:off x="1676400" y="2819400"/>
                <a:ext cx="2330450" cy="36671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de-DE" b="1" dirty="0"/>
                  <a:t>Kontrollmöglichkeit</a:t>
                </a:r>
              </a:p>
            </p:txBody>
          </p:sp>
          <p:sp>
            <p:nvSpPr>
              <p:cNvPr id="26" name="Bogen 25"/>
              <p:cNvSpPr/>
              <p:nvPr/>
            </p:nvSpPr>
            <p:spPr>
              <a:xfrm>
                <a:off x="1331640" y="1831176"/>
                <a:ext cx="3024336" cy="3456384"/>
              </a:xfrm>
              <a:prstGeom prst="arc">
                <a:avLst>
                  <a:gd name="adj1" fmla="val 10764932"/>
                  <a:gd name="adj2" fmla="val 0"/>
                </a:avLst>
              </a:prstGeom>
              <a:noFill/>
              <a:ln w="571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27" name="Bogen 26"/>
              <p:cNvSpPr/>
              <p:nvPr/>
            </p:nvSpPr>
            <p:spPr>
              <a:xfrm rot="10800000">
                <a:off x="4355976" y="1821296"/>
                <a:ext cx="3024336" cy="3456384"/>
              </a:xfrm>
              <a:prstGeom prst="arc">
                <a:avLst>
                  <a:gd name="adj1" fmla="val 15908186"/>
                  <a:gd name="adj2" fmla="val 0"/>
                </a:avLst>
              </a:prstGeom>
              <a:noFill/>
              <a:ln w="571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</p:grpSp>
      </p:grpSp>
      <p:sp>
        <p:nvSpPr>
          <p:cNvPr id="22" name="Fußzeilenplatzhalter 21"/>
          <p:cNvSpPr>
            <a:spLocks noGrp="1"/>
          </p:cNvSpPr>
          <p:nvPr>
            <p:ph type="ftr" sz="quarter" idx="11"/>
          </p:nvPr>
        </p:nvSpPr>
        <p:spPr>
          <a:xfrm>
            <a:off x="539552" y="6356350"/>
            <a:ext cx="8064896" cy="365125"/>
          </a:xfrm>
        </p:spPr>
        <p:txBody>
          <a:bodyPr/>
          <a:lstStyle/>
          <a:p>
            <a:pPr>
              <a:defRPr/>
            </a:pPr>
            <a:r>
              <a:rPr lang="de-DE" dirty="0" smtClean="0"/>
              <a:t>© 2012 Springer-Verlag Berlin Heidelberg.  Aus: Weisweiler S., </a:t>
            </a:r>
            <a:r>
              <a:rPr lang="de-DE" dirty="0" err="1" smtClean="0"/>
              <a:t>Dirscherl</a:t>
            </a:r>
            <a:r>
              <a:rPr lang="de-DE" smtClean="0"/>
              <a:t> B., Braumandl I.: Zeit- und Selbstmanagement</a:t>
            </a:r>
            <a:endParaRPr lang="de-DE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35</Words>
  <Application>Microsoft Office PowerPoint</Application>
  <PresentationFormat>Bildschirmpräsentation (4:3)</PresentationFormat>
  <Paragraphs>12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Larissa-Design</vt:lpstr>
      <vt:lpstr>Folie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root</dc:creator>
  <cp:lastModifiedBy>Karin und Klaus Dembowsky</cp:lastModifiedBy>
  <cp:revision>47</cp:revision>
  <dcterms:created xsi:type="dcterms:W3CDTF">2009-08-10T07:08:32Z</dcterms:created>
  <dcterms:modified xsi:type="dcterms:W3CDTF">2012-03-29T15:18:36Z</dcterms:modified>
</cp:coreProperties>
</file>

<file path=docProps/thumbnail.jpeg>
</file>