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C7C7C7"/>
    <a:srgbClr val="C4C4C4"/>
    <a:srgbClr val="949494"/>
    <a:srgbClr val="A1A1A1"/>
    <a:srgbClr val="A7A7A7"/>
    <a:srgbClr val="C0C0C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95" d="100"/>
          <a:sy n="95" d="100"/>
        </p:scale>
        <p:origin x="-446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4210438-CAE5-4338-A2DF-D6EE1C7306AC}" type="datetimeFigureOut">
              <a:rPr lang="de-DE"/>
              <a:pPr>
                <a:defRPr/>
              </a:pPr>
              <a:t>27.05.2012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CA2ADA6-6157-4305-A419-3F27A3F65FE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7C3DB6F-CF89-438A-ACDA-6E10C9FA5963}" type="datetimeFigureOut">
              <a:rPr lang="de-DE"/>
              <a:pPr>
                <a:defRPr/>
              </a:pPr>
              <a:t>27.05.2012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12978D-EC0D-4832-81BF-D8E45A851F3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6086E-7F3C-4630-9661-37C0D8CD831D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AD733-2BF0-4D21-9577-0B6210F0D11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17A86-75B2-4A8D-A35D-F6AD894CF470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4CE33-8844-4BE7-9CC3-7BB259FC35D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1CB38-D059-4E8E-82F6-42F89906B70E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D208-A94A-4D4E-8B5D-E58494EAAEF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EF90B-1546-4028-A328-E47E6E9B26EA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07019-9798-4B4C-B190-60A852077C6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89128-D5EC-4CA3-B1B9-1E3204450767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EB040-71F1-46F5-BF92-56D7D737A9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BD19C-B98D-4522-81D0-E43F51790203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DE5A0-C50D-44EE-BAB0-8671128A7C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04FF9-4374-4473-B502-BCC6877583C6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A3E30-74AA-477C-8135-ACDBCE259C8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0FF2-B380-4E13-9843-FF9157186002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E694D-EFAE-4BC4-BE44-77EBDC14C8F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32902-925C-4091-A796-C61515E1B0FA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88851-3B58-4C79-8223-6E6DA7F754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B2897-3133-4352-A707-4C75D2DFF19F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FF434-62AC-4451-A20F-8932272D80C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A41DA-C9C4-4EB2-A5AA-F0A37D5F3F9C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AD3EF-BF30-453A-B1C5-63490ADF355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DD58742-066A-481C-8DBB-DDEAD7A9E42F}" type="datetime1">
              <a:rPr lang="de-DE"/>
              <a:pPr>
                <a:defRPr/>
              </a:pPr>
              <a:t>27.05.2012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711EF9-7AD1-4063-8B68-680D56B277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3200" b="1" dirty="0" smtClean="0">
                <a:latin typeface="Arial" charset="0"/>
                <a:cs typeface="Arial" charset="0"/>
              </a:rPr>
              <a:t>Planungsresümee</a:t>
            </a:r>
          </a:p>
        </p:txBody>
      </p:sp>
      <p:sp>
        <p:nvSpPr>
          <p:cNvPr id="2560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65104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Welche Ziele/Aufgaben habe ich erreicht/erledigt?</a:t>
            </a:r>
          </a:p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Welche Ziele/Aufgaben habe ich nicht erreicht/erledigt?</a:t>
            </a:r>
          </a:p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Was war der Grund für das Nichterreichen/Nichterledigen?</a:t>
            </a:r>
          </a:p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Was kann ich diesbezüglich verbessern/ändern?</a:t>
            </a:r>
          </a:p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Haben sich meine Prioritäten geändert?</a:t>
            </a:r>
          </a:p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Hat sich meine Planung der nächsten Tage geändert?</a:t>
            </a:r>
          </a:p>
          <a:p>
            <a:pPr eaLnBrk="1" hangingPunct="1">
              <a:spcBef>
                <a:spcPts val="600"/>
              </a:spcBef>
              <a:buFont typeface="Arial" charset="0"/>
              <a:buNone/>
            </a:pPr>
            <a:endParaRPr lang="de-DE" sz="2200" dirty="0" smtClean="0">
              <a:latin typeface="Arial" charset="0"/>
              <a:cs typeface="Arial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777686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Planungsresümee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48</cp:revision>
  <dcterms:created xsi:type="dcterms:W3CDTF">2009-08-10T07:08:32Z</dcterms:created>
  <dcterms:modified xsi:type="dcterms:W3CDTF">2012-05-27T08:32:04Z</dcterms:modified>
</cp:coreProperties>
</file>