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270" r:id="rId2"/>
  </p:sldIdLst>
  <p:sldSz cx="9144000" cy="6858000" type="screen4x3"/>
  <p:notesSz cx="6797675" cy="9928225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D3D3"/>
    <a:srgbClr val="DDDDDD"/>
    <a:srgbClr val="C0C0C0"/>
    <a:srgbClr val="B2B2B2"/>
    <a:srgbClr val="AFAB9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451" y="-8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688C104B-9780-455F-8047-12509D6970DC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5D1905E-DFEA-4527-BBA3-264216981429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32BCD568-EC5C-4717-85BA-BAB4736F675F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2950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 bwMode="auto">
          <a:xfrm>
            <a:off x="677863" y="4716463"/>
            <a:ext cx="5441950" cy="4468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5F97B6D2-1A31-464A-82D7-B3577D5B4DF1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204BA8-F855-48DC-A098-C9C0B1F6E467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5EA3E7-EAD3-4918-B22A-0AA1B7EE670A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F3E1DF-6AA2-410C-90AF-C9BB3836BFB4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461F85-1D1E-436C-85D5-DFC6FD482FAC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5A2DE4-4F23-4913-A6B1-1A1EB9A0E389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F6321-E967-4CD8-A57E-5A52FACD2409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C55B7E-315E-4215-9F1B-A3D8A738B7BB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7DB276-9AA4-4537-80FA-7D20908FC253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326C69-657D-4EE4-9B33-F1BDB100C240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35C6A4-5DEB-4EC1-A15F-97131FFF18AA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0EF829-87CF-4239-BFB7-F42210907CFE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pPr>
              <a:defRPr/>
            </a:pPr>
            <a:fld id="{35EF4EBB-172A-4E90-B68F-17A5E8A90A50}" type="datetime1">
              <a:rPr lang="de-DE"/>
              <a:pPr>
                <a:defRPr/>
              </a:pPr>
              <a:t>26.05.2012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627313" y="6356350"/>
            <a:ext cx="3889375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68313" y="620713"/>
            <a:ext cx="8280400" cy="579437"/>
          </a:xfrm>
        </p:spPr>
        <p:txBody>
          <a:bodyPr/>
          <a:lstStyle/>
          <a:p>
            <a:pPr eaLnBrk="1" hangingPunct="1"/>
            <a:r>
              <a:rPr lang="de-DE" sz="3200" b="1" dirty="0" smtClean="0">
                <a:latin typeface="Arial" charset="0"/>
              </a:rPr>
              <a:t>Fazit: </a:t>
            </a:r>
            <a:r>
              <a:rPr lang="de-DE" sz="3200" b="1" dirty="0" smtClean="0">
                <a:latin typeface="Arial" charset="0"/>
              </a:rPr>
              <a:t>Hauptprobleme Zeitmanagement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95288" y="1773238"/>
            <a:ext cx="8520112" cy="4320058"/>
          </a:xfrm>
        </p:spPr>
        <p:txBody>
          <a:bodyPr/>
          <a:lstStyle/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Tx/>
              <a:buAutoNum type="arabicPeriod"/>
            </a:pPr>
            <a:r>
              <a:rPr lang="de-DE" sz="2200" b="1" dirty="0" smtClean="0">
                <a:latin typeface="Arial" charset="0"/>
              </a:rPr>
              <a:t>Entscheidungsproblem (Koch u. Kleinmann 2002):</a:t>
            </a:r>
          </a:p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 typeface="Wingdings" pitchFamily="2" charset="2"/>
              <a:buNone/>
            </a:pPr>
            <a:r>
              <a:rPr lang="de-DE" sz="2200" dirty="0" smtClean="0">
                <a:latin typeface="Arial" charset="0"/>
                <a:sym typeface="Wingdings" pitchFamily="2" charset="2"/>
              </a:rPr>
              <a:t>	Aufschieben von Aufgaben, weil sie erst in späterer Zukunft Bedeutung haben (also auch erst später „belohnt/bestraft“ werden)</a:t>
            </a:r>
          </a:p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 typeface="Wingdings" pitchFamily="2" charset="2"/>
              <a:buNone/>
            </a:pPr>
            <a:r>
              <a:rPr lang="de-DE" sz="2200" b="1" dirty="0" smtClean="0">
                <a:latin typeface="Arial" charset="0"/>
                <a:sym typeface="Wingdings" pitchFamily="2" charset="2"/>
              </a:rPr>
              <a:t> Ziele/Prioritäten definieren</a:t>
            </a:r>
          </a:p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 typeface="Wingdings" pitchFamily="2" charset="2"/>
              <a:buNone/>
            </a:pPr>
            <a:endParaRPr lang="de-DE" sz="2200" b="1" dirty="0" smtClean="0">
              <a:latin typeface="Arial" charset="0"/>
            </a:endParaRPr>
          </a:p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Tx/>
              <a:buAutoNum type="arabicPeriod" startAt="2"/>
            </a:pPr>
            <a:r>
              <a:rPr lang="de-DE" sz="2200" b="1" dirty="0" smtClean="0">
                <a:latin typeface="Arial" charset="0"/>
              </a:rPr>
              <a:t>Planungsproblem (</a:t>
            </a:r>
            <a:r>
              <a:rPr lang="de-DE" sz="2200" b="1" dirty="0" err="1" smtClean="0">
                <a:latin typeface="Arial" charset="0"/>
              </a:rPr>
              <a:t>Kahneman</a:t>
            </a:r>
            <a:r>
              <a:rPr lang="de-DE" sz="2200" b="1" dirty="0" smtClean="0">
                <a:latin typeface="Arial" charset="0"/>
              </a:rPr>
              <a:t> u. </a:t>
            </a:r>
            <a:r>
              <a:rPr lang="de-DE" sz="2200" b="1" dirty="0" err="1" smtClean="0">
                <a:latin typeface="Arial" charset="0"/>
              </a:rPr>
              <a:t>Tversky</a:t>
            </a:r>
            <a:r>
              <a:rPr lang="de-DE" sz="2200" b="1" dirty="0" smtClean="0">
                <a:latin typeface="Arial" charset="0"/>
              </a:rPr>
              <a:t> 1979):</a:t>
            </a:r>
          </a:p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 typeface="Wingdings" pitchFamily="2" charset="2"/>
              <a:buNone/>
            </a:pPr>
            <a:r>
              <a:rPr lang="de-DE" sz="2200" dirty="0" smtClean="0">
                <a:latin typeface="Arial" charset="0"/>
                <a:sym typeface="Wingdings" pitchFamily="2" charset="2"/>
              </a:rPr>
              <a:t>	Unterschätzung des Zeitaufwands für künftige Aufgaben, da im Rückblick der Aufwand für ähnliche, bereits erledigte Aufgaben geringer erscheint</a:t>
            </a:r>
            <a:endParaRPr lang="de-DE" sz="2200" dirty="0" smtClean="0">
              <a:latin typeface="Arial" charset="0"/>
            </a:endParaRPr>
          </a:p>
          <a:p>
            <a:pPr marL="381000" indent="-381000" eaLnBrk="1" hangingPunct="1">
              <a:lnSpc>
                <a:spcPct val="90000"/>
              </a:lnSpc>
              <a:spcBef>
                <a:spcPct val="35000"/>
              </a:spcBef>
              <a:buFont typeface="Wingdings" pitchFamily="2" charset="2"/>
              <a:buNone/>
            </a:pPr>
            <a:r>
              <a:rPr lang="de-DE" sz="2200" b="1" dirty="0" smtClean="0">
                <a:latin typeface="Arial" charset="0"/>
                <a:sym typeface="Wingdings" pitchFamily="2" charset="2"/>
              </a:rPr>
              <a:t> </a:t>
            </a:r>
            <a:r>
              <a:rPr lang="de-DE" sz="2200" b="1" dirty="0" smtClean="0">
                <a:latin typeface="Arial" charset="0"/>
              </a:rPr>
              <a:t>Planung optimieren</a:t>
            </a:r>
            <a:endParaRPr lang="de-DE" sz="2200" dirty="0" smtClean="0">
              <a:latin typeface="Arial" charset="0"/>
              <a:sym typeface="Wingdings" pitchFamily="2" charset="2"/>
            </a:endParaRP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683569" y="6356350"/>
            <a:ext cx="7704856" cy="365125"/>
          </a:xfrm>
        </p:spPr>
        <p:txBody>
          <a:bodyPr/>
          <a:lstStyle/>
          <a:p>
            <a:pPr>
              <a:defRPr/>
            </a:pPr>
            <a:r>
              <a:rPr lang="de-DE" dirty="0" smtClean="0"/>
              <a:t>© 2012 Springer-Verlag Berlin Heidelberg.  Aus: Weisweiler S., </a:t>
            </a:r>
            <a:r>
              <a:rPr lang="de-DE" dirty="0" err="1" smtClean="0"/>
              <a:t>Dirscherl</a:t>
            </a:r>
            <a:r>
              <a:rPr lang="de-DE" smtClean="0"/>
              <a:t> B., Braumandl I.: Zeit- und Selbstmanagement</a:t>
            </a:r>
            <a:endParaRPr lang="de-DE" dirty="0"/>
          </a:p>
        </p:txBody>
      </p:sp>
    </p:spTree>
  </p:cSld>
  <p:clrMapOvr>
    <a:masterClrMapping/>
  </p:clrMapOvr>
  <p:transition spd="med">
    <p:cut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-Design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Larissa-Design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rissa-Design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32</Words>
  <Application>Microsoft Office PowerPoint</Application>
  <PresentationFormat>Bildschirmpräsentation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Fazit: Hauptprobleme Zeitmanagement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Karin und Klaus Dembowsky</cp:lastModifiedBy>
  <cp:revision>61</cp:revision>
  <dcterms:created xsi:type="dcterms:W3CDTF">2009-08-10T07:08:32Z</dcterms:created>
  <dcterms:modified xsi:type="dcterms:W3CDTF">2012-05-26T08:26:37Z</dcterms:modified>
</cp:coreProperties>
</file>

<file path=docProps/thumbnail.jpeg>
</file>