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82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izenplatzhalter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noFill/>
          <a:ln/>
        </p:spPr>
        <p:txBody>
          <a:bodyPr lIns="91440" tIns="45720" rIns="91440" bIns="45720"/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3200" b="1" dirty="0" smtClean="0">
                <a:latin typeface="Arial" charset="0"/>
                <a:cs typeface="Arial" charset="0"/>
              </a:rPr>
              <a:t>Fazit</a:t>
            </a:r>
          </a:p>
        </p:txBody>
      </p:sp>
      <p:sp>
        <p:nvSpPr>
          <p:cNvPr id="31746" name="Textfeld 4"/>
          <p:cNvSpPr txBox="1">
            <a:spLocks noChangeArrowheads="1"/>
          </p:cNvSpPr>
          <p:nvPr/>
        </p:nvSpPr>
        <p:spPr bwMode="auto">
          <a:xfrm>
            <a:off x="1258888" y="2349500"/>
            <a:ext cx="37941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de-DE" sz="2200" dirty="0">
                <a:cs typeface="Arial" charset="0"/>
              </a:rPr>
              <a:t>Grundlagen des Zeit- und Selbstmanagements</a:t>
            </a:r>
          </a:p>
        </p:txBody>
      </p:sp>
      <p:sp>
        <p:nvSpPr>
          <p:cNvPr id="31747" name="Textfeld 5"/>
          <p:cNvSpPr txBox="1">
            <a:spLocks noChangeArrowheads="1"/>
          </p:cNvSpPr>
          <p:nvPr/>
        </p:nvSpPr>
        <p:spPr bwMode="auto">
          <a:xfrm>
            <a:off x="5724525" y="2276475"/>
            <a:ext cx="2074863" cy="272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de-DE" sz="24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r>
              <a:rPr lang="de-DE" sz="2200" dirty="0">
                <a:cs typeface="Arial" charset="0"/>
              </a:rPr>
              <a:t>Transferblatt</a:t>
            </a:r>
          </a:p>
          <a:p>
            <a:pPr algn="ctr">
              <a:lnSpc>
                <a:spcPct val="150000"/>
              </a:lnSpc>
            </a:pPr>
            <a:endParaRPr lang="de-DE" sz="22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200" dirty="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400" dirty="0">
              <a:cs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63284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Fazit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60</cp:revision>
  <dcterms:created xsi:type="dcterms:W3CDTF">2009-08-10T07:08:32Z</dcterms:created>
  <dcterms:modified xsi:type="dcterms:W3CDTF">2012-03-29T14:49:13Z</dcterms:modified>
</cp:coreProperties>
</file>