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88640"/>
            <a:ext cx="7467600" cy="1324000"/>
          </a:xfrm>
        </p:spPr>
        <p:txBody>
          <a:bodyPr/>
          <a:lstStyle/>
          <a:p>
            <a:r>
              <a:rPr lang="de-DE" sz="3200" b="1" dirty="0" smtClean="0">
                <a:latin typeface="Arial" pitchFamily="34" charset="0"/>
                <a:cs typeface="Arial" pitchFamily="34" charset="0"/>
              </a:rPr>
              <a:t>Kontrolltheorie</a:t>
            </a:r>
            <a:r>
              <a:rPr lang="de-DE" sz="3200" b="1" dirty="0">
                <a:latin typeface="Arial" pitchFamily="34" charset="0"/>
                <a:cs typeface="Arial" pitchFamily="34" charset="0"/>
              </a:rPr>
              <a:t/>
            </a:r>
            <a:br>
              <a:rPr lang="de-DE" sz="3200" b="1" dirty="0">
                <a:latin typeface="Arial" pitchFamily="34" charset="0"/>
                <a:cs typeface="Arial" pitchFamily="34" charset="0"/>
              </a:rPr>
            </a:br>
            <a:r>
              <a:rPr lang="de-DE" sz="2400" b="1" dirty="0" smtClean="0"/>
              <a:t> 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(Frey u. Jonas 2002)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6643" name="Rectangle 3"/>
          <p:cNvSpPr>
            <a:spLocks noChangeArrowheads="1"/>
          </p:cNvSpPr>
          <p:nvPr/>
        </p:nvSpPr>
        <p:spPr bwMode="auto">
          <a:xfrm>
            <a:off x="683568" y="1772816"/>
            <a:ext cx="7950845" cy="415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000" lvl="1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 smtClean="0">
                <a:cs typeface="Arial" charset="0"/>
              </a:rPr>
              <a:t>Menschen haben das Bedürfnis, Einfluss und Kontrolle über ihr Leben zu haben</a:t>
            </a:r>
          </a:p>
          <a:p>
            <a:pPr marL="342000" lvl="1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 smtClean="0">
                <a:cs typeface="Arial" charset="0"/>
              </a:rPr>
              <a:t>Opferverhalten bei Kontrollverlust</a:t>
            </a:r>
          </a:p>
          <a:p>
            <a:pPr marL="342000" lvl="1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 smtClean="0">
                <a:cs typeface="Arial" charset="0"/>
              </a:rPr>
              <a:t>Verhalten, um Kontrolle zu gewinnen</a:t>
            </a:r>
          </a:p>
          <a:p>
            <a:pPr marL="342000" lvl="1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 smtClean="0">
                <a:cs typeface="Arial" charset="0"/>
              </a:rPr>
              <a:t>Rolle der Informationsmacht im Berufsalltag</a:t>
            </a:r>
            <a:endParaRPr lang="de-DE" sz="2200" dirty="0">
              <a:cs typeface="Ari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63284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Kontrolltheorie  (Frey u. Jonas 2002)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45</cp:revision>
  <dcterms:created xsi:type="dcterms:W3CDTF">2009-08-10T07:08:32Z</dcterms:created>
  <dcterms:modified xsi:type="dcterms:W3CDTF">2012-03-29T15:16:38Z</dcterms:modified>
</cp:coreProperties>
</file>