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593725"/>
            <a:ext cx="8280400" cy="747713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</a:rPr>
              <a:t>Forschungsergebnisse (1)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27225"/>
            <a:ext cx="8229600" cy="3878039"/>
          </a:xfrm>
        </p:spPr>
        <p:txBody>
          <a:bodyPr/>
          <a:lstStyle/>
          <a:p>
            <a:pPr eaLnBrk="1" hangingPunct="1">
              <a:spcBef>
                <a:spcPts val="26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Zeitmanagement hängt positiv mit subjektiver Leistung zusammen</a:t>
            </a:r>
          </a:p>
          <a:p>
            <a:pPr eaLnBrk="1" hangingPunct="1">
              <a:spcBef>
                <a:spcPts val="2600"/>
              </a:spcBef>
            </a:pPr>
            <a:r>
              <a:rPr lang="de-DE" sz="2200" dirty="0" smtClean="0">
                <a:latin typeface="Arial" charset="0"/>
                <a:sym typeface="Wingdings" pitchFamily="2" charset="2"/>
              </a:rPr>
              <a:t>Die Anwendung von Zeitmanagementtechniken führt zu einer größeren wahrgenommenen Kontrolle über die Zeit</a:t>
            </a:r>
          </a:p>
          <a:p>
            <a:pPr eaLnBrk="1" hangingPunct="1">
              <a:spcBef>
                <a:spcPts val="2600"/>
              </a:spcBef>
              <a:buFont typeface="Wingdings" pitchFamily="2" charset="2"/>
              <a:buNone/>
            </a:pPr>
            <a:r>
              <a:rPr lang="de-DE" sz="2200" b="1" dirty="0" smtClean="0">
                <a:latin typeface="Arial" charset="0"/>
                <a:sym typeface="Wingdings" pitchFamily="2" charset="2"/>
              </a:rPr>
              <a:t></a:t>
            </a:r>
            <a:r>
              <a:rPr lang="de-DE" sz="2200" dirty="0" smtClean="0">
                <a:latin typeface="Arial" charset="0"/>
                <a:sym typeface="Wingdings" pitchFamily="2" charset="2"/>
              </a:rPr>
              <a:t> Weniger Stress und mehr Leistung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39553" y="6356350"/>
            <a:ext cx="806489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dirty="0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Forschungsergebnisse (1)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64</cp:revision>
  <dcterms:created xsi:type="dcterms:W3CDTF">2009-08-10T07:08:32Z</dcterms:created>
  <dcterms:modified xsi:type="dcterms:W3CDTF">2012-03-29T14:42:28Z</dcterms:modified>
</cp:coreProperties>
</file>