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7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C7C7C7"/>
    <a:srgbClr val="C4C4C4"/>
    <a:srgbClr val="949494"/>
    <a:srgbClr val="A1A1A1"/>
    <a:srgbClr val="A7A7A7"/>
    <a:srgbClr val="C0C0C0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95" d="100"/>
          <a:sy n="95" d="100"/>
        </p:scale>
        <p:origin x="-446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4210438-CAE5-4338-A2DF-D6EE1C7306AC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CA2ADA6-6157-4305-A419-3F27A3F65FE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7C3DB6F-CF89-438A-ACDA-6E10C9FA5963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E12978D-EC0D-4832-81BF-D8E45A851F3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6086E-7F3C-4630-9661-37C0D8CD831D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AD733-2BF0-4D21-9577-0B6210F0D11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17A86-75B2-4A8D-A35D-F6AD894CF47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4CE33-8844-4BE7-9CC3-7BB259FC35D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1CB38-D059-4E8E-82F6-42F89906B70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D208-A94A-4D4E-8B5D-E58494EAAEF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EF90B-1546-4028-A328-E47E6E9B26E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07019-9798-4B4C-B190-60A852077C6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89128-D5EC-4CA3-B1B9-1E3204450767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EB040-71F1-46F5-BF92-56D7D737A9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BD19C-B98D-4522-81D0-E43F5179020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DE5A0-C50D-44EE-BAB0-8671128A7C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04FF9-4374-4473-B502-BCC6877583C6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A3E30-74AA-477C-8135-ACDBCE259C8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40FF2-B380-4E13-9843-FF915718600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E694D-EFAE-4BC4-BE44-77EBDC14C8F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32902-925C-4091-A796-C61515E1B0F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88851-3B58-4C79-8223-6E6DA7F754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B2897-3133-4352-A707-4C75D2DFF19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FF434-62AC-4451-A20F-8932272D80C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A41DA-C9C4-4EB2-A5AA-F0A37D5F3F9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AD3EF-BF30-453A-B1C5-63490ADF355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DD58742-066A-481C-8DBB-DDEAD7A9E42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711EF9-7AD1-4063-8B68-680D56B277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el 1"/>
          <p:cNvSpPr>
            <a:spLocks noGrp="1"/>
          </p:cNvSpPr>
          <p:nvPr>
            <p:ph type="ctrTitle" idx="4294967295"/>
          </p:nvPr>
        </p:nvSpPr>
        <p:spPr>
          <a:xfrm>
            <a:off x="685800" y="571500"/>
            <a:ext cx="77724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de-DE" sz="3200" b="1" dirty="0" smtClean="0">
                <a:latin typeface="Arial" charset="0"/>
                <a:cs typeface="Arial" charset="0"/>
              </a:rPr>
              <a:t>Fazit</a:t>
            </a:r>
          </a:p>
        </p:txBody>
      </p:sp>
      <p:sp>
        <p:nvSpPr>
          <p:cNvPr id="27650" name="Textfeld 4"/>
          <p:cNvSpPr txBox="1">
            <a:spLocks noChangeArrowheads="1"/>
          </p:cNvSpPr>
          <p:nvPr/>
        </p:nvSpPr>
        <p:spPr bwMode="auto">
          <a:xfrm>
            <a:off x="1258888" y="2349500"/>
            <a:ext cx="37941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de-DE" sz="2200" dirty="0">
                <a:cs typeface="Arial" charset="0"/>
              </a:rPr>
              <a:t>Zeitplanung</a:t>
            </a:r>
          </a:p>
        </p:txBody>
      </p:sp>
      <p:sp>
        <p:nvSpPr>
          <p:cNvPr id="27651" name="Textfeld 5"/>
          <p:cNvSpPr txBox="1">
            <a:spLocks noChangeArrowheads="1"/>
          </p:cNvSpPr>
          <p:nvPr/>
        </p:nvSpPr>
        <p:spPr bwMode="auto">
          <a:xfrm>
            <a:off x="5724525" y="2276475"/>
            <a:ext cx="2074863" cy="272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endParaRPr lang="de-DE" sz="2400">
              <a:cs typeface="Arial" charset="0"/>
            </a:endParaRPr>
          </a:p>
          <a:p>
            <a:pPr algn="ctr">
              <a:lnSpc>
                <a:spcPct val="150000"/>
              </a:lnSpc>
            </a:pPr>
            <a:r>
              <a:rPr lang="de-DE" sz="2200">
                <a:cs typeface="Arial" charset="0"/>
              </a:rPr>
              <a:t>Transferblatt</a:t>
            </a:r>
          </a:p>
          <a:p>
            <a:pPr algn="ctr">
              <a:lnSpc>
                <a:spcPct val="150000"/>
              </a:lnSpc>
            </a:pPr>
            <a:endParaRPr lang="de-DE" sz="2200">
              <a:cs typeface="Arial" charset="0"/>
            </a:endParaRPr>
          </a:p>
          <a:p>
            <a:pPr algn="ctr">
              <a:lnSpc>
                <a:spcPct val="150000"/>
              </a:lnSpc>
            </a:pPr>
            <a:endParaRPr lang="de-DE" sz="2200">
              <a:cs typeface="Arial" charset="0"/>
            </a:endParaRPr>
          </a:p>
          <a:p>
            <a:pPr algn="ctr">
              <a:lnSpc>
                <a:spcPct val="150000"/>
              </a:lnSpc>
            </a:pPr>
            <a:endParaRPr lang="de-DE" sz="2400">
              <a:cs typeface="Arial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83568" y="6356350"/>
            <a:ext cx="7776864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Bildschirmpräsentation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Fazit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47</cp:revision>
  <dcterms:created xsi:type="dcterms:W3CDTF">2009-08-10T07:08:32Z</dcterms:created>
  <dcterms:modified xsi:type="dcterms:W3CDTF">2012-03-29T15:03:09Z</dcterms:modified>
</cp:coreProperties>
</file>