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BEBEBE"/>
    <a:srgbClr val="D3D3D3"/>
    <a:srgbClr val="4D4D4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3F8890B-71C8-4E05-B860-F8877F1D23B6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6A569B-149F-4101-AD32-22548BB0C6B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25706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F1E5682-BC7A-41B5-8918-F16FD4FEED69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26798D-60C2-4E0E-BDFC-18BB80A1E96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33748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94471-17E1-4C19-96C4-462C015A88FA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4344988"/>
            <a:ext cx="5489575" cy="411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25BEC-039D-4746-8647-559BAA882DF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0EE2D-AA2F-463C-B202-8A898C3F3AC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9518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7ABFC-CA14-41CA-89CA-4B2B6D47AAAF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AFB12-4362-4C49-86FD-F33905E1927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4688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F0A59-C646-41A6-AF0B-E7633FB7A56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9B9AA-4940-426F-9B21-971FBE303ED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4235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103FB-2149-4E69-BDBA-85EC321FC15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970EF-207D-45D3-B606-0E704FFCAD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667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17584-8E26-427A-935B-A2235BE9F41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81CAE-B631-484C-B655-C9C90749F1C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3120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B061A-1F27-41BC-B0C4-BC86B98E016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3935F-2FAC-443A-ABEB-B88E0359838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866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FE0B6-B61E-48EC-8A32-BA8EA3DC3F4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210BE-6ED5-4739-BB5E-238B7E767A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022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EE140-96F3-4791-A29C-C333A361BE4E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B77AD-0A77-4E39-98F3-2B2F5849FAC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7432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F25E5-09C2-4B78-906C-94E6E420EC5F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144E2-CD70-46F0-925E-032551056AB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6213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BC158-2775-4545-8B11-B19D8D4D4BA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89300-90D0-4B65-9981-29B756D637A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66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848F1-F57C-4EF2-845D-B79FF885FF7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B2EE4-A4C8-4358-9252-436A9F7120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159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B0506A5-D69B-436E-8B4A-FFBB81292CB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415E2C-7789-453A-A8F8-D0AE8AC5EB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4"/>
          <p:cNvSpPr>
            <a:spLocks noChangeArrowheads="1"/>
          </p:cNvSpPr>
          <p:nvPr/>
        </p:nvSpPr>
        <p:spPr bwMode="auto">
          <a:xfrm>
            <a:off x="6227763" y="2709863"/>
            <a:ext cx="1873250" cy="1006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4D4D4D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 b="1"/>
              <a:t>Wer?</a:t>
            </a:r>
            <a:br>
              <a:rPr lang="de-DE" sz="1600" b="1"/>
            </a:br>
            <a:r>
              <a:rPr lang="de-DE" sz="1600"/>
              <a:t>Gezielt </a:t>
            </a:r>
          </a:p>
          <a:p>
            <a:pPr algn="ctr"/>
            <a:r>
              <a:rPr lang="de-DE" sz="1600"/>
              <a:t>ansprechen</a:t>
            </a:r>
          </a:p>
        </p:txBody>
      </p:sp>
      <p:sp>
        <p:nvSpPr>
          <p:cNvPr id="2051" name="Oval 2"/>
          <p:cNvSpPr>
            <a:spLocks noChangeArrowheads="1"/>
          </p:cNvSpPr>
          <p:nvPr/>
        </p:nvSpPr>
        <p:spPr bwMode="auto">
          <a:xfrm>
            <a:off x="3563938" y="3213100"/>
            <a:ext cx="2247900" cy="1238250"/>
          </a:xfrm>
          <a:prstGeom prst="ellipse">
            <a:avLst/>
          </a:prstGeom>
          <a:solidFill>
            <a:srgbClr val="C8C8C8"/>
          </a:solidFill>
          <a:ln w="28575">
            <a:solidFill>
              <a:srgbClr val="4D4D4D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200" b="1">
                <a:latin typeface="Calibri" pitchFamily="34" charset="0"/>
              </a:rPr>
              <a:t>Delegieren</a:t>
            </a:r>
          </a:p>
        </p:txBody>
      </p:sp>
      <p:sp>
        <p:nvSpPr>
          <p:cNvPr id="2052" name="AutoShape 3"/>
          <p:cNvSpPr>
            <a:spLocks noChangeArrowheads="1"/>
          </p:cNvSpPr>
          <p:nvPr/>
        </p:nvSpPr>
        <p:spPr bwMode="auto">
          <a:xfrm>
            <a:off x="3743325" y="1846263"/>
            <a:ext cx="1873250" cy="1006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4D4D4D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 b="1"/>
              <a:t>Was?</a:t>
            </a:r>
            <a:br>
              <a:rPr lang="de-DE" sz="1600" b="1"/>
            </a:br>
            <a:r>
              <a:rPr lang="de-DE" sz="1600"/>
              <a:t>Ziel bestimmen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6227763" y="4078288"/>
            <a:ext cx="1873250" cy="1006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4D4D4D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 b="1"/>
              <a:t>Warum?</a:t>
            </a:r>
          </a:p>
          <a:p>
            <a:pPr algn="ctr"/>
            <a:r>
              <a:rPr lang="de-DE" sz="1600"/>
              <a:t>Zusammenhänge</a:t>
            </a:r>
          </a:p>
          <a:p>
            <a:pPr algn="ctr"/>
            <a:r>
              <a:rPr lang="de-DE" sz="1600"/>
              <a:t>schildern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3744913" y="4797425"/>
            <a:ext cx="1873250" cy="1006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4D4D4D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 b="1"/>
              <a:t>Wie?</a:t>
            </a:r>
          </a:p>
          <a:p>
            <a:pPr algn="ctr"/>
            <a:r>
              <a:rPr lang="de-DE" sz="1600"/>
              <a:t>Eigenständigkeit</a:t>
            </a:r>
          </a:p>
          <a:p>
            <a:pPr algn="ctr"/>
            <a:r>
              <a:rPr lang="de-DE" sz="1600"/>
              <a:t>fördern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187450" y="4078288"/>
            <a:ext cx="1873250" cy="1006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4D4D4D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 b="1"/>
              <a:t>Womit?</a:t>
            </a:r>
          </a:p>
          <a:p>
            <a:pPr algn="ctr"/>
            <a:r>
              <a:rPr lang="de-DE" sz="1600"/>
              <a:t>Wichtige</a:t>
            </a:r>
          </a:p>
          <a:p>
            <a:pPr algn="ctr"/>
            <a:r>
              <a:rPr lang="de-DE" sz="1600"/>
              <a:t>Arbeitsmittel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187450" y="2636838"/>
            <a:ext cx="1873250" cy="10064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4D4D4D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 b="1"/>
              <a:t>Wann?</a:t>
            </a:r>
          </a:p>
          <a:p>
            <a:pPr algn="ctr"/>
            <a:r>
              <a:rPr lang="de-DE" sz="1600"/>
              <a:t>Termine setzen</a:t>
            </a:r>
          </a:p>
        </p:txBody>
      </p:sp>
      <p:cxnSp>
        <p:nvCxnSpPr>
          <p:cNvPr id="2057" name="AutoShape 9"/>
          <p:cNvCxnSpPr>
            <a:cxnSpLocks noChangeShapeType="1"/>
            <a:stCxn id="2051" idx="0"/>
            <a:endCxn id="2052" idx="2"/>
          </p:cNvCxnSpPr>
          <p:nvPr/>
        </p:nvCxnSpPr>
        <p:spPr bwMode="auto">
          <a:xfrm flipH="1" flipV="1">
            <a:off x="4679950" y="2867025"/>
            <a:ext cx="7938" cy="331788"/>
          </a:xfrm>
          <a:prstGeom prst="straightConnector1">
            <a:avLst/>
          </a:prstGeom>
          <a:noFill/>
          <a:ln w="28575">
            <a:solidFill>
              <a:srgbClr val="87888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8" name="AutoShape 10"/>
          <p:cNvCxnSpPr>
            <a:cxnSpLocks noChangeShapeType="1"/>
            <a:stCxn id="2051" idx="7"/>
            <a:endCxn id="2050" idx="1"/>
          </p:cNvCxnSpPr>
          <p:nvPr/>
        </p:nvCxnSpPr>
        <p:spPr bwMode="auto">
          <a:xfrm flipV="1">
            <a:off x="5483225" y="3213100"/>
            <a:ext cx="730250" cy="166688"/>
          </a:xfrm>
          <a:prstGeom prst="straightConnector1">
            <a:avLst/>
          </a:prstGeom>
          <a:noFill/>
          <a:ln w="28575">
            <a:solidFill>
              <a:srgbClr val="87888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9" name="AutoShape 11"/>
          <p:cNvCxnSpPr>
            <a:cxnSpLocks noChangeShapeType="1"/>
            <a:stCxn id="2051" idx="5"/>
            <a:endCxn id="2053" idx="1"/>
          </p:cNvCxnSpPr>
          <p:nvPr/>
        </p:nvCxnSpPr>
        <p:spPr bwMode="auto">
          <a:xfrm>
            <a:off x="5483225" y="4284663"/>
            <a:ext cx="730250" cy="296862"/>
          </a:xfrm>
          <a:prstGeom prst="straightConnector1">
            <a:avLst/>
          </a:prstGeom>
          <a:noFill/>
          <a:ln w="28575">
            <a:solidFill>
              <a:srgbClr val="87888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0" name="AutoShape 12"/>
          <p:cNvCxnSpPr>
            <a:cxnSpLocks noChangeShapeType="1"/>
            <a:stCxn id="2051" idx="4"/>
            <a:endCxn id="2054" idx="0"/>
          </p:cNvCxnSpPr>
          <p:nvPr/>
        </p:nvCxnSpPr>
        <p:spPr bwMode="auto">
          <a:xfrm flipH="1">
            <a:off x="4681538" y="4465638"/>
            <a:ext cx="6350" cy="317500"/>
          </a:xfrm>
          <a:prstGeom prst="straightConnector1">
            <a:avLst/>
          </a:prstGeom>
          <a:noFill/>
          <a:ln w="28575">
            <a:solidFill>
              <a:srgbClr val="87888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1" name="AutoShape 13"/>
          <p:cNvCxnSpPr>
            <a:cxnSpLocks noChangeShapeType="1"/>
            <a:stCxn id="2051" idx="3"/>
            <a:endCxn id="2055" idx="3"/>
          </p:cNvCxnSpPr>
          <p:nvPr/>
        </p:nvCxnSpPr>
        <p:spPr bwMode="auto">
          <a:xfrm flipH="1">
            <a:off x="3074988" y="4284663"/>
            <a:ext cx="817562" cy="296862"/>
          </a:xfrm>
          <a:prstGeom prst="straightConnector1">
            <a:avLst/>
          </a:prstGeom>
          <a:noFill/>
          <a:ln w="28575">
            <a:solidFill>
              <a:srgbClr val="87888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2" name="AutoShape 14"/>
          <p:cNvCxnSpPr>
            <a:cxnSpLocks noChangeShapeType="1"/>
            <a:stCxn id="2051" idx="1"/>
            <a:endCxn id="2056" idx="3"/>
          </p:cNvCxnSpPr>
          <p:nvPr/>
        </p:nvCxnSpPr>
        <p:spPr bwMode="auto">
          <a:xfrm flipH="1" flipV="1">
            <a:off x="3074988" y="3140075"/>
            <a:ext cx="817562" cy="239713"/>
          </a:xfrm>
          <a:prstGeom prst="straightConnector1">
            <a:avLst/>
          </a:prstGeom>
          <a:noFill/>
          <a:ln w="28575">
            <a:solidFill>
              <a:srgbClr val="87888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3" name="Rectangle 17"/>
          <p:cNvSpPr>
            <a:spLocks noGrp="1" noChangeArrowheads="1"/>
          </p:cNvSpPr>
          <p:nvPr>
            <p:ph type="title"/>
          </p:nvPr>
        </p:nvSpPr>
        <p:spPr>
          <a:xfrm>
            <a:off x="468313" y="381000"/>
            <a:ext cx="8207375" cy="947738"/>
          </a:xfrm>
        </p:spPr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</a:rPr>
              <a:t>Delegation von Aufgaben</a:t>
            </a:r>
          </a:p>
        </p:txBody>
      </p:sp>
      <p:sp>
        <p:nvSpPr>
          <p:cNvPr id="2064" name="Fußzeilenplatzhalter 15"/>
          <p:cNvSpPr>
            <a:spLocks noGrp="1"/>
          </p:cNvSpPr>
          <p:nvPr>
            <p:ph type="ftr" sz="quarter" idx="11"/>
          </p:nvPr>
        </p:nvSpPr>
        <p:spPr bwMode="auto">
          <a:xfrm>
            <a:off x="684213" y="6356350"/>
            <a:ext cx="77755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Bildschirmpräsentation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Delegation von Aufgaben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37</cp:revision>
  <dcterms:created xsi:type="dcterms:W3CDTF">2009-08-10T07:08:32Z</dcterms:created>
  <dcterms:modified xsi:type="dcterms:W3CDTF">2013-07-09T07:39:48Z</dcterms:modified>
</cp:coreProperties>
</file>