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D3D3D3"/>
    <a:srgbClr val="5F5F5F"/>
    <a:srgbClr val="4D4D4D"/>
    <a:srgbClr val="333333"/>
    <a:srgbClr val="292929"/>
    <a:srgbClr val="777777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D1F130-FC57-40C5-A8AF-E5CDDDB52554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6733EB-8E17-4AE4-961A-CE4535F682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ADC9C4-7E48-47A2-8766-957DF1C09F6B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B0D8B1-40E8-427C-AE8F-A296DBCB95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ED79B-CA0C-4C17-BC6B-879D114FC301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2ADA6-AEB2-4B36-9A03-64E4D698118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1D1F3-84BC-4670-8C2D-69BF4806537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ACAD7-F817-47A4-9912-26977DD0B12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E1D43-6B3F-490C-A656-0883E4C6299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95390-93FD-421D-A180-B0389EF0A98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125F3-DC34-4343-9A09-B13DC5BB15E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9C301-44CB-4A82-91C9-D84D528B526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E13B-954A-44A2-92BE-78EE3F47384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9117-829B-4177-A555-E922E46F89E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F695-170A-4B4F-BD35-5A82544411B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DF0F31D-833D-4C35-B80C-349ACC2CFDE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 noChangeAspect="1"/>
          </p:cNvSpPr>
          <p:nvPr>
            <p:ph type="ctrTitle" idx="4294967295"/>
          </p:nvPr>
        </p:nvSpPr>
        <p:spPr>
          <a:xfrm>
            <a:off x="685800" y="571500"/>
            <a:ext cx="7773988" cy="1778000"/>
          </a:xfrm>
        </p:spPr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  <a:cs typeface="Arial" charset="0"/>
              </a:rPr>
              <a:t>Fazit</a:t>
            </a:r>
            <a:br>
              <a:rPr lang="de-DE" sz="3200" b="1" dirty="0" smtClean="0">
                <a:latin typeface="Arial" charset="0"/>
                <a:cs typeface="Arial" charset="0"/>
              </a:rPr>
            </a:br>
            <a:r>
              <a:rPr lang="de-DE" sz="1400" b="1" dirty="0" smtClean="0">
                <a:latin typeface="Arial" charset="0"/>
                <a:cs typeface="Arial" charset="0"/>
              </a:rPr>
              <a:t/>
            </a:r>
            <a:br>
              <a:rPr lang="de-DE" sz="1400" b="1" dirty="0" smtClean="0">
                <a:latin typeface="Arial" charset="0"/>
                <a:cs typeface="Arial" charset="0"/>
              </a:rPr>
            </a:br>
            <a:r>
              <a:rPr lang="de-DE" sz="3600" b="1" dirty="0" smtClean="0">
                <a:latin typeface="Arial" charset="0"/>
                <a:cs typeface="Arial" charset="0"/>
              </a:rPr>
              <a:t> </a:t>
            </a:r>
            <a:r>
              <a:rPr lang="de-DE" sz="3200" dirty="0" smtClean="0">
                <a:latin typeface="Arial" charset="0"/>
                <a:cs typeface="Arial" charset="0"/>
              </a:rPr>
              <a:t>Ziel- und Prioritätensetzung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1474788" y="2995613"/>
            <a:ext cx="1944687" cy="25209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200"/>
              <a:t>Transferblatt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4356100" y="3578225"/>
            <a:ext cx="34575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200" dirty="0"/>
              <a:t>Das will ich mitnehmen …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704856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Bildschirmpräsentation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Fazit   Ziel- und Prioritätensetzung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43</cp:revision>
  <dcterms:created xsi:type="dcterms:W3CDTF">2009-08-10T07:08:32Z</dcterms:created>
  <dcterms:modified xsi:type="dcterms:W3CDTF">2012-03-29T14:56:51Z</dcterms:modified>
</cp:coreProperties>
</file>