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72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8C104B-9780-455F-8047-12509D6970D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5D1905E-DFEA-4527-BBA3-2642169814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2BCD568-EC5C-4717-85BA-BAB4736F675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97B6D2-1A31-464A-82D7-B3577D5B4D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4BA8-F855-48DC-A098-C9C0B1F6E4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EA3E7-EAD3-4918-B22A-0AA1B7EE670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E1DF-6AA2-410C-90AF-C9BB3836BFB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1F85-1D1E-436C-85D5-DFC6FD482FA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2DE4-4F23-4913-A6B1-1A1EB9A0E38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6321-E967-4CD8-A57E-5A52FACD240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5B7E-315E-4215-9F1B-A3D8A738B7B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B276-9AA4-4537-80FA-7D20908FC25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6C69-657D-4EE4-9B33-F1BDB100C24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C6A4-5DEB-4EC1-A15F-97131FFF18A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F829-87CF-4239-BFB7-F42210907CF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35EF4EBB-172A-4E90-B68F-17A5E8A90A5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27225"/>
            <a:ext cx="8229600" cy="3950047"/>
          </a:xfrm>
        </p:spPr>
        <p:txBody>
          <a:bodyPr/>
          <a:lstStyle/>
          <a:p>
            <a:pPr eaLnBrk="1" hangingPunct="1">
              <a:spcBef>
                <a:spcPts val="1800"/>
              </a:spcBef>
            </a:pPr>
            <a:r>
              <a:rPr lang="de-DE" sz="2200" dirty="0" smtClean="0">
                <a:latin typeface="Arial" charset="0"/>
                <a:sym typeface="Wingdings" pitchFamily="2" charset="2"/>
              </a:rPr>
              <a:t>Menschen wollen bei Entscheidungen auch langfristige Konsequenzen berücksichtigen, tun dies aber in der Realität nicht genügend</a:t>
            </a:r>
          </a:p>
          <a:p>
            <a:pPr eaLnBrk="1" hangingPunct="1">
              <a:spcBef>
                <a:spcPts val="1800"/>
              </a:spcBef>
            </a:pPr>
            <a:r>
              <a:rPr lang="de-DE" sz="2200" dirty="0" smtClean="0">
                <a:latin typeface="Arial" charset="0"/>
                <a:sym typeface="Wingdings" pitchFamily="2" charset="2"/>
              </a:rPr>
              <a:t>Bei der Abwägung von Kosten und Nutzen wird kurzfristig gedacht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None/>
            </a:pPr>
            <a:r>
              <a:rPr lang="de-DE" sz="2200" b="1" dirty="0" smtClean="0">
                <a:latin typeface="Arial" charset="0"/>
                <a:sym typeface="Wingdings" pitchFamily="2" charset="2"/>
              </a:rPr>
              <a:t></a:t>
            </a:r>
            <a:r>
              <a:rPr lang="de-DE" sz="2200" dirty="0" smtClean="0">
                <a:latin typeface="Arial" charset="0"/>
                <a:sym typeface="Wingdings" pitchFamily="2" charset="2"/>
              </a:rPr>
              <a:t> Langfristig wichtige, aber nicht dringende Aufgaben werden dementsprechend ignoriert</a:t>
            </a: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468313" y="593725"/>
            <a:ext cx="828040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3200" b="1" dirty="0" smtClean="0"/>
              <a:t>Forschungsergebnisse (2)</a:t>
            </a:r>
            <a:endParaRPr lang="de-DE" sz="32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20879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</Words>
  <Application>Microsoft Office PowerPoint</Application>
  <PresentationFormat>Bildschirmpräsentation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64</cp:revision>
  <dcterms:created xsi:type="dcterms:W3CDTF">2009-08-10T07:08:32Z</dcterms:created>
  <dcterms:modified xsi:type="dcterms:W3CDTF">2012-03-29T14:42:59Z</dcterms:modified>
</cp:coreProperties>
</file>