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D3D3D3"/>
    <a:srgbClr val="5F5F5F"/>
    <a:srgbClr val="4D4D4D"/>
    <a:srgbClr val="333333"/>
    <a:srgbClr val="292929"/>
    <a:srgbClr val="777777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D1F130-FC57-40C5-A8AF-E5CDDDB52554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6733EB-8E17-4AE4-961A-CE4535F6826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88745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ADC9C4-7E48-47A2-8766-957DF1C09F6B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0D8B1-40E8-427C-AE8F-A296DBCB95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3265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7762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ED79B-CA0C-4C17-BC6B-879D114FC301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2ADA6-AEB2-4B36-9A03-64E4D69811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D1F3-84BC-4670-8C2D-69BF4806537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CAD7-F817-47A4-9912-26977DD0B123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1D43-6B3F-490C-A656-0883E4C6299A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5390-93FD-421D-A180-B0389EF0A98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25F3-DC34-4343-9A09-B13DC5BB15E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C301-44CB-4A82-91C9-D84D528B526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E13B-954A-44A2-92BE-78EE3F47384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9117-829B-4177-A555-E922E46F89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F695-170A-4B4F-BD35-5A82544411BF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F0F31D-833D-4C35-B80C-349ACC2CFDE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dirty="0" smtClean="0">
                <a:latin typeface="Arial" charset="0"/>
                <a:cs typeface="Arial" charset="0"/>
              </a:rPr>
              <a:t>Ziel- und Prioritätensetzung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1071538" y="1895494"/>
            <a:ext cx="6983413" cy="4176712"/>
            <a:chOff x="1071538" y="1895494"/>
            <a:chExt cx="6983413" cy="4176712"/>
          </a:xfrm>
        </p:grpSpPr>
        <p:sp>
          <p:nvSpPr>
            <p:cNvPr id="16" name="Oval 4"/>
            <p:cNvSpPr>
              <a:spLocks noChangeArrowheads="1"/>
            </p:cNvSpPr>
            <p:nvPr/>
          </p:nvSpPr>
          <p:spPr bwMode="auto">
            <a:xfrm>
              <a:off x="1071538" y="1895494"/>
              <a:ext cx="6983413" cy="417671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>
                <a:latin typeface="Calibri" pitchFamily="34" charset="0"/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572302" y="2020172"/>
              <a:ext cx="1955355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b="1" dirty="0">
                  <a:latin typeface="Calibri" pitchFamily="34" charset="0"/>
                </a:rPr>
                <a:t>  </a:t>
              </a:r>
              <a:r>
                <a:rPr lang="de-DE" sz="1600" dirty="0">
                  <a:latin typeface="Calibri" pitchFamily="34" charset="0"/>
                </a:rPr>
                <a:t>Grundlagen des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5384781" y="2642133"/>
              <a:ext cx="1962007" cy="980562"/>
            </a:xfrm>
            <a:prstGeom prst="ellipse">
              <a:avLst/>
            </a:prstGeom>
            <a:solidFill>
              <a:srgbClr val="C8C8C8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>
                  <a:latin typeface="Calibri" pitchFamily="34" charset="0"/>
                </a:rPr>
                <a:t>Ziel- und </a:t>
              </a:r>
            </a:p>
            <a:p>
              <a:pPr algn="ctr" eaLnBrk="0" hangingPunct="0"/>
              <a:r>
                <a:rPr lang="de-DE" sz="1600" b="1" dirty="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727074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6027723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1779700" y="262256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</a:t>
              </a:r>
              <a:r>
                <a:rPr lang="de-DE" sz="1600" dirty="0">
                  <a:latin typeface="Calibri" pitchFamily="34" charset="0"/>
                </a:rPr>
                <a:t> im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670137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Delegation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endParaRPr lang="de-DE" sz="1600" dirty="0">
                <a:latin typeface="Calibri" pitchFamily="34" charset="0"/>
              </a:endParaRP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3460726" y="3454419"/>
              <a:ext cx="2265362" cy="1144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Wissenschaftlich fundiert</a:t>
              </a: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 smtClean="0">
                  <a:latin typeface="Calibri" pitchFamily="34" charset="0"/>
                </a:rPr>
                <a:t>und </a:t>
              </a:r>
              <a:endParaRPr lang="de-DE" dirty="0">
                <a:latin typeface="Calibri" pitchFamily="34" charset="0"/>
              </a:endParaRP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anwendungsorientiert</a:t>
              </a:r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1369488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Ziel- und Prioritätensetzung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45</cp:revision>
  <dcterms:created xsi:type="dcterms:W3CDTF">2009-08-10T07:08:32Z</dcterms:created>
  <dcterms:modified xsi:type="dcterms:W3CDTF">2013-07-08T12:55:56Z</dcterms:modified>
</cp:coreProperties>
</file>