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9144000" cy="6858000" type="screen4x3"/>
  <p:notesSz cx="6797675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105" d="100"/>
          <a:sy n="105" d="100"/>
        </p:scale>
        <p:origin x="-1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BAB1A5-F7E6-4C11-A619-EC7E12909E33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0C177ED0-61C4-4E50-B288-87639FD73C2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7547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7FB0CE-B7E0-4785-87B1-BC69D427FA38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966A84D1-27A5-4B6D-82E2-18D37766248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20800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72010-CB06-4048-B571-6480C553265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A231A-B4D9-44AC-8572-18DA1846E16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2114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0B8D5-7BCD-4126-BF93-1B6E1E782EF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4A0BD-6F02-4633-AFD4-7C45A6C1B6D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42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A6C3A-E75E-4AED-8F56-38DEF1CEDEC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CF26E-5E1A-4DD2-AD05-0BAD4AD166E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14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33CB-D90A-41CB-B964-952B5040EB5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5A972-836D-4586-BB0A-7BBC60B36C1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71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EDC75-E2B2-4B65-87A6-4CA2313CC08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5C223-5C6B-483C-94FA-33CFE30661B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29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5AEB4-B67E-4498-ACD4-20457ADD129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A67BB-C5D6-44F2-9517-E3897FBB12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672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51E8B-E5E1-4004-85D1-E0100FEAE31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AB9D-50E6-4EA1-B62B-65441382F69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33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F7F84-2D2F-4413-A94B-8AAFFB1F808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23852-033C-45F1-A058-789B989EF2A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65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ADA37-6BAE-403F-A969-071B63E5A2A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AA731-BA00-4CC5-98CC-79A46AB8E9E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799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D4ECE-7441-4896-A094-B87BEC68002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8A215-21C5-458F-87E2-57CE73190A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55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32C28-5C87-4FE4-9DD7-89E5C9A330A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F03D9-2C48-46DF-95E4-58DBDEC45A4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538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17A06D3-F57A-49FB-BC77-7ADE9829AA5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E4060B8-D79F-46EB-B137-C661D30B3E86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285750"/>
            <a:ext cx="7772400" cy="1500188"/>
          </a:xfrm>
        </p:spPr>
        <p:txBody>
          <a:bodyPr/>
          <a:lstStyle/>
          <a:p>
            <a:r>
              <a:rPr lang="de-DE" sz="3200" b="1" smtClean="0">
                <a:latin typeface="Arial" charset="0"/>
                <a:cs typeface="Arial" charset="0"/>
              </a:rPr>
              <a:t>Zeitplanung</a:t>
            </a:r>
          </a:p>
        </p:txBody>
      </p:sp>
      <p:grpSp>
        <p:nvGrpSpPr>
          <p:cNvPr id="4099" name="Gruppieren 24"/>
          <p:cNvGrpSpPr>
            <a:grpSpLocks/>
          </p:cNvGrpSpPr>
          <p:nvPr/>
        </p:nvGrpSpPr>
        <p:grpSpPr bwMode="auto">
          <a:xfrm>
            <a:off x="1071563" y="1895475"/>
            <a:ext cx="6983412" cy="4176713"/>
            <a:chOff x="1071538" y="1895494"/>
            <a:chExt cx="6983413" cy="4176712"/>
          </a:xfrm>
        </p:grpSpPr>
        <p:sp>
          <p:nvSpPr>
            <p:cNvPr id="4101" name="Oval 4"/>
            <p:cNvSpPr>
              <a:spLocks noChangeArrowheads="1"/>
            </p:cNvSpPr>
            <p:nvPr/>
          </p:nvSpPr>
          <p:spPr bwMode="auto">
            <a:xfrm>
              <a:off x="1071538" y="1895494"/>
              <a:ext cx="6983413" cy="417671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4102" name="Oval 5"/>
            <p:cNvSpPr>
              <a:spLocks noChangeArrowheads="1"/>
            </p:cNvSpPr>
            <p:nvPr/>
          </p:nvSpPr>
          <p:spPr bwMode="auto">
            <a:xfrm>
              <a:off x="3572302" y="2020172"/>
              <a:ext cx="1955355" cy="9805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de-DE" b="1">
                  <a:latin typeface="Calibri" pitchFamily="34" charset="0"/>
                </a:rPr>
                <a:t>  </a:t>
              </a:r>
              <a:r>
                <a:rPr lang="de-DE" sz="1600">
                  <a:latin typeface="Calibri" pitchFamily="34" charset="0"/>
                </a:rPr>
                <a:t>Grundlagen des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Zeit- und Selbst-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managements</a:t>
              </a:r>
            </a:p>
          </p:txBody>
        </p:sp>
        <p:sp>
          <p:nvSpPr>
            <p:cNvPr id="4103" name="Oval 8"/>
            <p:cNvSpPr>
              <a:spLocks noChangeArrowheads="1"/>
            </p:cNvSpPr>
            <p:nvPr/>
          </p:nvSpPr>
          <p:spPr bwMode="auto">
            <a:xfrm>
              <a:off x="5384781" y="2642133"/>
              <a:ext cx="1962007" cy="9805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Ziel- und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 Prioritätensetzung</a:t>
              </a:r>
            </a:p>
          </p:txBody>
        </p:sp>
        <p:sp>
          <p:nvSpPr>
            <p:cNvPr id="4104" name="Oval 9"/>
            <p:cNvSpPr>
              <a:spLocks noChangeArrowheads="1"/>
            </p:cNvSpPr>
            <p:nvPr/>
          </p:nvSpPr>
          <p:spPr bwMode="auto">
            <a:xfrm>
              <a:off x="4727074" y="4765703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Selbst-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  <p:sp>
          <p:nvSpPr>
            <p:cNvPr id="4105" name="Oval 11"/>
            <p:cNvSpPr>
              <a:spLocks noChangeArrowheads="1"/>
            </p:cNvSpPr>
            <p:nvPr/>
          </p:nvSpPr>
          <p:spPr bwMode="auto">
            <a:xfrm>
              <a:off x="6027723" y="3856579"/>
              <a:ext cx="1729277" cy="980562"/>
            </a:xfrm>
            <a:prstGeom prst="ellipse">
              <a:avLst/>
            </a:prstGeom>
            <a:solidFill>
              <a:srgbClr val="D3D3D3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 b="1">
                  <a:latin typeface="Calibri" pitchFamily="34" charset="0"/>
                </a:rPr>
                <a:t>Zeitplanung</a:t>
              </a:r>
            </a:p>
          </p:txBody>
        </p:sp>
        <p:sp>
          <p:nvSpPr>
            <p:cNvPr id="4106" name="Oval 7"/>
            <p:cNvSpPr>
              <a:spLocks noChangeArrowheads="1"/>
            </p:cNvSpPr>
            <p:nvPr/>
          </p:nvSpPr>
          <p:spPr bwMode="auto">
            <a:xfrm>
              <a:off x="1779700" y="2622563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Zeit- und Selbst-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 im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Projektkontext</a:t>
              </a:r>
            </a:p>
          </p:txBody>
        </p:sp>
        <p:sp>
          <p:nvSpPr>
            <p:cNvPr id="4107" name="Oval 12"/>
            <p:cNvSpPr>
              <a:spLocks noChangeArrowheads="1"/>
            </p:cNvSpPr>
            <p:nvPr/>
          </p:nvSpPr>
          <p:spPr bwMode="auto">
            <a:xfrm>
              <a:off x="2670137" y="4765703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Delegation und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Partizipation</a:t>
              </a:r>
            </a:p>
          </p:txBody>
        </p:sp>
        <p:sp>
          <p:nvSpPr>
            <p:cNvPr id="4108" name="Text Box 13"/>
            <p:cNvSpPr txBox="1">
              <a:spLocks noChangeArrowheads="1"/>
            </p:cNvSpPr>
            <p:nvPr/>
          </p:nvSpPr>
          <p:spPr bwMode="auto">
            <a:xfrm>
              <a:off x="3460726" y="3454419"/>
              <a:ext cx="2265362" cy="115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30000"/>
                </a:spcBef>
              </a:pPr>
              <a:r>
                <a:rPr lang="de-DE" sz="1800"/>
                <a:t>Wissenschaftlich fundiert</a:t>
              </a:r>
            </a:p>
            <a:p>
              <a:pPr algn="ctr">
                <a:lnSpc>
                  <a:spcPct val="80000"/>
                </a:lnSpc>
                <a:spcBef>
                  <a:spcPct val="30000"/>
                </a:spcBef>
              </a:pPr>
              <a:r>
                <a:rPr lang="de-DE" sz="1800"/>
                <a:t>und</a:t>
              </a:r>
            </a:p>
            <a:p>
              <a:pPr algn="ctr">
                <a:lnSpc>
                  <a:spcPct val="80000"/>
                </a:lnSpc>
                <a:spcBef>
                  <a:spcPct val="30000"/>
                </a:spcBef>
              </a:pPr>
              <a:r>
                <a:rPr lang="de-DE" sz="1800"/>
                <a:t>anwendungsorientiert</a:t>
              </a:r>
            </a:p>
          </p:txBody>
        </p:sp>
        <p:sp>
          <p:nvSpPr>
            <p:cNvPr id="4109" name="Oval 10"/>
            <p:cNvSpPr>
              <a:spLocks noChangeArrowheads="1"/>
            </p:cNvSpPr>
            <p:nvPr/>
          </p:nvSpPr>
          <p:spPr bwMode="auto">
            <a:xfrm>
              <a:off x="1369488" y="3856579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Besprechungs-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</p:grpSp>
      <p:sp>
        <p:nvSpPr>
          <p:cNvPr id="4100" name="Fußzeilenplatzhalter 12"/>
          <p:cNvSpPr>
            <a:spLocks noGrp="1"/>
          </p:cNvSpPr>
          <p:nvPr>
            <p:ph type="ftr" sz="quarter" idx="11"/>
          </p:nvPr>
        </p:nvSpPr>
        <p:spPr bwMode="auto">
          <a:xfrm>
            <a:off x="755650" y="6356350"/>
            <a:ext cx="7704138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sz="1200" smtClean="0">
                <a:solidFill>
                  <a:srgbClr val="898989"/>
                </a:solidFill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Bildschirmpräsentation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Zeitplanung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49</cp:revision>
  <dcterms:created xsi:type="dcterms:W3CDTF">2009-08-10T07:08:32Z</dcterms:created>
  <dcterms:modified xsi:type="dcterms:W3CDTF">2013-07-09T07:33:25Z</dcterms:modified>
</cp:coreProperties>
</file>