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BCBC"/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51672" y="2979167"/>
            <a:ext cx="3006725" cy="2654300"/>
            <a:chOff x="3600" y="5184"/>
            <a:chExt cx="4464" cy="5040"/>
          </a:xfrm>
          <a:solidFill>
            <a:schemeClr val="bg1">
              <a:lumMod val="65000"/>
            </a:schemeClr>
          </a:solidFill>
        </p:grpSpPr>
        <p:sp>
          <p:nvSpPr>
            <p:cNvPr id="41988" name="Oval 4"/>
            <p:cNvSpPr>
              <a:spLocks noChangeArrowheads="1"/>
            </p:cNvSpPr>
            <p:nvPr/>
          </p:nvSpPr>
          <p:spPr bwMode="auto">
            <a:xfrm>
              <a:off x="3600" y="5184"/>
              <a:ext cx="4464" cy="864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sz="1600">
                <a:latin typeface="Futura Bk" pitchFamily="34" charset="0"/>
                <a:cs typeface="Arial" charset="0"/>
              </a:endParaRPr>
            </a:p>
          </p:txBody>
        </p:sp>
        <p:sp>
          <p:nvSpPr>
            <p:cNvPr id="41989" name="Line 5"/>
            <p:cNvSpPr>
              <a:spLocks noChangeShapeType="1"/>
            </p:cNvSpPr>
            <p:nvPr/>
          </p:nvSpPr>
          <p:spPr bwMode="auto">
            <a:xfrm>
              <a:off x="3600" y="5616"/>
              <a:ext cx="1296" cy="460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sz="1600">
                <a:latin typeface="Futura Bk" pitchFamily="34" charset="0"/>
                <a:cs typeface="Arial" charset="0"/>
              </a:endParaRPr>
            </a:p>
          </p:txBody>
        </p:sp>
        <p:sp>
          <p:nvSpPr>
            <p:cNvPr id="41990" name="Line 6"/>
            <p:cNvSpPr>
              <a:spLocks noChangeShapeType="1"/>
            </p:cNvSpPr>
            <p:nvPr/>
          </p:nvSpPr>
          <p:spPr bwMode="auto">
            <a:xfrm flipH="1">
              <a:off x="7056" y="5616"/>
              <a:ext cx="1008" cy="460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sz="1600">
                <a:latin typeface="Futura Bk" pitchFamily="34" charset="0"/>
                <a:cs typeface="Arial" charset="0"/>
              </a:endParaRPr>
            </a:p>
          </p:txBody>
        </p:sp>
        <p:sp>
          <p:nvSpPr>
            <p:cNvPr id="41991" name="Line 7"/>
            <p:cNvSpPr>
              <a:spLocks noChangeShapeType="1"/>
            </p:cNvSpPr>
            <p:nvPr/>
          </p:nvSpPr>
          <p:spPr bwMode="auto">
            <a:xfrm>
              <a:off x="4896" y="10224"/>
              <a:ext cx="216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sz="1600">
                <a:latin typeface="Futura Bk" pitchFamily="34" charset="0"/>
                <a:cs typeface="Arial" charset="0"/>
              </a:endParaRPr>
            </a:p>
          </p:txBody>
        </p:sp>
      </p:grp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827584" y="3289647"/>
            <a:ext cx="2166938" cy="30196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Lob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Wertschätzung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Bestätigung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Aufmerksamkeit</a:t>
            </a:r>
            <a:endParaRPr lang="de-DE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Zuhören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Nachfragen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ach 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der Meinung fragen</a:t>
            </a:r>
          </a:p>
          <a:p>
            <a:pPr marL="174625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235824" y="3293908"/>
            <a:ext cx="2590800" cy="265537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Tadel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Abwertung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Zurückweisung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Hart 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zum Menschen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Ignoranz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Benachteiligung</a:t>
            </a:r>
            <a:endParaRPr lang="de-DE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Intoleranz</a:t>
            </a:r>
          </a:p>
          <a:p>
            <a:pPr marL="266700" lvl="1" indent="-169863">
              <a:spcBef>
                <a:spcPts val="3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....</a:t>
            </a:r>
          </a:p>
        </p:txBody>
      </p:sp>
      <p:sp>
        <p:nvSpPr>
          <p:cNvPr id="424967" name="AutoShape 8"/>
          <p:cNvSpPr>
            <a:spLocks noChangeArrowheads="1"/>
          </p:cNvSpPr>
          <p:nvPr/>
        </p:nvSpPr>
        <p:spPr bwMode="auto">
          <a:xfrm>
            <a:off x="1769840" y="2060848"/>
            <a:ext cx="2448272" cy="1152128"/>
          </a:xfrm>
          <a:prstGeom prst="curvedDownArrow">
            <a:avLst>
              <a:gd name="adj1" fmla="val 40757"/>
              <a:gd name="adj2" fmla="val 75190"/>
              <a:gd name="adj3" fmla="val 33558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z="1600">
              <a:solidFill>
                <a:srgbClr val="000000"/>
              </a:solidFill>
              <a:latin typeface="Futura Bk" pitchFamily="34" charset="0"/>
              <a:cs typeface="Arial" charset="0"/>
            </a:endParaRPr>
          </a:p>
        </p:txBody>
      </p:sp>
      <p:sp>
        <p:nvSpPr>
          <p:cNvPr id="424968" name="Text Box 1032"/>
          <p:cNvSpPr txBox="1">
            <a:spLocks noChangeArrowheads="1"/>
          </p:cNvSpPr>
          <p:nvPr/>
        </p:nvSpPr>
        <p:spPr bwMode="auto">
          <a:xfrm>
            <a:off x="3643539" y="3600312"/>
            <a:ext cx="199285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Selbstwert:</a:t>
            </a:r>
          </a:p>
          <a:p>
            <a:pPr algn="ctr">
              <a:spcBef>
                <a:spcPts val="300"/>
              </a:spcBef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Ich bin wichtig.</a:t>
            </a:r>
          </a:p>
          <a:p>
            <a:pPr algn="ctr">
              <a:spcBef>
                <a:spcPts val="300"/>
              </a:spcBef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Ich bin wertvoll.</a:t>
            </a:r>
          </a:p>
          <a:p>
            <a:pPr algn="ctr">
              <a:spcBef>
                <a:spcPts val="300"/>
              </a:spcBef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Ich werde geliebt.</a:t>
            </a:r>
          </a:p>
          <a:p>
            <a:pPr algn="ctr">
              <a:spcBef>
                <a:spcPts val="300"/>
              </a:spcBef>
            </a:pP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sp>
        <p:nvSpPr>
          <p:cNvPr id="424971" name="Rectangle 1035"/>
          <p:cNvSpPr>
            <a:spLocks noChangeArrowheads="1"/>
          </p:cNvSpPr>
          <p:nvPr/>
        </p:nvSpPr>
        <p:spPr bwMode="auto">
          <a:xfrm>
            <a:off x="417004" y="391016"/>
            <a:ext cx="8295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cs typeface="Arial" charset="0"/>
              </a:rPr>
              <a:t>Auf- und Abwertung wird erlebt durch</a:t>
            </a:r>
            <a:endParaRPr lang="de-DE" sz="3200" b="1" dirty="0">
              <a:cs typeface="Arial" charset="0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4578152" y="2060848"/>
            <a:ext cx="2448272" cy="1152128"/>
          </a:xfrm>
          <a:prstGeom prst="curvedDownArrow">
            <a:avLst>
              <a:gd name="adj1" fmla="val 40757"/>
              <a:gd name="adj2" fmla="val 75190"/>
              <a:gd name="adj3" fmla="val 33558"/>
            </a:avLst>
          </a:prstGeom>
          <a:solidFill>
            <a:srgbClr val="BCBCB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z="1600">
              <a:solidFill>
                <a:srgbClr val="000000"/>
              </a:solidFill>
              <a:latin typeface="Futura Bk" pitchFamily="34" charset="0"/>
              <a:cs typeface="Arial" charset="0"/>
            </a:endParaRPr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63284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42</cp:revision>
  <dcterms:created xsi:type="dcterms:W3CDTF">2009-08-10T07:08:32Z</dcterms:created>
  <dcterms:modified xsi:type="dcterms:W3CDTF">2012-03-29T15:16:11Z</dcterms:modified>
</cp:coreProperties>
</file>