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B1DF500-D9CF-46C8-ABD0-E40534FA89D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0285448-E4A9-4C6D-9500-B44DC36CD5E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2793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595E90B-B818-4041-B863-5D633A6C203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D4B7080-259E-4D21-879E-A41C492A980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787940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C5B8-9845-42F8-B117-F2BF602F1B0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200856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C30D6-A596-4E52-86C1-0ADB0AD7F44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21486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1153D-B078-4826-A1D1-34322ED8A11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07088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561EE-B561-441C-829E-9A0A76DC1F8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543689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EAFDF-3BA0-4E5E-A13C-378620E25FE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81227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CA971-A130-4EDA-898F-DD447F97989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43016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2FC72-521F-482D-B0A7-06B7687B91C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679538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04678-06F1-4ED1-981E-36B1AF2FB24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900283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BDA2A-21F9-4834-9E6D-BEAEC9F0EAE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232117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837F-0D78-40B7-8BA3-EBE3144463E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20357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E27F8-7091-4FA7-B861-F6D79BF033E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510611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BEB11316-A40E-4554-B130-211E0BFCA0E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title" idx="4294967295"/>
          </p:nvPr>
        </p:nvSpPr>
        <p:spPr>
          <a:xfrm>
            <a:off x="468313" y="115888"/>
            <a:ext cx="8229600" cy="936625"/>
          </a:xfrm>
        </p:spPr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  <a:cs typeface="Arial" charset="0"/>
              </a:rPr>
              <a:t>Zeit- und Selbstkompetenz</a:t>
            </a:r>
          </a:p>
        </p:txBody>
      </p:sp>
      <p:sp>
        <p:nvSpPr>
          <p:cNvPr id="15363" name="Inhaltsplatzhalter 2"/>
          <p:cNvSpPr>
            <a:spLocks noGrp="1"/>
          </p:cNvSpPr>
          <p:nvPr>
            <p:ph idx="4294967295"/>
          </p:nvPr>
        </p:nvSpPr>
        <p:spPr>
          <a:xfrm>
            <a:off x="250825" y="1125538"/>
            <a:ext cx="8642350" cy="5040312"/>
          </a:xfrm>
        </p:spPr>
        <p:txBody>
          <a:bodyPr/>
          <a:lstStyle/>
          <a:p>
            <a:pPr lvl="1"/>
            <a:r>
              <a:rPr lang="de-DE" sz="2200" smtClean="0">
                <a:latin typeface="Arial" charset="0"/>
                <a:cs typeface="Arial" charset="0"/>
              </a:rPr>
              <a:t>Selbstorganisiertes Handeln und Anwendung von Wissen des Zeit- und Selbstmanagements als zentrale Elemente </a:t>
            </a:r>
          </a:p>
          <a:p>
            <a:pPr lvl="1"/>
            <a:r>
              <a:rPr lang="de-DE" sz="2200" smtClean="0">
                <a:latin typeface="Arial" charset="0"/>
                <a:cs typeface="Arial" charset="0"/>
              </a:rPr>
              <a:t>Aktive und individuell nützliche Ziel-, Prioritätensetzung und Planung</a:t>
            </a:r>
          </a:p>
          <a:p>
            <a:pPr lvl="1"/>
            <a:r>
              <a:rPr lang="de-DE" sz="2200" smtClean="0">
                <a:latin typeface="Arial" charset="0"/>
                <a:cs typeface="Arial" charset="0"/>
              </a:rPr>
              <a:t>Aktive Auseinandersetzung einer Person mit den eigenen Bedürfnissen und Zielen, Stärken und Entwicklungsfeldern</a:t>
            </a:r>
          </a:p>
          <a:p>
            <a:pPr lvl="1"/>
            <a:r>
              <a:rPr lang="de-DE" sz="2200" smtClean="0">
                <a:latin typeface="Arial" charset="0"/>
                <a:cs typeface="Arial" charset="0"/>
              </a:rPr>
              <a:t>Schaffung sich selbst unterstützender Bedingungen mittels Selbstreflexionsprozessen</a:t>
            </a:r>
          </a:p>
          <a:p>
            <a:pPr lvl="1"/>
            <a:r>
              <a:rPr lang="de-DE" sz="2200" smtClean="0">
                <a:latin typeface="Arial" charset="0"/>
                <a:cs typeface="Arial" charset="0"/>
              </a:rPr>
              <a:t>Bewusstsein und bewusstes Kommunizieren, was eine Person kann und will und welche Bedingungen sie für ihr Verhalten im Bereich Zeit- und Selbstmanagement benötigt</a:t>
            </a:r>
          </a:p>
          <a:p>
            <a:pPr lvl="1">
              <a:spcBef>
                <a:spcPts val="600"/>
              </a:spcBef>
              <a:buFont typeface="Arial" charset="0"/>
              <a:buNone/>
            </a:pPr>
            <a:r>
              <a:rPr lang="de-DE" sz="2200" b="1" smtClean="0">
                <a:latin typeface="Arial" charset="0"/>
                <a:cs typeface="Arial" charset="0"/>
                <a:sym typeface="Wingdings" pitchFamily="2" charset="2"/>
              </a:rPr>
              <a:t>   </a:t>
            </a:r>
            <a:r>
              <a:rPr lang="de-DE" sz="2200" smtClean="0">
                <a:latin typeface="Arial" charset="0"/>
                <a:cs typeface="Arial" charset="0"/>
                <a:sym typeface="Wingdings" pitchFamily="2" charset="2"/>
              </a:rPr>
              <a:t>P</a:t>
            </a:r>
            <a:r>
              <a:rPr lang="de-DE" sz="2200" smtClean="0">
                <a:latin typeface="Arial" charset="0"/>
                <a:cs typeface="Arial" charset="0"/>
              </a:rPr>
              <a:t>ositive Auswirkungen auf die Entwicklung der eigenen </a:t>
            </a:r>
            <a:br>
              <a:rPr lang="de-DE" sz="2200" smtClean="0">
                <a:latin typeface="Arial" charset="0"/>
                <a:cs typeface="Arial" charset="0"/>
              </a:rPr>
            </a:br>
            <a:r>
              <a:rPr lang="de-DE" sz="2200" smtClean="0">
                <a:latin typeface="Arial" charset="0"/>
                <a:cs typeface="Arial" charset="0"/>
              </a:rPr>
              <a:t>   Zufriedenheit und Leistungsfähigkeit in Berufs- und</a:t>
            </a:r>
            <a:br>
              <a:rPr lang="de-DE" sz="2200" smtClean="0">
                <a:latin typeface="Arial" charset="0"/>
                <a:cs typeface="Arial" charset="0"/>
              </a:rPr>
            </a:br>
            <a:r>
              <a:rPr lang="de-DE" sz="2200" smtClean="0">
                <a:latin typeface="Arial" charset="0"/>
                <a:cs typeface="Arial" charset="0"/>
              </a:rPr>
              <a:t>   Privatleben</a:t>
            </a:r>
          </a:p>
          <a:p>
            <a:pPr eaLnBrk="1" hangingPunct="1"/>
            <a:endParaRPr lang="de-DE" sz="2200" smtClean="0">
              <a:latin typeface="Arial" charset="0"/>
              <a:cs typeface="Arial" charset="0"/>
            </a:endParaRPr>
          </a:p>
        </p:txBody>
      </p:sp>
      <p:sp>
        <p:nvSpPr>
          <p:cNvPr id="2052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684213" y="6356350"/>
            <a:ext cx="792003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Larissa-Design</vt:lpstr>
      <vt:lpstr>Zeit- und Selbstkompetenz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68</cp:revision>
  <dcterms:created xsi:type="dcterms:W3CDTF">2009-08-10T07:08:32Z</dcterms:created>
  <dcterms:modified xsi:type="dcterms:W3CDTF">2013-07-09T07:32:27Z</dcterms:modified>
</cp:coreProperties>
</file>