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D3D3D3"/>
    <a:srgbClr val="5F5F5F"/>
    <a:srgbClr val="4D4D4D"/>
    <a:srgbClr val="333333"/>
    <a:srgbClr val="292929"/>
    <a:srgbClr val="777777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78" autoAdjust="0"/>
    <p:restoredTop sz="94660"/>
  </p:normalViewPr>
  <p:slideViewPr>
    <p:cSldViewPr>
      <p:cViewPr varScale="1">
        <p:scale>
          <a:sx n="70" d="100"/>
          <a:sy n="70" d="100"/>
        </p:scale>
        <p:origin x="17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D1F130-FC57-40C5-A8AF-E5CDDDB52554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6733EB-8E17-4AE4-961A-CE4535F682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68446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ADC9C4-7E48-47A2-8766-957DF1C09F6B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B0D8B1-40E8-427C-AE8F-A296DBCB95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29133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AC5533-58EF-4C0F-9A74-17E9B056C390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5988" y="7445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977657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ED79B-CA0C-4C17-BC6B-879D114FC301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2ADA6-AEB2-4B36-9A03-64E4D698118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1D1F3-84BC-4670-8C2D-69BF48065373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ACAD7-F817-47A4-9912-26977DD0B123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E1D43-6B3F-490C-A656-0883E4C6299A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95390-93FD-421D-A180-B0389EF0A98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125F3-DC34-4343-9A09-B13DC5BB15EE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9C301-44CB-4A82-91C9-D84D528B526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E13B-954A-44A2-92BE-78EE3F47384D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9117-829B-4177-A555-E922E46F89E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F695-170A-4B4F-BD35-5A82544411BF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DF0F31D-833D-4C35-B80C-349ACC2CFDE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27225"/>
            <a:ext cx="8229600" cy="4310087"/>
          </a:xfrm>
        </p:spPr>
        <p:txBody>
          <a:bodyPr/>
          <a:lstStyle/>
          <a:p>
            <a:pPr eaLnBrk="1" hangingPunct="1">
              <a:spcBef>
                <a:spcPts val="500"/>
              </a:spcBef>
            </a:pPr>
            <a:r>
              <a:rPr lang="de-DE" sz="2200" dirty="0" smtClean="0">
                <a:latin typeface="Arial" charset="0"/>
              </a:rPr>
              <a:t>Über langfristige Ziele im Leben Klarheit gewinnen</a:t>
            </a:r>
          </a:p>
          <a:p>
            <a:pPr eaLnBrk="1" hangingPunct="1">
              <a:spcBef>
                <a:spcPts val="500"/>
              </a:spcBef>
              <a:buFontTx/>
              <a:buNone/>
            </a:pPr>
            <a:endParaRPr lang="de-DE" sz="2200" dirty="0" smtClean="0">
              <a:latin typeface="Arial" charset="0"/>
            </a:endParaRPr>
          </a:p>
          <a:p>
            <a:pPr eaLnBrk="1" hangingPunct="1">
              <a:spcBef>
                <a:spcPts val="500"/>
              </a:spcBef>
            </a:pPr>
            <a:r>
              <a:rPr lang="de-DE" sz="2200" dirty="0" smtClean="0">
                <a:latin typeface="Arial" charset="0"/>
              </a:rPr>
              <a:t>Über mittelfristige Zwischenziele im Leben Klarheit gewinnen</a:t>
            </a:r>
          </a:p>
          <a:p>
            <a:pPr eaLnBrk="1" hangingPunct="1">
              <a:spcBef>
                <a:spcPts val="500"/>
              </a:spcBef>
              <a:buFontTx/>
              <a:buNone/>
            </a:pPr>
            <a:endParaRPr lang="de-DE" sz="2200" dirty="0" smtClean="0">
              <a:latin typeface="Arial" charset="0"/>
            </a:endParaRPr>
          </a:p>
          <a:p>
            <a:pPr eaLnBrk="1" hangingPunct="1">
              <a:spcBef>
                <a:spcPts val="500"/>
              </a:spcBef>
            </a:pPr>
            <a:r>
              <a:rPr lang="de-DE" sz="2200" dirty="0" smtClean="0">
                <a:latin typeface="Arial" charset="0"/>
              </a:rPr>
              <a:t>Zusammenhänge herstellen zwischen kurz-, mittel- und langfristigen Zielen</a:t>
            </a:r>
          </a:p>
          <a:p>
            <a:pPr eaLnBrk="1" hangingPunct="1">
              <a:spcBef>
                <a:spcPts val="500"/>
              </a:spcBef>
            </a:pPr>
            <a:endParaRPr lang="de-DE" sz="2200" dirty="0" smtClean="0">
              <a:latin typeface="Arial" charset="0"/>
            </a:endParaRPr>
          </a:p>
          <a:p>
            <a:pPr eaLnBrk="1" hangingPunct="1">
              <a:spcBef>
                <a:spcPts val="500"/>
              </a:spcBef>
            </a:pPr>
            <a:r>
              <a:rPr lang="de-DE" sz="2200" dirty="0" smtClean="0">
                <a:latin typeface="Arial" charset="0"/>
              </a:rPr>
              <a:t>Prioritätensetzung konsequent und bewusst entsprechend den Zielen und Visionen</a:t>
            </a:r>
          </a:p>
        </p:txBody>
      </p:sp>
      <p:sp>
        <p:nvSpPr>
          <p:cNvPr id="19459" name="Rectangle 7"/>
          <p:cNvSpPr>
            <a:spLocks noChangeArrowheads="1"/>
          </p:cNvSpPr>
          <p:nvPr/>
        </p:nvSpPr>
        <p:spPr bwMode="auto">
          <a:xfrm>
            <a:off x="468313" y="549274"/>
            <a:ext cx="8280400" cy="86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de-CH" sz="3200" b="1" dirty="0"/>
              <a:t>Visionen und ihre Rolle für Prioritätensetzung</a:t>
            </a:r>
            <a:endParaRPr lang="de-DE" sz="32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2088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Bildschirmpräsentation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Akin</cp:lastModifiedBy>
  <cp:revision>46</cp:revision>
  <dcterms:created xsi:type="dcterms:W3CDTF">2009-08-10T07:08:32Z</dcterms:created>
  <dcterms:modified xsi:type="dcterms:W3CDTF">2013-07-08T12:57:07Z</dcterms:modified>
</cp:coreProperties>
</file>