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AA1FDB-12C5-4035-8B43-A36C2E4E93D6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4275C3-6CB0-47D5-9A15-B4A728114E5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6056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D5AC4B-6879-45E9-9256-F549CCD35A61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7AEAB8-092C-4995-83E4-889D65A25C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66804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549B9-BFE1-4FBE-B7EE-23942F0E245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01831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C7746-DB4E-42AF-8107-D21360C7080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3287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B5D50-88F9-4FA2-846D-3904BB6DC5F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96607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B132D-6654-4F8A-877A-6D54605E48B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68673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E682-9A39-4BDC-96DD-53609BED705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64396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6EBE4-23D7-44D5-B96C-FB4E4CB8BEF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643378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82A2E-4526-49B0-87BB-F4B1E535F38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58583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B8966-C375-4348-853F-54E2B370051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708288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2A0E7-ACD7-4A04-BFEA-4820690D82C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70251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E1947-F2D7-4AB3-976F-D6B15AC5FF2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15391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A39E7-25E7-443A-AC52-24D631F1F2F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01933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5BE9D00-1666-49C3-8321-EE7744D46E1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  <a:cs typeface="Arial" charset="0"/>
              </a:rPr>
              <a:t>Stressampel </a:t>
            </a:r>
            <a:br>
              <a:rPr lang="de-DE" sz="3200" b="1" smtClean="0">
                <a:latin typeface="Arial" charset="0"/>
                <a:cs typeface="Arial" charset="0"/>
              </a:rPr>
            </a:br>
            <a:r>
              <a:rPr lang="de-DE" sz="2400" smtClean="0">
                <a:latin typeface="Arial" charset="0"/>
                <a:cs typeface="Arial" charset="0"/>
              </a:rPr>
              <a:t>(Kaluza 2004)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2268538" y="2206625"/>
            <a:ext cx="1223962" cy="935038"/>
          </a:xfrm>
          <a:prstGeom prst="rect">
            <a:avLst/>
          </a:prstGeom>
          <a:solidFill>
            <a:srgbClr val="AAAA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5219700" y="2206625"/>
            <a:ext cx="1585913" cy="935038"/>
          </a:xfrm>
          <a:prstGeom prst="rect">
            <a:avLst/>
          </a:prstGeom>
          <a:solidFill>
            <a:srgbClr val="AAAA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3" name="Rectangle 11"/>
          <p:cNvSpPr>
            <a:spLocks noChangeArrowheads="1"/>
          </p:cNvSpPr>
          <p:nvPr/>
        </p:nvSpPr>
        <p:spPr bwMode="auto">
          <a:xfrm>
            <a:off x="2268538" y="3141663"/>
            <a:ext cx="4535487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219700" y="3573463"/>
            <a:ext cx="1585913" cy="93503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5" name="Rectangle 13"/>
          <p:cNvSpPr>
            <a:spLocks noChangeArrowheads="1"/>
          </p:cNvSpPr>
          <p:nvPr/>
        </p:nvSpPr>
        <p:spPr bwMode="auto">
          <a:xfrm>
            <a:off x="5219700" y="4941888"/>
            <a:ext cx="1585913" cy="1295400"/>
          </a:xfrm>
          <a:prstGeom prst="rect">
            <a:avLst/>
          </a:prstGeom>
          <a:solidFill>
            <a:srgbClr val="C3C3C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6" name="Rectangle 18"/>
          <p:cNvSpPr>
            <a:spLocks noChangeArrowheads="1"/>
          </p:cNvSpPr>
          <p:nvPr/>
        </p:nvSpPr>
        <p:spPr bwMode="auto">
          <a:xfrm>
            <a:off x="3492500" y="4941888"/>
            <a:ext cx="1727200" cy="1295400"/>
          </a:xfrm>
          <a:prstGeom prst="rect">
            <a:avLst/>
          </a:prstGeom>
          <a:solidFill>
            <a:srgbClr val="C3C3C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7" name="Text Box 32"/>
          <p:cNvSpPr txBox="1">
            <a:spLocks noChangeArrowheads="1"/>
          </p:cNvSpPr>
          <p:nvPr/>
        </p:nvSpPr>
        <p:spPr bwMode="auto">
          <a:xfrm>
            <a:off x="5219700" y="3582988"/>
            <a:ext cx="158432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de-DE" sz="1100" b="1"/>
              <a:t>Ungeduld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de-DE" sz="1100" b="1"/>
              <a:t>Perfektionismus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de-DE" sz="1100" b="1"/>
              <a:t>Kontrollambitionen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de-DE" sz="1100" b="1"/>
              <a:t>Einzelkämpfertum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</a:pPr>
            <a:r>
              <a:rPr lang="de-DE" sz="1100" b="1"/>
              <a:t>Selbstüberforderung</a:t>
            </a:r>
          </a:p>
        </p:txBody>
      </p:sp>
      <p:grpSp>
        <p:nvGrpSpPr>
          <p:cNvPr id="2058" name="Group 106"/>
          <p:cNvGrpSpPr>
            <a:grpSpLocks/>
          </p:cNvGrpSpPr>
          <p:nvPr/>
        </p:nvGrpSpPr>
        <p:grpSpPr bwMode="auto">
          <a:xfrm>
            <a:off x="2268538" y="1485900"/>
            <a:ext cx="4641850" cy="4751388"/>
            <a:chOff x="1429" y="890"/>
            <a:chExt cx="2924" cy="2993"/>
          </a:xfrm>
        </p:grpSpPr>
        <p:grpSp>
          <p:nvGrpSpPr>
            <p:cNvPr id="2060" name="Group 105"/>
            <p:cNvGrpSpPr>
              <a:grpSpLocks/>
            </p:cNvGrpSpPr>
            <p:nvPr/>
          </p:nvGrpSpPr>
          <p:grpSpPr bwMode="auto">
            <a:xfrm>
              <a:off x="1429" y="890"/>
              <a:ext cx="2924" cy="2993"/>
              <a:chOff x="1429" y="890"/>
              <a:chExt cx="2924" cy="2993"/>
            </a:xfrm>
          </p:grpSpPr>
          <p:sp>
            <p:nvSpPr>
              <p:cNvPr id="2065" name="Rectangle 5"/>
              <p:cNvSpPr>
                <a:spLocks noChangeArrowheads="1"/>
              </p:cNvSpPr>
              <p:nvPr/>
            </p:nvSpPr>
            <p:spPr bwMode="auto">
              <a:xfrm>
                <a:off x="1429" y="890"/>
                <a:ext cx="2857" cy="4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6" name="Rectangle 7"/>
              <p:cNvSpPr>
                <a:spLocks noChangeArrowheads="1"/>
              </p:cNvSpPr>
              <p:nvPr/>
            </p:nvSpPr>
            <p:spPr bwMode="auto">
              <a:xfrm>
                <a:off x="2200" y="1344"/>
                <a:ext cx="1088" cy="589"/>
              </a:xfrm>
              <a:prstGeom prst="rect">
                <a:avLst/>
              </a:prstGeom>
              <a:solidFill>
                <a:srgbClr val="AAAAA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7" name="Text Box 19"/>
              <p:cNvSpPr txBox="1">
                <a:spLocks noChangeArrowheads="1"/>
              </p:cNvSpPr>
              <p:nvPr/>
            </p:nvSpPr>
            <p:spPr bwMode="auto">
              <a:xfrm>
                <a:off x="1701" y="906"/>
                <a:ext cx="2540" cy="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de-DE" sz="1600"/>
                  <a:t>Stress – was ist das eigentlich?</a:t>
                </a:r>
              </a:p>
              <a:p>
                <a:pPr eaLnBrk="1" hangingPunct="1"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de-DE"/>
                  <a:t>	</a:t>
                </a:r>
                <a:r>
                  <a:rPr lang="de-DE" b="1"/>
                  <a:t>Die „Stressampel“</a:t>
                </a:r>
              </a:p>
            </p:txBody>
          </p:sp>
          <p:sp>
            <p:nvSpPr>
              <p:cNvPr id="2068" name="Text Box 26"/>
              <p:cNvSpPr txBox="1">
                <a:spLocks noChangeArrowheads="1"/>
              </p:cNvSpPr>
              <p:nvPr/>
            </p:nvSpPr>
            <p:spPr bwMode="auto">
              <a:xfrm>
                <a:off x="1429" y="1434"/>
                <a:ext cx="771" cy="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de-DE" sz="1200"/>
                  <a:t>Ich gerate in Stress, wenn …</a:t>
                </a:r>
              </a:p>
            </p:txBody>
          </p:sp>
          <p:sp>
            <p:nvSpPr>
              <p:cNvPr id="2069" name="Text Box 27"/>
              <p:cNvSpPr txBox="1">
                <a:spLocks noChangeArrowheads="1"/>
              </p:cNvSpPr>
              <p:nvPr/>
            </p:nvSpPr>
            <p:spPr bwMode="auto">
              <a:xfrm>
                <a:off x="2245" y="1525"/>
                <a:ext cx="10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de-DE" b="1"/>
                  <a:t>Stressoren</a:t>
                </a:r>
              </a:p>
            </p:txBody>
          </p:sp>
          <p:sp>
            <p:nvSpPr>
              <p:cNvPr id="2070" name="Text Box 28"/>
              <p:cNvSpPr txBox="1">
                <a:spLocks noChangeArrowheads="1"/>
              </p:cNvSpPr>
              <p:nvPr/>
            </p:nvSpPr>
            <p:spPr bwMode="auto">
              <a:xfrm>
                <a:off x="3263" y="1339"/>
                <a:ext cx="1090" cy="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spcBef>
                    <a:spcPct val="30000"/>
                  </a:spcBef>
                </a:pPr>
                <a:r>
                  <a:rPr lang="de-DE" sz="1100" b="1"/>
                  <a:t>Leistungsanforderung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30000"/>
                  </a:spcBef>
                </a:pPr>
                <a:r>
                  <a:rPr lang="de-DE" sz="1100" b="1"/>
                  <a:t>Zuviel Arbeit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30000"/>
                  </a:spcBef>
                </a:pPr>
                <a:r>
                  <a:rPr lang="de-DE" sz="1100" b="1"/>
                  <a:t>Soziale Konflikte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30000"/>
                  </a:spcBef>
                </a:pPr>
                <a:r>
                  <a:rPr lang="de-DE" sz="1100" b="1"/>
                  <a:t>Zeitdruck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30000"/>
                  </a:spcBef>
                </a:pPr>
                <a:r>
                  <a:rPr lang="de-DE" sz="1100" b="1"/>
                  <a:t>Störungen</a:t>
                </a:r>
              </a:p>
            </p:txBody>
          </p:sp>
          <p:grpSp>
            <p:nvGrpSpPr>
              <p:cNvPr id="2071" name="Group 45"/>
              <p:cNvGrpSpPr>
                <a:grpSpLocks/>
              </p:cNvGrpSpPr>
              <p:nvPr/>
            </p:nvGrpSpPr>
            <p:grpSpPr bwMode="auto">
              <a:xfrm>
                <a:off x="1429" y="2205"/>
                <a:ext cx="1894" cy="589"/>
                <a:chOff x="2699" y="2296"/>
                <a:chExt cx="1894" cy="589"/>
              </a:xfrm>
            </p:grpSpPr>
            <p:grpSp>
              <p:nvGrpSpPr>
                <p:cNvPr id="2088" name="Group 44"/>
                <p:cNvGrpSpPr>
                  <a:grpSpLocks/>
                </p:cNvGrpSpPr>
                <p:nvPr/>
              </p:nvGrpSpPr>
              <p:grpSpPr bwMode="auto">
                <a:xfrm>
                  <a:off x="3459" y="2296"/>
                  <a:ext cx="1134" cy="589"/>
                  <a:chOff x="3459" y="2296"/>
                  <a:chExt cx="1134" cy="589"/>
                </a:xfrm>
              </p:grpSpPr>
              <p:sp>
                <p:nvSpPr>
                  <p:cNvPr id="2092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470" y="2296"/>
                    <a:ext cx="1088" cy="589"/>
                  </a:xfrm>
                  <a:prstGeom prst="rect">
                    <a:avLst/>
                  </a:prstGeom>
                  <a:solidFill>
                    <a:srgbClr val="DDDDDD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093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59" y="2356"/>
                    <a:ext cx="1134" cy="4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lnSpc>
                        <a:spcPct val="95000"/>
                      </a:lnSpc>
                      <a:spcBef>
                        <a:spcPct val="35000"/>
                      </a:spcBef>
                    </a:pPr>
                    <a:r>
                      <a:rPr lang="de-DE" b="1"/>
                      <a:t>Motive</a:t>
                    </a:r>
                  </a:p>
                  <a:p>
                    <a:pPr algn="ctr" eaLnBrk="1" hangingPunct="1">
                      <a:lnSpc>
                        <a:spcPct val="95000"/>
                      </a:lnSpc>
                      <a:spcBef>
                        <a:spcPct val="35000"/>
                      </a:spcBef>
                    </a:pPr>
                    <a:r>
                      <a:rPr lang="de-DE" b="1"/>
                      <a:t>Einstellungen</a:t>
                    </a:r>
                  </a:p>
                </p:txBody>
              </p:sp>
            </p:grpSp>
            <p:grpSp>
              <p:nvGrpSpPr>
                <p:cNvPr id="2089" name="Group 43"/>
                <p:cNvGrpSpPr>
                  <a:grpSpLocks/>
                </p:cNvGrpSpPr>
                <p:nvPr/>
              </p:nvGrpSpPr>
              <p:grpSpPr bwMode="auto">
                <a:xfrm>
                  <a:off x="2699" y="2296"/>
                  <a:ext cx="771" cy="589"/>
                  <a:chOff x="2699" y="2296"/>
                  <a:chExt cx="771" cy="589"/>
                </a:xfrm>
              </p:grpSpPr>
              <p:sp>
                <p:nvSpPr>
                  <p:cNvPr id="2090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699" y="2296"/>
                    <a:ext cx="771" cy="589"/>
                  </a:xfrm>
                  <a:prstGeom prst="rect">
                    <a:avLst/>
                  </a:prstGeom>
                  <a:solidFill>
                    <a:srgbClr val="DDDDDD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091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99" y="2296"/>
                    <a:ext cx="771" cy="5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lang="de-DE" sz="1200"/>
                      <a:t>Ich setze mich selbst unter Stress, indem …</a:t>
                    </a:r>
                  </a:p>
                </p:txBody>
              </p:sp>
            </p:grpSp>
          </p:grpSp>
          <p:grpSp>
            <p:nvGrpSpPr>
              <p:cNvPr id="2072" name="Group 46"/>
              <p:cNvGrpSpPr>
                <a:grpSpLocks/>
              </p:cNvGrpSpPr>
              <p:nvPr/>
            </p:nvGrpSpPr>
            <p:grpSpPr bwMode="auto">
              <a:xfrm>
                <a:off x="1429" y="3067"/>
                <a:ext cx="2857" cy="816"/>
                <a:chOff x="2699" y="3249"/>
                <a:chExt cx="2857" cy="816"/>
              </a:xfrm>
            </p:grpSpPr>
            <p:sp>
              <p:nvSpPr>
                <p:cNvPr id="2081" name="Rectangle 16"/>
                <p:cNvSpPr>
                  <a:spLocks noChangeArrowheads="1"/>
                </p:cNvSpPr>
                <p:nvPr/>
              </p:nvSpPr>
              <p:spPr bwMode="auto">
                <a:xfrm>
                  <a:off x="2699" y="3249"/>
                  <a:ext cx="771" cy="816"/>
                </a:xfrm>
                <a:prstGeom prst="rect">
                  <a:avLst/>
                </a:prstGeom>
                <a:solidFill>
                  <a:srgbClr val="C3C3C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82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699" y="3294"/>
                  <a:ext cx="771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de-DE" sz="1200"/>
                    <a:t>Wenn ich im Stress bin, dann …</a:t>
                  </a:r>
                </a:p>
              </p:txBody>
            </p:sp>
            <p:sp>
              <p:nvSpPr>
                <p:cNvPr id="2083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424" y="3269"/>
                  <a:ext cx="1179" cy="7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lnSpc>
                      <a:spcPct val="95000"/>
                    </a:lnSpc>
                    <a:spcBef>
                      <a:spcPct val="35000"/>
                    </a:spcBef>
                  </a:pPr>
                  <a:r>
                    <a:rPr lang="de-DE" b="1"/>
                    <a:t>Stressreaktion</a:t>
                  </a:r>
                </a:p>
                <a:p>
                  <a:pPr algn="ctr" eaLnBrk="1" hangingPunct="1">
                    <a:lnSpc>
                      <a:spcPct val="95000"/>
                    </a:lnSpc>
                    <a:spcBef>
                      <a:spcPct val="35000"/>
                    </a:spcBef>
                  </a:pPr>
                  <a:endParaRPr lang="de-DE" sz="2000"/>
                </a:p>
                <a:p>
                  <a:pPr algn="ctr" eaLnBrk="1" hangingPunct="1">
                    <a:lnSpc>
                      <a:spcPct val="95000"/>
                    </a:lnSpc>
                    <a:spcBef>
                      <a:spcPct val="35000"/>
                    </a:spcBef>
                  </a:pPr>
                  <a:r>
                    <a:rPr lang="de-DE" sz="1500"/>
                    <a:t>Erschöpfung/ Krankheit</a:t>
                  </a:r>
                </a:p>
              </p:txBody>
            </p:sp>
            <p:grpSp>
              <p:nvGrpSpPr>
                <p:cNvPr id="2084" name="Group 37"/>
                <p:cNvGrpSpPr>
                  <a:grpSpLocks/>
                </p:cNvGrpSpPr>
                <p:nvPr/>
              </p:nvGrpSpPr>
              <p:grpSpPr bwMode="auto">
                <a:xfrm>
                  <a:off x="3787" y="3495"/>
                  <a:ext cx="721" cy="227"/>
                  <a:chOff x="3651" y="3475"/>
                  <a:chExt cx="721" cy="227"/>
                </a:xfrm>
              </p:grpSpPr>
              <p:sp>
                <p:nvSpPr>
                  <p:cNvPr id="2086" name="AutoShape 35"/>
                  <p:cNvSpPr>
                    <a:spLocks noChangeArrowheads="1"/>
                  </p:cNvSpPr>
                  <p:nvPr/>
                </p:nvSpPr>
                <p:spPr bwMode="auto">
                  <a:xfrm>
                    <a:off x="3651" y="3475"/>
                    <a:ext cx="136" cy="227"/>
                  </a:xfrm>
                  <a:prstGeom prst="downArrow">
                    <a:avLst>
                      <a:gd name="adj1" fmla="val 50000"/>
                      <a:gd name="adj2" fmla="val 41728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de-DE"/>
                  </a:p>
                </p:txBody>
              </p:sp>
              <p:sp>
                <p:nvSpPr>
                  <p:cNvPr id="2087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7" y="3486"/>
                    <a:ext cx="635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de-DE" sz="1200"/>
                      <a:t>langfristig</a:t>
                    </a:r>
                  </a:p>
                </p:txBody>
              </p:sp>
            </p:grpSp>
            <p:sp>
              <p:nvSpPr>
                <p:cNvPr id="2085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558" y="3318"/>
                  <a:ext cx="998" cy="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10000"/>
                    </a:spcBef>
                  </a:pPr>
                  <a:r>
                    <a:rPr lang="de-DE" sz="1100" b="1"/>
                    <a:t>Körperliche </a:t>
                  </a:r>
                </a:p>
                <a:p>
                  <a:pPr algn="ctr" eaLnBrk="1" hangingPunct="1">
                    <a:spcBef>
                      <a:spcPct val="10000"/>
                    </a:spcBef>
                  </a:pPr>
                  <a:r>
                    <a:rPr lang="de-DE" sz="1100" b="1"/>
                    <a:t>Aktivierung</a:t>
                  </a:r>
                </a:p>
                <a:p>
                  <a:pPr algn="ctr" eaLnBrk="1" hangingPunct="1">
                    <a:spcBef>
                      <a:spcPct val="10000"/>
                    </a:spcBef>
                  </a:pPr>
                  <a:endParaRPr lang="de-DE" sz="1100" b="1"/>
                </a:p>
                <a:p>
                  <a:pPr algn="ctr" eaLnBrk="1" hangingPunct="1">
                    <a:spcBef>
                      <a:spcPct val="10000"/>
                    </a:spcBef>
                  </a:pPr>
                  <a:r>
                    <a:rPr lang="de-DE" sz="1100" b="1"/>
                    <a:t>Psychische </a:t>
                  </a:r>
                </a:p>
                <a:p>
                  <a:pPr algn="ctr" eaLnBrk="1" hangingPunct="1">
                    <a:spcBef>
                      <a:spcPct val="10000"/>
                    </a:spcBef>
                  </a:pPr>
                  <a:r>
                    <a:rPr lang="de-DE" sz="1100" b="1"/>
                    <a:t>Aktivierung</a:t>
                  </a:r>
                </a:p>
              </p:txBody>
            </p:sp>
          </p:grpSp>
          <p:sp>
            <p:nvSpPr>
              <p:cNvPr id="2073" name="AutoShape 40"/>
              <p:cNvSpPr>
                <a:spLocks noChangeArrowheads="1"/>
              </p:cNvSpPr>
              <p:nvPr/>
            </p:nvSpPr>
            <p:spPr bwMode="auto">
              <a:xfrm>
                <a:off x="3341" y="3248"/>
                <a:ext cx="160" cy="454"/>
              </a:xfrm>
              <a:prstGeom prst="curvedRightArrow">
                <a:avLst>
                  <a:gd name="adj1" fmla="val 59995"/>
                  <a:gd name="adj2" fmla="val 120003"/>
                  <a:gd name="adj3" fmla="val 33333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4" name="AutoShape 41"/>
              <p:cNvSpPr>
                <a:spLocks noChangeArrowheads="1"/>
              </p:cNvSpPr>
              <p:nvPr/>
            </p:nvSpPr>
            <p:spPr bwMode="auto">
              <a:xfrm rot="10800000">
                <a:off x="4071" y="3202"/>
                <a:ext cx="136" cy="454"/>
              </a:xfrm>
              <a:prstGeom prst="curvedRightArrow">
                <a:avLst>
                  <a:gd name="adj1" fmla="val 60011"/>
                  <a:gd name="adj2" fmla="val 120006"/>
                  <a:gd name="adj3" fmla="val 33333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  <p:sp>
            <p:nvSpPr>
              <p:cNvPr id="2075" name="Rectangle 42"/>
              <p:cNvSpPr>
                <a:spLocks noChangeArrowheads="1"/>
              </p:cNvSpPr>
              <p:nvPr/>
            </p:nvSpPr>
            <p:spPr bwMode="auto">
              <a:xfrm>
                <a:off x="1429" y="2795"/>
                <a:ext cx="2857" cy="2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6" name="AutoShape 47"/>
              <p:cNvSpPr>
                <a:spLocks noChangeArrowheads="1"/>
              </p:cNvSpPr>
              <p:nvPr/>
            </p:nvSpPr>
            <p:spPr bwMode="auto">
              <a:xfrm rot="5400000">
                <a:off x="2562" y="2795"/>
                <a:ext cx="409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0 w 21600"/>
                  <a:gd name="T13" fmla="*/ 5424 h 21600"/>
                  <a:gd name="T14" fmla="*/ 18907 w 21600"/>
                  <a:gd name="T15" fmla="*/ 16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2077" name="Group 51"/>
              <p:cNvGrpSpPr>
                <a:grpSpLocks/>
              </p:cNvGrpSpPr>
              <p:nvPr/>
            </p:nvGrpSpPr>
            <p:grpSpPr bwMode="auto">
              <a:xfrm>
                <a:off x="2336" y="1842"/>
                <a:ext cx="862" cy="454"/>
                <a:chOff x="3560" y="1842"/>
                <a:chExt cx="862" cy="454"/>
              </a:xfrm>
            </p:grpSpPr>
            <p:sp>
              <p:nvSpPr>
                <p:cNvPr id="2078" name="AutoShape 48"/>
                <p:cNvSpPr>
                  <a:spLocks noChangeArrowheads="1"/>
                </p:cNvSpPr>
                <p:nvPr/>
              </p:nvSpPr>
              <p:spPr bwMode="auto">
                <a:xfrm>
                  <a:off x="3560" y="1842"/>
                  <a:ext cx="136" cy="454"/>
                </a:xfrm>
                <a:prstGeom prst="upDownArrow">
                  <a:avLst>
                    <a:gd name="adj1" fmla="val 50000"/>
                    <a:gd name="adj2" fmla="val 66765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79" name="AutoShape 49"/>
                <p:cNvSpPr>
                  <a:spLocks noChangeArrowheads="1"/>
                </p:cNvSpPr>
                <p:nvPr/>
              </p:nvSpPr>
              <p:spPr bwMode="auto">
                <a:xfrm>
                  <a:off x="3923" y="1842"/>
                  <a:ext cx="136" cy="454"/>
                </a:xfrm>
                <a:prstGeom prst="upDownArrow">
                  <a:avLst>
                    <a:gd name="adj1" fmla="val 50000"/>
                    <a:gd name="adj2" fmla="val 66765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80" name="AutoShape 50"/>
                <p:cNvSpPr>
                  <a:spLocks noChangeArrowheads="1"/>
                </p:cNvSpPr>
                <p:nvPr/>
              </p:nvSpPr>
              <p:spPr bwMode="auto">
                <a:xfrm>
                  <a:off x="4286" y="1842"/>
                  <a:ext cx="136" cy="454"/>
                </a:xfrm>
                <a:prstGeom prst="upDownArrow">
                  <a:avLst>
                    <a:gd name="adj1" fmla="val 50000"/>
                    <a:gd name="adj2" fmla="val 66765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061" name="Group 25"/>
            <p:cNvGrpSpPr>
              <a:grpSpLocks/>
            </p:cNvGrpSpPr>
            <p:nvPr/>
          </p:nvGrpSpPr>
          <p:grpSpPr bwMode="auto">
            <a:xfrm>
              <a:off x="1519" y="915"/>
              <a:ext cx="136" cy="408"/>
              <a:chOff x="2789" y="935"/>
              <a:chExt cx="136" cy="408"/>
            </a:xfrm>
          </p:grpSpPr>
          <p:sp>
            <p:nvSpPr>
              <p:cNvPr id="2062" name="Oval 20"/>
              <p:cNvSpPr>
                <a:spLocks noChangeArrowheads="1"/>
              </p:cNvSpPr>
              <p:nvPr/>
            </p:nvSpPr>
            <p:spPr bwMode="auto">
              <a:xfrm>
                <a:off x="2789" y="935"/>
                <a:ext cx="136" cy="136"/>
              </a:xfrm>
              <a:prstGeom prst="ellipse">
                <a:avLst/>
              </a:prstGeom>
              <a:solidFill>
                <a:srgbClr val="AAAAAA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3" name="Oval 23"/>
              <p:cNvSpPr>
                <a:spLocks noChangeArrowheads="1"/>
              </p:cNvSpPr>
              <p:nvPr/>
            </p:nvSpPr>
            <p:spPr bwMode="auto">
              <a:xfrm>
                <a:off x="2789" y="1071"/>
                <a:ext cx="136" cy="136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4" name="Oval 24"/>
              <p:cNvSpPr>
                <a:spLocks noChangeArrowheads="1"/>
              </p:cNvSpPr>
              <p:nvPr/>
            </p:nvSpPr>
            <p:spPr bwMode="auto">
              <a:xfrm>
                <a:off x="2789" y="1207"/>
                <a:ext cx="136" cy="136"/>
              </a:xfrm>
              <a:prstGeom prst="ellipse">
                <a:avLst/>
              </a:prstGeom>
              <a:solidFill>
                <a:srgbClr val="C3C3C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2059" name="Fußzeilenplatzhalter 44"/>
          <p:cNvSpPr>
            <a:spLocks noGrp="1"/>
          </p:cNvSpPr>
          <p:nvPr>
            <p:ph type="ftr" sz="quarter" idx="11"/>
          </p:nvPr>
        </p:nvSpPr>
        <p:spPr bwMode="auto">
          <a:xfrm>
            <a:off x="611188" y="6356350"/>
            <a:ext cx="79216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Bildschirmpräsentation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Stressampel  (Kaluza 2004)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52</cp:revision>
  <dcterms:created xsi:type="dcterms:W3CDTF">2009-08-10T07:08:32Z</dcterms:created>
  <dcterms:modified xsi:type="dcterms:W3CDTF">2013-07-09T07:35:47Z</dcterms:modified>
</cp:coreProperties>
</file>