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79438"/>
            <a:ext cx="7772400" cy="90534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sz="3200" b="1" dirty="0" smtClean="0">
                <a:cs typeface="Arial" charset="0"/>
              </a:rPr>
              <a:t>ABC-Analyse</a:t>
            </a:r>
            <a:endParaRPr lang="de-DE" sz="3200" b="1" dirty="0">
              <a:cs typeface="Arial" charset="0"/>
            </a:endParaRPr>
          </a:p>
          <a:p>
            <a:pPr algn="ctr"/>
            <a:r>
              <a:rPr lang="de-DE" sz="2400" dirty="0"/>
              <a:t>(nach </a:t>
            </a:r>
            <a:r>
              <a:rPr lang="de-DE" sz="2400" dirty="0" smtClean="0"/>
              <a:t>Müller-Klement </a:t>
            </a:r>
            <a:r>
              <a:rPr lang="de-DE" sz="2400" dirty="0"/>
              <a:t>2002)</a:t>
            </a:r>
          </a:p>
          <a:p>
            <a:pPr algn="ctr"/>
            <a:endParaRPr lang="de-DE" sz="3600" b="1" dirty="0">
              <a:cs typeface="Arial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6804248" y="5222875"/>
            <a:ext cx="201622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b="1" dirty="0" smtClean="0"/>
              <a:t>Tatsächlicher Zeitaufwand</a:t>
            </a:r>
            <a:endParaRPr lang="de-DE" sz="2200" b="1" dirty="0"/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609600" y="5311775"/>
            <a:ext cx="863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15%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2003425" y="5311775"/>
            <a:ext cx="9096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20%</a:t>
            </a: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4938713" y="5311775"/>
            <a:ext cx="9271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65%</a:t>
            </a:r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6802438" y="1643063"/>
            <a:ext cx="15827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b="1" dirty="0"/>
              <a:t>Wert der Tätigkeit</a:t>
            </a:r>
            <a:r>
              <a:rPr lang="de-DE" sz="2200" dirty="0"/>
              <a:t> </a:t>
            </a: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1765300" y="1931988"/>
            <a:ext cx="8604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65%</a:t>
            </a: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5794375" y="1931988"/>
            <a:ext cx="8604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15%</a:t>
            </a:r>
          </a:p>
        </p:txBody>
      </p:sp>
      <p:sp>
        <p:nvSpPr>
          <p:cNvPr id="23562" name="Text Box 12"/>
          <p:cNvSpPr txBox="1">
            <a:spLocks noChangeArrowheads="1"/>
          </p:cNvSpPr>
          <p:nvPr/>
        </p:nvSpPr>
        <p:spPr bwMode="auto">
          <a:xfrm>
            <a:off x="4425950" y="1931988"/>
            <a:ext cx="8604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2200" dirty="0"/>
              <a:t>20%</a:t>
            </a:r>
          </a:p>
        </p:txBody>
      </p:sp>
      <p:sp>
        <p:nvSpPr>
          <p:cNvPr id="22" name="Ellipse 21"/>
          <p:cNvSpPr>
            <a:spLocks noChangeArrowheads="1"/>
          </p:cNvSpPr>
          <p:nvPr/>
        </p:nvSpPr>
        <p:spPr bwMode="auto">
          <a:xfrm>
            <a:off x="6643688" y="1500188"/>
            <a:ext cx="1673225" cy="99218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23564" name="Group 27"/>
          <p:cNvGrpSpPr>
            <a:grpSpLocks/>
          </p:cNvGrpSpPr>
          <p:nvPr/>
        </p:nvGrpSpPr>
        <p:grpSpPr bwMode="auto">
          <a:xfrm>
            <a:off x="539750" y="2347913"/>
            <a:ext cx="5905500" cy="2952750"/>
            <a:chOff x="385" y="845"/>
            <a:chExt cx="3720" cy="1860"/>
          </a:xfrm>
        </p:grpSpPr>
        <p:grpSp>
          <p:nvGrpSpPr>
            <p:cNvPr id="23565" name="Group 23"/>
            <p:cNvGrpSpPr>
              <a:grpSpLocks/>
            </p:cNvGrpSpPr>
            <p:nvPr/>
          </p:nvGrpSpPr>
          <p:grpSpPr bwMode="auto">
            <a:xfrm>
              <a:off x="385" y="845"/>
              <a:ext cx="3720" cy="1860"/>
              <a:chOff x="385" y="1434"/>
              <a:chExt cx="3720" cy="1860"/>
            </a:xfrm>
          </p:grpSpPr>
          <p:sp>
            <p:nvSpPr>
              <p:cNvPr id="23569" name="Rectangle 17"/>
              <p:cNvSpPr>
                <a:spLocks noChangeArrowheads="1"/>
              </p:cNvSpPr>
              <p:nvPr/>
            </p:nvSpPr>
            <p:spPr bwMode="auto">
              <a:xfrm>
                <a:off x="385" y="1435"/>
                <a:ext cx="3720" cy="1859"/>
              </a:xfrm>
              <a:prstGeom prst="rect">
                <a:avLst/>
              </a:prstGeom>
              <a:solidFill>
                <a:srgbClr val="C0C0C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3570" name="Line 18"/>
              <p:cNvSpPr>
                <a:spLocks noChangeShapeType="1"/>
              </p:cNvSpPr>
              <p:nvPr/>
            </p:nvSpPr>
            <p:spPr bwMode="auto">
              <a:xfrm flipV="1">
                <a:off x="975" y="1434"/>
                <a:ext cx="1542" cy="186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571" name="Line 20"/>
              <p:cNvSpPr>
                <a:spLocks noChangeShapeType="1"/>
              </p:cNvSpPr>
              <p:nvPr/>
            </p:nvSpPr>
            <p:spPr bwMode="auto">
              <a:xfrm flipV="1">
                <a:off x="1973" y="1434"/>
                <a:ext cx="1497" cy="186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3566" name="Text Box 24"/>
            <p:cNvSpPr txBox="1">
              <a:spLocks noChangeArrowheads="1"/>
            </p:cNvSpPr>
            <p:nvPr/>
          </p:nvSpPr>
          <p:spPr bwMode="auto">
            <a:xfrm>
              <a:off x="431" y="1453"/>
              <a:ext cx="99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2200" b="1" dirty="0"/>
                <a:t>A-</a:t>
              </a:r>
            </a:p>
            <a:p>
              <a:pPr algn="ctr"/>
              <a:r>
                <a:rPr lang="de-DE" sz="2200" b="1" dirty="0"/>
                <a:t>Aufgaben</a:t>
              </a:r>
            </a:p>
          </p:txBody>
        </p:sp>
        <p:sp>
          <p:nvSpPr>
            <p:cNvPr id="23567" name="Text Box 25"/>
            <p:cNvSpPr txBox="1">
              <a:spLocks noChangeArrowheads="1"/>
            </p:cNvSpPr>
            <p:nvPr/>
          </p:nvSpPr>
          <p:spPr bwMode="auto">
            <a:xfrm>
              <a:off x="1706" y="1453"/>
              <a:ext cx="99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2200" b="1"/>
                <a:t>B-</a:t>
              </a:r>
            </a:p>
            <a:p>
              <a:pPr algn="ctr"/>
              <a:r>
                <a:rPr lang="de-DE" sz="2200" b="1"/>
                <a:t>Aufgaben</a:t>
              </a:r>
            </a:p>
          </p:txBody>
        </p:sp>
        <p:sp>
          <p:nvSpPr>
            <p:cNvPr id="23568" name="Text Box 26"/>
            <p:cNvSpPr txBox="1">
              <a:spLocks noChangeArrowheads="1"/>
            </p:cNvSpPr>
            <p:nvPr/>
          </p:nvSpPr>
          <p:spPr bwMode="auto">
            <a:xfrm>
              <a:off x="2926" y="1453"/>
              <a:ext cx="99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2200" b="1"/>
                <a:t>C-</a:t>
              </a:r>
            </a:p>
            <a:p>
              <a:pPr algn="ctr"/>
              <a:r>
                <a:rPr lang="de-DE" sz="2200" b="1"/>
                <a:t>Aufgaben</a:t>
              </a:r>
            </a:p>
          </p:txBody>
        </p:sp>
      </p:grp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799288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Bildschirmpräsentation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2012-03-29T15:01:16Z</dcterms:modified>
</cp:coreProperties>
</file>