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commentAuthors.xml" ContentType="application/vnd.openxmlformats-officedocument.presentationml.commentAuthor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50" r:id="rId1"/>
  </p:sldMasterIdLst>
  <p:notesMasterIdLst>
    <p:notesMasterId r:id="rId3"/>
  </p:notesMasterIdLst>
  <p:handoutMasterIdLst>
    <p:handoutMasterId r:id="rId4"/>
  </p:handoutMasterIdLst>
  <p:sldIdLst>
    <p:sldId id="269" r:id="rId2"/>
  </p:sldIdLst>
  <p:sldSz cx="9144000" cy="6858000" type="screen4x3"/>
  <p:notesSz cx="6797675" cy="9928225"/>
  <p:defaultTextStyle>
    <a:defPPr>
      <a:defRPr lang="de-DE"/>
    </a:defPPr>
    <a:lvl1pPr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1pPr>
    <a:lvl2pPr marL="4572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2pPr>
    <a:lvl3pPr marL="9144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9pPr>
  </p:defaultTextStyle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>
  <p:cmAuthor id="0" name="Karin und Klaus Dembowsky" initials="KuKD" lastIdx="1" clrIdx="0"/>
</p:cm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D3D3D3"/>
    <a:srgbClr val="DDDDDD"/>
    <a:srgbClr val="C0C0C0"/>
    <a:srgbClr val="B2B2B2"/>
    <a:srgbClr val="AFAB9F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105" d="100"/>
          <a:sy n="105" d="100"/>
        </p:scale>
        <p:origin x="-192" y="-78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notesMaster" Target="notesMasters/notesMaster1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commentAuthors" Target="commentAuthors.xml"/><Relationship Id="rId4" Type="http://schemas.openxmlformats.org/officeDocument/2006/relationships/handoutMaster" Target="handoutMasters/handoutMaster1.xml"/><Relationship Id="rId9" Type="http://schemas.openxmlformats.org/officeDocument/2006/relationships/tableStyles" Target="tableStyle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Kopfzeilenplatzhalter 1"/>
          <p:cNvSpPr>
            <a:spLocks noGrp="1"/>
          </p:cNvSpPr>
          <p:nvPr>
            <p:ph type="hdr" sz="quarter"/>
          </p:nvPr>
        </p:nvSpPr>
        <p:spPr bwMode="auto">
          <a:xfrm>
            <a:off x="0" y="0"/>
            <a:ext cx="2946400" cy="4937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5563" tIns="47781" rIns="95563" bIns="47781" numCol="1" anchor="t" anchorCtr="0" compatLnSpc="1">
            <a:prstTxWarp prst="textNoShape">
              <a:avLst/>
            </a:prstTxWarp>
          </a:bodyPr>
          <a:lstStyle>
            <a:lvl1pPr defTabSz="955675" eaLnBrk="1" hangingPunct="1">
              <a:defRPr sz="1200">
                <a:latin typeface="Calibri" pitchFamily="34" charset="0"/>
              </a:defRPr>
            </a:lvl1pPr>
          </a:lstStyle>
          <a:p>
            <a:pPr>
              <a:defRPr/>
            </a:pPr>
            <a:endParaRPr lang="de-DE"/>
          </a:p>
        </p:txBody>
      </p:sp>
      <p:sp>
        <p:nvSpPr>
          <p:cNvPr id="3" name="Datumsplatzhalter 2"/>
          <p:cNvSpPr>
            <a:spLocks noGrp="1"/>
          </p:cNvSpPr>
          <p:nvPr>
            <p:ph type="dt" sz="quarter" idx="1"/>
          </p:nvPr>
        </p:nvSpPr>
        <p:spPr bwMode="auto">
          <a:xfrm>
            <a:off x="3851275" y="0"/>
            <a:ext cx="2944813" cy="4937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5563" tIns="47781" rIns="95563" bIns="47781" numCol="1" anchor="t" anchorCtr="0" compatLnSpc="1">
            <a:prstTxWarp prst="textNoShape">
              <a:avLst/>
            </a:prstTxWarp>
          </a:bodyPr>
          <a:lstStyle>
            <a:lvl1pPr algn="r" defTabSz="955675" eaLnBrk="1" hangingPunct="1">
              <a:defRPr sz="1200">
                <a:latin typeface="Calibri" pitchFamily="34" charset="0"/>
              </a:defRPr>
            </a:lvl1pPr>
          </a:lstStyle>
          <a:p>
            <a:pPr>
              <a:defRPr/>
            </a:pPr>
            <a:fld id="{688C104B-9780-455F-8047-12509D6970DC}" type="datetime1">
              <a:rPr lang="de-DE"/>
              <a:pPr>
                <a:defRPr/>
              </a:pPr>
              <a:t>07.02.2014</a:t>
            </a:fld>
            <a:endParaRPr lang="de-DE"/>
          </a:p>
        </p:txBody>
      </p:sp>
      <p:sp>
        <p:nvSpPr>
          <p:cNvPr id="4" name="Fußzeilenplatzhalter 3"/>
          <p:cNvSpPr>
            <a:spLocks noGrp="1"/>
          </p:cNvSpPr>
          <p:nvPr>
            <p:ph type="ftr" sz="quarter" idx="2"/>
          </p:nvPr>
        </p:nvSpPr>
        <p:spPr bwMode="auto">
          <a:xfrm>
            <a:off x="0" y="9431338"/>
            <a:ext cx="2946400" cy="4953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5563" tIns="47781" rIns="95563" bIns="47781" numCol="1" anchor="b" anchorCtr="0" compatLnSpc="1">
            <a:prstTxWarp prst="textNoShape">
              <a:avLst/>
            </a:prstTxWarp>
          </a:bodyPr>
          <a:lstStyle>
            <a:lvl1pPr defTabSz="955675" eaLnBrk="1" hangingPunct="1">
              <a:defRPr sz="1200">
                <a:latin typeface="Calibri" pitchFamily="34" charset="0"/>
              </a:defRPr>
            </a:lvl1pPr>
          </a:lstStyle>
          <a:p>
            <a:pPr>
              <a:defRPr/>
            </a:pPr>
            <a:endParaRPr lang="de-DE"/>
          </a:p>
        </p:txBody>
      </p:sp>
      <p:sp>
        <p:nvSpPr>
          <p:cNvPr id="5" name="Foliennummernplatzhalter 4"/>
          <p:cNvSpPr>
            <a:spLocks noGrp="1"/>
          </p:cNvSpPr>
          <p:nvPr>
            <p:ph type="sldNum" sz="quarter" idx="3"/>
          </p:nvPr>
        </p:nvSpPr>
        <p:spPr bwMode="auto">
          <a:xfrm>
            <a:off x="3851275" y="9431338"/>
            <a:ext cx="2944813" cy="4953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5563" tIns="47781" rIns="95563" bIns="47781" numCol="1" anchor="b" anchorCtr="0" compatLnSpc="1">
            <a:prstTxWarp prst="textNoShape">
              <a:avLst/>
            </a:prstTxWarp>
          </a:bodyPr>
          <a:lstStyle>
            <a:lvl1pPr algn="r" defTabSz="955675" eaLnBrk="1" hangingPunct="1">
              <a:defRPr sz="1200">
                <a:latin typeface="Calibri" pitchFamily="34" charset="0"/>
              </a:defRPr>
            </a:lvl1pPr>
          </a:lstStyle>
          <a:p>
            <a:pPr>
              <a:defRPr/>
            </a:pPr>
            <a:fld id="{B5D1905E-DFEA-4527-BBA3-264216981429}" type="slidenum">
              <a:rPr lang="de-DE"/>
              <a:pPr>
                <a:defRPr/>
              </a:pPr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4201162638"/>
      </p:ext>
    </p:extLst>
  </p:cSld>
  <p:clrMap bg1="lt1" tx1="dk1" bg2="lt2" tx2="dk2" accent1="accent1" accent2="accent2" accent3="accent3" accent4="accent4" accent5="accent5" accent6="accent6" hlink="hlink" folHlink="folHlink"/>
  <p:hf sldNum="0" hdr="0" ftr="0" dt="0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Kopfzeilenplatzhalter 1"/>
          <p:cNvSpPr>
            <a:spLocks noGrp="1"/>
          </p:cNvSpPr>
          <p:nvPr>
            <p:ph type="hdr" sz="quarter"/>
          </p:nvPr>
        </p:nvSpPr>
        <p:spPr bwMode="auto">
          <a:xfrm>
            <a:off x="0" y="0"/>
            <a:ext cx="2946400" cy="4937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5563" tIns="47781" rIns="95563" bIns="47781" numCol="1" anchor="t" anchorCtr="0" compatLnSpc="1">
            <a:prstTxWarp prst="textNoShape">
              <a:avLst/>
            </a:prstTxWarp>
          </a:bodyPr>
          <a:lstStyle>
            <a:lvl1pPr defTabSz="955675" eaLnBrk="1" hangingPunct="1">
              <a:defRPr sz="1200">
                <a:latin typeface="Calibri" pitchFamily="34" charset="0"/>
              </a:defRPr>
            </a:lvl1pPr>
          </a:lstStyle>
          <a:p>
            <a:pPr>
              <a:defRPr/>
            </a:pPr>
            <a:endParaRPr lang="de-DE"/>
          </a:p>
        </p:txBody>
      </p:sp>
      <p:sp>
        <p:nvSpPr>
          <p:cNvPr id="3" name="Datumsplatzhalter 2"/>
          <p:cNvSpPr>
            <a:spLocks noGrp="1"/>
          </p:cNvSpPr>
          <p:nvPr>
            <p:ph type="dt" idx="1"/>
          </p:nvPr>
        </p:nvSpPr>
        <p:spPr bwMode="auto">
          <a:xfrm>
            <a:off x="3851275" y="0"/>
            <a:ext cx="2944813" cy="4937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5563" tIns="47781" rIns="95563" bIns="47781" numCol="1" anchor="t" anchorCtr="0" compatLnSpc="1">
            <a:prstTxWarp prst="textNoShape">
              <a:avLst/>
            </a:prstTxWarp>
          </a:bodyPr>
          <a:lstStyle>
            <a:lvl1pPr algn="r" defTabSz="955675" eaLnBrk="1" hangingPunct="1">
              <a:defRPr sz="1200">
                <a:latin typeface="Calibri" pitchFamily="34" charset="0"/>
              </a:defRPr>
            </a:lvl1pPr>
          </a:lstStyle>
          <a:p>
            <a:pPr>
              <a:defRPr/>
            </a:pPr>
            <a:fld id="{32BCD568-EC5C-4717-85BA-BAB4736F675F}" type="datetime1">
              <a:rPr lang="de-DE"/>
              <a:pPr>
                <a:defRPr/>
              </a:pPr>
              <a:t>07.02.2014</a:t>
            </a:fld>
            <a:endParaRPr lang="de-DE"/>
          </a:p>
        </p:txBody>
      </p:sp>
      <p:sp>
        <p:nvSpPr>
          <p:cNvPr id="4" name="Folienbildplatzhalter 3"/>
          <p:cNvSpPr>
            <a:spLocks noGrp="1" noRot="1" noChangeAspect="1"/>
          </p:cNvSpPr>
          <p:nvPr>
            <p:ph type="sldImg" idx="2"/>
          </p:nvPr>
        </p:nvSpPr>
        <p:spPr>
          <a:xfrm>
            <a:off x="917575" y="742950"/>
            <a:ext cx="4965700" cy="3724275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pPr lvl="0"/>
            <a:endParaRPr lang="de-DE" noProof="0" dirty="0"/>
          </a:p>
        </p:txBody>
      </p:sp>
      <p:sp>
        <p:nvSpPr>
          <p:cNvPr id="5" name="Notizenplatzhalter 4"/>
          <p:cNvSpPr>
            <a:spLocks noGrp="1"/>
          </p:cNvSpPr>
          <p:nvPr>
            <p:ph type="body" sz="quarter" idx="3"/>
          </p:nvPr>
        </p:nvSpPr>
        <p:spPr bwMode="auto">
          <a:xfrm>
            <a:off x="677863" y="4716463"/>
            <a:ext cx="5441950" cy="446881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5563" tIns="47781" rIns="95563" bIns="47781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de-DE" noProof="0" smtClean="0"/>
              <a:t>Textmasterformate durch Klicken bearbeiten</a:t>
            </a:r>
          </a:p>
          <a:p>
            <a:pPr lvl="1"/>
            <a:r>
              <a:rPr lang="de-DE" noProof="0" smtClean="0"/>
              <a:t>Zweite Ebene</a:t>
            </a:r>
          </a:p>
          <a:p>
            <a:pPr lvl="2"/>
            <a:r>
              <a:rPr lang="de-DE" noProof="0" smtClean="0"/>
              <a:t>Dritte Ebene</a:t>
            </a:r>
          </a:p>
          <a:p>
            <a:pPr lvl="3"/>
            <a:r>
              <a:rPr lang="de-DE" noProof="0" smtClean="0"/>
              <a:t>Vierte Ebene</a:t>
            </a:r>
          </a:p>
          <a:p>
            <a:pPr lvl="4"/>
            <a:r>
              <a:rPr lang="de-DE" noProof="0" smtClean="0"/>
              <a:t>Fünfte Ebene</a:t>
            </a:r>
            <a:endParaRPr lang="de-DE" noProof="0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4"/>
          </p:nvPr>
        </p:nvSpPr>
        <p:spPr bwMode="auto">
          <a:xfrm>
            <a:off x="0" y="9431338"/>
            <a:ext cx="2946400" cy="4953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5563" tIns="47781" rIns="95563" bIns="47781" numCol="1" anchor="b" anchorCtr="0" compatLnSpc="1">
            <a:prstTxWarp prst="textNoShape">
              <a:avLst/>
            </a:prstTxWarp>
          </a:bodyPr>
          <a:lstStyle>
            <a:lvl1pPr defTabSz="955675" eaLnBrk="1" hangingPunct="1">
              <a:defRPr sz="1200">
                <a:latin typeface="Calibri" pitchFamily="34" charset="0"/>
              </a:defRPr>
            </a:lvl1pPr>
          </a:lstStyle>
          <a:p>
            <a:pPr>
              <a:defRPr/>
            </a:pPr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5"/>
          </p:nvPr>
        </p:nvSpPr>
        <p:spPr bwMode="auto">
          <a:xfrm>
            <a:off x="3851275" y="9431338"/>
            <a:ext cx="2944813" cy="4953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5563" tIns="47781" rIns="95563" bIns="47781" numCol="1" anchor="b" anchorCtr="0" compatLnSpc="1">
            <a:prstTxWarp prst="textNoShape">
              <a:avLst/>
            </a:prstTxWarp>
          </a:bodyPr>
          <a:lstStyle>
            <a:lvl1pPr algn="r" defTabSz="955675" eaLnBrk="1" hangingPunct="1">
              <a:defRPr sz="1200">
                <a:latin typeface="Calibri" pitchFamily="34" charset="0"/>
              </a:defRPr>
            </a:lvl1pPr>
          </a:lstStyle>
          <a:p>
            <a:pPr>
              <a:defRPr/>
            </a:pPr>
            <a:fld id="{5F97B6D2-1A31-464A-82D7-B3577D5B4DF1}" type="slidenum">
              <a:rPr lang="de-DE"/>
              <a:pPr>
                <a:defRPr/>
              </a:pPr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133961557"/>
      </p:ext>
    </p:extLst>
  </p:cSld>
  <p:clrMap bg1="lt1" tx1="dk1" bg2="lt2" tx2="dk2" accent1="accent1" accent2="accent2" accent3="accent3" accent4="accent4" accent5="accent5" accent6="accent6" hlink="hlink" folHlink="folHlink"/>
  <p:hf sldNum="0" hdr="0" ftr="0" dt="0"/>
  <p:notesStyle>
    <a:lvl1pPr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foli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Untertitel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de-DE" smtClean="0"/>
              <a:t>Formatvorlage des Untertitelmasters durch Klicken bearbeiten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9204BA8-F855-48DC-A098-C9C0B1F6E467}" type="datetime1">
              <a:rPr lang="de-DE"/>
              <a:pPr>
                <a:defRPr/>
              </a:pPr>
              <a:t>07.02.2014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de-DE"/>
              <a:t>© Weisweiler, Dirscherl, Braumandl</a:t>
            </a:r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und vertikaler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Vertikaler Textplatzhalt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de-DE" smtClean="0"/>
              <a:t>Textmasterformate durch Klicken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55EA3E7-EAD3-4918-B22A-0AA1B7EE670A}" type="datetime1">
              <a:rPr lang="de-DE"/>
              <a:pPr>
                <a:defRPr/>
              </a:pPr>
              <a:t>07.02.2014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de-DE"/>
              <a:t>© Weisweiler, Dirscherl, Braumandl</a:t>
            </a:r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kaler Titel u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kaler Titel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Vertikaler Textplatzhalt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de-DE" smtClean="0"/>
              <a:t>Textmasterformate durch Klicken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8F3E1DF-6AA2-410C-90AF-C9BB3836BFB4}" type="datetime1">
              <a:rPr lang="de-DE"/>
              <a:pPr>
                <a:defRPr/>
              </a:pPr>
              <a:t>07.02.2014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de-DE"/>
              <a:t>© Weisweiler, Dirscherl, Braumandl</a:t>
            </a:r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und Inhal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de-DE" smtClean="0"/>
              <a:t>Textmasterformate durch Klicken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C1461F85-1D1E-436C-85D5-DFC6FD482FAC}" type="datetime1">
              <a:rPr lang="de-DE"/>
              <a:pPr>
                <a:defRPr/>
              </a:pPr>
              <a:t>07.02.2014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de-DE"/>
              <a:t>© Weisweiler, Dirscherl, Braumandl</a:t>
            </a:r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Abschnitts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de-DE" smtClean="0"/>
              <a:t>Textmasterformate durch Klicken bearbeiten</a:t>
            </a:r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35A2DE4-4F23-4913-A6B1-1A1EB9A0E389}" type="datetime1">
              <a:rPr lang="de-DE"/>
              <a:pPr>
                <a:defRPr/>
              </a:pPr>
              <a:t>07.02.2014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de-DE"/>
              <a:t>© Weisweiler, Dirscherl, Braumandl</a:t>
            </a:r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Zwei Inhal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Inhaltsplatzhalt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de-DE" smtClean="0"/>
              <a:t>Textmasterformate durch Klicken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Inhaltsplatzhalt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de-DE" smtClean="0"/>
              <a:t>Textmasterformate durch Klicken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5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91F6321-E967-4CD8-A57E-5A52FACD2409}" type="datetime1">
              <a:rPr lang="de-DE"/>
              <a:pPr>
                <a:defRPr/>
              </a:pPr>
              <a:t>07.02.2014</a:t>
            </a:fld>
            <a:endParaRPr lang="de-DE"/>
          </a:p>
        </p:txBody>
      </p:sp>
      <p:sp>
        <p:nvSpPr>
          <p:cNvPr id="6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de-DE"/>
              <a:t>© Weisweiler, Dirscherl, Braumandl</a:t>
            </a:r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leich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 smtClean="0"/>
              <a:t>Textmasterformate durch Klicken bearbeiten</a:t>
            </a:r>
          </a:p>
        </p:txBody>
      </p:sp>
      <p:sp>
        <p:nvSpPr>
          <p:cNvPr id="4" name="Inhaltsplatzhalt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de-DE" smtClean="0"/>
              <a:t>Textmasterformate durch Klicken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5" name="Textplatzhalt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 smtClean="0"/>
              <a:t>Textmasterformate durch Klicken bearbeiten</a:t>
            </a:r>
          </a:p>
        </p:txBody>
      </p:sp>
      <p:sp>
        <p:nvSpPr>
          <p:cNvPr id="6" name="Inhaltsplatzhalt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de-DE" smtClean="0"/>
              <a:t>Textmasterformate durch Klicken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7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42C55B7E-315E-4215-9F1B-A3D8A738B7BB}" type="datetime1">
              <a:rPr lang="de-DE"/>
              <a:pPr>
                <a:defRPr/>
              </a:pPr>
              <a:t>07.02.2014</a:t>
            </a:fld>
            <a:endParaRPr lang="de-DE"/>
          </a:p>
        </p:txBody>
      </p:sp>
      <p:sp>
        <p:nvSpPr>
          <p:cNvPr id="8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de-DE"/>
              <a:t>© Weisweiler, Dirscherl, Braumandl</a:t>
            </a:r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Nur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47DB276-9AA4-4537-80FA-7D20908FC253}" type="datetime1">
              <a:rPr lang="de-DE"/>
              <a:pPr>
                <a:defRPr/>
              </a:pPr>
              <a:t>07.02.2014</a:t>
            </a:fld>
            <a:endParaRPr lang="de-DE"/>
          </a:p>
        </p:txBody>
      </p:sp>
      <p:sp>
        <p:nvSpPr>
          <p:cNvPr id="4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de-DE"/>
              <a:t>© Weisweiler, Dirscherl, Braumandl</a:t>
            </a:r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0326C69-657D-4EE4-9B33-F1BDB100C240}" type="datetime1">
              <a:rPr lang="de-DE"/>
              <a:pPr>
                <a:defRPr/>
              </a:pPr>
              <a:t>07.02.2014</a:t>
            </a:fld>
            <a:endParaRPr lang="de-DE"/>
          </a:p>
        </p:txBody>
      </p:sp>
      <p:sp>
        <p:nvSpPr>
          <p:cNvPr id="3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de-DE"/>
              <a:t>© Weisweiler, Dirscherl, Braumandl</a:t>
            </a:r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alt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de-DE" smtClean="0"/>
              <a:t>Textmasterformate durch Klicken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Textplatzhalt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de-DE" smtClean="0"/>
              <a:t>Textmasterformate durch Klicken bearbeiten</a:t>
            </a:r>
          </a:p>
        </p:txBody>
      </p:sp>
      <p:sp>
        <p:nvSpPr>
          <p:cNvPr id="5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F35C6A4-5DEB-4EC1-A15F-97131FFF18AA}" type="datetime1">
              <a:rPr lang="de-DE"/>
              <a:pPr>
                <a:defRPr/>
              </a:pPr>
              <a:t>07.02.2014</a:t>
            </a:fld>
            <a:endParaRPr lang="de-DE"/>
          </a:p>
        </p:txBody>
      </p:sp>
      <p:sp>
        <p:nvSpPr>
          <p:cNvPr id="6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de-DE"/>
              <a:t>© Weisweiler, Dirscherl, Braumandl</a:t>
            </a:r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Bild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Bildplatzhalt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de-DE" noProof="0"/>
          </a:p>
        </p:txBody>
      </p:sp>
      <p:sp>
        <p:nvSpPr>
          <p:cNvPr id="4" name="Textplatzhalt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de-DE" smtClean="0"/>
              <a:t>Textmasterformate durch Klicken bearbeiten</a:t>
            </a:r>
          </a:p>
        </p:txBody>
      </p:sp>
      <p:sp>
        <p:nvSpPr>
          <p:cNvPr id="5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90EF829-87CF-4239-BFB7-F42210907CFE}" type="datetime1">
              <a:rPr lang="de-DE"/>
              <a:pPr>
                <a:defRPr/>
              </a:pPr>
              <a:t>07.02.2014</a:t>
            </a:fld>
            <a:endParaRPr lang="de-DE"/>
          </a:p>
        </p:txBody>
      </p:sp>
      <p:sp>
        <p:nvSpPr>
          <p:cNvPr id="6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de-DE"/>
              <a:t>© Weisweiler, Dirscherl, Braumandl</a:t>
            </a:r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Titelplatzhalter 1"/>
          <p:cNvSpPr>
            <a:spLocks noGrp="1"/>
          </p:cNvSpPr>
          <p:nvPr>
            <p:ph type="title"/>
          </p:nvPr>
        </p:nvSpPr>
        <p:spPr bwMode="auto">
          <a:xfrm>
            <a:off x="457200" y="274638"/>
            <a:ext cx="8229600" cy="1143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de-DE" smtClean="0"/>
              <a:t>Titelmasterformat durch Klicken bearbeiten</a:t>
            </a:r>
          </a:p>
        </p:txBody>
      </p:sp>
      <p:sp>
        <p:nvSpPr>
          <p:cNvPr id="1027" name="Textplatzhalter 2"/>
          <p:cNvSpPr>
            <a:spLocks noGrp="1"/>
          </p:cNvSpPr>
          <p:nvPr>
            <p:ph type="body" idx="1"/>
          </p:nvPr>
        </p:nvSpPr>
        <p:spPr bwMode="auto">
          <a:xfrm>
            <a:off x="457200" y="1600200"/>
            <a:ext cx="8229600" cy="45259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de-DE" smtClean="0"/>
              <a:t>Textmasterformate durch Klicken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>
            <a:lvl1pPr eaLnBrk="1" hangingPunct="1">
              <a:defRPr sz="1200">
                <a:solidFill>
                  <a:srgbClr val="898989"/>
                </a:solidFill>
                <a:latin typeface="+mn-lt"/>
              </a:defRPr>
            </a:lvl1pPr>
          </a:lstStyle>
          <a:p>
            <a:pPr>
              <a:defRPr/>
            </a:pPr>
            <a:fld id="{35EF4EBB-172A-4E90-B68F-17A5E8A90A50}" type="datetime1">
              <a:rPr lang="de-DE"/>
              <a:pPr>
                <a:defRPr/>
              </a:pPr>
              <a:t>07.02.2014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3"/>
          </p:nvPr>
        </p:nvSpPr>
        <p:spPr>
          <a:xfrm>
            <a:off x="2627313" y="6356350"/>
            <a:ext cx="3889375" cy="365125"/>
          </a:xfrm>
          <a:prstGeom prst="rect">
            <a:avLst/>
          </a:prstGeom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>
            <a:lvl1pPr algn="ctr">
              <a:defRPr sz="1200">
                <a:solidFill>
                  <a:srgbClr val="898989"/>
                </a:solidFill>
                <a:latin typeface="Calibri" pitchFamily="34" charset="0"/>
              </a:defRPr>
            </a:lvl1pPr>
          </a:lstStyle>
          <a:p>
            <a:pPr>
              <a:defRPr/>
            </a:pPr>
            <a:r>
              <a:rPr lang="de-DE"/>
              <a:t>© Weisweiler, Dirscherl, Braumandl</a:t>
            </a: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0" r:id="rId2"/>
    <p:sldLayoutId id="2147483659" r:id="rId3"/>
    <p:sldLayoutId id="2147483658" r:id="rId4"/>
    <p:sldLayoutId id="2147483657" r:id="rId5"/>
    <p:sldLayoutId id="2147483656" r:id="rId6"/>
    <p:sldLayoutId id="2147483655" r:id="rId7"/>
    <p:sldLayoutId id="2147483654" r:id="rId8"/>
    <p:sldLayoutId id="2147483653" r:id="rId9"/>
    <p:sldLayoutId id="2147483652" r:id="rId10"/>
    <p:sldLayoutId id="2147483651" r:id="rId11"/>
  </p:sldLayoutIdLst>
  <p:hf sldNum="0" hdr="0" dt="0"/>
  <p:txStyles>
    <p:titleStyle>
      <a:lvl1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•"/>
        <a:defRPr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–"/>
        <a:defRPr sz="2800">
          <a:solidFill>
            <a:schemeClr val="tx1"/>
          </a:solidFill>
          <a:latin typeface="+mn-lt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•"/>
        <a:defRPr sz="2400">
          <a:solidFill>
            <a:schemeClr val="tx1"/>
          </a:solidFill>
          <a:latin typeface="+mn-lt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–"/>
        <a:defRPr sz="2000">
          <a:solidFill>
            <a:schemeClr val="tx1"/>
          </a:solidFill>
          <a:latin typeface="+mn-lt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»"/>
        <a:defRPr sz="2000">
          <a:solidFill>
            <a:schemeClr val="tx1"/>
          </a:solidFill>
          <a:latin typeface="+mn-lt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Font typeface="Arial" charset="0"/>
        <a:buChar char="»"/>
        <a:defRPr sz="2000">
          <a:solidFill>
            <a:schemeClr val="tx1"/>
          </a:solidFill>
          <a:latin typeface="+mn-lt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Font typeface="Arial" charset="0"/>
        <a:buChar char="»"/>
        <a:defRPr sz="2000">
          <a:solidFill>
            <a:schemeClr val="tx1"/>
          </a:solidFill>
          <a:latin typeface="+mn-lt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Font typeface="Arial" charset="0"/>
        <a:buChar char="»"/>
        <a:defRPr sz="2000">
          <a:solidFill>
            <a:schemeClr val="tx1"/>
          </a:solidFill>
          <a:latin typeface="+mn-lt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Font typeface="Arial" charset="0"/>
        <a:buChar char="»"/>
        <a:defRPr sz="2000">
          <a:solidFill>
            <a:schemeClr val="tx1"/>
          </a:solidFill>
          <a:latin typeface="+mn-lt"/>
        </a:defRPr>
      </a:lvl9pPr>
    </p:bodyStyle>
    <p:otherStyle>
      <a:defPPr>
        <a:defRPr lang="de-DE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506" name="Rectangle 3"/>
          <p:cNvSpPr>
            <a:spLocks noGrp="1" noChangeArrowheads="1"/>
          </p:cNvSpPr>
          <p:nvPr>
            <p:ph type="body" idx="4294967295"/>
          </p:nvPr>
        </p:nvSpPr>
        <p:spPr>
          <a:xfrm>
            <a:off x="457200" y="1825625"/>
            <a:ext cx="8229600" cy="4411663"/>
          </a:xfrm>
        </p:spPr>
        <p:txBody>
          <a:bodyPr/>
          <a:lstStyle/>
          <a:p>
            <a:pPr eaLnBrk="1" hangingPunct="1">
              <a:spcBef>
                <a:spcPct val="40000"/>
              </a:spcBef>
            </a:pPr>
            <a:r>
              <a:rPr lang="de-DE" sz="2200" dirty="0" smtClean="0">
                <a:latin typeface="Arial" charset="0"/>
                <a:sym typeface="Wingdings" pitchFamily="2" charset="2"/>
              </a:rPr>
              <a:t>Menschen unterschätzen die Dauer einer bereits erledigten Aufgabe</a:t>
            </a:r>
          </a:p>
          <a:p>
            <a:pPr eaLnBrk="1" hangingPunct="1">
              <a:spcBef>
                <a:spcPct val="40000"/>
              </a:spcBef>
            </a:pPr>
            <a:r>
              <a:rPr lang="de-DE" sz="2200" dirty="0" smtClean="0">
                <a:latin typeface="Arial" charset="0"/>
                <a:sym typeface="Wingdings" pitchFamily="2" charset="2"/>
              </a:rPr>
              <a:t>Diese Unterschätzung wird dann als Richtwert für die Planung neuer Aufgaben verwendet</a:t>
            </a:r>
          </a:p>
          <a:p>
            <a:pPr eaLnBrk="1" hangingPunct="1">
              <a:spcBef>
                <a:spcPct val="40000"/>
              </a:spcBef>
            </a:pPr>
            <a:endParaRPr lang="de-DE" sz="2200" dirty="0" smtClean="0">
              <a:latin typeface="Arial" charset="0"/>
              <a:sym typeface="Wingdings" pitchFamily="2" charset="2"/>
            </a:endParaRPr>
          </a:p>
          <a:p>
            <a:pPr eaLnBrk="1" hangingPunct="1">
              <a:spcBef>
                <a:spcPct val="40000"/>
              </a:spcBef>
            </a:pPr>
            <a:r>
              <a:rPr lang="de-DE" sz="2200" dirty="0" smtClean="0">
                <a:latin typeface="Arial" charset="0"/>
              </a:rPr>
              <a:t>Die 2 großen Frustrationen am Arbeitsplatz:</a:t>
            </a:r>
          </a:p>
          <a:p>
            <a:pPr eaLnBrk="1" hangingPunct="1">
              <a:spcBef>
                <a:spcPct val="40000"/>
              </a:spcBef>
              <a:buFont typeface="Wingdings" pitchFamily="2" charset="2"/>
              <a:buNone/>
            </a:pPr>
            <a:r>
              <a:rPr lang="de-DE" sz="2200" dirty="0" smtClean="0">
                <a:latin typeface="Arial" charset="0"/>
              </a:rPr>
              <a:t>	</a:t>
            </a:r>
            <a:r>
              <a:rPr lang="de-DE" sz="2200" b="1" dirty="0" smtClean="0">
                <a:latin typeface="Arial" charset="0"/>
                <a:sym typeface="Wingdings" pitchFamily="2" charset="2"/>
              </a:rPr>
              <a:t></a:t>
            </a:r>
            <a:r>
              <a:rPr lang="de-DE" sz="2200" dirty="0" smtClean="0">
                <a:latin typeface="Arial" charset="0"/>
              </a:rPr>
              <a:t> Mehr Aufgaben als Möglichkeiten, diese zu bewältigen</a:t>
            </a:r>
          </a:p>
          <a:p>
            <a:pPr eaLnBrk="1" hangingPunct="1">
              <a:spcBef>
                <a:spcPct val="40000"/>
              </a:spcBef>
              <a:buFont typeface="Wingdings" pitchFamily="2" charset="2"/>
              <a:buNone/>
            </a:pPr>
            <a:r>
              <a:rPr lang="de-DE" sz="2200" b="1" dirty="0" smtClean="0">
                <a:solidFill>
                  <a:srgbClr val="FF0000"/>
                </a:solidFill>
                <a:latin typeface="Arial" charset="0"/>
              </a:rPr>
              <a:t>	</a:t>
            </a:r>
            <a:r>
              <a:rPr lang="de-DE" sz="2200" b="1" dirty="0" smtClean="0">
                <a:latin typeface="Arial" charset="0"/>
                <a:sym typeface="Wingdings" pitchFamily="2" charset="2"/>
              </a:rPr>
              <a:t></a:t>
            </a:r>
            <a:r>
              <a:rPr lang="de-DE" sz="2200" b="1" dirty="0" smtClean="0">
                <a:latin typeface="Arial" charset="0"/>
              </a:rPr>
              <a:t> </a:t>
            </a:r>
            <a:r>
              <a:rPr lang="de-DE" sz="2200" dirty="0" smtClean="0">
                <a:latin typeface="Arial" charset="0"/>
              </a:rPr>
              <a:t>Zu viel Zeitaufwand</a:t>
            </a:r>
            <a:r>
              <a:rPr lang="de-DE" sz="2200" dirty="0" smtClean="0">
                <a:solidFill>
                  <a:srgbClr val="FF0000"/>
                </a:solidFill>
                <a:latin typeface="Arial" charset="0"/>
              </a:rPr>
              <a:t> </a:t>
            </a:r>
            <a:r>
              <a:rPr lang="de-DE" sz="2200" dirty="0" smtClean="0">
                <a:latin typeface="Arial" charset="0"/>
              </a:rPr>
              <a:t>für Korrespondenz und Meetings</a:t>
            </a:r>
            <a:endParaRPr lang="de-DE" sz="2200" dirty="0" smtClean="0">
              <a:latin typeface="Arial" charset="0"/>
              <a:sym typeface="Wingdings" pitchFamily="2" charset="2"/>
            </a:endParaRPr>
          </a:p>
        </p:txBody>
      </p:sp>
      <p:sp>
        <p:nvSpPr>
          <p:cNvPr id="21507" name="Rectangle 2"/>
          <p:cNvSpPr>
            <a:spLocks noChangeArrowheads="1"/>
          </p:cNvSpPr>
          <p:nvPr/>
        </p:nvSpPr>
        <p:spPr bwMode="auto">
          <a:xfrm>
            <a:off x="468313" y="593725"/>
            <a:ext cx="8280400" cy="7477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anchor="ctr"/>
          <a:lstStyle/>
          <a:p>
            <a:pPr algn="ctr"/>
            <a:r>
              <a:rPr lang="de-DE" sz="3200" b="1" dirty="0" smtClean="0"/>
              <a:t>Forschungsergebnisse (3)</a:t>
            </a:r>
            <a:endParaRPr lang="de-DE" sz="3200" b="1" dirty="0"/>
          </a:p>
        </p:txBody>
      </p:sp>
      <p:sp>
        <p:nvSpPr>
          <p:cNvPr id="4" name="Fußzeilenplatzhalter 3"/>
          <p:cNvSpPr>
            <a:spLocks noGrp="1"/>
          </p:cNvSpPr>
          <p:nvPr>
            <p:ph type="ftr" sz="quarter" idx="11"/>
          </p:nvPr>
        </p:nvSpPr>
        <p:spPr>
          <a:xfrm>
            <a:off x="755576" y="6356350"/>
            <a:ext cx="7704855" cy="365125"/>
          </a:xfrm>
        </p:spPr>
        <p:txBody>
          <a:bodyPr/>
          <a:lstStyle/>
          <a:p>
            <a:pPr>
              <a:defRPr/>
            </a:pPr>
            <a:r>
              <a:rPr lang="de-DE" dirty="0" smtClean="0"/>
              <a:t>© 2012 Springer-Verlag Berlin Heidelberg.  Aus: Weisweiler S., </a:t>
            </a:r>
            <a:r>
              <a:rPr lang="de-DE" dirty="0" err="1" smtClean="0"/>
              <a:t>Dirscherl</a:t>
            </a:r>
            <a:r>
              <a:rPr lang="de-DE" smtClean="0"/>
              <a:t> B., Braumandl I.: Zeit- und Selbstmanagement</a:t>
            </a:r>
            <a:endParaRPr lang="de-DE" dirty="0"/>
          </a:p>
        </p:txBody>
      </p:sp>
    </p:spTree>
  </p:cSld>
  <p:clrMapOvr>
    <a:masterClrMapping/>
  </p:clrMapOvr>
  <p:transition spd="med">
    <p:cut/>
  </p:transition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Larissa-Design">
  <a:themeElements>
    <a:clrScheme name="Larissa-Design 1">
      <a:dk1>
        <a:srgbClr val="000000"/>
      </a:dk1>
      <a:lt1>
        <a:srgbClr val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FFFFFF"/>
      </a:accent3>
      <a:accent4>
        <a:srgbClr val="000000"/>
      </a:accent4>
      <a:accent5>
        <a:srgbClr val="B2C1DB"/>
      </a:accent5>
      <a:accent6>
        <a:srgbClr val="AE4845"/>
      </a:accent6>
      <a:hlink>
        <a:srgbClr val="0000FF"/>
      </a:hlink>
      <a:folHlink>
        <a:srgbClr val="800080"/>
      </a:folHlink>
    </a:clrScheme>
    <a:fontScheme name="Larissa-Design">
      <a:majorFont>
        <a:latin typeface="Calibri"/>
        <a:ea typeface=""/>
        <a:cs typeface=""/>
      </a:majorFont>
      <a:minorFont>
        <a:latin typeface="Calibri"/>
        <a:ea typeface=""/>
        <a:cs typeface=""/>
      </a:minorFont>
    </a:fontScheme>
    <a:fmtScheme name="Larissa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de-DE" sz="18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Arial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de-DE" sz="18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Arial" charset="0"/>
          </a:defRPr>
        </a:defPPr>
      </a:lstStyle>
    </a:lnDef>
  </a:objectDefaults>
  <a:extraClrSchemeLst>
    <a:extraClrScheme>
      <a:clrScheme name="Larissa-Design 1">
        <a:dk1>
          <a:srgbClr val="000000"/>
        </a:dk1>
        <a:lt1>
          <a:srgbClr val="FFFFFF"/>
        </a:lt1>
        <a:dk2>
          <a:srgbClr val="1F497D"/>
        </a:dk2>
        <a:lt2>
          <a:srgbClr val="EEECE1"/>
        </a:lt2>
        <a:accent1>
          <a:srgbClr val="4F81BD"/>
        </a:accent1>
        <a:accent2>
          <a:srgbClr val="C0504D"/>
        </a:accent2>
        <a:accent3>
          <a:srgbClr val="FFFFFF"/>
        </a:accent3>
        <a:accent4>
          <a:srgbClr val="000000"/>
        </a:accent4>
        <a:accent5>
          <a:srgbClr val="B2C1DB"/>
        </a:accent5>
        <a:accent6>
          <a:srgbClr val="AE4845"/>
        </a:accent6>
        <a:hlink>
          <a:srgbClr val="0000FF"/>
        </a:hlink>
        <a:folHlink>
          <a:srgbClr val="800080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Larissa-Design">
  <a:themeElements>
    <a:clrScheme name="Larissa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Larissa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Larissa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Larissa-Design">
  <a:themeElements>
    <a:clrScheme name="Larissa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Larissa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Larissa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0</TotalTime>
  <Words>51</Words>
  <Application>Microsoft Office PowerPoint</Application>
  <PresentationFormat>Bildschirmpräsentation (4:3)</PresentationFormat>
  <Paragraphs>8</Paragraphs>
  <Slides>1</Slides>
  <Notes>0</Notes>
  <HiddenSlides>0</HiddenSlides>
  <MMClips>0</MMClips>
  <ScaleCrop>false</ScaleCrop>
  <HeadingPairs>
    <vt:vector size="4" baseType="variant">
      <vt:variant>
        <vt:lpstr>Design</vt:lpstr>
      </vt:variant>
      <vt:variant>
        <vt:i4>1</vt:i4>
      </vt:variant>
      <vt:variant>
        <vt:lpstr>Folientitel</vt:lpstr>
      </vt:variant>
      <vt:variant>
        <vt:i4>1</vt:i4>
      </vt:variant>
    </vt:vector>
  </HeadingPairs>
  <TitlesOfParts>
    <vt:vector size="2" baseType="lpstr">
      <vt:lpstr>Larissa-Design</vt:lpstr>
      <vt:lpstr>PowerPoint-Präsentation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Folie 1</dc:title>
  <dc:creator>root</dc:creator>
  <cp:lastModifiedBy>Coch, Joachim, Springer Medizin DE</cp:lastModifiedBy>
  <cp:revision>67</cp:revision>
  <dcterms:created xsi:type="dcterms:W3CDTF">2009-08-10T07:08:32Z</dcterms:created>
  <dcterms:modified xsi:type="dcterms:W3CDTF">2014-02-07T08:17:14Z</dcterms:modified>
</cp:coreProperties>
</file>

<file path=docProps/thumbnail.jpeg>
</file>