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A4E6B2-08AB-4B85-9BA9-3CD100FB8823}" type="datetimeFigureOut">
              <a:rPr lang="de-DE"/>
              <a:pPr>
                <a:defRPr/>
              </a:pPr>
              <a:t>27.05.2012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4DBFD9-AA40-4F69-8EBE-220B5696DA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D75612-499B-443A-94AC-45C36111F590}" type="datetimeFigureOut">
              <a:rPr lang="de-DE"/>
              <a:pPr>
                <a:defRPr/>
              </a:pPr>
              <a:t>27.05.2012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8A6637-BEA8-4E52-90E5-331FE116441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3B437-4E11-4BEE-853B-3FF559082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B8600-FCD2-4BF4-859B-24B6F7234D0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DF3B4-7D13-4906-AFF5-2CEAE526066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CEA37-3C9F-4FD4-BAD0-7E9D36B75D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0970-DA43-402D-86C7-0FDA55845F6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CAA17-4DCD-4D48-B40C-E27F53AF44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3033A-6589-4ADB-9C36-A0E99F8F217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32C43-0C65-415F-BDA0-47B885C5499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E411-5C2F-4880-B89D-2273C1C4D8B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49E2A-332F-445F-80DC-3BCBE2095EC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9A0F8-FC18-4F46-A4CA-74A48613FB5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B87607-7586-4B23-84A1-3295B551547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112"/>
          </a:xfrm>
        </p:spPr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Feedbackrunde</a:t>
            </a:r>
          </a:p>
        </p:txBody>
      </p:sp>
      <p:sp>
        <p:nvSpPr>
          <p:cNvPr id="19459" name="Inhaltsplatzhalter 4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379937"/>
          </a:xfrm>
        </p:spPr>
        <p:txBody>
          <a:bodyPr/>
          <a:lstStyle/>
          <a:p>
            <a:r>
              <a:rPr lang="de-DE" sz="2200" dirty="0" smtClean="0">
                <a:latin typeface="Arial" pitchFamily="34" charset="0"/>
                <a:cs typeface="Arial" pitchFamily="34" charset="0"/>
              </a:rPr>
              <a:t>Was ist aus Ihrem Hauptziel während des Seminars geworden? Wie zufrieden sind Sie mit der Zielerreichung?</a:t>
            </a:r>
          </a:p>
          <a:p>
            <a:pPr>
              <a:buNone/>
            </a:pPr>
            <a:endParaRPr lang="de-DE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200" dirty="0" smtClean="0">
                <a:latin typeface="Arial" pitchFamily="34" charset="0"/>
                <a:cs typeface="Arial" pitchFamily="34" charset="0"/>
              </a:rPr>
              <a:t>Konnte Ihre Haupterwartung erfüllt werden bzw. Ihre Frage beantwortet werden?</a:t>
            </a:r>
          </a:p>
          <a:p>
            <a:pPr>
              <a:buNone/>
            </a:pPr>
            <a:endParaRPr lang="de-DE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200" dirty="0" smtClean="0">
                <a:latin typeface="Arial" pitchFamily="34" charset="0"/>
                <a:cs typeface="Arial" pitchFamily="34" charset="0"/>
              </a:rPr>
              <a:t>Was nehmen Sie konkret für Ihren Arbeits- und Lebensalltag mit? Was planen Sie umzusetzen?</a:t>
            </a:r>
            <a:endParaRPr lang="de-DE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84887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Feedbackrunde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28</cp:revision>
  <dcterms:created xsi:type="dcterms:W3CDTF">2009-08-10T07:08:32Z</dcterms:created>
  <dcterms:modified xsi:type="dcterms:W3CDTF">2012-05-27T08:37:49Z</dcterms:modified>
</cp:coreProperties>
</file>