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5F20F0-5885-4D30-B22F-1947499017B9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F53437-5233-43FA-86F1-9DC7D519A8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01902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C38C3-645E-4F1D-852C-A1378DE65530}" type="datetimeFigureOut">
              <a:rPr lang="de-DE"/>
              <a:pPr>
                <a:defRPr/>
              </a:pPr>
              <a:t>08.07.2013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F4171F-0814-4333-81AB-BB51BED3F8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47868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035503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0BB4-C6ED-46E5-9D45-A61A36D2A246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C0E-0A12-4D88-8DC4-44CC373EED74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09E8-FBE1-40D4-8B27-EC211871D7E9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7833-F863-4473-8848-53B1E009417E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C1E5-D88B-4F63-B75E-E21C4AEF713B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828C-A6D5-455E-8BE8-0B46D628360F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6E6D-8B97-431D-BA0D-DCBC32E544CC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4220B-7B06-4F34-B108-3E783DD7A65B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CB3C-DEAC-4CEB-8E51-F3BAA6E8E3A5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61C8B-A0AE-4FD5-B981-8BDDA761E14D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BB46-1B96-497D-A426-822E4DF4E532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3A0A9F-02D8-4C2A-83D8-98B806DF7A21}" type="datetime1">
              <a:rPr lang="de-DE"/>
              <a:pPr>
                <a:defRPr/>
              </a:pPr>
              <a:t>08.07.2013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0338" y="6356350"/>
            <a:ext cx="37433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 dirty="0"/>
              <a:t>© Weisweiler, Dirscherl, Braumandl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de-DE" sz="3200" b="1" dirty="0" smtClean="0">
                <a:latin typeface="Arial" charset="0"/>
                <a:cs typeface="Arial" charset="0"/>
              </a:rPr>
              <a:t>Besprechungsmanagement</a:t>
            </a:r>
          </a:p>
        </p:txBody>
      </p:sp>
      <p:grpSp>
        <p:nvGrpSpPr>
          <p:cNvPr id="25" name="Gruppieren 24"/>
          <p:cNvGrpSpPr/>
          <p:nvPr/>
        </p:nvGrpSpPr>
        <p:grpSpPr>
          <a:xfrm>
            <a:off x="1071538" y="1895494"/>
            <a:ext cx="6983413" cy="4176712"/>
            <a:chOff x="1071538" y="1895494"/>
            <a:chExt cx="6983413" cy="4176712"/>
          </a:xfrm>
        </p:grpSpPr>
        <p:sp>
          <p:nvSpPr>
            <p:cNvPr id="16" name="Oval 4"/>
            <p:cNvSpPr>
              <a:spLocks noChangeArrowheads="1"/>
            </p:cNvSpPr>
            <p:nvPr/>
          </p:nvSpPr>
          <p:spPr bwMode="auto">
            <a:xfrm>
              <a:off x="1071538" y="1895494"/>
              <a:ext cx="6983413" cy="417671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de-DE">
                <a:latin typeface="Calibri" pitchFamily="34" charset="0"/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572302" y="2020172"/>
              <a:ext cx="1955355" cy="9805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dirty="0">
                  <a:latin typeface="Calibri" pitchFamily="34" charset="0"/>
                </a:rPr>
                <a:t>  </a:t>
              </a:r>
              <a:r>
                <a:rPr lang="de-DE" sz="1600" dirty="0">
                  <a:latin typeface="Calibri" pitchFamily="34" charset="0"/>
                </a:rPr>
                <a:t>Grundlagen des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5384781" y="2642133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Ziel- und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 Prioritätensetzung</a:t>
              </a: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727074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6027723" y="3856579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>
                  <a:latin typeface="Calibri" pitchFamily="34" charset="0"/>
                </a:rPr>
                <a:t>Zeitplanung</a:t>
              </a:r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1779700" y="2622563"/>
              <a:ext cx="196200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Zeit-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r>
                <a:rPr lang="de-DE" sz="1600" dirty="0">
                  <a:latin typeface="Calibri" pitchFamily="34" charset="0"/>
                </a:rPr>
                <a:t>Selbst-</a:t>
              </a:r>
            </a:p>
            <a:p>
              <a:pPr algn="ctr" eaLnBrk="0" hangingPunct="0"/>
              <a:r>
                <a:rPr lang="de-DE" sz="1600" dirty="0" err="1">
                  <a:latin typeface="Calibri" pitchFamily="34" charset="0"/>
                </a:rPr>
                <a:t>management</a:t>
              </a:r>
              <a:r>
                <a:rPr lang="de-DE" sz="1600" dirty="0">
                  <a:latin typeface="Calibri" pitchFamily="34" charset="0"/>
                </a:rPr>
                <a:t> im </a:t>
              </a: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Projektkontext</a:t>
              </a: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2670137" y="4765703"/>
              <a:ext cx="1729277" cy="9805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Delegation </a:t>
              </a:r>
              <a:r>
                <a:rPr lang="de-DE" sz="1600" dirty="0" smtClean="0">
                  <a:latin typeface="Calibri" pitchFamily="34" charset="0"/>
                </a:rPr>
                <a:t>und </a:t>
              </a:r>
              <a:endParaRPr lang="de-DE" sz="1600" dirty="0">
                <a:latin typeface="Calibri" pitchFamily="34" charset="0"/>
              </a:endParaRPr>
            </a:p>
            <a:p>
              <a:pPr algn="ctr" eaLnBrk="0" hangingPunct="0"/>
              <a:r>
                <a:rPr lang="de-DE" sz="1600" dirty="0">
                  <a:latin typeface="Calibri" pitchFamily="34" charset="0"/>
                </a:rPr>
                <a:t>Partizipation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3460726" y="3454419"/>
              <a:ext cx="2265362" cy="1144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Wissenschaftlich fundiert</a:t>
              </a: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 smtClean="0">
                  <a:latin typeface="Calibri" pitchFamily="34" charset="0"/>
                </a:rPr>
                <a:t>und </a:t>
              </a:r>
              <a:endParaRPr lang="de-DE" dirty="0">
                <a:latin typeface="Calibri" pitchFamily="34" charset="0"/>
              </a:endParaRPr>
            </a:p>
            <a:p>
              <a:pPr algn="ctr" eaLnBrk="0" hangingPunct="0">
                <a:lnSpc>
                  <a:spcPct val="80000"/>
                </a:lnSpc>
                <a:spcBef>
                  <a:spcPct val="30000"/>
                </a:spcBef>
              </a:pPr>
              <a:r>
                <a:rPr lang="de-DE" dirty="0">
                  <a:latin typeface="Calibri" pitchFamily="34" charset="0"/>
                </a:rPr>
                <a:t>anwendungsorientiert</a:t>
              </a:r>
            </a:p>
          </p:txBody>
        </p:sp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1369488" y="3856579"/>
              <a:ext cx="1729277" cy="980562"/>
            </a:xfrm>
            <a:prstGeom prst="ellipse">
              <a:avLst/>
            </a:prstGeom>
            <a:solidFill>
              <a:srgbClr val="D3D3D3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1600" b="1">
                  <a:latin typeface="Calibri" pitchFamily="34" charset="0"/>
                </a:rPr>
                <a:t>Besprechungs-</a:t>
              </a:r>
            </a:p>
            <a:p>
              <a:pPr algn="ctr" eaLnBrk="0" hangingPunct="0"/>
              <a:r>
                <a:rPr lang="de-DE" sz="1600" b="1">
                  <a:latin typeface="Calibri" pitchFamily="34" charset="0"/>
                </a:rPr>
                <a:t>management</a:t>
              </a:r>
            </a:p>
          </p:txBody>
        </p:sp>
      </p:grp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763284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© 2012 Springer-Verlag Berlin Heidelberg.  Aus: Weisweiler S., </a:t>
            </a:r>
            <a:r>
              <a:rPr lang="de-DE" dirty="0" err="1" smtClean="0"/>
              <a:t>Dirscherl</a:t>
            </a:r>
            <a:r>
              <a:rPr lang="de-DE" smtClean="0"/>
              <a:t> B., Braumandl I.: Zeit- und Selbstmanagement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Besprechungsmanagement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Akin</cp:lastModifiedBy>
  <cp:revision>40</cp:revision>
  <dcterms:created xsi:type="dcterms:W3CDTF">2009-08-10T07:08:32Z</dcterms:created>
  <dcterms:modified xsi:type="dcterms:W3CDTF">2013-07-08T13:19:49Z</dcterms:modified>
</cp:coreProperties>
</file>