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in und Klaus Dembowsky" initials="KuK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29.03.2012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29.03.2012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59" cy="1154112"/>
          </a:xfrm>
        </p:spPr>
        <p:txBody>
          <a:bodyPr/>
          <a:lstStyle/>
          <a:p>
            <a:pPr eaLnBrk="1" hangingPunct="1"/>
            <a:r>
              <a:rPr lang="de-DE" sz="3200" b="1" dirty="0" smtClean="0">
                <a:latin typeface="Arial" charset="0"/>
                <a:cs typeface="Arial" charset="0"/>
              </a:rPr>
              <a:t>Vier Aspekte einer Botschaft</a:t>
            </a:r>
            <a:br>
              <a:rPr lang="de-DE" sz="3200" b="1" dirty="0" smtClean="0">
                <a:latin typeface="Arial" charset="0"/>
                <a:cs typeface="Arial" charset="0"/>
              </a:rPr>
            </a:br>
            <a:r>
              <a:rPr lang="de-DE" sz="2400" dirty="0" smtClean="0">
                <a:latin typeface="Arial" charset="0"/>
                <a:cs typeface="Arial" charset="0"/>
              </a:rPr>
              <a:t>(nach Schulz von Thun et al. 2001; Schulz von Thun 2005a, b)</a:t>
            </a:r>
          </a:p>
        </p:txBody>
      </p:sp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5334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Sachinhalt 		(Übermittlung von Fakten/Tatsachen)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Appell 		(Aufforderung an den Empfänger)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Beziehungsinhalt 	(wie der Sender über den Empfänger 			denkt)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de-DE" sz="2200" dirty="0" smtClean="0">
                <a:latin typeface="Arial" charset="0"/>
                <a:cs typeface="Arial" charset="0"/>
              </a:rPr>
              <a:t>Selbstoffenbarung 	(Informationen des Senders über die 			eigene Person an den Empfänger)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84887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Vier Aspekte einer Botschaft (nach Schulz von Thun et al. 2001; Schulz von Thun 2005a, b)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41</cp:revision>
  <dcterms:created xsi:type="dcterms:W3CDTF">2009-08-10T07:08:32Z</dcterms:created>
  <dcterms:modified xsi:type="dcterms:W3CDTF">2012-03-29T15:15:16Z</dcterms:modified>
</cp:coreProperties>
</file>