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1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26.05.2012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26.05.2012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26.05.2012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3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1143000"/>
          </a:xfrm>
        </p:spPr>
        <p:txBody>
          <a:bodyPr/>
          <a:lstStyle/>
          <a:p>
            <a:pPr eaLnBrk="1" hangingPunct="1"/>
            <a:r>
              <a:rPr lang="de-DE" sz="3200" b="1" smtClean="0">
                <a:latin typeface="Arial" charset="0"/>
                <a:cs typeface="Arial" charset="0"/>
              </a:rPr>
              <a:t>Fünf</a:t>
            </a:r>
            <a:r>
              <a:rPr lang="de-DE" sz="3200" b="1" smtClean="0">
                <a:latin typeface="Arial" charset="0"/>
                <a:cs typeface="Arial" charset="0"/>
              </a:rPr>
              <a:t> </a:t>
            </a:r>
            <a:r>
              <a:rPr lang="de-DE" sz="3200" b="1" dirty="0" smtClean="0">
                <a:latin typeface="Arial" charset="0"/>
                <a:cs typeface="Arial" charset="0"/>
              </a:rPr>
              <a:t>Grundsätze der Kommunikation</a:t>
            </a:r>
            <a:br>
              <a:rPr lang="de-DE" sz="3200" b="1" dirty="0" smtClean="0">
                <a:latin typeface="Arial" charset="0"/>
                <a:cs typeface="Arial" charset="0"/>
              </a:rPr>
            </a:br>
            <a:r>
              <a:rPr lang="de-DE" sz="2400" dirty="0" smtClean="0">
                <a:latin typeface="Arial" charset="0"/>
                <a:cs typeface="Arial" charset="0"/>
              </a:rPr>
              <a:t>(nach </a:t>
            </a:r>
            <a:r>
              <a:rPr lang="de-DE" sz="2400" dirty="0" err="1" smtClean="0">
                <a:latin typeface="Arial" charset="0"/>
                <a:cs typeface="Arial" charset="0"/>
              </a:rPr>
              <a:t>Watzlawick</a:t>
            </a:r>
            <a:r>
              <a:rPr lang="de-DE" sz="2400" dirty="0" smtClean="0">
                <a:latin typeface="Arial" charset="0"/>
                <a:cs typeface="Arial" charset="0"/>
              </a:rPr>
              <a:t> 2001)</a:t>
            </a:r>
          </a:p>
        </p:txBody>
      </p:sp>
      <p:sp>
        <p:nvSpPr>
          <p:cNvPr id="17411" name="Inhaltsplatzhalter 4"/>
          <p:cNvSpPr>
            <a:spLocks noGrp="1"/>
          </p:cNvSpPr>
          <p:nvPr>
            <p:ph idx="1"/>
          </p:nvPr>
        </p:nvSpPr>
        <p:spPr>
          <a:xfrm>
            <a:off x="450128" y="1736812"/>
            <a:ext cx="8442352" cy="4248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Man kann nicht „nichtkommunizieren“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Kommunikation hat einen Inhalts- und einen Beziehungsaspekt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Kommunikationsabläufe werden unterschiedlich strukturiert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Kommunikation bedient sich digitaler (verbal) und analoger (nonverbal) Modalitäten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Tx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Kommunikation verläuft entweder symmetrisch (ebenbürtig) oder komplementär (hierarchisch)</a:t>
            </a:r>
          </a:p>
          <a:p>
            <a:pPr algn="ctr" eaLnBrk="1" hangingPunct="1">
              <a:lnSpc>
                <a:spcPct val="150000"/>
              </a:lnSpc>
              <a:buFont typeface="Arial" charset="0"/>
              <a:buNone/>
            </a:pPr>
            <a:endParaRPr lang="de-DE" sz="2800" dirty="0" smtClean="0">
              <a:latin typeface="Arial" charset="0"/>
              <a:cs typeface="Arial" charset="0"/>
            </a:endParaRPr>
          </a:p>
        </p:txBody>
      </p:sp>
      <p:sp>
        <p:nvSpPr>
          <p:cNvPr id="5" name="Inhaltsplatzhalter 4"/>
          <p:cNvSpPr txBox="1">
            <a:spLocks/>
          </p:cNvSpPr>
          <p:nvPr/>
        </p:nvSpPr>
        <p:spPr bwMode="auto">
          <a:xfrm>
            <a:off x="0" y="2276872"/>
            <a:ext cx="9144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84887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Fünf Grundsätze der Kommunikation (nach Watzlawick 2001)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Karin und Klaus Dembowsky</cp:lastModifiedBy>
  <cp:revision>45</cp:revision>
  <dcterms:created xsi:type="dcterms:W3CDTF">2009-08-10T07:08:32Z</dcterms:created>
  <dcterms:modified xsi:type="dcterms:W3CDTF">2012-05-26T08:40:23Z</dcterms:modified>
</cp:coreProperties>
</file>