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74" r:id="rId2"/>
  </p:sldIdLst>
  <p:sldSz cx="9144000" cy="6858000" type="screen4x3"/>
  <p:notesSz cx="6797675" cy="9928225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9595"/>
    <a:srgbClr val="949494"/>
    <a:srgbClr val="BEBEBE"/>
    <a:srgbClr val="B2B2B2"/>
    <a:srgbClr val="BABABA"/>
    <a:srgbClr val="D3D3D3"/>
    <a:srgbClr val="C3C3C3"/>
    <a:srgbClr val="AAAA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9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310D504-3652-4434-BC99-D3F44A7708F2}" type="datetimeFigureOut">
              <a:rPr lang="de-DE"/>
              <a:pPr>
                <a:defRPr/>
              </a:pPr>
              <a:t>09.07.2013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AF30705-511F-4DF9-AC69-9159C56246D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152369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4F63FFF-6161-4749-A27F-BBAEDD4B0ECE}" type="datetimeFigureOut">
              <a:rPr lang="de-DE"/>
              <a:pPr>
                <a:defRPr/>
              </a:pPr>
              <a:t>09.07.2013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F4F1CE9-A138-4B12-B726-9B95EF487C4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2593577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9FB7D6-B933-4ABD-A08F-3CABE9F81E05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4158185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478952-37D2-41F3-BC1F-44C34C7393B6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2714420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868FAB-83E8-4B73-9BB2-56886515E7F7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164746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897D5D-AC83-48F6-B905-061DD879C43A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544115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E51D0A-5081-405C-831E-D233874845A2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1591852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9D24B5-80ED-43B6-9F09-1832F3C6668E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1070085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6F6B22-2748-46D0-9231-E4F1E398EBAF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3414727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57F26C-3DBA-4B4E-A645-9CC92BF92689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1630058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BB1F06-8BF7-4F68-8018-750CEA94D4F6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24672148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5E119-26C6-45FE-8242-765D8C279C33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1357894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8B4A94-49F3-418F-B9A8-CB99EED5752B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1965282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4C7EF1B6-962C-405A-B91C-605382EA0D86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700338" y="6356350"/>
            <a:ext cx="3743325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 1"/>
          <p:cNvSpPr>
            <a:spLocks noGrp="1"/>
          </p:cNvSpPr>
          <p:nvPr>
            <p:ph type="ctrTitle" idx="4294967295"/>
          </p:nvPr>
        </p:nvSpPr>
        <p:spPr>
          <a:xfrm>
            <a:off x="685800" y="571500"/>
            <a:ext cx="7772400" cy="114300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de-DE" sz="3200" b="1" smtClean="0">
                <a:latin typeface="Arial" charset="0"/>
                <a:cs typeface="Arial" charset="0"/>
              </a:rPr>
              <a:t>Fazit</a:t>
            </a:r>
          </a:p>
        </p:txBody>
      </p:sp>
      <p:sp>
        <p:nvSpPr>
          <p:cNvPr id="2051" name="Textfeld 4"/>
          <p:cNvSpPr txBox="1">
            <a:spLocks noChangeArrowheads="1"/>
          </p:cNvSpPr>
          <p:nvPr/>
        </p:nvSpPr>
        <p:spPr bwMode="auto">
          <a:xfrm>
            <a:off x="1258888" y="2349500"/>
            <a:ext cx="37941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de-DE" sz="2200">
                <a:cs typeface="Arial" charset="0"/>
              </a:rPr>
              <a:t>Selbstmanagement</a:t>
            </a:r>
          </a:p>
        </p:txBody>
      </p:sp>
      <p:sp>
        <p:nvSpPr>
          <p:cNvPr id="2052" name="Textfeld 5"/>
          <p:cNvSpPr txBox="1">
            <a:spLocks noChangeArrowheads="1"/>
          </p:cNvSpPr>
          <p:nvPr/>
        </p:nvSpPr>
        <p:spPr bwMode="auto">
          <a:xfrm>
            <a:off x="5724525" y="2276475"/>
            <a:ext cx="2074863" cy="27241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endParaRPr lang="de-DE" sz="2400">
              <a:cs typeface="Arial" charset="0"/>
            </a:endParaRPr>
          </a:p>
          <a:p>
            <a:pPr algn="ctr" eaLnBrk="1" hangingPunct="1">
              <a:lnSpc>
                <a:spcPct val="150000"/>
              </a:lnSpc>
            </a:pPr>
            <a:r>
              <a:rPr lang="de-DE" sz="2200">
                <a:cs typeface="Arial" charset="0"/>
              </a:rPr>
              <a:t>Transferblatt</a:t>
            </a:r>
          </a:p>
          <a:p>
            <a:pPr algn="ctr" eaLnBrk="1" hangingPunct="1">
              <a:lnSpc>
                <a:spcPct val="150000"/>
              </a:lnSpc>
            </a:pPr>
            <a:endParaRPr lang="de-DE" sz="2200">
              <a:cs typeface="Arial" charset="0"/>
            </a:endParaRPr>
          </a:p>
          <a:p>
            <a:pPr algn="ctr" eaLnBrk="1" hangingPunct="1">
              <a:lnSpc>
                <a:spcPct val="150000"/>
              </a:lnSpc>
            </a:pPr>
            <a:endParaRPr lang="de-DE" sz="2200">
              <a:cs typeface="Arial" charset="0"/>
            </a:endParaRPr>
          </a:p>
          <a:p>
            <a:pPr algn="ctr" eaLnBrk="1" hangingPunct="1">
              <a:lnSpc>
                <a:spcPct val="150000"/>
              </a:lnSpc>
            </a:pPr>
            <a:endParaRPr lang="de-DE" sz="2400">
              <a:cs typeface="Arial" charset="0"/>
            </a:endParaRPr>
          </a:p>
        </p:txBody>
      </p:sp>
      <p:sp>
        <p:nvSpPr>
          <p:cNvPr id="2053" name="Fußzeilenplatzhalter 4"/>
          <p:cNvSpPr>
            <a:spLocks noGrp="1"/>
          </p:cNvSpPr>
          <p:nvPr>
            <p:ph type="ftr" sz="quarter" idx="11"/>
          </p:nvPr>
        </p:nvSpPr>
        <p:spPr bwMode="auto">
          <a:xfrm>
            <a:off x="684213" y="6356350"/>
            <a:ext cx="7848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mtClean="0">
                <a:solidFill>
                  <a:srgbClr val="898989"/>
                </a:solidFill>
                <a:latin typeface="Calibri" pitchFamily="34" charset="0"/>
              </a:rPr>
              <a:t>© 2012 Springer-Verlag Berlin Heidelberg.  Aus: Weisweiler S., Dirscherl B., Braumandl I.: Zeit- und Selbstmanagement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</Words>
  <Application>Microsoft Office PowerPoint</Application>
  <PresentationFormat>Bildschirmpräsentation (4:3)</PresentationFormat>
  <Paragraphs>6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Calibri</vt:lpstr>
      <vt:lpstr>Larissa-Design</vt:lpstr>
      <vt:lpstr>Fazit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root</dc:creator>
  <cp:lastModifiedBy>Coch, Joachim, Springer Medizin DE</cp:lastModifiedBy>
  <cp:revision>51</cp:revision>
  <dcterms:created xsi:type="dcterms:W3CDTF">2009-08-10T07:08:32Z</dcterms:created>
  <dcterms:modified xsi:type="dcterms:W3CDTF">2013-07-09T07:38:47Z</dcterms:modified>
</cp:coreProperties>
</file>