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A4E6B2-08AB-4B85-9BA9-3CD100FB8823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4DBFD9-AA40-4F69-8EBE-220B5696DA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D75612-499B-443A-94AC-45C36111F590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8A6637-BEA8-4E52-90E5-331FE116441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B437-4E11-4BEE-853B-3FF559082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8600-FCD2-4BF4-859B-24B6F7234D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DF3B4-7D13-4906-AFF5-2CEAE526066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EA37-3C9F-4FD4-BAD0-7E9D36B75D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0970-DA43-402D-86C7-0FDA55845F6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CAA17-4DCD-4D48-B40C-E27F53AF44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033A-6589-4ADB-9C36-A0E99F8F217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2C43-0C65-415F-BDA0-47B885C549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E411-5C2F-4880-B89D-2273C1C4D8B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9E2A-332F-445F-80DC-3BCBE2095EC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A0F8-FC18-4F46-A4CA-74A48613FB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B87607-7586-4B23-84A1-3295B551547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112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Feedback Transferblatt</a:t>
            </a:r>
          </a:p>
        </p:txBody>
      </p:sp>
      <p:sp>
        <p:nvSpPr>
          <p:cNvPr id="19459" name="Inhaltsplatzhalter 4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379937"/>
          </a:xfrm>
        </p:spPr>
        <p:txBody>
          <a:bodyPr/>
          <a:lstStyle/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Was sind Ihre drei wichtigsten Erkenntnisse aus dem Training für Ihren Berufsalltag?</a:t>
            </a:r>
          </a:p>
          <a:p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Welches ist Ihr persönliches Hauptziel, das Sie bezüglich Ihres Zeit- und Selbstmanagements zeitnah angehen wollen?</a:t>
            </a:r>
          </a:p>
          <a:p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Welche der besprochenen Methoden werden Sie als erstes im Alltag auf Nützlichkeit prüfen?</a:t>
            </a:r>
            <a:endParaRPr lang="de-DE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Feedback Transferblatt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29</cp:revision>
  <dcterms:created xsi:type="dcterms:W3CDTF">2009-08-10T07:08:32Z</dcterms:created>
  <dcterms:modified xsi:type="dcterms:W3CDTF">2012-05-27T08:38:03Z</dcterms:modified>
</cp:coreProperties>
</file>