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2206"/>
          <p:cNvGraphicFramePr>
            <a:graphicFrameLocks noGrp="1"/>
          </p:cNvGraphicFramePr>
          <p:nvPr/>
        </p:nvGraphicFramePr>
        <p:xfrm>
          <a:off x="2881313" y="1590675"/>
          <a:ext cx="5159375" cy="3968750"/>
        </p:xfrm>
        <a:graphic>
          <a:graphicData uri="http://schemas.openxmlformats.org/drawingml/2006/table">
            <a:tbl>
              <a:tblPr/>
              <a:tblGrid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  <a:gridCol w="3968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Rectangle 178"/>
          <p:cNvSpPr txBox="1">
            <a:spLocks noChangeArrowheads="1"/>
          </p:cNvSpPr>
          <p:nvPr/>
        </p:nvSpPr>
        <p:spPr>
          <a:xfrm>
            <a:off x="457200" y="260648"/>
            <a:ext cx="7772400" cy="95379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3200" b="1" dirty="0">
                <a:cs typeface="Arial" charset="0"/>
              </a:rPr>
              <a:t>Leistungskurve</a:t>
            </a:r>
          </a:p>
          <a:p>
            <a:pPr algn="ctr"/>
            <a:r>
              <a:rPr lang="de-DE" sz="2400" dirty="0"/>
              <a:t>(nach </a:t>
            </a:r>
            <a:r>
              <a:rPr lang="de-DE" sz="2400" dirty="0" err="1" smtClean="0"/>
              <a:t>Zulley</a:t>
            </a:r>
            <a:r>
              <a:rPr lang="de-DE" sz="2400" dirty="0" smtClean="0"/>
              <a:t> </a:t>
            </a:r>
            <a:r>
              <a:rPr lang="de-DE" sz="2400" dirty="0"/>
              <a:t>2005)</a:t>
            </a:r>
          </a:p>
          <a:p>
            <a:pPr algn="ctr"/>
            <a:endParaRPr lang="de-DE" sz="3600" b="1" dirty="0">
              <a:cs typeface="Arial" charset="0"/>
            </a:endParaRPr>
          </a:p>
        </p:txBody>
      </p:sp>
      <p:grpSp>
        <p:nvGrpSpPr>
          <p:cNvPr id="18591" name="Gruppieren 13"/>
          <p:cNvGrpSpPr>
            <a:grpSpLocks/>
          </p:cNvGrpSpPr>
          <p:nvPr/>
        </p:nvGrpSpPr>
        <p:grpSpPr bwMode="auto">
          <a:xfrm>
            <a:off x="457200" y="1460500"/>
            <a:ext cx="8401050" cy="4921250"/>
            <a:chOff x="457200" y="1428736"/>
            <a:chExt cx="8401080" cy="4921264"/>
          </a:xfrm>
        </p:grpSpPr>
        <p:sp>
          <p:nvSpPr>
            <p:cNvPr id="18592" name="Text Box 8"/>
            <p:cNvSpPr txBox="1">
              <a:spLocks noChangeArrowheads="1"/>
            </p:cNvSpPr>
            <p:nvPr/>
          </p:nvSpPr>
          <p:spPr bwMode="auto">
            <a:xfrm>
              <a:off x="1624018" y="3319462"/>
              <a:ext cx="1276375" cy="68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de-DE" sz="1600">
                  <a:cs typeface="Times New Roman" pitchFamily="18" charset="0"/>
                </a:rPr>
                <a:t>durch-schnittlich</a:t>
              </a:r>
            </a:p>
          </p:txBody>
        </p:sp>
        <p:sp>
          <p:nvSpPr>
            <p:cNvPr id="18593" name="Text Box 9"/>
            <p:cNvSpPr txBox="1">
              <a:spLocks noChangeArrowheads="1"/>
            </p:cNvSpPr>
            <p:nvPr/>
          </p:nvSpPr>
          <p:spPr bwMode="auto">
            <a:xfrm rot="-5400000">
              <a:off x="-271482" y="3228194"/>
              <a:ext cx="2214578" cy="757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de-DE" b="1" dirty="0">
                  <a:cs typeface="Times New Roman" pitchFamily="18" charset="0"/>
                </a:rPr>
                <a:t>W</a:t>
              </a:r>
              <a:r>
                <a:rPr lang="de-DE" b="1" dirty="0" smtClean="0">
                  <a:cs typeface="Times New Roman" pitchFamily="18" charset="0"/>
                </a:rPr>
                <a:t>ahrgenommene </a:t>
              </a:r>
              <a:r>
                <a:rPr lang="de-DE" b="1" dirty="0">
                  <a:cs typeface="Times New Roman" pitchFamily="18" charset="0"/>
                </a:rPr>
                <a:t>Leistungsfähigkeit</a:t>
              </a:r>
              <a:endParaRPr lang="de-DE" dirty="0">
                <a:cs typeface="Times New Roman" pitchFamily="18" charset="0"/>
              </a:endParaRPr>
            </a:p>
          </p:txBody>
        </p:sp>
        <p:sp>
          <p:nvSpPr>
            <p:cNvPr id="18594" name="Line 12"/>
            <p:cNvSpPr>
              <a:spLocks noChangeShapeType="1"/>
            </p:cNvSpPr>
            <p:nvPr/>
          </p:nvSpPr>
          <p:spPr bwMode="auto">
            <a:xfrm>
              <a:off x="2881343" y="6199188"/>
              <a:ext cx="5207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8595" name="Rectangle 14"/>
            <p:cNvSpPr>
              <a:spLocks noChangeArrowheads="1"/>
            </p:cNvSpPr>
            <p:nvPr/>
          </p:nvSpPr>
          <p:spPr bwMode="auto">
            <a:xfrm>
              <a:off x="3025805" y="5551488"/>
              <a:ext cx="58324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de-DE" sz="1000">
                  <a:cs typeface="Times New Roman" pitchFamily="18" charset="0"/>
                </a:rPr>
                <a:t>6.00    8.00   10.00   12.00  14.00   16.00  18.00   20.00   22.00   24.00   2.00    4.00    6.00</a:t>
              </a:r>
            </a:p>
          </p:txBody>
        </p:sp>
        <p:sp>
          <p:nvSpPr>
            <p:cNvPr id="18596" name="Rectangle 15"/>
            <p:cNvSpPr>
              <a:spLocks noChangeArrowheads="1"/>
            </p:cNvSpPr>
            <p:nvPr/>
          </p:nvSpPr>
          <p:spPr bwMode="auto">
            <a:xfrm>
              <a:off x="1873280" y="5983288"/>
              <a:ext cx="100806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tabLst>
                  <a:tab pos="2286000" algn="l"/>
                </a:tabLst>
              </a:pPr>
              <a:r>
                <a:rPr lang="de-DE" b="1">
                  <a:cs typeface="Times New Roman" pitchFamily="18" charset="0"/>
                </a:rPr>
                <a:t>Uhrzeit</a:t>
              </a:r>
              <a:endParaRPr lang="de-DE">
                <a:cs typeface="Times New Roman" pitchFamily="18" charset="0"/>
              </a:endParaRPr>
            </a:p>
          </p:txBody>
        </p:sp>
        <p:sp>
          <p:nvSpPr>
            <p:cNvPr id="18597" name="Text Box 16"/>
            <p:cNvSpPr txBox="1">
              <a:spLocks noChangeArrowheads="1"/>
            </p:cNvSpPr>
            <p:nvPr/>
          </p:nvSpPr>
          <p:spPr bwMode="auto">
            <a:xfrm>
              <a:off x="1624018" y="1447800"/>
              <a:ext cx="1255737" cy="62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de-DE" sz="1600"/>
                <a:t>überdurch-schnittlich</a:t>
              </a:r>
            </a:p>
          </p:txBody>
        </p:sp>
        <p:sp>
          <p:nvSpPr>
            <p:cNvPr id="18598" name="Text Box 17"/>
            <p:cNvSpPr txBox="1">
              <a:spLocks noChangeArrowheads="1"/>
            </p:cNvSpPr>
            <p:nvPr/>
          </p:nvSpPr>
          <p:spPr bwMode="auto">
            <a:xfrm>
              <a:off x="1624018" y="5143512"/>
              <a:ext cx="1255737" cy="66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de-DE" sz="1600"/>
                <a:t>unterdurch-schnittlich</a:t>
              </a:r>
            </a:p>
          </p:txBody>
        </p:sp>
        <p:cxnSp>
          <p:nvCxnSpPr>
            <p:cNvPr id="15" name="Gerade Verbindung mit Pfeil 14"/>
            <p:cNvCxnSpPr/>
            <p:nvPr/>
          </p:nvCxnSpPr>
          <p:spPr>
            <a:xfrm rot="5400000" flipH="1" flipV="1">
              <a:off x="286544" y="1928006"/>
              <a:ext cx="1000128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rot="5400000" flipH="1" flipV="1">
              <a:off x="286544" y="5285579"/>
              <a:ext cx="1000128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ihandform 18"/>
            <p:cNvSpPr/>
            <p:nvPr/>
          </p:nvSpPr>
          <p:spPr>
            <a:xfrm>
              <a:off x="2928947" y="2409814"/>
              <a:ext cx="4994293" cy="2447932"/>
            </a:xfrm>
            <a:custGeom>
              <a:avLst/>
              <a:gdLst>
                <a:gd name="connsiteX0" fmla="*/ 0 w 4995080"/>
                <a:gd name="connsiteY0" fmla="*/ 1831074 h 2447499"/>
                <a:gd name="connsiteX1" fmla="*/ 955343 w 4995080"/>
                <a:gd name="connsiteY1" fmla="*/ 56866 h 2447499"/>
                <a:gd name="connsiteX2" fmla="*/ 1815152 w 4995080"/>
                <a:gd name="connsiteY2" fmla="*/ 1489880 h 2447499"/>
                <a:gd name="connsiteX3" fmla="*/ 2729552 w 4995080"/>
                <a:gd name="connsiteY3" fmla="*/ 275230 h 2447499"/>
                <a:gd name="connsiteX4" fmla="*/ 4176215 w 4995080"/>
                <a:gd name="connsiteY4" fmla="*/ 2226860 h 2447499"/>
                <a:gd name="connsiteX5" fmla="*/ 4995080 w 4995080"/>
                <a:gd name="connsiteY5" fmla="*/ 1599063 h 244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5080" h="2447499">
                  <a:moveTo>
                    <a:pt x="0" y="1831074"/>
                  </a:moveTo>
                  <a:cubicBezTo>
                    <a:pt x="326409" y="972403"/>
                    <a:pt x="652818" y="113732"/>
                    <a:pt x="955343" y="56866"/>
                  </a:cubicBezTo>
                  <a:cubicBezTo>
                    <a:pt x="1257868" y="0"/>
                    <a:pt x="1519450" y="1453486"/>
                    <a:pt x="1815152" y="1489880"/>
                  </a:cubicBezTo>
                  <a:cubicBezTo>
                    <a:pt x="2110854" y="1526274"/>
                    <a:pt x="2336042" y="152400"/>
                    <a:pt x="2729552" y="275230"/>
                  </a:cubicBezTo>
                  <a:cubicBezTo>
                    <a:pt x="3123062" y="398060"/>
                    <a:pt x="3798627" y="2006221"/>
                    <a:pt x="4176215" y="2226860"/>
                  </a:cubicBezTo>
                  <a:cubicBezTo>
                    <a:pt x="4553803" y="2447499"/>
                    <a:pt x="4774441" y="2023281"/>
                    <a:pt x="4995080" y="1599063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dirty="0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2012-03-29T14:58:05Z</dcterms:modified>
</cp:coreProperties>
</file>