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908720"/>
            <a:ext cx="7772400" cy="7921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200" b="1" dirty="0">
                <a:latin typeface="Arial" pitchFamily="34" charset="0"/>
                <a:ea typeface="+mj-ea"/>
                <a:cs typeface="Arial" pitchFamily="34" charset="0"/>
              </a:rPr>
              <a:t>3-W-Planungsregel</a:t>
            </a:r>
          </a:p>
        </p:txBody>
      </p:sp>
      <p:grpSp>
        <p:nvGrpSpPr>
          <p:cNvPr id="19459" name="Group 13"/>
          <p:cNvGrpSpPr>
            <a:grpSpLocks/>
          </p:cNvGrpSpPr>
          <p:nvPr/>
        </p:nvGrpSpPr>
        <p:grpSpPr bwMode="auto">
          <a:xfrm>
            <a:off x="895350" y="2348880"/>
            <a:ext cx="8248650" cy="2832100"/>
            <a:chOff x="249" y="1323"/>
            <a:chExt cx="5196" cy="1784"/>
          </a:xfrm>
        </p:grpSpPr>
        <p:grpSp>
          <p:nvGrpSpPr>
            <p:cNvPr id="19460" name="Group 12"/>
            <p:cNvGrpSpPr>
              <a:grpSpLocks/>
            </p:cNvGrpSpPr>
            <p:nvPr/>
          </p:nvGrpSpPr>
          <p:grpSpPr bwMode="auto">
            <a:xfrm>
              <a:off x="612" y="1323"/>
              <a:ext cx="4833" cy="1608"/>
              <a:chOff x="612" y="1323"/>
              <a:chExt cx="4833" cy="1608"/>
            </a:xfrm>
          </p:grpSpPr>
          <p:sp>
            <p:nvSpPr>
              <p:cNvPr id="19462" name="Text Box 7"/>
              <p:cNvSpPr txBox="1">
                <a:spLocks noChangeArrowheads="1"/>
              </p:cNvSpPr>
              <p:nvPr/>
            </p:nvSpPr>
            <p:spPr bwMode="auto">
              <a:xfrm>
                <a:off x="1020" y="1371"/>
                <a:ext cx="4425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2200" dirty="0"/>
                  <a:t>Welche Arbeitsschritte sind zu tun?</a:t>
                </a:r>
              </a:p>
            </p:txBody>
          </p:sp>
          <p:sp>
            <p:nvSpPr>
              <p:cNvPr id="19463" name="Text Box 8"/>
              <p:cNvSpPr txBox="1">
                <a:spLocks noChangeArrowheads="1"/>
              </p:cNvSpPr>
              <p:nvPr/>
            </p:nvSpPr>
            <p:spPr bwMode="auto">
              <a:xfrm>
                <a:off x="1020" y="1982"/>
                <a:ext cx="421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2200"/>
                  <a:t>Wie lange werden sie dauern?</a:t>
                </a:r>
              </a:p>
            </p:txBody>
          </p:sp>
          <p:sp>
            <p:nvSpPr>
              <p:cNvPr id="19464" name="Text Box 9"/>
              <p:cNvSpPr txBox="1">
                <a:spLocks noChangeArrowheads="1"/>
              </p:cNvSpPr>
              <p:nvPr/>
            </p:nvSpPr>
            <p:spPr bwMode="auto">
              <a:xfrm>
                <a:off x="1020" y="2617"/>
                <a:ext cx="421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2200"/>
                  <a:t>Welche Zeitpuffer plane ich ein?</a:t>
                </a:r>
              </a:p>
            </p:txBody>
          </p:sp>
          <p:sp>
            <p:nvSpPr>
              <p:cNvPr id="19465" name="Text Box 11"/>
              <p:cNvSpPr txBox="1">
                <a:spLocks noChangeArrowheads="1"/>
              </p:cNvSpPr>
              <p:nvPr/>
            </p:nvSpPr>
            <p:spPr bwMode="auto">
              <a:xfrm>
                <a:off x="612" y="1323"/>
                <a:ext cx="363" cy="38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7F7F7F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marL="457200" indent="-457200" algn="ctr">
                  <a:spcBef>
                    <a:spcPct val="50000"/>
                  </a:spcBef>
                </a:pPr>
                <a:r>
                  <a:rPr lang="de-DE" sz="2800" b="1"/>
                  <a:t>W</a:t>
                </a:r>
              </a:p>
            </p:txBody>
          </p:sp>
          <p:sp>
            <p:nvSpPr>
              <p:cNvPr id="19466" name="Text Box 12"/>
              <p:cNvSpPr txBox="1">
                <a:spLocks noChangeArrowheads="1"/>
              </p:cNvSpPr>
              <p:nvPr/>
            </p:nvSpPr>
            <p:spPr bwMode="auto">
              <a:xfrm>
                <a:off x="612" y="1941"/>
                <a:ext cx="363" cy="38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7F7F7F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marL="457200" indent="-457200" algn="ctr">
                  <a:spcBef>
                    <a:spcPct val="50000"/>
                  </a:spcBef>
                </a:pPr>
                <a:r>
                  <a:rPr lang="de-DE" sz="2800" b="1"/>
                  <a:t>W</a:t>
                </a:r>
              </a:p>
            </p:txBody>
          </p:sp>
          <p:sp>
            <p:nvSpPr>
              <p:cNvPr id="19467" name="Text Box 13"/>
              <p:cNvSpPr txBox="1">
                <a:spLocks noChangeArrowheads="1"/>
              </p:cNvSpPr>
              <p:nvPr/>
            </p:nvSpPr>
            <p:spPr bwMode="auto">
              <a:xfrm>
                <a:off x="612" y="2547"/>
                <a:ext cx="363" cy="38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7F7F7F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marL="457200" indent="-457200" algn="ctr">
                  <a:spcBef>
                    <a:spcPct val="50000"/>
                  </a:spcBef>
                </a:pPr>
                <a:r>
                  <a:rPr lang="de-DE" sz="2800" b="1"/>
                  <a:t>W</a:t>
                </a:r>
              </a:p>
            </p:txBody>
          </p:sp>
        </p:grpSp>
        <p:sp>
          <p:nvSpPr>
            <p:cNvPr id="15" name="Ellipse 14"/>
            <p:cNvSpPr>
              <a:spLocks noChangeArrowheads="1"/>
            </p:cNvSpPr>
            <p:nvPr/>
          </p:nvSpPr>
          <p:spPr bwMode="auto">
            <a:xfrm>
              <a:off x="249" y="2387"/>
              <a:ext cx="4185" cy="720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</p:grp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2012-03-29T14:59:21Z</dcterms:modified>
</cp:coreProperties>
</file>