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78593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de-DE" sz="3200" b="1" dirty="0" smtClean="0">
                <a:latin typeface="Arial" charset="0"/>
                <a:cs typeface="Arial" charset="0"/>
              </a:rPr>
              <a:t>Goldene Regeln eines erfolgreichen Zeitmanagements</a:t>
            </a:r>
          </a:p>
        </p:txBody>
      </p:sp>
      <p:sp>
        <p:nvSpPr>
          <p:cNvPr id="26627" name="Inhaltsplatzhalter 2"/>
          <p:cNvSpPr>
            <a:spLocks noGrp="1"/>
          </p:cNvSpPr>
          <p:nvPr>
            <p:ph idx="1"/>
          </p:nvPr>
        </p:nvSpPr>
        <p:spPr>
          <a:xfrm>
            <a:off x="755576" y="2276475"/>
            <a:ext cx="7931224" cy="36861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Ausdauer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Konsequenz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Selbstdisziplin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Belohnung (z. B. die gewonnene Zeit für sich selbst nutzen)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Freude und Spaß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Goldene Regeln eines erfolgreichen Zeitmanagements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2012-03-29T15:02:45Z</dcterms:modified>
</cp:coreProperties>
</file>