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017" y="762000"/>
            <a:ext cx="8892479" cy="7191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de-DE" sz="3600" b="1" dirty="0">
                <a:latin typeface="Arial" charset="0"/>
              </a:rPr>
              <a:t>„Hitliste“ der Zeitdiebe und </a:t>
            </a:r>
            <a:r>
              <a:rPr lang="de-DE" sz="3600" b="1" dirty="0" smtClean="0">
                <a:latin typeface="Arial" charset="0"/>
              </a:rPr>
              <a:t>Störfaktoren (3)</a:t>
            </a:r>
            <a:endParaRPr lang="de-DE" sz="3600" b="1" dirty="0">
              <a:latin typeface="Arial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405063"/>
            <a:ext cx="8353425" cy="4048125"/>
          </a:xfrm>
        </p:spPr>
        <p:txBody>
          <a:bodyPr/>
          <a:lstStyle/>
          <a:p>
            <a:pPr eaLnBrk="1" hangingPunct="1">
              <a:spcBef>
                <a:spcPts val="15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Mangelnde Vorbereitung auf Gespräche und Besprechungen</a:t>
            </a:r>
          </a:p>
          <a:p>
            <a:pPr eaLnBrk="1" hangingPunct="1">
              <a:spcBef>
                <a:spcPts val="15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Fehlende Zeitplanung für Besprechungen und Gespräche</a:t>
            </a:r>
          </a:p>
          <a:p>
            <a:pPr eaLnBrk="1" hangingPunct="1">
              <a:spcBef>
                <a:spcPts val="15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Privater Schwatz</a:t>
            </a:r>
          </a:p>
          <a:p>
            <a:pPr eaLnBrk="1" hangingPunct="1">
              <a:spcBef>
                <a:spcPts val="15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„</a:t>
            </a:r>
            <a:r>
              <a:rPr lang="de-DE" sz="2200" dirty="0" err="1" smtClean="0">
                <a:latin typeface="Arial" charset="0"/>
              </a:rPr>
              <a:t>Aufschieberitits</a:t>
            </a:r>
            <a:r>
              <a:rPr lang="de-DE" sz="2200" dirty="0" smtClean="0">
                <a:latin typeface="Arial" charset="0"/>
              </a:rPr>
              <a:t>“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63284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„Hitliste“ der Zeitdiebe und Störfaktoren (3)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61</cp:revision>
  <dcterms:created xsi:type="dcterms:W3CDTF">2009-08-10T07:08:32Z</dcterms:created>
  <dcterms:modified xsi:type="dcterms:W3CDTF">2012-03-29T14:48:31Z</dcterms:modified>
</cp:coreProperties>
</file>