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73" r:id="rId2"/>
  </p:sldIdLst>
  <p:sldSz cx="9144000" cy="6858000" type="screen4x3"/>
  <p:notesSz cx="6797675" cy="9928225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9595"/>
    <a:srgbClr val="949494"/>
    <a:srgbClr val="BEBEBE"/>
    <a:srgbClr val="B2B2B2"/>
    <a:srgbClr val="BABABA"/>
    <a:srgbClr val="D3D3D3"/>
    <a:srgbClr val="C3C3C3"/>
    <a:srgbClr val="AAAA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92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BD57257-972F-438A-A475-CF8EB52E526E}" type="datetimeFigureOut">
              <a:rPr lang="de-DE"/>
              <a:pPr>
                <a:defRPr/>
              </a:pPr>
              <a:t>09.07.2013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fld id="{5F866289-FDE0-4EC7-9796-AB8F0855D375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151736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025197F-32EC-44B9-B115-2585B39A0F44}" type="datetimeFigureOut">
              <a:rPr lang="de-DE"/>
              <a:pPr>
                <a:defRPr/>
              </a:pPr>
              <a:t>09.07.2013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fld id="{386F276B-E24E-4C2C-AF13-F48EC935095F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747937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DE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16CC7C-E93A-4EEC-86A4-CEAEC7F29D91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9813947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16326D-082D-4841-B382-4C6FBFEB11CA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1917174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03746A-D2B0-4780-95AE-ACB2A7555370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27370022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9A5407-0313-4B84-823E-D2A3ADD1FDED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36649383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76C2F-F9D1-431F-9D7A-37A0590AB6C6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4187396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AB2E9E-CA72-4C26-ADF4-A0F7980D0782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13239263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6011A7-BFFC-4BC4-A76E-3E8092C53149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40226776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0E0621-2CBE-4DB6-9C4B-D5D49699D9C8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31263516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148F16-EC3B-4C2F-AC87-495655A71976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38171269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7C7D15-AD9A-4375-A5A7-EEEF0A48F692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6025870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682ED-C970-41FC-801E-77CA496340D7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3968316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DDD71ADC-3CC7-47CA-A5EE-B25E12D57FD6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700338" y="6356350"/>
            <a:ext cx="3743325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 1"/>
          <p:cNvSpPr>
            <a:spLocks noGrp="1"/>
          </p:cNvSpPr>
          <p:nvPr>
            <p:ph type="ctrTitle" idx="4294967295"/>
          </p:nvPr>
        </p:nvSpPr>
        <p:spPr>
          <a:xfrm>
            <a:off x="685800" y="285750"/>
            <a:ext cx="7772400" cy="1500188"/>
          </a:xfrm>
        </p:spPr>
        <p:txBody>
          <a:bodyPr/>
          <a:lstStyle/>
          <a:p>
            <a:r>
              <a:rPr lang="de-DE" sz="3200" b="1" smtClean="0">
                <a:latin typeface="Arial" charset="0"/>
                <a:cs typeface="Arial" charset="0"/>
              </a:rPr>
              <a:t>Selbstmanagement</a:t>
            </a:r>
          </a:p>
        </p:txBody>
      </p:sp>
      <p:grpSp>
        <p:nvGrpSpPr>
          <p:cNvPr id="4099" name="Gruppieren 24"/>
          <p:cNvGrpSpPr>
            <a:grpSpLocks/>
          </p:cNvGrpSpPr>
          <p:nvPr/>
        </p:nvGrpSpPr>
        <p:grpSpPr bwMode="auto">
          <a:xfrm>
            <a:off x="1071563" y="1895475"/>
            <a:ext cx="6983412" cy="4176713"/>
            <a:chOff x="1071563" y="1895475"/>
            <a:chExt cx="6983412" cy="4176713"/>
          </a:xfrm>
        </p:grpSpPr>
        <p:sp>
          <p:nvSpPr>
            <p:cNvPr id="4101" name="Oval 4"/>
            <p:cNvSpPr>
              <a:spLocks noChangeArrowheads="1"/>
            </p:cNvSpPr>
            <p:nvPr/>
          </p:nvSpPr>
          <p:spPr bwMode="auto">
            <a:xfrm>
              <a:off x="1071563" y="1895475"/>
              <a:ext cx="6983412" cy="4176713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de-DE">
                <a:latin typeface="Calibri" pitchFamily="34" charset="0"/>
              </a:endParaRPr>
            </a:p>
          </p:txBody>
        </p:sp>
        <p:sp>
          <p:nvSpPr>
            <p:cNvPr id="4102" name="Oval 5"/>
            <p:cNvSpPr>
              <a:spLocks noChangeArrowheads="1"/>
            </p:cNvSpPr>
            <p:nvPr/>
          </p:nvSpPr>
          <p:spPr bwMode="auto">
            <a:xfrm>
              <a:off x="3572327" y="2020153"/>
              <a:ext cx="1955355" cy="980562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lang="de-DE" b="1">
                  <a:latin typeface="Calibri" pitchFamily="34" charset="0"/>
                </a:rPr>
                <a:t>  </a:t>
              </a:r>
              <a:r>
                <a:rPr lang="de-DE" sz="1600">
                  <a:latin typeface="Calibri" pitchFamily="34" charset="0"/>
                </a:rPr>
                <a:t>Grundlagen des </a:t>
              </a:r>
            </a:p>
            <a:p>
              <a:pPr algn="ctr"/>
              <a:r>
                <a:rPr lang="de-DE" sz="1600">
                  <a:latin typeface="Calibri" pitchFamily="34" charset="0"/>
                </a:rPr>
                <a:t>Zeit- und Selbst-</a:t>
              </a:r>
            </a:p>
            <a:p>
              <a:pPr algn="ctr"/>
              <a:r>
                <a:rPr lang="de-DE" sz="1600">
                  <a:latin typeface="Calibri" pitchFamily="34" charset="0"/>
                </a:rPr>
                <a:t>managements</a:t>
              </a:r>
            </a:p>
          </p:txBody>
        </p:sp>
        <p:sp>
          <p:nvSpPr>
            <p:cNvPr id="4103" name="Oval 8"/>
            <p:cNvSpPr>
              <a:spLocks noChangeArrowheads="1"/>
            </p:cNvSpPr>
            <p:nvPr/>
          </p:nvSpPr>
          <p:spPr bwMode="auto">
            <a:xfrm>
              <a:off x="5384805" y="2642114"/>
              <a:ext cx="1962007" cy="980562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lang="de-DE" sz="1600">
                  <a:latin typeface="Calibri" pitchFamily="34" charset="0"/>
                </a:rPr>
                <a:t>Ziel- und </a:t>
              </a:r>
            </a:p>
            <a:p>
              <a:pPr algn="ctr"/>
              <a:r>
                <a:rPr lang="de-DE" sz="1600">
                  <a:latin typeface="Calibri" pitchFamily="34" charset="0"/>
                </a:rPr>
                <a:t> Prioritätensetzung</a:t>
              </a:r>
            </a:p>
          </p:txBody>
        </p:sp>
        <p:sp>
          <p:nvSpPr>
            <p:cNvPr id="19" name="Oval 9"/>
            <p:cNvSpPr>
              <a:spLocks noChangeArrowheads="1"/>
            </p:cNvSpPr>
            <p:nvPr/>
          </p:nvSpPr>
          <p:spPr bwMode="auto">
            <a:xfrm>
              <a:off x="4727575" y="4765675"/>
              <a:ext cx="1728788" cy="981075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r>
                <a:rPr lang="de-DE" sz="1600" b="1" dirty="0">
                  <a:latin typeface="Calibri" pitchFamily="34" charset="0"/>
                </a:rPr>
                <a:t>Selbst-</a:t>
              </a:r>
            </a:p>
            <a:p>
              <a:pPr algn="ctr">
                <a:defRPr/>
              </a:pPr>
              <a:r>
                <a:rPr lang="de-DE" sz="1600" b="1" dirty="0" err="1">
                  <a:latin typeface="Calibri" pitchFamily="34" charset="0"/>
                </a:rPr>
                <a:t>management</a:t>
              </a:r>
              <a:endParaRPr lang="de-DE" sz="1600" b="1" dirty="0">
                <a:latin typeface="Calibri" pitchFamily="34" charset="0"/>
              </a:endParaRPr>
            </a:p>
          </p:txBody>
        </p:sp>
        <p:sp>
          <p:nvSpPr>
            <p:cNvPr id="4105" name="Oval 11"/>
            <p:cNvSpPr>
              <a:spLocks noChangeArrowheads="1"/>
            </p:cNvSpPr>
            <p:nvPr/>
          </p:nvSpPr>
          <p:spPr bwMode="auto">
            <a:xfrm>
              <a:off x="6027747" y="3856560"/>
              <a:ext cx="1729277" cy="980562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lang="de-DE" sz="1600">
                  <a:latin typeface="Calibri" pitchFamily="34" charset="0"/>
                </a:rPr>
                <a:t>Zeitplanung</a:t>
              </a:r>
            </a:p>
          </p:txBody>
        </p:sp>
        <p:sp>
          <p:nvSpPr>
            <p:cNvPr id="4106" name="Oval 7"/>
            <p:cNvSpPr>
              <a:spLocks noChangeArrowheads="1"/>
            </p:cNvSpPr>
            <p:nvPr/>
          </p:nvSpPr>
          <p:spPr bwMode="auto">
            <a:xfrm>
              <a:off x="1779725" y="2622544"/>
              <a:ext cx="1962007" cy="98056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de-DE" sz="1600">
                  <a:latin typeface="Calibri" pitchFamily="34" charset="0"/>
                </a:rPr>
                <a:t>Zeit- und Selbst-</a:t>
              </a:r>
            </a:p>
            <a:p>
              <a:pPr algn="ctr"/>
              <a:r>
                <a:rPr lang="de-DE" sz="1600">
                  <a:latin typeface="Calibri" pitchFamily="34" charset="0"/>
                </a:rPr>
                <a:t>management im </a:t>
              </a:r>
            </a:p>
            <a:p>
              <a:pPr algn="ctr"/>
              <a:r>
                <a:rPr lang="de-DE" sz="1600">
                  <a:latin typeface="Calibri" pitchFamily="34" charset="0"/>
                </a:rPr>
                <a:t>Projektkontext</a:t>
              </a:r>
            </a:p>
          </p:txBody>
        </p:sp>
        <p:sp>
          <p:nvSpPr>
            <p:cNvPr id="4107" name="Oval 12"/>
            <p:cNvSpPr>
              <a:spLocks noChangeArrowheads="1"/>
            </p:cNvSpPr>
            <p:nvPr/>
          </p:nvSpPr>
          <p:spPr bwMode="auto">
            <a:xfrm>
              <a:off x="2670162" y="4765685"/>
              <a:ext cx="1729277" cy="98056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de-DE" sz="1600">
                  <a:latin typeface="Calibri" pitchFamily="34" charset="0"/>
                </a:rPr>
                <a:t>Delegation und </a:t>
              </a:r>
            </a:p>
            <a:p>
              <a:pPr algn="ctr"/>
              <a:r>
                <a:rPr lang="de-DE" sz="1600">
                  <a:latin typeface="Calibri" pitchFamily="34" charset="0"/>
                </a:rPr>
                <a:t>Partizipation</a:t>
              </a:r>
            </a:p>
          </p:txBody>
        </p:sp>
        <p:sp>
          <p:nvSpPr>
            <p:cNvPr id="4108" name="Text Box 13"/>
            <p:cNvSpPr txBox="1">
              <a:spLocks noChangeArrowheads="1"/>
            </p:cNvSpPr>
            <p:nvPr/>
          </p:nvSpPr>
          <p:spPr bwMode="auto">
            <a:xfrm>
              <a:off x="3460751" y="3454400"/>
              <a:ext cx="2265362" cy="1150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>
                <a:lnSpc>
                  <a:spcPct val="80000"/>
                </a:lnSpc>
                <a:spcBef>
                  <a:spcPct val="30000"/>
                </a:spcBef>
              </a:pPr>
              <a:r>
                <a:rPr lang="de-DE" sz="1800"/>
                <a:t>Wissenschaftlich fundiert</a:t>
              </a:r>
            </a:p>
            <a:p>
              <a:pPr algn="ctr">
                <a:lnSpc>
                  <a:spcPct val="80000"/>
                </a:lnSpc>
                <a:spcBef>
                  <a:spcPct val="30000"/>
                </a:spcBef>
              </a:pPr>
              <a:r>
                <a:rPr lang="de-DE" sz="1800"/>
                <a:t>und </a:t>
              </a:r>
            </a:p>
            <a:p>
              <a:pPr algn="ctr">
                <a:lnSpc>
                  <a:spcPct val="80000"/>
                </a:lnSpc>
                <a:spcBef>
                  <a:spcPct val="30000"/>
                </a:spcBef>
              </a:pPr>
              <a:r>
                <a:rPr lang="de-DE" sz="1800"/>
                <a:t>anwendungsorientiert</a:t>
              </a:r>
            </a:p>
          </p:txBody>
        </p:sp>
        <p:sp>
          <p:nvSpPr>
            <p:cNvPr id="4109" name="Oval 10"/>
            <p:cNvSpPr>
              <a:spLocks noChangeArrowheads="1"/>
            </p:cNvSpPr>
            <p:nvPr/>
          </p:nvSpPr>
          <p:spPr bwMode="auto">
            <a:xfrm>
              <a:off x="1369513" y="3856560"/>
              <a:ext cx="1729277" cy="98056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de-DE" sz="1600">
                  <a:latin typeface="Calibri" pitchFamily="34" charset="0"/>
                </a:rPr>
                <a:t>Besprechungs-</a:t>
              </a:r>
            </a:p>
            <a:p>
              <a:pPr algn="ctr"/>
              <a:r>
                <a:rPr lang="de-DE" sz="1600">
                  <a:latin typeface="Calibri" pitchFamily="34" charset="0"/>
                </a:rPr>
                <a:t>management</a:t>
              </a:r>
            </a:p>
          </p:txBody>
        </p:sp>
      </p:grpSp>
      <p:sp>
        <p:nvSpPr>
          <p:cNvPr id="4100" name="Fußzeilenplatzhalter 12"/>
          <p:cNvSpPr>
            <a:spLocks noGrp="1"/>
          </p:cNvSpPr>
          <p:nvPr>
            <p:ph type="ftr" sz="quarter" idx="11"/>
          </p:nvPr>
        </p:nvSpPr>
        <p:spPr bwMode="auto">
          <a:xfrm>
            <a:off x="684213" y="6356350"/>
            <a:ext cx="7775575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de-DE" sz="1200" smtClean="0">
                <a:solidFill>
                  <a:srgbClr val="898989"/>
                </a:solidFill>
              </a:rPr>
              <a:t>© 2012 Springer-Verlag Berlin Heidelberg.  Aus: Weisweiler S., Dirscherl B., Braumandl I.: Zeit- und Selbstmanagement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50</Words>
  <Application>Microsoft Office PowerPoint</Application>
  <PresentationFormat>Bildschirmpräsentation (4:3)</PresentationFormat>
  <Paragraphs>20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4" baseType="lpstr">
      <vt:lpstr>Arial</vt:lpstr>
      <vt:lpstr>Calibri</vt:lpstr>
      <vt:lpstr>Larissa-Design</vt:lpstr>
      <vt:lpstr>Selbstmanagement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root</dc:creator>
  <cp:lastModifiedBy>Coch, Joachim, Springer Medizin DE</cp:lastModifiedBy>
  <cp:revision>54</cp:revision>
  <dcterms:created xsi:type="dcterms:W3CDTF">2009-08-10T07:08:32Z</dcterms:created>
  <dcterms:modified xsi:type="dcterms:W3CDTF">2013-07-09T07:34:08Z</dcterms:modified>
</cp:coreProperties>
</file>