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3"/>
  </p:notesMasterIdLst>
  <p:handoutMasterIdLst>
    <p:handoutMasterId r:id="rId4"/>
  </p:handoutMasterIdLst>
  <p:sldIdLst>
    <p:sldId id="271" r:id="rId2"/>
  </p:sldIdLst>
  <p:sldSz cx="9144000" cy="6858000" type="screen4x3"/>
  <p:notesSz cx="6797675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D3D3"/>
    <a:srgbClr val="DDDDDD"/>
    <a:srgbClr val="C0C0C0"/>
    <a:srgbClr val="B2B2B2"/>
    <a:srgbClr val="AFAB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9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>
            <a:lvl1pPr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 bwMode="auto">
          <a:xfrm>
            <a:off x="3851275" y="0"/>
            <a:ext cx="29448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CF38540F-4116-4D91-AC26-2C73EA0890D2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 bwMode="auto">
          <a:xfrm>
            <a:off x="0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b" anchorCtr="0" compatLnSpc="1">
            <a:prstTxWarp prst="textNoShape">
              <a:avLst/>
            </a:prstTxWarp>
          </a:bodyPr>
          <a:lstStyle>
            <a:lvl1pPr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 bwMode="auto">
          <a:xfrm>
            <a:off x="3851275" y="9431338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b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1C9B936-0C59-4D4B-B6FC-10F1541B433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771675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>
            <a:lvl1pPr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 bwMode="auto">
          <a:xfrm>
            <a:off x="3851275" y="0"/>
            <a:ext cx="29448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55FA2A06-72B9-4237-BD79-A35EB0095408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2950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677863" y="4716463"/>
            <a:ext cx="5441950" cy="446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 bwMode="auto">
          <a:xfrm>
            <a:off x="0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b" anchorCtr="0" compatLnSpc="1">
            <a:prstTxWarp prst="textNoShape">
              <a:avLst/>
            </a:prstTxWarp>
          </a:bodyPr>
          <a:lstStyle>
            <a:lvl1pPr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 bwMode="auto">
          <a:xfrm>
            <a:off x="3851275" y="9431338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3" tIns="47781" rIns="95563" bIns="47781" numCol="1" anchor="b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1A4D3A9-446C-4A62-99E0-82BFE213805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804925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FAFB1-28F1-43A4-BA9B-63B8C8D8F01D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810920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5B1D1-436F-4BF2-BEED-617C63FEE870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2032711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AF753-5013-446E-B9D1-3B8A8DFF03BE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1719222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1D734F-00C7-4727-8DB9-347FA5839BCC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1818700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22865E-78F8-463D-A6A8-3F33A27A2932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3282541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5D283-0426-4BD4-B91E-2763EA8CD6FA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2988475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3B1EAA-B764-4C26-87B5-88D331992FB7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839257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484F2-D3A7-4BFC-871F-A01BC4A6809D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1357100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F10C6-59A2-4A95-B5F7-00C678ADE402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865623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124B7A-ABAD-406E-A9C0-36EE4B513FE9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150361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291ED-3A14-4D60-8F55-7555725CB531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1901265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pPr>
              <a:defRPr/>
            </a:pPr>
            <a:fld id="{CA500427-979E-46AD-92A3-DDD56037ED74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627313" y="6356350"/>
            <a:ext cx="388937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528638"/>
            <a:ext cx="8280400" cy="884237"/>
          </a:xfrm>
        </p:spPr>
        <p:txBody>
          <a:bodyPr/>
          <a:lstStyle/>
          <a:p>
            <a:pPr eaLnBrk="1" hangingPunct="1"/>
            <a:r>
              <a:rPr lang="de-DE" sz="3200" b="1" smtClean="0">
                <a:latin typeface="Arial" charset="0"/>
              </a:rPr>
              <a:t>Definition Selbstmanagement</a:t>
            </a:r>
            <a:r>
              <a:rPr lang="de-DE" sz="3600" b="1" smtClean="0">
                <a:latin typeface="Arial" charset="0"/>
              </a:rPr>
              <a:t/>
            </a:r>
            <a:br>
              <a:rPr lang="de-DE" sz="3600" b="1" smtClean="0">
                <a:latin typeface="Arial" charset="0"/>
              </a:rPr>
            </a:br>
            <a:r>
              <a:rPr lang="de-DE" sz="2400" smtClean="0">
                <a:latin typeface="Arial" charset="0"/>
              </a:rPr>
              <a:t>(Kehr 2002)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1916113"/>
            <a:ext cx="8229600" cy="4321175"/>
          </a:xfrm>
        </p:spPr>
        <p:txBody>
          <a:bodyPr/>
          <a:lstStyle/>
          <a:p>
            <a:pPr indent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de-DE" sz="2200" smtClean="0">
                <a:latin typeface="Arial" charset="0"/>
              </a:rPr>
              <a:t>Fähigkeit, persönliche Ziele und Werte/Motive so in Einklang zu bringen, dass die Ziele erreicht werden und dabei Zufriedenheit erlebt wird</a:t>
            </a:r>
          </a:p>
          <a:p>
            <a:pPr indent="0" eaLnBrk="1" hangingPunct="1">
              <a:lnSpc>
                <a:spcPct val="90000"/>
              </a:lnSpc>
              <a:buFont typeface="Wingdings" pitchFamily="2" charset="2"/>
              <a:buNone/>
            </a:pPr>
            <a:endParaRPr lang="de-DE" sz="2200" smtClean="0">
              <a:latin typeface="Arial" charset="0"/>
            </a:endParaRPr>
          </a:p>
          <a:p>
            <a:pPr indent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de-DE" sz="2200" smtClean="0">
                <a:latin typeface="Arial" charset="0"/>
              </a:rPr>
              <a:t>Einheit von Kopf (Ziele) und Bauch (Werte/Motive)</a:t>
            </a:r>
          </a:p>
          <a:p>
            <a:pPr indent="0" eaLnBrk="1" hangingPunct="1">
              <a:lnSpc>
                <a:spcPct val="90000"/>
              </a:lnSpc>
              <a:buFont typeface="Wingdings" pitchFamily="2" charset="2"/>
              <a:buNone/>
            </a:pPr>
            <a:endParaRPr lang="de-DE" sz="2200" smtClean="0">
              <a:latin typeface="Arial" charset="0"/>
            </a:endParaRPr>
          </a:p>
          <a:p>
            <a:pPr indent="0" eaLnBrk="1" hangingPunct="1">
              <a:lnSpc>
                <a:spcPct val="90000"/>
              </a:lnSpc>
              <a:spcAft>
                <a:spcPts val="600"/>
              </a:spcAft>
              <a:buFont typeface="Wingdings" pitchFamily="2" charset="2"/>
              <a:buChar char="à"/>
            </a:pPr>
            <a:r>
              <a:rPr lang="de-DE" sz="2200" smtClean="0">
                <a:latin typeface="Arial" charset="0"/>
              </a:rPr>
              <a:t>  Wenn es keinen Konsens zwischen Zielen und</a:t>
            </a:r>
            <a:br>
              <a:rPr lang="de-DE" sz="2200" smtClean="0">
                <a:latin typeface="Arial" charset="0"/>
              </a:rPr>
            </a:br>
            <a:r>
              <a:rPr lang="de-DE" sz="2200" smtClean="0">
                <a:latin typeface="Arial" charset="0"/>
              </a:rPr>
              <a:t>      Werten/Motiven gibt, ist es besser, die eigenen Ziele</a:t>
            </a:r>
            <a:br>
              <a:rPr lang="de-DE" sz="2200" smtClean="0">
                <a:latin typeface="Arial" charset="0"/>
              </a:rPr>
            </a:br>
            <a:r>
              <a:rPr lang="de-DE" sz="2200" smtClean="0">
                <a:latin typeface="Arial" charset="0"/>
              </a:rPr>
              <a:t>      anzupassen</a:t>
            </a:r>
          </a:p>
          <a:p>
            <a:pPr indent="0" eaLnBrk="1" hangingPunct="1">
              <a:lnSpc>
                <a:spcPct val="90000"/>
              </a:lnSpc>
              <a:spcBef>
                <a:spcPts val="600"/>
              </a:spcBef>
              <a:buFont typeface="Wingdings" pitchFamily="2" charset="2"/>
              <a:buChar char="à"/>
            </a:pPr>
            <a:r>
              <a:rPr lang="de-DE" sz="2200" smtClean="0">
                <a:latin typeface="Arial" charset="0"/>
              </a:rPr>
              <a:t>  Werte/Motive werden über lange Zeit erlernt (durch</a:t>
            </a:r>
            <a:br>
              <a:rPr lang="de-DE" sz="2200" smtClean="0">
                <a:latin typeface="Arial" charset="0"/>
              </a:rPr>
            </a:br>
            <a:r>
              <a:rPr lang="de-DE" sz="2200" smtClean="0">
                <a:latin typeface="Arial" charset="0"/>
              </a:rPr>
              <a:t>      Sozialisation) und sind deshalb schwer und nur </a:t>
            </a:r>
            <a:br>
              <a:rPr lang="de-DE" sz="2200" smtClean="0">
                <a:latin typeface="Arial" charset="0"/>
              </a:rPr>
            </a:br>
            <a:r>
              <a:rPr lang="de-DE" sz="2200" smtClean="0">
                <a:latin typeface="Arial" charset="0"/>
              </a:rPr>
              <a:t>      langfristig zu verändern</a:t>
            </a:r>
          </a:p>
        </p:txBody>
      </p:sp>
      <p:sp>
        <p:nvSpPr>
          <p:cNvPr id="2" name="Fußzeilenplatzhalter 3"/>
          <p:cNvSpPr>
            <a:spLocks noGrp="1"/>
          </p:cNvSpPr>
          <p:nvPr>
            <p:ph type="ftr" sz="quarter" idx="11"/>
          </p:nvPr>
        </p:nvSpPr>
        <p:spPr bwMode="auto">
          <a:xfrm>
            <a:off x="611188" y="6356350"/>
            <a:ext cx="7921625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mtClean="0">
                <a:solidFill>
                  <a:srgbClr val="898989"/>
                </a:solidFill>
                <a:latin typeface="Calibri" pitchFamily="34" charset="0"/>
              </a:rPr>
              <a:t>© 2012 Springer-Verlag Berlin Heidelberg.  Aus: Weisweiler S., Dirscherl B., Braumandl I.: Zeit- und Selbstmanagement</a:t>
            </a:r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-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Larissa-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63</Words>
  <Application>Microsoft Office PowerPoint</Application>
  <PresentationFormat>Bildschirmpräsentation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Wingdings</vt:lpstr>
      <vt:lpstr>Larissa-Design</vt:lpstr>
      <vt:lpstr>Definition Selbstmanagement (Kehr 2002)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root</dc:creator>
  <cp:lastModifiedBy>Coch, Joachim, Springer Medizin DE</cp:lastModifiedBy>
  <cp:revision>62</cp:revision>
  <dcterms:created xsi:type="dcterms:W3CDTF">2009-08-10T07:08:32Z</dcterms:created>
  <dcterms:modified xsi:type="dcterms:W3CDTF">2013-07-09T07:34:37Z</dcterms:modified>
</cp:coreProperties>
</file>