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in und Klaus Dembowsky" initials="KuK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11626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9615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25625"/>
            <a:ext cx="8229600" cy="4411663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de-DE" sz="2200" dirty="0" smtClean="0">
                <a:latin typeface="Arial" charset="0"/>
                <a:sym typeface="Wingdings" pitchFamily="2" charset="2"/>
              </a:rPr>
              <a:t>Menschen unterschätzen die Dauer einer bereits erledigten Aufgabe</a:t>
            </a:r>
          </a:p>
          <a:p>
            <a:pPr eaLnBrk="1" hangingPunct="1">
              <a:spcBef>
                <a:spcPct val="40000"/>
              </a:spcBef>
            </a:pPr>
            <a:r>
              <a:rPr lang="de-DE" sz="2200" dirty="0" smtClean="0">
                <a:latin typeface="Arial" charset="0"/>
                <a:sym typeface="Wingdings" pitchFamily="2" charset="2"/>
              </a:rPr>
              <a:t>Diese Unterschätzung wird dann als Richtwert für die Planung neuer Aufgaben verwendet</a:t>
            </a:r>
          </a:p>
          <a:p>
            <a:pPr eaLnBrk="1" hangingPunct="1">
              <a:spcBef>
                <a:spcPct val="40000"/>
              </a:spcBef>
            </a:pPr>
            <a:endParaRPr lang="de-DE" sz="2200" dirty="0" smtClean="0">
              <a:latin typeface="Arial" charset="0"/>
              <a:sym typeface="Wingdings" pitchFamily="2" charset="2"/>
            </a:endParaRPr>
          </a:p>
          <a:p>
            <a:pPr eaLnBrk="1" hangingPunct="1">
              <a:spcBef>
                <a:spcPct val="40000"/>
              </a:spcBef>
            </a:pPr>
            <a:r>
              <a:rPr lang="de-DE" sz="2200" dirty="0" smtClean="0">
                <a:latin typeface="Arial" charset="0"/>
              </a:rPr>
              <a:t>Die 2 großen Frustrationen am Arbeitsplatz:</a:t>
            </a:r>
          </a:p>
          <a:p>
            <a:pPr eaLnBrk="1" hangingPunct="1">
              <a:spcBef>
                <a:spcPct val="40000"/>
              </a:spcBef>
              <a:buFont typeface="Wingdings" pitchFamily="2" charset="2"/>
              <a:buNone/>
            </a:pPr>
            <a:r>
              <a:rPr lang="de-DE" sz="2200" dirty="0" smtClean="0">
                <a:latin typeface="Arial" charset="0"/>
              </a:rPr>
              <a:t>	</a:t>
            </a:r>
            <a:r>
              <a:rPr lang="de-DE" sz="2200" b="1" dirty="0" smtClean="0">
                <a:latin typeface="Arial" charset="0"/>
                <a:sym typeface="Wingdings" pitchFamily="2" charset="2"/>
              </a:rPr>
              <a:t></a:t>
            </a:r>
            <a:r>
              <a:rPr lang="de-DE" sz="2200" dirty="0" smtClean="0">
                <a:latin typeface="Arial" charset="0"/>
              </a:rPr>
              <a:t> Mehr Aufgaben als Möglichkeiten, diese zu bewältigen</a:t>
            </a:r>
          </a:p>
          <a:p>
            <a:pPr eaLnBrk="1" hangingPunct="1">
              <a:spcBef>
                <a:spcPct val="40000"/>
              </a:spcBef>
              <a:buFont typeface="Wingdings" pitchFamily="2" charset="2"/>
              <a:buNone/>
            </a:pPr>
            <a:r>
              <a:rPr lang="de-DE" sz="2200" b="1" dirty="0" smtClean="0">
                <a:solidFill>
                  <a:srgbClr val="FF0000"/>
                </a:solidFill>
                <a:latin typeface="Arial" charset="0"/>
              </a:rPr>
              <a:t>	</a:t>
            </a:r>
            <a:r>
              <a:rPr lang="de-DE" sz="2200" b="1" dirty="0" smtClean="0">
                <a:latin typeface="Arial" charset="0"/>
                <a:sym typeface="Wingdings" pitchFamily="2" charset="2"/>
              </a:rPr>
              <a:t></a:t>
            </a:r>
            <a:r>
              <a:rPr lang="de-DE" sz="2200" b="1" dirty="0" smtClean="0">
                <a:latin typeface="Arial" charset="0"/>
              </a:rPr>
              <a:t> </a:t>
            </a:r>
            <a:r>
              <a:rPr lang="de-DE" sz="2200" dirty="0" smtClean="0">
                <a:latin typeface="Arial" charset="0"/>
              </a:rPr>
              <a:t>Zu viel Zeitaufwand</a:t>
            </a:r>
            <a:r>
              <a:rPr lang="de-DE" sz="2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de-DE" sz="2200" dirty="0" smtClean="0">
                <a:latin typeface="Arial" charset="0"/>
              </a:rPr>
              <a:t>für Korrespondenz und Meetings</a:t>
            </a:r>
            <a:endParaRPr lang="de-DE" sz="2200" dirty="0" smtClean="0">
              <a:latin typeface="Arial" charset="0"/>
              <a:sym typeface="Wingdings" pitchFamily="2" charset="2"/>
            </a:endParaRP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468313" y="593725"/>
            <a:ext cx="828040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3200" b="1" dirty="0" smtClean="0"/>
              <a:t>Forschungsergebnisse (3)</a:t>
            </a:r>
            <a:endParaRPr lang="de-DE" sz="32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70485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67</cp:revision>
  <dcterms:created xsi:type="dcterms:W3CDTF">2009-08-10T07:08:32Z</dcterms:created>
  <dcterms:modified xsi:type="dcterms:W3CDTF">2014-02-07T08:17:14Z</dcterms:modified>
</cp:coreProperties>
</file>