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9595"/>
    <a:srgbClr val="949494"/>
    <a:srgbClr val="BEBEBE"/>
    <a:srgbClr val="B2B2B2"/>
    <a:srgbClr val="BABABA"/>
    <a:srgbClr val="D3D3D3"/>
    <a:srgbClr val="C3C3C3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4D9F56-D10E-4C71-A714-018837636EE3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6E98FCD-6C4F-4C27-B276-415CCBE266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19937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8427A13-C8F7-4CEF-A55C-B26DCEA91902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EFB7288-C26E-4F84-A511-5A9F50A0E5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56032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075304-EDBC-455D-B0DB-225885797F64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6125"/>
            <a:ext cx="4964113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863" y="4716463"/>
            <a:ext cx="5441950" cy="4465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Char char="-"/>
            </a:pPr>
            <a:endParaRPr lang="de-DE" sz="8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7ED89-92C4-40FD-9500-25554E82BF6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4287569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AB13C-502E-4825-AD79-DF3ADE9C33A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80789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23E02-A985-4AEC-9ED5-A6F71AE73B3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419186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821A2-4A28-4B3B-8806-B2742FA0F8D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80769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0CC85-6748-4FC2-B728-93D69CABC8F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688258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5A358-ADBB-4A6B-A187-F68278671CF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004827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4BB13-3567-4CC7-97F8-A8FDD1DE8AC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406298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A5E99-327D-47B6-8785-1564AB5BFBB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8346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25BD0-FAC9-4AEB-B571-4977C0898DC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704227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D5F4E-7147-440C-8C59-0C38CC62E22F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104698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819B8-6D5D-4C3D-A121-50A70557528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931948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4659DB7-833A-4F68-8CAE-A3309A32A07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351838" cy="923925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</a:rPr>
              <a:t>Was kann ich verändern? Was nicht?</a:t>
            </a:r>
            <a:r>
              <a:rPr lang="de-DE" sz="3600" b="1" smtClean="0">
                <a:latin typeface="Arial" charset="0"/>
              </a:rPr>
              <a:t/>
            </a:r>
            <a:br>
              <a:rPr lang="de-DE" sz="3600" b="1" smtClean="0">
                <a:latin typeface="Arial" charset="0"/>
              </a:rPr>
            </a:br>
            <a:r>
              <a:rPr lang="de-DE" sz="2400" smtClean="0">
                <a:latin typeface="Arial" charset="0"/>
              </a:rPr>
              <a:t>(nach Frey et al. 2006)</a:t>
            </a:r>
          </a:p>
        </p:txBody>
      </p:sp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1619250" y="2525713"/>
            <a:ext cx="2122488" cy="2198687"/>
          </a:xfrm>
          <a:prstGeom prst="ellipse">
            <a:avLst/>
          </a:prstGeom>
          <a:solidFill>
            <a:srgbClr val="DDDDDD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 sz="2000">
              <a:latin typeface="Calibri" pitchFamily="34" charset="0"/>
            </a:endParaRPr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5364163" y="2525713"/>
            <a:ext cx="2124075" cy="2198687"/>
          </a:xfrm>
          <a:prstGeom prst="ellipse">
            <a:avLst/>
          </a:prstGeom>
          <a:solidFill>
            <a:srgbClr val="DDDDDD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92549" name="Text Box 5"/>
          <p:cNvSpPr txBox="1">
            <a:spLocks noChangeArrowheads="1"/>
          </p:cNvSpPr>
          <p:nvPr/>
        </p:nvSpPr>
        <p:spPr bwMode="auto">
          <a:xfrm>
            <a:off x="5219700" y="3367088"/>
            <a:ext cx="2319338" cy="1316037"/>
          </a:xfrm>
          <a:prstGeom prst="rect">
            <a:avLst/>
          </a:prstGeom>
          <a:solidFill>
            <a:srgbClr val="C0C0C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dirty="0">
                <a:latin typeface="+mj-lt"/>
              </a:rPr>
              <a:t>Unveränderbare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dirty="0">
                <a:latin typeface="+mj-lt"/>
              </a:rPr>
              <a:t>Bereiche?</a:t>
            </a:r>
          </a:p>
        </p:txBody>
      </p:sp>
      <p:sp>
        <p:nvSpPr>
          <p:cNvPr id="492550" name="Text Box 6"/>
          <p:cNvSpPr txBox="1">
            <a:spLocks noChangeArrowheads="1"/>
          </p:cNvSpPr>
          <p:nvPr/>
        </p:nvSpPr>
        <p:spPr bwMode="auto">
          <a:xfrm>
            <a:off x="1547813" y="3090863"/>
            <a:ext cx="2187575" cy="1382712"/>
          </a:xfrm>
          <a:prstGeom prst="rect">
            <a:avLst/>
          </a:prstGeom>
          <a:solidFill>
            <a:srgbClr val="C0C0C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sz="2000" b="1" dirty="0">
              <a:latin typeface="+mj-lt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dirty="0">
                <a:latin typeface="+mj-lt"/>
              </a:rPr>
              <a:t>Veränderbare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dirty="0">
                <a:latin typeface="+mj-lt"/>
              </a:rPr>
              <a:t>Bereiche?</a:t>
            </a:r>
          </a:p>
        </p:txBody>
      </p:sp>
      <p:sp>
        <p:nvSpPr>
          <p:cNvPr id="492551" name="Text Box 7"/>
          <p:cNvSpPr txBox="1">
            <a:spLocks noChangeArrowheads="1"/>
          </p:cNvSpPr>
          <p:nvPr/>
        </p:nvSpPr>
        <p:spPr bwMode="auto">
          <a:xfrm>
            <a:off x="1547813" y="5000625"/>
            <a:ext cx="2430462" cy="817563"/>
          </a:xfrm>
          <a:prstGeom prst="rect">
            <a:avLst/>
          </a:prstGeom>
          <a:solidFill>
            <a:srgbClr val="969696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0" fontAlgn="auto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dirty="0">
                <a:latin typeface="+mj-lt"/>
              </a:rPr>
              <a:t>Lösungsschritte generieren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684213" y="3921125"/>
            <a:ext cx="720725" cy="1824038"/>
          </a:xfrm>
          <a:prstGeom prst="curvedRightArrow">
            <a:avLst>
              <a:gd name="adj1" fmla="val 50617"/>
              <a:gd name="adj2" fmla="val 101234"/>
              <a:gd name="adj3" fmla="val 33333"/>
            </a:avLst>
          </a:prstGeom>
          <a:solidFill>
            <a:srgbClr val="AFAB9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92553" name="Text Box 9"/>
          <p:cNvSpPr txBox="1">
            <a:spLocks noChangeArrowheads="1"/>
          </p:cNvSpPr>
          <p:nvPr/>
        </p:nvSpPr>
        <p:spPr bwMode="auto">
          <a:xfrm>
            <a:off x="5148263" y="4975225"/>
            <a:ext cx="2606675" cy="817563"/>
          </a:xfrm>
          <a:prstGeom prst="rect">
            <a:avLst/>
          </a:prstGeom>
          <a:solidFill>
            <a:srgbClr val="969696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0" fontAlgn="auto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b="1" dirty="0">
                <a:latin typeface="+mj-lt"/>
              </a:rPr>
              <a:t>Love </a:t>
            </a:r>
            <a:r>
              <a:rPr lang="de-DE" sz="2200" b="1" dirty="0" err="1">
                <a:latin typeface="+mj-lt"/>
              </a:rPr>
              <a:t>it</a:t>
            </a:r>
            <a:r>
              <a:rPr lang="de-DE" sz="2200" b="1" dirty="0">
                <a:latin typeface="+mj-lt"/>
              </a:rPr>
              <a:t>, </a:t>
            </a:r>
            <a:r>
              <a:rPr lang="de-DE" sz="2200" b="1" dirty="0" err="1">
                <a:latin typeface="+mj-lt"/>
              </a:rPr>
              <a:t>leave</a:t>
            </a:r>
            <a:r>
              <a:rPr lang="de-DE" sz="2200" b="1" dirty="0">
                <a:latin typeface="+mj-lt"/>
              </a:rPr>
              <a:t> </a:t>
            </a:r>
            <a:r>
              <a:rPr lang="de-DE" sz="2200" b="1" dirty="0" err="1">
                <a:latin typeface="+mj-lt"/>
              </a:rPr>
              <a:t>it</a:t>
            </a:r>
            <a:r>
              <a:rPr lang="de-DE" sz="2200" b="1" dirty="0">
                <a:latin typeface="+mj-lt"/>
              </a:rPr>
              <a:t> </a:t>
            </a:r>
            <a:r>
              <a:rPr lang="de-DE" sz="2200" b="1" dirty="0" err="1">
                <a:latin typeface="+mj-lt"/>
              </a:rPr>
              <a:t>or</a:t>
            </a:r>
            <a:r>
              <a:rPr lang="de-DE" sz="2200" b="1" dirty="0">
                <a:latin typeface="+mj-lt"/>
              </a:rPr>
              <a:t> </a:t>
            </a:r>
            <a:r>
              <a:rPr lang="de-DE" sz="2200" b="1" dirty="0" err="1">
                <a:latin typeface="+mj-lt"/>
              </a:rPr>
              <a:t>challenge</a:t>
            </a:r>
            <a:r>
              <a:rPr lang="de-DE" sz="2200" b="1" dirty="0">
                <a:latin typeface="+mj-lt"/>
              </a:rPr>
              <a:t> </a:t>
            </a:r>
            <a:r>
              <a:rPr lang="de-DE" sz="2200" b="1" dirty="0" err="1">
                <a:latin typeface="+mj-lt"/>
              </a:rPr>
              <a:t>it</a:t>
            </a:r>
            <a:endParaRPr lang="de-DE" sz="2200" b="1" dirty="0">
              <a:latin typeface="+mj-lt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684213" y="1773238"/>
            <a:ext cx="7848600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 eaLnBrk="0" hangingPunct="0"/>
            <a:r>
              <a:rPr lang="de-DE" sz="2600" b="1">
                <a:latin typeface="Calibri" pitchFamily="34" charset="0"/>
              </a:rPr>
              <a:t>Keine Zeitverschwendung für negative Aspekte!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 flipH="1">
            <a:off x="7885113" y="3992563"/>
            <a:ext cx="720725" cy="1752600"/>
          </a:xfrm>
          <a:prstGeom prst="curvedRightArrow">
            <a:avLst>
              <a:gd name="adj1" fmla="val 48634"/>
              <a:gd name="adj2" fmla="val 97269"/>
              <a:gd name="adj3" fmla="val 33333"/>
            </a:avLst>
          </a:prstGeom>
          <a:solidFill>
            <a:srgbClr val="AFAB9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060" name="Fußzeilenplatzhalter 11"/>
          <p:cNvSpPr>
            <a:spLocks noGrp="1"/>
          </p:cNvSpPr>
          <p:nvPr>
            <p:ph type="ftr" sz="quarter" idx="11"/>
          </p:nvPr>
        </p:nvSpPr>
        <p:spPr bwMode="auto">
          <a:xfrm>
            <a:off x="539750" y="6356350"/>
            <a:ext cx="80645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Bildschirmpräsentation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Was kann ich verändern? Was nicht? (nach Frey et al. 2006)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54</cp:revision>
  <dcterms:created xsi:type="dcterms:W3CDTF">2009-08-10T07:08:32Z</dcterms:created>
  <dcterms:modified xsi:type="dcterms:W3CDTF">2013-07-09T07:37:59Z</dcterms:modified>
</cp:coreProperties>
</file>