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8" r:id="rId2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51" y="-8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C673A1F-73EF-4FFC-89D3-2E23DE770528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54B1C0F2-26D2-4DC0-A394-170FB7551C29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02971AC8-7272-43D7-9235-EC5C48F405CE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7A5B305A-1CE7-422D-A27A-11E07E996445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7BA6A7-69B2-4793-9FCC-70BF917D92E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DE516E-B201-40DF-B47C-76788846FCFC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BC5D5C-9FFB-427B-A4BD-65BA41C92CC9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86E5DB-A53E-4834-A821-73D50B94D2C4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552188-73A6-44BF-8D84-B4FFF52CFA93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091797-CC54-4737-8E0E-EED869F2C67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0F3547-2B86-4966-8E33-C7DEF3D5543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89F413-E243-4B83-9890-291C7611EA3F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62F463-961E-499E-9286-269BAA0EDF6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D91399-C5B2-4E4B-B6CC-F29D85CCABB0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F3F2C8-59DE-4E27-A3B2-D0B40421D54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A03776-C3CB-4CBF-9712-D71F4C5C34B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428ADA-47B4-471E-BA04-795B23B6E6A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9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6E02A0-F25C-4634-88DA-01EA80DDC798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D5FAEC-2FB2-4E05-9A07-DFD2BED44055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3FB3B6-1E58-4B51-ACDB-0F17C115C042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E27FC7-69EF-4EF2-90B1-58F6F0F9895A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4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7CED96-3B66-473A-A6ED-3BDF47BED8E5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347D77-7C31-475F-9DF6-C132EE6BDCB5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E40575-FF15-4EAA-A8FB-5D22F6DBAADD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7F398F-32B0-4710-9FD4-79BF74ED7DED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942ED8-BC46-49EC-9304-D24C553AC4F7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35E44CD4-432D-42B0-9C1D-3902DC7EEE5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CA0DE70-A202-4EED-9165-4D54A4FB7764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de-DE" sz="3200" b="1" dirty="0" smtClean="0">
                <a:latin typeface="Arial" charset="0"/>
                <a:cs typeface="Arial" charset="0"/>
              </a:rPr>
              <a:t>Trainingsinhalte</a:t>
            </a:r>
          </a:p>
        </p:txBody>
      </p:sp>
      <p:sp>
        <p:nvSpPr>
          <p:cNvPr id="19459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110000"/>
              </a:lnSpc>
              <a:spcBef>
                <a:spcPts val="1400"/>
              </a:spcBef>
            </a:pPr>
            <a:r>
              <a:rPr lang="de-DE" sz="2200" dirty="0" smtClean="0">
                <a:latin typeface="Arial" charset="0"/>
                <a:cs typeface="Arial" charset="0"/>
              </a:rPr>
              <a:t>Vorstellung</a:t>
            </a:r>
          </a:p>
          <a:p>
            <a:pPr eaLnBrk="1" hangingPunct="1">
              <a:lnSpc>
                <a:spcPct val="110000"/>
              </a:lnSpc>
              <a:spcBef>
                <a:spcPts val="1400"/>
              </a:spcBef>
            </a:pPr>
            <a:r>
              <a:rPr lang="de-DE" sz="2200" dirty="0" smtClean="0">
                <a:latin typeface="Arial" charset="0"/>
                <a:cs typeface="Arial" charset="0"/>
              </a:rPr>
              <a:t>Wissensstand, Erwartungen und Ziele</a:t>
            </a:r>
          </a:p>
          <a:p>
            <a:pPr eaLnBrk="1" hangingPunct="1">
              <a:lnSpc>
                <a:spcPct val="110000"/>
              </a:lnSpc>
              <a:spcBef>
                <a:spcPts val="1400"/>
              </a:spcBef>
            </a:pPr>
            <a:r>
              <a:rPr lang="de-DE" sz="2200" dirty="0" smtClean="0">
                <a:latin typeface="Arial" charset="0"/>
                <a:cs typeface="Arial" charset="0"/>
              </a:rPr>
              <a:t> </a:t>
            </a:r>
          </a:p>
          <a:p>
            <a:pPr eaLnBrk="1" hangingPunct="1">
              <a:lnSpc>
                <a:spcPct val="110000"/>
              </a:lnSpc>
              <a:spcBef>
                <a:spcPts val="1400"/>
              </a:spcBef>
            </a:pPr>
            <a:r>
              <a:rPr lang="de-DE" sz="2200" dirty="0" smtClean="0">
                <a:latin typeface="Arial" charset="0"/>
                <a:cs typeface="Arial" charset="0"/>
              </a:rPr>
              <a:t> </a:t>
            </a:r>
          </a:p>
          <a:p>
            <a:pPr eaLnBrk="1" hangingPunct="1">
              <a:lnSpc>
                <a:spcPct val="110000"/>
              </a:lnSpc>
              <a:spcBef>
                <a:spcPts val="1400"/>
              </a:spcBef>
            </a:pPr>
            <a:r>
              <a:rPr lang="de-DE" sz="2200" dirty="0" smtClean="0">
                <a:latin typeface="Arial" charset="0"/>
                <a:cs typeface="Arial" charset="0"/>
              </a:rPr>
              <a:t> </a:t>
            </a:r>
          </a:p>
          <a:p>
            <a:pPr eaLnBrk="1" hangingPunct="1">
              <a:lnSpc>
                <a:spcPct val="110000"/>
              </a:lnSpc>
              <a:spcBef>
                <a:spcPts val="1400"/>
              </a:spcBef>
              <a:buFont typeface="Arial" charset="0"/>
              <a:buNone/>
            </a:pPr>
            <a:endParaRPr lang="de-DE" sz="2800" dirty="0" smtClean="0">
              <a:latin typeface="Arial" charset="0"/>
              <a:cs typeface="Arial" charset="0"/>
            </a:endParaRPr>
          </a:p>
          <a:p>
            <a:pPr eaLnBrk="1" hangingPunct="1">
              <a:lnSpc>
                <a:spcPct val="110000"/>
              </a:lnSpc>
              <a:spcBef>
                <a:spcPts val="1400"/>
              </a:spcBef>
              <a:buFont typeface="Arial" charset="0"/>
              <a:buNone/>
            </a:pPr>
            <a:r>
              <a:rPr lang="de-DE" sz="2200" dirty="0" smtClean="0">
                <a:latin typeface="Arial" charset="0"/>
                <a:cs typeface="Arial" charset="0"/>
              </a:rPr>
              <a:t>Transferblatt: Das will ich mitnehmen</a:t>
            </a: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755576" y="6356350"/>
            <a:ext cx="7776864" cy="365125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Bildschirmpräsentation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Trainingsinhalte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Karin und Klaus Dembowsky</cp:lastModifiedBy>
  <cp:revision>30</cp:revision>
  <dcterms:created xsi:type="dcterms:W3CDTF">2009-08-10T07:08:32Z</dcterms:created>
  <dcterms:modified xsi:type="dcterms:W3CDTF">2012-03-29T14:34:55Z</dcterms:modified>
</cp:coreProperties>
</file>

<file path=docProps/thumbnail.jpeg>
</file>