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0" r:id="rId1"/>
  </p:sldMasterIdLst>
  <p:notesMasterIdLst>
    <p:notesMasterId r:id="rId3"/>
  </p:notesMasterIdLst>
  <p:handoutMasterIdLst>
    <p:handoutMasterId r:id="rId4"/>
  </p:handoutMasterIdLst>
  <p:sldIdLst>
    <p:sldId id="266" r:id="rId2"/>
  </p:sldIdLst>
  <p:sldSz cx="9144000" cy="6858000" type="screen4x3"/>
  <p:notesSz cx="6797675" cy="9928225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3D3D3"/>
    <a:srgbClr val="DDDDDD"/>
    <a:srgbClr val="C0C0C0"/>
    <a:srgbClr val="B2B2B2"/>
    <a:srgbClr val="AFAB9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5" d="100"/>
          <a:sy n="105" d="100"/>
        </p:scale>
        <p:origin x="-192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 bwMode="auto">
          <a:xfrm>
            <a:off x="0" y="0"/>
            <a:ext cx="2946400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563" tIns="47781" rIns="95563" bIns="47781" numCol="1" anchor="t" anchorCtr="0" compatLnSpc="1">
            <a:prstTxWarp prst="textNoShape">
              <a:avLst/>
            </a:prstTxWarp>
          </a:bodyPr>
          <a:lstStyle>
            <a:lvl1pPr defTabSz="955675" eaLnBrk="1" hangingPunct="1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 bwMode="auto">
          <a:xfrm>
            <a:off x="3851275" y="0"/>
            <a:ext cx="2944813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563" tIns="47781" rIns="95563" bIns="47781" numCol="1" anchor="t" anchorCtr="0" compatLnSpc="1">
            <a:prstTxWarp prst="textNoShape">
              <a:avLst/>
            </a:prstTxWarp>
          </a:bodyPr>
          <a:lstStyle>
            <a:lvl1pPr algn="r" defTabSz="955675" eaLnBrk="1" hangingPunct="1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0C6B4637-EB50-417A-9960-25AAD4396B7A}" type="datetime1">
              <a:rPr lang="de-DE"/>
              <a:pPr>
                <a:defRPr/>
              </a:pPr>
              <a:t>09.07.2013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 bwMode="auto">
          <a:xfrm>
            <a:off x="0" y="9431338"/>
            <a:ext cx="294640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563" tIns="47781" rIns="95563" bIns="47781" numCol="1" anchor="b" anchorCtr="0" compatLnSpc="1">
            <a:prstTxWarp prst="textNoShape">
              <a:avLst/>
            </a:prstTxWarp>
          </a:bodyPr>
          <a:lstStyle>
            <a:lvl1pPr defTabSz="955675" eaLnBrk="1" hangingPunct="1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 bwMode="auto">
          <a:xfrm>
            <a:off x="3851275" y="9431338"/>
            <a:ext cx="294481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563" tIns="47781" rIns="95563" bIns="47781" numCol="1" anchor="b" anchorCtr="0" compatLnSpc="1">
            <a:prstTxWarp prst="textNoShape">
              <a:avLst/>
            </a:prstTxWarp>
          </a:bodyPr>
          <a:lstStyle>
            <a:lvl1pPr algn="r" defTabSz="955675" eaLnBrk="1" hangingPunct="1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94B50276-9538-46D3-9D6B-53ADFA550D36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54343256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 bwMode="auto">
          <a:xfrm>
            <a:off x="0" y="0"/>
            <a:ext cx="2946400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563" tIns="47781" rIns="95563" bIns="47781" numCol="1" anchor="t" anchorCtr="0" compatLnSpc="1">
            <a:prstTxWarp prst="textNoShape">
              <a:avLst/>
            </a:prstTxWarp>
          </a:bodyPr>
          <a:lstStyle>
            <a:lvl1pPr defTabSz="955675" eaLnBrk="1" hangingPunct="1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 bwMode="auto">
          <a:xfrm>
            <a:off x="3851275" y="0"/>
            <a:ext cx="2944813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563" tIns="47781" rIns="95563" bIns="47781" numCol="1" anchor="t" anchorCtr="0" compatLnSpc="1">
            <a:prstTxWarp prst="textNoShape">
              <a:avLst/>
            </a:prstTxWarp>
          </a:bodyPr>
          <a:lstStyle>
            <a:lvl1pPr algn="r" defTabSz="955675" eaLnBrk="1" hangingPunct="1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0F624843-5A1D-4D5B-B12B-3CD35AFF8588}" type="datetime1">
              <a:rPr lang="de-DE"/>
              <a:pPr>
                <a:defRPr/>
              </a:pPr>
              <a:t>09.07.2013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2950"/>
            <a:ext cx="4965700" cy="3724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de-DE" noProof="0" dirty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 bwMode="auto">
          <a:xfrm>
            <a:off x="677863" y="4716463"/>
            <a:ext cx="5441950" cy="4468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563" tIns="47781" rIns="95563" bIns="4778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smtClean="0"/>
              <a:t>Textmasterformate durch Klicken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  <a:endParaRPr lang="de-DE" noProof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 bwMode="auto">
          <a:xfrm>
            <a:off x="0" y="9431338"/>
            <a:ext cx="294640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563" tIns="47781" rIns="95563" bIns="47781" numCol="1" anchor="b" anchorCtr="0" compatLnSpc="1">
            <a:prstTxWarp prst="textNoShape">
              <a:avLst/>
            </a:prstTxWarp>
          </a:bodyPr>
          <a:lstStyle>
            <a:lvl1pPr defTabSz="955675" eaLnBrk="1" hangingPunct="1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 bwMode="auto">
          <a:xfrm>
            <a:off x="3851275" y="9431338"/>
            <a:ext cx="294481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563" tIns="47781" rIns="95563" bIns="47781" numCol="1" anchor="b" anchorCtr="0" compatLnSpc="1">
            <a:prstTxWarp prst="textNoShape">
              <a:avLst/>
            </a:prstTxWarp>
          </a:bodyPr>
          <a:lstStyle>
            <a:lvl1pPr algn="r" defTabSz="955675" eaLnBrk="1" hangingPunct="1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A76510CC-863C-43A4-B114-11BB971072C6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50436420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97AF39-76FF-42E0-A6D2-2B84AF811201}" type="datetime1">
              <a:rPr lang="de-DE"/>
              <a:pPr>
                <a:defRPr/>
              </a:pPr>
              <a:t>09.07.2013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</p:spTree>
    <p:extLst>
      <p:ext uri="{BB962C8B-B14F-4D97-AF65-F5344CB8AC3E}">
        <p14:creationId xmlns:p14="http://schemas.microsoft.com/office/powerpoint/2010/main" val="13442957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F4E59F-C242-48D9-81AC-6A8DEF350F0F}" type="datetime1">
              <a:rPr lang="de-DE"/>
              <a:pPr>
                <a:defRPr/>
              </a:pPr>
              <a:t>09.07.2013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</p:spTree>
    <p:extLst>
      <p:ext uri="{BB962C8B-B14F-4D97-AF65-F5344CB8AC3E}">
        <p14:creationId xmlns:p14="http://schemas.microsoft.com/office/powerpoint/2010/main" val="1194908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7F7FB7-2539-4757-856C-77966BBD36F1}" type="datetime1">
              <a:rPr lang="de-DE"/>
              <a:pPr>
                <a:defRPr/>
              </a:pPr>
              <a:t>09.07.2013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</p:spTree>
    <p:extLst>
      <p:ext uri="{BB962C8B-B14F-4D97-AF65-F5344CB8AC3E}">
        <p14:creationId xmlns:p14="http://schemas.microsoft.com/office/powerpoint/2010/main" val="31699951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7F828E-806F-41D7-8036-5084888C3116}" type="datetime1">
              <a:rPr lang="de-DE"/>
              <a:pPr>
                <a:defRPr/>
              </a:pPr>
              <a:t>09.07.2013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</p:spTree>
    <p:extLst>
      <p:ext uri="{BB962C8B-B14F-4D97-AF65-F5344CB8AC3E}">
        <p14:creationId xmlns:p14="http://schemas.microsoft.com/office/powerpoint/2010/main" val="36991116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A5A669-D056-4AE8-89E5-CFC6E81BC3BE}" type="datetime1">
              <a:rPr lang="de-DE"/>
              <a:pPr>
                <a:defRPr/>
              </a:pPr>
              <a:t>09.07.2013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</p:spTree>
    <p:extLst>
      <p:ext uri="{BB962C8B-B14F-4D97-AF65-F5344CB8AC3E}">
        <p14:creationId xmlns:p14="http://schemas.microsoft.com/office/powerpoint/2010/main" val="3442334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6B6CA9-B129-49E9-BCEA-D17560058A49}" type="datetime1">
              <a:rPr lang="de-DE"/>
              <a:pPr>
                <a:defRPr/>
              </a:pPr>
              <a:t>09.07.2013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</p:spTree>
    <p:extLst>
      <p:ext uri="{BB962C8B-B14F-4D97-AF65-F5344CB8AC3E}">
        <p14:creationId xmlns:p14="http://schemas.microsoft.com/office/powerpoint/2010/main" val="7812140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AADC15-5444-4115-A149-A6007AD5A192}" type="datetime1">
              <a:rPr lang="de-DE"/>
              <a:pPr>
                <a:defRPr/>
              </a:pPr>
              <a:t>09.07.2013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</p:spTree>
    <p:extLst>
      <p:ext uri="{BB962C8B-B14F-4D97-AF65-F5344CB8AC3E}">
        <p14:creationId xmlns:p14="http://schemas.microsoft.com/office/powerpoint/2010/main" val="8929830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54F0DF-D9ED-4A9B-93F0-2EE2C44C12CF}" type="datetime1">
              <a:rPr lang="de-DE"/>
              <a:pPr>
                <a:defRPr/>
              </a:pPr>
              <a:t>09.07.2013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</p:spTree>
    <p:extLst>
      <p:ext uri="{BB962C8B-B14F-4D97-AF65-F5344CB8AC3E}">
        <p14:creationId xmlns:p14="http://schemas.microsoft.com/office/powerpoint/2010/main" val="20735346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5E3444-7AE6-4858-9059-82C430067202}" type="datetime1">
              <a:rPr lang="de-DE"/>
              <a:pPr>
                <a:defRPr/>
              </a:pPr>
              <a:t>09.07.2013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</p:spTree>
    <p:extLst>
      <p:ext uri="{BB962C8B-B14F-4D97-AF65-F5344CB8AC3E}">
        <p14:creationId xmlns:p14="http://schemas.microsoft.com/office/powerpoint/2010/main" val="36993452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FBD416-9846-4EF1-A751-371AD410F310}" type="datetime1">
              <a:rPr lang="de-DE"/>
              <a:pPr>
                <a:defRPr/>
              </a:pPr>
              <a:t>09.07.2013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</p:spTree>
    <p:extLst>
      <p:ext uri="{BB962C8B-B14F-4D97-AF65-F5344CB8AC3E}">
        <p14:creationId xmlns:p14="http://schemas.microsoft.com/office/powerpoint/2010/main" val="12928018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F8BCBC-6961-4B67-A1B0-4F84D42EB481}" type="datetime1">
              <a:rPr lang="de-DE"/>
              <a:pPr>
                <a:defRPr/>
              </a:pPr>
              <a:t>09.07.2013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</p:spTree>
    <p:extLst>
      <p:ext uri="{BB962C8B-B14F-4D97-AF65-F5344CB8AC3E}">
        <p14:creationId xmlns:p14="http://schemas.microsoft.com/office/powerpoint/2010/main" val="23538826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elplatzhalt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Titelmasterformat durch Klicken bearbeiten</a:t>
            </a:r>
          </a:p>
        </p:txBody>
      </p:sp>
      <p:sp>
        <p:nvSpPr>
          <p:cNvPr id="1027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898989"/>
                </a:solidFill>
                <a:latin typeface="+mn-lt"/>
              </a:defRPr>
            </a:lvl1pPr>
          </a:lstStyle>
          <a:p>
            <a:pPr>
              <a:defRPr/>
            </a:pPr>
            <a:fld id="{CDA38A11-FA59-4F90-A770-40EA24CEB275}" type="datetime1">
              <a:rPr lang="de-DE"/>
              <a:pPr>
                <a:defRPr/>
              </a:pPr>
              <a:t>09.07.2013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2627313" y="6356350"/>
            <a:ext cx="3889375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</p:sldLayoutIdLst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el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de-DE" sz="3200" b="1" smtClean="0">
                <a:latin typeface="Arial" charset="0"/>
                <a:cs typeface="Arial" charset="0"/>
              </a:rPr>
              <a:t>Selbstmanagementstrategien (2)</a:t>
            </a:r>
          </a:p>
        </p:txBody>
      </p:sp>
      <p:sp>
        <p:nvSpPr>
          <p:cNvPr id="2051" name="Inhaltsplatzhalter 2"/>
          <p:cNvSpPr>
            <a:spLocks noGrp="1"/>
          </p:cNvSpPr>
          <p:nvPr>
            <p:ph idx="4294967295"/>
          </p:nvPr>
        </p:nvSpPr>
        <p:spPr>
          <a:xfrm>
            <a:off x="1331913" y="1782763"/>
            <a:ext cx="7354887" cy="4094162"/>
          </a:xfrm>
        </p:spPr>
        <p:txBody>
          <a:bodyPr/>
          <a:lstStyle/>
          <a:p>
            <a:pPr marL="514350" indent="-514350" eaLnBrk="1" hangingPunct="1">
              <a:spcBef>
                <a:spcPts val="1800"/>
              </a:spcBef>
              <a:buFont typeface="Calibri" pitchFamily="34" charset="0"/>
              <a:buAutoNum type="arabicPeriod" startAt="7"/>
            </a:pPr>
            <a:r>
              <a:rPr lang="de-DE" sz="2200" smtClean="0">
                <a:latin typeface="Arial" charset="0"/>
                <a:cs typeface="Arial" charset="0"/>
              </a:rPr>
              <a:t>Beziehungsmanagement/Networking</a:t>
            </a:r>
          </a:p>
          <a:p>
            <a:pPr marL="514350" indent="-514350" eaLnBrk="1" hangingPunct="1">
              <a:spcBef>
                <a:spcPts val="1800"/>
              </a:spcBef>
              <a:buFont typeface="Calibri" pitchFamily="34" charset="0"/>
              <a:buAutoNum type="arabicPeriod" startAt="7"/>
            </a:pPr>
            <a:r>
              <a:rPr lang="de-DE" sz="2200" smtClean="0">
                <a:latin typeface="Arial" charset="0"/>
                <a:cs typeface="Arial" charset="0"/>
              </a:rPr>
              <a:t>Unterstützungsmanagement</a:t>
            </a:r>
          </a:p>
          <a:p>
            <a:pPr marL="514350" indent="-514350" eaLnBrk="1" hangingPunct="1">
              <a:spcBef>
                <a:spcPts val="1800"/>
              </a:spcBef>
              <a:buFont typeface="Calibri" pitchFamily="34" charset="0"/>
              <a:buAutoNum type="arabicPeriod" startAt="7"/>
            </a:pPr>
            <a:r>
              <a:rPr lang="de-DE" sz="2200" smtClean="0">
                <a:latin typeface="Arial" charset="0"/>
                <a:cs typeface="Arial" charset="0"/>
              </a:rPr>
              <a:t>Wissensmanagement</a:t>
            </a:r>
          </a:p>
          <a:p>
            <a:pPr marL="514350" indent="-514350" eaLnBrk="1" hangingPunct="1">
              <a:spcBef>
                <a:spcPts val="1800"/>
              </a:spcBef>
              <a:buFont typeface="Calibri" pitchFamily="34" charset="0"/>
              <a:buAutoNum type="arabicPeriod" startAt="7"/>
            </a:pPr>
            <a:r>
              <a:rPr lang="de-DE" sz="2200" smtClean="0">
                <a:latin typeface="Arial" charset="0"/>
                <a:cs typeface="Arial" charset="0"/>
              </a:rPr>
              <a:t>Stressmanagement</a:t>
            </a:r>
          </a:p>
          <a:p>
            <a:pPr marL="514350" indent="-514350" eaLnBrk="1" hangingPunct="1">
              <a:spcBef>
                <a:spcPts val="1800"/>
              </a:spcBef>
              <a:buFont typeface="Calibri" pitchFamily="34" charset="0"/>
              <a:buAutoNum type="arabicPeriod" startAt="7"/>
            </a:pPr>
            <a:r>
              <a:rPr lang="de-DE" sz="2200" smtClean="0">
                <a:latin typeface="Arial" charset="0"/>
                <a:cs typeface="Arial" charset="0"/>
              </a:rPr>
              <a:t>Konfliktmanagement</a:t>
            </a:r>
          </a:p>
        </p:txBody>
      </p:sp>
      <p:sp>
        <p:nvSpPr>
          <p:cNvPr id="2052" name="Fußzeilenplatzhalter 3"/>
          <p:cNvSpPr>
            <a:spLocks noGrp="1"/>
          </p:cNvSpPr>
          <p:nvPr>
            <p:ph type="ftr" sz="quarter" idx="11"/>
          </p:nvPr>
        </p:nvSpPr>
        <p:spPr bwMode="auto">
          <a:xfrm>
            <a:off x="684213" y="6356350"/>
            <a:ext cx="7775575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DE" smtClean="0">
                <a:solidFill>
                  <a:srgbClr val="898989"/>
                </a:solidFill>
                <a:latin typeface="Calibri" pitchFamily="34" charset="0"/>
              </a:rPr>
              <a:t>© 2012 Springer-Verlag Berlin Heidelberg.  Aus: Weisweiler S., Dirscherl B., Braumandl I.: Zeit- und Selbstmanagement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Larissa-Design">
  <a:themeElements>
    <a:clrScheme name="Larissa-Design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Larissa-Design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Larissa-Design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29</Words>
  <Application>Microsoft Office PowerPoint</Application>
  <PresentationFormat>Bildschirmpräsentation (4:3)</PresentationFormat>
  <Paragraphs>7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2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4" baseType="lpstr">
      <vt:lpstr>Arial</vt:lpstr>
      <vt:lpstr>Calibri</vt:lpstr>
      <vt:lpstr>Larissa-Design</vt:lpstr>
      <vt:lpstr>Selbstmanagementstrategien (2)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root</dc:creator>
  <cp:lastModifiedBy>Coch, Joachim, Springer Medizin DE</cp:lastModifiedBy>
  <cp:revision>62</cp:revision>
  <dcterms:created xsi:type="dcterms:W3CDTF">2009-08-10T07:08:32Z</dcterms:created>
  <dcterms:modified xsi:type="dcterms:W3CDTF">2013-07-09T07:35:25Z</dcterms:modified>
</cp:coreProperties>
</file>