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9144000" cy="6858000" type="screen4x3"/>
  <p:notesSz cx="6669088" cy="99187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5F20F0-5885-4D30-B22F-1947499017B9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F53437-5233-43FA-86F1-9DC7D519A87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FC38C3-645E-4F1D-852C-A1378DE65530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4538"/>
            <a:ext cx="4957762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1383"/>
            <a:ext cx="533527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F4171F-0814-4333-81AB-BB51BED3F86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50BB4-C6ED-46E5-9D45-A61A36D2A24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AC0E-0A12-4D88-8DC4-44CC373EED7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F09E8-FBE1-40D4-8B27-EC211871D7E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87833-F863-4473-8848-53B1E009417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8C1E5-D88B-4F63-B75E-E21C4AEF713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F828C-A6D5-455E-8BE8-0B46D628360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F6E6D-8B97-431D-BA0D-DCBC32E544C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4220B-7B06-4F34-B108-3E783DD7A65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CB3C-DEAC-4CEB-8E51-F3BAA6E8E3A5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61C8B-A0AE-4FD5-B981-8BDDA761E14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6BB46-1B96-497D-A426-822E4DF4E53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3A0A9F-02D8-4C2A-83D8-98B806DF7A21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5715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de-DE" sz="3200" b="1" dirty="0" smtClean="0">
                <a:latin typeface="Arial" charset="0"/>
                <a:cs typeface="Arial" charset="0"/>
              </a:rPr>
              <a:t>Fazit</a:t>
            </a:r>
          </a:p>
        </p:txBody>
      </p:sp>
      <p:sp>
        <p:nvSpPr>
          <p:cNvPr id="26626" name="Textfeld 4"/>
          <p:cNvSpPr txBox="1">
            <a:spLocks noChangeArrowheads="1"/>
          </p:cNvSpPr>
          <p:nvPr/>
        </p:nvSpPr>
        <p:spPr bwMode="auto">
          <a:xfrm>
            <a:off x="1258888" y="2349500"/>
            <a:ext cx="37941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de-DE" sz="2200" dirty="0">
                <a:cs typeface="Arial" charset="0"/>
              </a:rPr>
              <a:t>Besprechungsmanagement</a:t>
            </a:r>
          </a:p>
        </p:txBody>
      </p:sp>
      <p:sp>
        <p:nvSpPr>
          <p:cNvPr id="26627" name="Textfeld 5"/>
          <p:cNvSpPr txBox="1">
            <a:spLocks noChangeArrowheads="1"/>
          </p:cNvSpPr>
          <p:nvPr/>
        </p:nvSpPr>
        <p:spPr bwMode="auto">
          <a:xfrm>
            <a:off x="5724525" y="2276475"/>
            <a:ext cx="2074863" cy="272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endParaRPr lang="de-DE" sz="2400" dirty="0">
              <a:cs typeface="Arial" charset="0"/>
            </a:endParaRPr>
          </a:p>
          <a:p>
            <a:pPr algn="ctr">
              <a:lnSpc>
                <a:spcPct val="150000"/>
              </a:lnSpc>
            </a:pPr>
            <a:r>
              <a:rPr lang="de-DE" sz="2200" dirty="0">
                <a:cs typeface="Arial" charset="0"/>
              </a:rPr>
              <a:t>Transferblatt</a:t>
            </a:r>
          </a:p>
          <a:p>
            <a:pPr algn="ctr">
              <a:lnSpc>
                <a:spcPct val="150000"/>
              </a:lnSpc>
            </a:pPr>
            <a:endParaRPr lang="de-DE" sz="2200" dirty="0">
              <a:cs typeface="Arial" charset="0"/>
            </a:endParaRPr>
          </a:p>
          <a:p>
            <a:pPr algn="ctr">
              <a:lnSpc>
                <a:spcPct val="150000"/>
              </a:lnSpc>
            </a:pPr>
            <a:endParaRPr lang="de-DE" sz="2200" dirty="0">
              <a:cs typeface="Arial" charset="0"/>
            </a:endParaRPr>
          </a:p>
          <a:p>
            <a:pPr algn="ctr">
              <a:lnSpc>
                <a:spcPct val="150000"/>
              </a:lnSpc>
            </a:pPr>
            <a:endParaRPr lang="de-DE" sz="2400" dirty="0">
              <a:cs typeface="Arial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77686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Bildschirmpräsentation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Fazit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48</cp:revision>
  <dcterms:created xsi:type="dcterms:W3CDTF">2009-08-10T07:08:32Z</dcterms:created>
  <dcterms:modified xsi:type="dcterms:W3CDTF">2012-03-29T15:19:06Z</dcterms:modified>
</cp:coreProperties>
</file>