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CEFB75-15A5-433F-8948-93366D9849B2}" type="slidenum">
              <a:rPr lang="de-DE"/>
              <a:pPr/>
              <a:t>1</a:t>
            </a:fld>
            <a:endParaRPr lang="de-DE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936" name="Rectangle 48"/>
          <p:cNvSpPr>
            <a:spLocks noChangeArrowheads="1"/>
          </p:cNvSpPr>
          <p:nvPr/>
        </p:nvSpPr>
        <p:spPr bwMode="auto">
          <a:xfrm>
            <a:off x="611560" y="370401"/>
            <a:ext cx="78895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cs typeface="Arial" charset="0"/>
              </a:rPr>
              <a:t>Verhalten bei Kontrollverlust</a:t>
            </a:r>
            <a:endParaRPr lang="de-DE" sz="3200" b="1" dirty="0">
              <a:cs typeface="Arial" charset="0"/>
            </a:endParaRPr>
          </a:p>
        </p:txBody>
      </p:sp>
      <p:grpSp>
        <p:nvGrpSpPr>
          <p:cNvPr id="2" name="Gruppieren 22"/>
          <p:cNvGrpSpPr/>
          <p:nvPr/>
        </p:nvGrpSpPr>
        <p:grpSpPr>
          <a:xfrm>
            <a:off x="899592" y="1160748"/>
            <a:ext cx="7087053" cy="5249193"/>
            <a:chOff x="1007604" y="1204143"/>
            <a:chExt cx="7087053" cy="5249193"/>
          </a:xfrm>
        </p:grpSpPr>
        <p:sp>
          <p:nvSpPr>
            <p:cNvPr id="421924" name="Text Box 10"/>
            <p:cNvSpPr txBox="1">
              <a:spLocks noChangeArrowheads="1"/>
            </p:cNvSpPr>
            <p:nvPr/>
          </p:nvSpPr>
          <p:spPr bwMode="auto">
            <a:xfrm>
              <a:off x="1095735" y="1844824"/>
              <a:ext cx="41592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3200" b="1" dirty="0">
                  <a:latin typeface="Times New Roman" pitchFamily="18" charset="0"/>
                </a:rPr>
                <a:t>+</a:t>
              </a:r>
            </a:p>
          </p:txBody>
        </p:sp>
        <p:sp>
          <p:nvSpPr>
            <p:cNvPr id="421926" name="Text Box 12"/>
            <p:cNvSpPr txBox="1">
              <a:spLocks noChangeArrowheads="1"/>
            </p:cNvSpPr>
            <p:nvPr/>
          </p:nvSpPr>
          <p:spPr bwMode="auto">
            <a:xfrm>
              <a:off x="5050234" y="4286423"/>
              <a:ext cx="304442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b="1" dirty="0"/>
                <a:t>K</a:t>
              </a:r>
              <a:r>
                <a:rPr lang="de-DE" b="1" dirty="0" smtClean="0"/>
                <a:t>eine </a:t>
              </a:r>
              <a:r>
                <a:rPr lang="de-DE" b="1" dirty="0"/>
                <a:t>Kontrollmöglichkeit</a:t>
              </a:r>
            </a:p>
          </p:txBody>
        </p:sp>
        <p:grpSp>
          <p:nvGrpSpPr>
            <p:cNvPr id="3" name="Gruppieren 20"/>
            <p:cNvGrpSpPr/>
            <p:nvPr/>
          </p:nvGrpSpPr>
          <p:grpSpPr>
            <a:xfrm>
              <a:off x="1007604" y="1204143"/>
              <a:ext cx="6727825" cy="5249193"/>
              <a:chOff x="696913" y="1066800"/>
              <a:chExt cx="6727825" cy="5249193"/>
            </a:xfrm>
          </p:grpSpPr>
          <p:sp>
            <p:nvSpPr>
              <p:cNvPr id="421921" name="Line 7"/>
              <p:cNvSpPr>
                <a:spLocks noChangeShapeType="1"/>
              </p:cNvSpPr>
              <p:nvPr/>
            </p:nvSpPr>
            <p:spPr bwMode="auto">
              <a:xfrm>
                <a:off x="1296988" y="3594100"/>
                <a:ext cx="520541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1930" name="Line 16"/>
              <p:cNvSpPr>
                <a:spLocks noChangeShapeType="1"/>
              </p:cNvSpPr>
              <p:nvPr/>
            </p:nvSpPr>
            <p:spPr bwMode="auto">
              <a:xfrm>
                <a:off x="4348163" y="3594100"/>
                <a:ext cx="60325" cy="1981200"/>
              </a:xfrm>
              <a:prstGeom prst="line">
                <a:avLst/>
              </a:prstGeom>
              <a:noFill/>
              <a:ln w="38100" cap="rnd">
                <a:solidFill>
                  <a:schemeClr val="bg1">
                    <a:lumMod val="50000"/>
                  </a:schemeClr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1920" name="Line 6"/>
              <p:cNvSpPr>
                <a:spLocks noChangeShapeType="1"/>
              </p:cNvSpPr>
              <p:nvPr/>
            </p:nvSpPr>
            <p:spPr bwMode="auto">
              <a:xfrm>
                <a:off x="1296988" y="1784350"/>
                <a:ext cx="0" cy="35814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1923" name="Text Box 9"/>
              <p:cNvSpPr txBox="1">
                <a:spLocks noChangeArrowheads="1"/>
              </p:cNvSpPr>
              <p:nvPr/>
            </p:nvSpPr>
            <p:spPr bwMode="auto">
              <a:xfrm>
                <a:off x="5064125" y="2146300"/>
                <a:ext cx="2360613" cy="466725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2400" b="1" dirty="0">
                    <a:solidFill>
                      <a:schemeClr val="bg1">
                        <a:lumMod val="50000"/>
                      </a:schemeClr>
                    </a:solidFill>
                    <a:cs typeface="Arial" charset="0"/>
                  </a:rPr>
                  <a:t>Kontrollverlust</a:t>
                </a:r>
              </a:p>
            </p:txBody>
          </p:sp>
          <p:sp>
            <p:nvSpPr>
              <p:cNvPr id="421925" name="Text Box 11"/>
              <p:cNvSpPr txBox="1">
                <a:spLocks noChangeArrowheads="1"/>
              </p:cNvSpPr>
              <p:nvPr/>
            </p:nvSpPr>
            <p:spPr bwMode="auto">
              <a:xfrm>
                <a:off x="819150" y="4714875"/>
                <a:ext cx="319088" cy="579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3200" b="1">
                    <a:latin typeface="Times New Roman" pitchFamily="18" charset="0"/>
                  </a:rPr>
                  <a:t>-</a:t>
                </a:r>
              </a:p>
            </p:txBody>
          </p:sp>
          <p:sp>
            <p:nvSpPr>
              <p:cNvPr id="421927" name="Line 13"/>
              <p:cNvSpPr>
                <a:spLocks noChangeShapeType="1"/>
              </p:cNvSpPr>
              <p:nvPr/>
            </p:nvSpPr>
            <p:spPr bwMode="auto">
              <a:xfrm flipH="1">
                <a:off x="4348163" y="2603500"/>
                <a:ext cx="657225" cy="990600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65000"/>
                  </a:schemeClr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1928" name="AutoShape 14"/>
              <p:cNvSpPr>
                <a:spLocks/>
              </p:cNvSpPr>
              <p:nvPr/>
            </p:nvSpPr>
            <p:spPr bwMode="auto">
              <a:xfrm rot="5400791">
                <a:off x="2681287" y="4114800"/>
                <a:ext cx="350838" cy="3121025"/>
              </a:xfrm>
              <a:prstGeom prst="rightBrace">
                <a:avLst>
                  <a:gd name="adj1" fmla="val 74133"/>
                  <a:gd name="adj2" fmla="val 50000"/>
                </a:avLst>
              </a:prstGeom>
              <a:noFill/>
              <a:ln w="317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421929" name="AutoShape 15"/>
              <p:cNvSpPr>
                <a:spLocks/>
              </p:cNvSpPr>
              <p:nvPr/>
            </p:nvSpPr>
            <p:spPr bwMode="auto">
              <a:xfrm rot="5400791">
                <a:off x="5494337" y="4413250"/>
                <a:ext cx="350838" cy="2522538"/>
              </a:xfrm>
              <a:prstGeom prst="rightBrace">
                <a:avLst>
                  <a:gd name="adj1" fmla="val 56522"/>
                  <a:gd name="adj2" fmla="val 50000"/>
                </a:avLst>
              </a:prstGeom>
              <a:noFill/>
              <a:ln w="3175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de-DE" sz="2400">
                  <a:latin typeface="Times New Roman" pitchFamily="18" charset="0"/>
                </a:endParaRPr>
              </a:p>
            </p:txBody>
          </p:sp>
          <p:sp>
            <p:nvSpPr>
              <p:cNvPr id="421931" name="Text Box 17"/>
              <p:cNvSpPr txBox="1">
                <a:spLocks noChangeArrowheads="1"/>
              </p:cNvSpPr>
              <p:nvPr/>
            </p:nvSpPr>
            <p:spPr bwMode="auto">
              <a:xfrm>
                <a:off x="2195736" y="5949280"/>
                <a:ext cx="14287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b="1" dirty="0">
                    <a:solidFill>
                      <a:schemeClr val="bg1">
                        <a:lumMod val="50000"/>
                      </a:schemeClr>
                    </a:solidFill>
                    <a:cs typeface="Arial" charset="0"/>
                  </a:rPr>
                  <a:t>Gegenwehr</a:t>
                </a:r>
              </a:p>
            </p:txBody>
          </p:sp>
          <p:sp>
            <p:nvSpPr>
              <p:cNvPr id="421932" name="Text Box 18"/>
              <p:cNvSpPr txBox="1">
                <a:spLocks noChangeArrowheads="1"/>
              </p:cNvSpPr>
              <p:nvPr/>
            </p:nvSpPr>
            <p:spPr bwMode="auto">
              <a:xfrm>
                <a:off x="4964658" y="5949280"/>
                <a:ext cx="14795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b="1" dirty="0">
                    <a:solidFill>
                      <a:schemeClr val="bg1">
                        <a:lumMod val="50000"/>
                      </a:schemeClr>
                    </a:solidFill>
                    <a:cs typeface="Arial" charset="0"/>
                  </a:rPr>
                  <a:t>Hilflosigkeit</a:t>
                </a:r>
              </a:p>
            </p:txBody>
          </p:sp>
          <p:sp>
            <p:nvSpPr>
              <p:cNvPr id="421933" name="Text Box 19"/>
              <p:cNvSpPr txBox="1">
                <a:spLocks noChangeArrowheads="1"/>
              </p:cNvSpPr>
              <p:nvPr/>
            </p:nvSpPr>
            <p:spPr bwMode="auto">
              <a:xfrm>
                <a:off x="6588224" y="3422327"/>
                <a:ext cx="7175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/>
                  <a:t>Zeit</a:t>
                </a:r>
              </a:p>
            </p:txBody>
          </p:sp>
          <p:sp>
            <p:nvSpPr>
              <p:cNvPr id="421934" name="Text Box 20"/>
              <p:cNvSpPr txBox="1">
                <a:spLocks noChangeArrowheads="1"/>
              </p:cNvSpPr>
              <p:nvPr/>
            </p:nvSpPr>
            <p:spPr bwMode="auto">
              <a:xfrm>
                <a:off x="696913" y="1066800"/>
                <a:ext cx="2106613" cy="641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/>
                  <a:t>W</a:t>
                </a:r>
                <a:r>
                  <a:rPr lang="de-DE" dirty="0" smtClean="0"/>
                  <a:t>ahrgenommene </a:t>
                </a:r>
                <a:r>
                  <a:rPr lang="de-DE" dirty="0"/>
                  <a:t>Kontrollmöglichkeit</a:t>
                </a:r>
              </a:p>
            </p:txBody>
          </p:sp>
          <p:sp>
            <p:nvSpPr>
              <p:cNvPr id="421937" name="Text Box 4"/>
              <p:cNvSpPr txBox="1">
                <a:spLocks noChangeArrowheads="1"/>
              </p:cNvSpPr>
              <p:nvPr/>
            </p:nvSpPr>
            <p:spPr bwMode="auto">
              <a:xfrm>
                <a:off x="1676400" y="2819400"/>
                <a:ext cx="23304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b="1" dirty="0"/>
                  <a:t>Kontrollmöglichkeit</a:t>
                </a:r>
              </a:p>
            </p:txBody>
          </p:sp>
          <p:sp>
            <p:nvSpPr>
              <p:cNvPr id="26" name="Bogen 25"/>
              <p:cNvSpPr/>
              <p:nvPr/>
            </p:nvSpPr>
            <p:spPr>
              <a:xfrm>
                <a:off x="1331640" y="1831176"/>
                <a:ext cx="3024336" cy="3456384"/>
              </a:xfrm>
              <a:prstGeom prst="arc">
                <a:avLst>
                  <a:gd name="adj1" fmla="val 10764932"/>
                  <a:gd name="adj2" fmla="val 0"/>
                </a:avLst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Bogen 26"/>
              <p:cNvSpPr/>
              <p:nvPr/>
            </p:nvSpPr>
            <p:spPr>
              <a:xfrm rot="10800000">
                <a:off x="4355976" y="1821296"/>
                <a:ext cx="3024336" cy="3456384"/>
              </a:xfrm>
              <a:prstGeom prst="arc">
                <a:avLst>
                  <a:gd name="adj1" fmla="val 15908186"/>
                  <a:gd name="adj2" fmla="val 0"/>
                </a:avLst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806489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Bildschirmpräsentation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2012-03-29T15:18:36Z</dcterms:modified>
</cp:coreProperties>
</file>