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0" r:id="rId1"/>
  </p:sldMasterIdLst>
  <p:notesMasterIdLst>
    <p:notesMasterId r:id="rId3"/>
  </p:notesMasterIdLst>
  <p:handoutMasterIdLst>
    <p:handoutMasterId r:id="rId4"/>
  </p:handoutMasterIdLst>
  <p:sldIdLst>
    <p:sldId id="263" r:id="rId2"/>
  </p:sldIdLst>
  <p:sldSz cx="9144000" cy="6858000" type="screen4x3"/>
  <p:notesSz cx="6797675" cy="9928225"/>
  <p:defaultTextStyle>
    <a:defPPr>
      <a:defRPr lang="de-DE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3D3D3"/>
    <a:srgbClr val="DDDDDD"/>
    <a:srgbClr val="C0C0C0"/>
    <a:srgbClr val="B2B2B2"/>
    <a:srgbClr val="AFAB9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5" d="100"/>
          <a:sy n="105" d="100"/>
        </p:scale>
        <p:origin x="-192" y="-7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 bwMode="auto">
          <a:xfrm>
            <a:off x="0" y="0"/>
            <a:ext cx="2946400" cy="493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5563" tIns="47781" rIns="95563" bIns="47781" numCol="1" anchor="t" anchorCtr="0" compatLnSpc="1">
            <a:prstTxWarp prst="textNoShape">
              <a:avLst/>
            </a:prstTxWarp>
          </a:bodyPr>
          <a:lstStyle>
            <a:lvl1pPr defTabSz="955675" eaLnBrk="1" hangingPunct="1">
              <a:defRPr sz="1200">
                <a:latin typeface="Calibri" pitchFamily="34" charset="0"/>
              </a:defRPr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quarter" idx="1"/>
          </p:nvPr>
        </p:nvSpPr>
        <p:spPr bwMode="auto">
          <a:xfrm>
            <a:off x="3851275" y="0"/>
            <a:ext cx="2944813" cy="493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5563" tIns="47781" rIns="95563" bIns="47781" numCol="1" anchor="t" anchorCtr="0" compatLnSpc="1">
            <a:prstTxWarp prst="textNoShape">
              <a:avLst/>
            </a:prstTxWarp>
          </a:bodyPr>
          <a:lstStyle>
            <a:lvl1pPr algn="r" defTabSz="955675" eaLnBrk="1" hangingPunct="1">
              <a:defRPr sz="1200">
                <a:latin typeface="Calibri" pitchFamily="34" charset="0"/>
              </a:defRPr>
            </a:lvl1pPr>
          </a:lstStyle>
          <a:p>
            <a:pPr>
              <a:defRPr/>
            </a:pPr>
            <a:fld id="{FB1DF500-D9CF-46C8-ABD0-E40534FA89D0}" type="datetime1">
              <a:rPr lang="de-DE"/>
              <a:pPr>
                <a:defRPr/>
              </a:pPr>
              <a:t>09.07.2013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2"/>
          </p:nvPr>
        </p:nvSpPr>
        <p:spPr bwMode="auto">
          <a:xfrm>
            <a:off x="0" y="9431338"/>
            <a:ext cx="2946400" cy="495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5563" tIns="47781" rIns="95563" bIns="47781" numCol="1" anchor="b" anchorCtr="0" compatLnSpc="1">
            <a:prstTxWarp prst="textNoShape">
              <a:avLst/>
            </a:prstTxWarp>
          </a:bodyPr>
          <a:lstStyle>
            <a:lvl1pPr defTabSz="955675" eaLnBrk="1" hangingPunct="1">
              <a:defRPr sz="1200">
                <a:latin typeface="Calibri" pitchFamily="34" charset="0"/>
              </a:defRPr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3"/>
          </p:nvPr>
        </p:nvSpPr>
        <p:spPr bwMode="auto">
          <a:xfrm>
            <a:off x="3851275" y="9431338"/>
            <a:ext cx="2944813" cy="495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5563" tIns="47781" rIns="95563" bIns="47781" numCol="1" anchor="b" anchorCtr="0" compatLnSpc="1">
            <a:prstTxWarp prst="textNoShape">
              <a:avLst/>
            </a:prstTxWarp>
          </a:bodyPr>
          <a:lstStyle>
            <a:lvl1pPr algn="r" defTabSz="955675" eaLnBrk="1" hangingPunct="1">
              <a:defRPr sz="1200">
                <a:latin typeface="Calibri" pitchFamily="34" charset="0"/>
              </a:defRPr>
            </a:lvl1pPr>
          </a:lstStyle>
          <a:p>
            <a:pPr>
              <a:defRPr/>
            </a:pPr>
            <a:fld id="{20285448-E4A9-4C6D-9500-B44DC36CD5EB}" type="slidenum">
              <a:rPr lang="de-DE"/>
              <a:pPr>
                <a:defRPr/>
              </a:pPr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62793795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 bwMode="auto">
          <a:xfrm>
            <a:off x="0" y="0"/>
            <a:ext cx="2946400" cy="493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5563" tIns="47781" rIns="95563" bIns="47781" numCol="1" anchor="t" anchorCtr="0" compatLnSpc="1">
            <a:prstTxWarp prst="textNoShape">
              <a:avLst/>
            </a:prstTxWarp>
          </a:bodyPr>
          <a:lstStyle>
            <a:lvl1pPr defTabSz="955675" eaLnBrk="1" hangingPunct="1">
              <a:defRPr sz="1200">
                <a:latin typeface="Calibri" pitchFamily="34" charset="0"/>
              </a:defRPr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 bwMode="auto">
          <a:xfrm>
            <a:off x="3851275" y="0"/>
            <a:ext cx="2944813" cy="493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5563" tIns="47781" rIns="95563" bIns="47781" numCol="1" anchor="t" anchorCtr="0" compatLnSpc="1">
            <a:prstTxWarp prst="textNoShape">
              <a:avLst/>
            </a:prstTxWarp>
          </a:bodyPr>
          <a:lstStyle>
            <a:lvl1pPr algn="r" defTabSz="955675" eaLnBrk="1" hangingPunct="1">
              <a:defRPr sz="1200">
                <a:latin typeface="Calibri" pitchFamily="34" charset="0"/>
              </a:defRPr>
            </a:lvl1pPr>
          </a:lstStyle>
          <a:p>
            <a:pPr>
              <a:defRPr/>
            </a:pPr>
            <a:fld id="{9595E90B-B818-4041-B863-5D633A6C2033}" type="datetime1">
              <a:rPr lang="de-DE"/>
              <a:pPr>
                <a:defRPr/>
              </a:pPr>
              <a:t>09.07.2013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917575" y="742950"/>
            <a:ext cx="4965700" cy="37242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de-DE" noProof="0" dirty="0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 bwMode="auto">
          <a:xfrm>
            <a:off x="677863" y="4716463"/>
            <a:ext cx="5441950" cy="44688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5563" tIns="47781" rIns="95563" bIns="47781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de-DE" noProof="0" smtClean="0"/>
              <a:t>Textmasterformate durch Klicken bearbeiten</a:t>
            </a:r>
          </a:p>
          <a:p>
            <a:pPr lvl="1"/>
            <a:r>
              <a:rPr lang="de-DE" noProof="0" smtClean="0"/>
              <a:t>Zweite Ebene</a:t>
            </a:r>
          </a:p>
          <a:p>
            <a:pPr lvl="2"/>
            <a:r>
              <a:rPr lang="de-DE" noProof="0" smtClean="0"/>
              <a:t>Dritte Ebene</a:t>
            </a:r>
          </a:p>
          <a:p>
            <a:pPr lvl="3"/>
            <a:r>
              <a:rPr lang="de-DE" noProof="0" smtClean="0"/>
              <a:t>Vierte Ebene</a:t>
            </a:r>
          </a:p>
          <a:p>
            <a:pPr lvl="4"/>
            <a:r>
              <a:rPr lang="de-DE" noProof="0" smtClean="0"/>
              <a:t>Fünfte Ebene</a:t>
            </a:r>
            <a:endParaRPr lang="de-DE" noProof="0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 bwMode="auto">
          <a:xfrm>
            <a:off x="0" y="9431338"/>
            <a:ext cx="2946400" cy="495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5563" tIns="47781" rIns="95563" bIns="47781" numCol="1" anchor="b" anchorCtr="0" compatLnSpc="1">
            <a:prstTxWarp prst="textNoShape">
              <a:avLst/>
            </a:prstTxWarp>
          </a:bodyPr>
          <a:lstStyle>
            <a:lvl1pPr defTabSz="955675" eaLnBrk="1" hangingPunct="1">
              <a:defRPr sz="1200">
                <a:latin typeface="Calibri" pitchFamily="34" charset="0"/>
              </a:defRPr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 bwMode="auto">
          <a:xfrm>
            <a:off x="3851275" y="9431338"/>
            <a:ext cx="2944813" cy="495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5563" tIns="47781" rIns="95563" bIns="47781" numCol="1" anchor="b" anchorCtr="0" compatLnSpc="1">
            <a:prstTxWarp prst="textNoShape">
              <a:avLst/>
            </a:prstTxWarp>
          </a:bodyPr>
          <a:lstStyle>
            <a:lvl1pPr algn="r" defTabSz="955675" eaLnBrk="1" hangingPunct="1">
              <a:defRPr sz="1200">
                <a:latin typeface="Calibri" pitchFamily="34" charset="0"/>
              </a:defRPr>
            </a:lvl1pPr>
          </a:lstStyle>
          <a:p>
            <a:pPr>
              <a:defRPr/>
            </a:pPr>
            <a:fld id="{FD4B7080-259E-4D21-879E-A41C492A9807}" type="slidenum">
              <a:rPr lang="de-DE"/>
              <a:pPr>
                <a:defRPr/>
              </a:pPr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77879403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47BC5B8-9845-42F8-B117-F2BF602F1B02}" type="datetime1">
              <a:rPr lang="de-DE"/>
              <a:pPr>
                <a:defRPr/>
              </a:pPr>
              <a:t>09.07.2013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</p:spTree>
    <p:extLst>
      <p:ext uri="{BB962C8B-B14F-4D97-AF65-F5344CB8AC3E}">
        <p14:creationId xmlns:p14="http://schemas.microsoft.com/office/powerpoint/2010/main" val="220085643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1C30D6-A596-4E52-86C1-0ADB0AD7F44A}" type="datetime1">
              <a:rPr lang="de-DE"/>
              <a:pPr>
                <a:defRPr/>
              </a:pPr>
              <a:t>09.07.2013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</p:spTree>
    <p:extLst>
      <p:ext uri="{BB962C8B-B14F-4D97-AF65-F5344CB8AC3E}">
        <p14:creationId xmlns:p14="http://schemas.microsoft.com/office/powerpoint/2010/main" val="12148669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A61153D-B078-4826-A1D1-34322ED8A11E}" type="datetime1">
              <a:rPr lang="de-DE"/>
              <a:pPr>
                <a:defRPr/>
              </a:pPr>
              <a:t>09.07.2013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</p:spTree>
    <p:extLst>
      <p:ext uri="{BB962C8B-B14F-4D97-AF65-F5344CB8AC3E}">
        <p14:creationId xmlns:p14="http://schemas.microsoft.com/office/powerpoint/2010/main" val="107088751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E1561EE-B561-441C-829E-9A0A76DC1F86}" type="datetime1">
              <a:rPr lang="de-DE"/>
              <a:pPr>
                <a:defRPr/>
              </a:pPr>
              <a:t>09.07.2013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</p:spTree>
    <p:extLst>
      <p:ext uri="{BB962C8B-B14F-4D97-AF65-F5344CB8AC3E}">
        <p14:creationId xmlns:p14="http://schemas.microsoft.com/office/powerpoint/2010/main" val="354368937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D8EAFDF-3BA0-4E5E-A13C-378620E25FEA}" type="datetime1">
              <a:rPr lang="de-DE"/>
              <a:pPr>
                <a:defRPr/>
              </a:pPr>
              <a:t>09.07.2013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</p:spTree>
    <p:extLst>
      <p:ext uri="{BB962C8B-B14F-4D97-AF65-F5344CB8AC3E}">
        <p14:creationId xmlns:p14="http://schemas.microsoft.com/office/powerpoint/2010/main" val="28122701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84CA971-A130-4EDA-898F-DD447F979890}" type="datetime1">
              <a:rPr lang="de-DE"/>
              <a:pPr>
                <a:defRPr/>
              </a:pPr>
              <a:t>09.07.2013</a:t>
            </a:fld>
            <a:endParaRPr lang="de-DE"/>
          </a:p>
        </p:txBody>
      </p:sp>
      <p:sp>
        <p:nvSpPr>
          <p:cNvPr id="6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</p:spTree>
    <p:extLst>
      <p:ext uri="{BB962C8B-B14F-4D97-AF65-F5344CB8AC3E}">
        <p14:creationId xmlns:p14="http://schemas.microsoft.com/office/powerpoint/2010/main" val="143016044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B12FC72-521F-482D-B0A7-06B7687B91C6}" type="datetime1">
              <a:rPr lang="de-DE"/>
              <a:pPr>
                <a:defRPr/>
              </a:pPr>
              <a:t>09.07.2013</a:t>
            </a:fld>
            <a:endParaRPr lang="de-DE"/>
          </a:p>
        </p:txBody>
      </p:sp>
      <p:sp>
        <p:nvSpPr>
          <p:cNvPr id="8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</p:spTree>
    <p:extLst>
      <p:ext uri="{BB962C8B-B14F-4D97-AF65-F5344CB8AC3E}">
        <p14:creationId xmlns:p14="http://schemas.microsoft.com/office/powerpoint/2010/main" val="367953835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C04678-06F1-4ED1-981E-36B1AF2FB248}" type="datetime1">
              <a:rPr lang="de-DE"/>
              <a:pPr>
                <a:defRPr/>
              </a:pPr>
              <a:t>09.07.2013</a:t>
            </a:fld>
            <a:endParaRPr lang="de-DE"/>
          </a:p>
        </p:txBody>
      </p:sp>
      <p:sp>
        <p:nvSpPr>
          <p:cNvPr id="4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</p:spTree>
    <p:extLst>
      <p:ext uri="{BB962C8B-B14F-4D97-AF65-F5344CB8AC3E}">
        <p14:creationId xmlns:p14="http://schemas.microsoft.com/office/powerpoint/2010/main" val="390028320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D9BDA2A-21F9-4834-9E6D-BEAEC9F0EAED}" type="datetime1">
              <a:rPr lang="de-DE"/>
              <a:pPr>
                <a:defRPr/>
              </a:pPr>
              <a:t>09.07.2013</a:t>
            </a:fld>
            <a:endParaRPr lang="de-DE"/>
          </a:p>
        </p:txBody>
      </p:sp>
      <p:sp>
        <p:nvSpPr>
          <p:cNvPr id="3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</p:spTree>
    <p:extLst>
      <p:ext uri="{BB962C8B-B14F-4D97-AF65-F5344CB8AC3E}">
        <p14:creationId xmlns:p14="http://schemas.microsoft.com/office/powerpoint/2010/main" val="32321174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8FD837F-0D78-40B7-8BA3-EBE3144463E5}" type="datetime1">
              <a:rPr lang="de-DE"/>
              <a:pPr>
                <a:defRPr/>
              </a:pPr>
              <a:t>09.07.2013</a:t>
            </a:fld>
            <a:endParaRPr lang="de-DE"/>
          </a:p>
        </p:txBody>
      </p:sp>
      <p:sp>
        <p:nvSpPr>
          <p:cNvPr id="6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</p:spTree>
    <p:extLst>
      <p:ext uri="{BB962C8B-B14F-4D97-AF65-F5344CB8AC3E}">
        <p14:creationId xmlns:p14="http://schemas.microsoft.com/office/powerpoint/2010/main" val="220357727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de-DE" noProof="0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58E27F8-7091-4FA7-B861-F6D79BF033E7}" type="datetime1">
              <a:rPr lang="de-DE"/>
              <a:pPr>
                <a:defRPr/>
              </a:pPr>
              <a:t>09.07.2013</a:t>
            </a:fld>
            <a:endParaRPr lang="de-DE"/>
          </a:p>
        </p:txBody>
      </p:sp>
      <p:sp>
        <p:nvSpPr>
          <p:cNvPr id="6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</p:spTree>
    <p:extLst>
      <p:ext uri="{BB962C8B-B14F-4D97-AF65-F5344CB8AC3E}">
        <p14:creationId xmlns:p14="http://schemas.microsoft.com/office/powerpoint/2010/main" val="351061168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elplatzhalt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de-DE" smtClean="0"/>
              <a:t>Titelmasterformat durch Klicken bearbeiten</a:t>
            </a:r>
          </a:p>
        </p:txBody>
      </p:sp>
      <p:sp>
        <p:nvSpPr>
          <p:cNvPr id="1027" name="Textplatzhalt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solidFill>
                  <a:srgbClr val="898989"/>
                </a:solidFill>
                <a:latin typeface="+mn-lt"/>
              </a:defRPr>
            </a:lvl1pPr>
          </a:lstStyle>
          <a:p>
            <a:pPr>
              <a:defRPr/>
            </a:pPr>
            <a:fld id="{BEB11316-A40E-4554-B130-211E0BFCA0ED}" type="datetime1">
              <a:rPr lang="de-DE"/>
              <a:pPr>
                <a:defRPr/>
              </a:pPr>
              <a:t>09.07.2013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2627313" y="6356350"/>
            <a:ext cx="3889375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ctr">
              <a:defRPr sz="1200">
                <a:solidFill>
                  <a:srgbClr val="898989"/>
                </a:solidFill>
                <a:latin typeface="Calibri" pitchFamily="34" charset="0"/>
              </a:defRPr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0" r:id="rId2"/>
    <p:sldLayoutId id="2147483659" r:id="rId3"/>
    <p:sldLayoutId id="2147483658" r:id="rId4"/>
    <p:sldLayoutId id="2147483657" r:id="rId5"/>
    <p:sldLayoutId id="2147483656" r:id="rId6"/>
    <p:sldLayoutId id="2147483655" r:id="rId7"/>
    <p:sldLayoutId id="2147483654" r:id="rId8"/>
    <p:sldLayoutId id="2147483653" r:id="rId9"/>
    <p:sldLayoutId id="2147483652" r:id="rId10"/>
    <p:sldLayoutId id="2147483651" r:id="rId11"/>
  </p:sldLayoutIdLst>
  <p:hf sldNum="0" hd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itel 1"/>
          <p:cNvSpPr>
            <a:spLocks noGrp="1"/>
          </p:cNvSpPr>
          <p:nvPr>
            <p:ph type="title" idx="4294967295"/>
          </p:nvPr>
        </p:nvSpPr>
        <p:spPr>
          <a:xfrm>
            <a:off x="468313" y="115888"/>
            <a:ext cx="8229600" cy="936625"/>
          </a:xfrm>
        </p:spPr>
        <p:txBody>
          <a:bodyPr/>
          <a:lstStyle/>
          <a:p>
            <a:pPr eaLnBrk="1" hangingPunct="1"/>
            <a:r>
              <a:rPr lang="de-DE" sz="3200" b="1" smtClean="0">
                <a:latin typeface="Arial" charset="0"/>
                <a:cs typeface="Arial" charset="0"/>
              </a:rPr>
              <a:t>Zeit- und Selbstkompetenz</a:t>
            </a:r>
          </a:p>
        </p:txBody>
      </p:sp>
      <p:sp>
        <p:nvSpPr>
          <p:cNvPr id="15363" name="Inhaltsplatzhalter 2"/>
          <p:cNvSpPr>
            <a:spLocks noGrp="1"/>
          </p:cNvSpPr>
          <p:nvPr>
            <p:ph idx="4294967295"/>
          </p:nvPr>
        </p:nvSpPr>
        <p:spPr>
          <a:xfrm>
            <a:off x="250825" y="1125538"/>
            <a:ext cx="8642350" cy="5040312"/>
          </a:xfrm>
        </p:spPr>
        <p:txBody>
          <a:bodyPr/>
          <a:lstStyle/>
          <a:p>
            <a:pPr lvl="1"/>
            <a:r>
              <a:rPr lang="de-DE" sz="2200" smtClean="0">
                <a:latin typeface="Arial" charset="0"/>
                <a:cs typeface="Arial" charset="0"/>
              </a:rPr>
              <a:t>Selbstorganisiertes Handeln und Anwendung von Wissen des Zeit- und Selbstmanagements als zentrale Elemente </a:t>
            </a:r>
          </a:p>
          <a:p>
            <a:pPr lvl="1"/>
            <a:r>
              <a:rPr lang="de-DE" sz="2200" smtClean="0">
                <a:latin typeface="Arial" charset="0"/>
                <a:cs typeface="Arial" charset="0"/>
              </a:rPr>
              <a:t>Aktive und individuell nützliche Ziel-, Prioritätensetzung und Planung</a:t>
            </a:r>
          </a:p>
          <a:p>
            <a:pPr lvl="1"/>
            <a:r>
              <a:rPr lang="de-DE" sz="2200" smtClean="0">
                <a:latin typeface="Arial" charset="0"/>
                <a:cs typeface="Arial" charset="0"/>
              </a:rPr>
              <a:t>Aktive Auseinandersetzung einer Person mit den eigenen Bedürfnissen und Zielen, Stärken und Entwicklungsfeldern</a:t>
            </a:r>
          </a:p>
          <a:p>
            <a:pPr lvl="1"/>
            <a:r>
              <a:rPr lang="de-DE" sz="2200" smtClean="0">
                <a:latin typeface="Arial" charset="0"/>
                <a:cs typeface="Arial" charset="0"/>
              </a:rPr>
              <a:t>Schaffung sich selbst unterstützender Bedingungen mittels Selbstreflexionsprozessen</a:t>
            </a:r>
          </a:p>
          <a:p>
            <a:pPr lvl="1"/>
            <a:r>
              <a:rPr lang="de-DE" sz="2200" smtClean="0">
                <a:latin typeface="Arial" charset="0"/>
                <a:cs typeface="Arial" charset="0"/>
              </a:rPr>
              <a:t>Bewusstsein und bewusstes Kommunizieren, was eine Person kann und will und welche Bedingungen sie für ihr Verhalten im Bereich Zeit- und Selbstmanagement benötigt</a:t>
            </a:r>
          </a:p>
          <a:p>
            <a:pPr lvl="1">
              <a:spcBef>
                <a:spcPts val="600"/>
              </a:spcBef>
              <a:buFont typeface="Arial" charset="0"/>
              <a:buNone/>
            </a:pPr>
            <a:r>
              <a:rPr lang="de-DE" sz="2200" b="1" smtClean="0">
                <a:latin typeface="Arial" charset="0"/>
                <a:cs typeface="Arial" charset="0"/>
                <a:sym typeface="Wingdings" pitchFamily="2" charset="2"/>
              </a:rPr>
              <a:t>   </a:t>
            </a:r>
            <a:r>
              <a:rPr lang="de-DE" sz="2200" smtClean="0">
                <a:latin typeface="Arial" charset="0"/>
                <a:cs typeface="Arial" charset="0"/>
                <a:sym typeface="Wingdings" pitchFamily="2" charset="2"/>
              </a:rPr>
              <a:t>P</a:t>
            </a:r>
            <a:r>
              <a:rPr lang="de-DE" sz="2200" smtClean="0">
                <a:latin typeface="Arial" charset="0"/>
                <a:cs typeface="Arial" charset="0"/>
              </a:rPr>
              <a:t>ositive Auswirkungen auf die Entwicklung der eigenen </a:t>
            </a:r>
            <a:br>
              <a:rPr lang="de-DE" sz="2200" smtClean="0">
                <a:latin typeface="Arial" charset="0"/>
                <a:cs typeface="Arial" charset="0"/>
              </a:rPr>
            </a:br>
            <a:r>
              <a:rPr lang="de-DE" sz="2200" smtClean="0">
                <a:latin typeface="Arial" charset="0"/>
                <a:cs typeface="Arial" charset="0"/>
              </a:rPr>
              <a:t>   Zufriedenheit und Leistungsfähigkeit in Berufs- und</a:t>
            </a:r>
            <a:br>
              <a:rPr lang="de-DE" sz="2200" smtClean="0">
                <a:latin typeface="Arial" charset="0"/>
                <a:cs typeface="Arial" charset="0"/>
              </a:rPr>
            </a:br>
            <a:r>
              <a:rPr lang="de-DE" sz="2200" smtClean="0">
                <a:latin typeface="Arial" charset="0"/>
                <a:cs typeface="Arial" charset="0"/>
              </a:rPr>
              <a:t>   Privatleben</a:t>
            </a:r>
          </a:p>
          <a:p>
            <a:pPr eaLnBrk="1" hangingPunct="1"/>
            <a:endParaRPr lang="de-DE" sz="2200" smtClean="0">
              <a:latin typeface="Arial" charset="0"/>
              <a:cs typeface="Arial" charset="0"/>
            </a:endParaRPr>
          </a:p>
        </p:txBody>
      </p:sp>
      <p:sp>
        <p:nvSpPr>
          <p:cNvPr id="2052" name="Fußzeilenplatzhalter 3"/>
          <p:cNvSpPr>
            <a:spLocks noGrp="1"/>
          </p:cNvSpPr>
          <p:nvPr>
            <p:ph type="ftr" sz="quarter" idx="11"/>
          </p:nvPr>
        </p:nvSpPr>
        <p:spPr bwMode="auto">
          <a:xfrm>
            <a:off x="684213" y="6356350"/>
            <a:ext cx="7920037" cy="365125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de-DE" smtClean="0">
                <a:solidFill>
                  <a:srgbClr val="898989"/>
                </a:solidFill>
                <a:latin typeface="Calibri" pitchFamily="34" charset="0"/>
              </a:rPr>
              <a:t>© 2012 Springer-Verlag Berlin Heidelberg.  Aus: Weisweiler S., Dirscherl B., Braumandl I.: Zeit- und Selbstmanagement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Larissa-Design">
  <a:themeElements>
    <a:clrScheme name="Larissa-Design 1">
      <a:dk1>
        <a:srgbClr val="000000"/>
      </a:dk1>
      <a:lt1>
        <a:srgbClr val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FFFFFF"/>
      </a:accent3>
      <a:accent4>
        <a:srgbClr val="000000"/>
      </a:accent4>
      <a:accent5>
        <a:srgbClr val="B2C1DB"/>
      </a:accent5>
      <a:accent6>
        <a:srgbClr val="AE4845"/>
      </a:accent6>
      <a:hlink>
        <a:srgbClr val="0000FF"/>
      </a:hlink>
      <a:folHlink>
        <a:srgbClr val="800080"/>
      </a:folHlink>
    </a:clrScheme>
    <a:fontScheme name="Larissa-Design">
      <a:majorFont>
        <a:latin typeface="Calibri"/>
        <a:ea typeface=""/>
        <a:cs typeface=""/>
      </a:majorFont>
      <a:minorFont>
        <a:latin typeface="Calibri"/>
        <a:ea typeface=""/>
        <a:cs typeface="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de-DE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de-DE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Larissa-Design 1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Larissa-Design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Larissa-Design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98</Words>
  <Application>Microsoft Office PowerPoint</Application>
  <PresentationFormat>Bildschirmpräsentation (4:3)</PresentationFormat>
  <Paragraphs>8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Arial</vt:lpstr>
      <vt:lpstr>Calibri</vt:lpstr>
      <vt:lpstr>Wingdings</vt:lpstr>
      <vt:lpstr>Larissa-Design</vt:lpstr>
      <vt:lpstr>Zeit- und Selbstkompetenz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Folie 1</dc:title>
  <dc:creator>root</dc:creator>
  <cp:lastModifiedBy>Coch, Joachim, Springer Medizin DE</cp:lastModifiedBy>
  <cp:revision>68</cp:revision>
  <dcterms:created xsi:type="dcterms:W3CDTF">2009-08-10T07:08:32Z</dcterms:created>
  <dcterms:modified xsi:type="dcterms:W3CDTF">2013-07-09T07:32:27Z</dcterms:modified>
</cp:coreProperties>
</file>

<file path=docProps/thumbnail.jpeg>
</file>