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12"/>
          <p:cNvSpPr>
            <a:spLocks noChangeShapeType="1"/>
          </p:cNvSpPr>
          <p:nvPr/>
        </p:nvSpPr>
        <p:spPr bwMode="auto">
          <a:xfrm flipV="1">
            <a:off x="3429000" y="4343400"/>
            <a:ext cx="2357438" cy="1300163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wrap="none"/>
          <a:lstStyle/>
          <a:p>
            <a:endParaRPr lang="de-DE"/>
          </a:p>
        </p:txBody>
      </p:sp>
      <p:sp>
        <p:nvSpPr>
          <p:cNvPr id="22531" name="Line 16"/>
          <p:cNvSpPr>
            <a:spLocks noChangeShapeType="1"/>
          </p:cNvSpPr>
          <p:nvPr/>
        </p:nvSpPr>
        <p:spPr bwMode="auto">
          <a:xfrm flipV="1">
            <a:off x="3429000" y="2286000"/>
            <a:ext cx="2357438" cy="1285875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wrap="none"/>
          <a:lstStyle/>
          <a:p>
            <a:endParaRPr lang="de-DE"/>
          </a:p>
        </p:txBody>
      </p:sp>
      <p:sp>
        <p:nvSpPr>
          <p:cNvPr id="16" name="Rectangle 20"/>
          <p:cNvSpPr txBox="1">
            <a:spLocks noChangeArrowheads="1"/>
          </p:cNvSpPr>
          <p:nvPr/>
        </p:nvSpPr>
        <p:spPr>
          <a:xfrm>
            <a:off x="457200" y="428625"/>
            <a:ext cx="7772400" cy="912143"/>
          </a:xfrm>
          <a:prstGeom prst="rect">
            <a:avLst/>
          </a:prstGeom>
          <a:noFill/>
          <a:ln/>
        </p:spPr>
        <p:txBody>
          <a:bodyPr/>
          <a:lstStyle/>
          <a:p>
            <a:pPr algn="ctr"/>
            <a:r>
              <a:rPr lang="de-DE" sz="3200" b="1" dirty="0">
                <a:cs typeface="Arial" charset="0"/>
              </a:rPr>
              <a:t>Pareto-Prinzip </a:t>
            </a:r>
          </a:p>
          <a:p>
            <a:pPr algn="ctr"/>
            <a:r>
              <a:rPr lang="de-DE" sz="2400" dirty="0"/>
              <a:t>(nach </a:t>
            </a:r>
            <a:r>
              <a:rPr lang="de-DE" sz="2400" dirty="0" smtClean="0"/>
              <a:t>Müller-Klement </a:t>
            </a:r>
            <a:r>
              <a:rPr lang="de-DE" sz="2400" dirty="0"/>
              <a:t>2002)</a:t>
            </a:r>
          </a:p>
        </p:txBody>
      </p:sp>
      <p:grpSp>
        <p:nvGrpSpPr>
          <p:cNvPr id="22533" name="Group 20"/>
          <p:cNvGrpSpPr>
            <a:grpSpLocks/>
          </p:cNvGrpSpPr>
          <p:nvPr/>
        </p:nvGrpSpPr>
        <p:grpSpPr bwMode="auto">
          <a:xfrm>
            <a:off x="1403350" y="1644650"/>
            <a:ext cx="2016125" cy="4598988"/>
            <a:chOff x="884" y="1036"/>
            <a:chExt cx="1270" cy="2897"/>
          </a:xfrm>
        </p:grpSpPr>
        <p:sp>
          <p:nvSpPr>
            <p:cNvPr id="22538" name="Rectangle 14"/>
            <p:cNvSpPr>
              <a:spLocks noChangeArrowheads="1"/>
            </p:cNvSpPr>
            <p:nvPr/>
          </p:nvSpPr>
          <p:spPr bwMode="auto">
            <a:xfrm>
              <a:off x="884" y="1036"/>
              <a:ext cx="1270" cy="2188"/>
            </a:xfrm>
            <a:prstGeom prst="rect">
              <a:avLst/>
            </a:prstGeom>
            <a:solidFill>
              <a:srgbClr val="C4C4C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200" b="1"/>
                <a:t>80%</a:t>
              </a:r>
            </a:p>
            <a:p>
              <a:pPr algn="ctr"/>
              <a:r>
                <a:rPr lang="de-DE" sz="2200" b="1"/>
                <a:t>Zeit</a:t>
              </a:r>
            </a:p>
          </p:txBody>
        </p:sp>
        <p:sp>
          <p:nvSpPr>
            <p:cNvPr id="22539" name="Rectangle 15"/>
            <p:cNvSpPr>
              <a:spLocks noChangeArrowheads="1"/>
            </p:cNvSpPr>
            <p:nvPr/>
          </p:nvSpPr>
          <p:spPr bwMode="auto">
            <a:xfrm>
              <a:off x="884" y="3208"/>
              <a:ext cx="1270" cy="725"/>
            </a:xfrm>
            <a:prstGeom prst="rect">
              <a:avLst/>
            </a:prstGeom>
            <a:solidFill>
              <a:srgbClr val="94949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200" b="1"/>
                <a:t>20%</a:t>
              </a:r>
            </a:p>
            <a:p>
              <a:pPr algn="ctr"/>
              <a:r>
                <a:rPr lang="de-DE" sz="2200" b="1"/>
                <a:t>Zeit</a:t>
              </a:r>
            </a:p>
          </p:txBody>
        </p:sp>
      </p:grpSp>
      <p:grpSp>
        <p:nvGrpSpPr>
          <p:cNvPr id="22534" name="Group 21"/>
          <p:cNvGrpSpPr>
            <a:grpSpLocks/>
          </p:cNvGrpSpPr>
          <p:nvPr/>
        </p:nvGrpSpPr>
        <p:grpSpPr bwMode="auto">
          <a:xfrm>
            <a:off x="5595938" y="1644650"/>
            <a:ext cx="2357437" cy="4592638"/>
            <a:chOff x="3727" y="1036"/>
            <a:chExt cx="1485" cy="2893"/>
          </a:xfrm>
        </p:grpSpPr>
        <p:sp>
          <p:nvSpPr>
            <p:cNvPr id="22535" name="Rectangle 16"/>
            <p:cNvSpPr>
              <a:spLocks noChangeArrowheads="1"/>
            </p:cNvSpPr>
            <p:nvPr/>
          </p:nvSpPr>
          <p:spPr bwMode="auto">
            <a:xfrm>
              <a:off x="3845" y="1036"/>
              <a:ext cx="1270" cy="726"/>
            </a:xfrm>
            <a:prstGeom prst="rect">
              <a:avLst/>
            </a:prstGeom>
            <a:solidFill>
              <a:srgbClr val="C4C4C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200" b="1" dirty="0"/>
                <a:t>20%</a:t>
              </a:r>
            </a:p>
            <a:p>
              <a:pPr algn="ctr"/>
              <a:r>
                <a:rPr lang="de-DE" sz="2200" b="1" dirty="0"/>
                <a:t>Ergebnisse</a:t>
              </a:r>
            </a:p>
          </p:txBody>
        </p:sp>
        <p:sp>
          <p:nvSpPr>
            <p:cNvPr id="22536" name="Rectangle 17"/>
            <p:cNvSpPr>
              <a:spLocks noChangeArrowheads="1"/>
            </p:cNvSpPr>
            <p:nvPr/>
          </p:nvSpPr>
          <p:spPr bwMode="auto">
            <a:xfrm>
              <a:off x="3845" y="1752"/>
              <a:ext cx="1270" cy="2177"/>
            </a:xfrm>
            <a:prstGeom prst="rect">
              <a:avLst/>
            </a:prstGeom>
            <a:solidFill>
              <a:srgbClr val="94949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200" b="1"/>
                <a:t>80% </a:t>
              </a:r>
            </a:p>
            <a:p>
              <a:pPr algn="ctr"/>
              <a:r>
                <a:rPr lang="de-DE" sz="2200" b="1"/>
                <a:t>Ergebnisse</a:t>
              </a:r>
            </a:p>
            <a:p>
              <a:pPr algn="ctr"/>
              <a:endParaRPr lang="de-DE" sz="2200" b="1"/>
            </a:p>
            <a:p>
              <a:pPr algn="ctr"/>
              <a:endParaRPr lang="de-DE" sz="2200" b="1"/>
            </a:p>
            <a:p>
              <a:pPr algn="ctr"/>
              <a:endParaRPr lang="de-DE" sz="2200" b="1"/>
            </a:p>
            <a:p>
              <a:pPr algn="ctr"/>
              <a:endParaRPr lang="de-DE" sz="2200" b="1"/>
            </a:p>
          </p:txBody>
        </p:sp>
        <p:sp>
          <p:nvSpPr>
            <p:cNvPr id="19" name="Ellipse 18"/>
            <p:cNvSpPr>
              <a:spLocks noChangeArrowheads="1"/>
            </p:cNvSpPr>
            <p:nvPr/>
          </p:nvSpPr>
          <p:spPr bwMode="auto">
            <a:xfrm>
              <a:off x="3727" y="2115"/>
              <a:ext cx="1485" cy="630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</p:grp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9288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Bildschirmpräsentation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2012-03-29T15:00:48Z</dcterms:modified>
</cp:coreProperties>
</file>