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274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DDDDDD"/>
    <a:srgbClr val="C0C0C0"/>
    <a:srgbClr val="B2B2B2"/>
    <a:srgbClr val="AFAB9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1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88C104B-9780-455F-8047-12509D6970D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5D1905E-DFEA-4527-BBA3-26421698142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2BCD568-EC5C-4717-85BA-BAB4736F675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77863" y="4716463"/>
            <a:ext cx="5441950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F97B6D2-1A31-464A-82D7-B3577D5B4DF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04BA8-F855-48DC-A098-C9C0B1F6E467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EA3E7-EAD3-4918-B22A-0AA1B7EE670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E1DF-6AA2-410C-90AF-C9BB3836BFB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61F85-1D1E-436C-85D5-DFC6FD482FA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A2DE4-4F23-4913-A6B1-1A1EB9A0E38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F6321-E967-4CD8-A57E-5A52FACD240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55B7E-315E-4215-9F1B-A3D8A738B7BB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DB276-9AA4-4537-80FA-7D20908FC25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26C69-657D-4EE4-9B33-F1BDB100C24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5C6A4-5DEB-4EC1-A15F-97131FFF18A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EF829-87CF-4239-BFB7-F42210907CF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35EF4EBB-172A-4E90-B68F-17A5E8A90A5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27313" y="6356350"/>
            <a:ext cx="38893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4" y="762000"/>
            <a:ext cx="8748712" cy="7191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de-DE" sz="3600" b="1" dirty="0">
                <a:latin typeface="Arial" charset="0"/>
              </a:rPr>
              <a:t>„Hitliste“ der Zeitdiebe und </a:t>
            </a:r>
            <a:r>
              <a:rPr lang="de-DE" sz="3600" b="1" dirty="0" smtClean="0">
                <a:latin typeface="Arial" charset="0"/>
              </a:rPr>
              <a:t>Störfaktoren (2)</a:t>
            </a:r>
            <a:endParaRPr lang="de-DE" sz="3600" b="1" dirty="0">
              <a:latin typeface="Arial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092325"/>
            <a:ext cx="8353425" cy="4333875"/>
          </a:xfrm>
        </p:spPr>
        <p:txBody>
          <a:bodyPr/>
          <a:lstStyle/>
          <a:p>
            <a:pPr eaLnBrk="1" hangingPunct="1">
              <a:spcBef>
                <a:spcPts val="800"/>
              </a:spcBef>
              <a:buFont typeface="Wingdings" pitchFamily="2" charset="2"/>
              <a:buChar char="Ø"/>
            </a:pPr>
            <a:r>
              <a:rPr lang="de-DE" sz="2200" dirty="0" smtClean="0">
                <a:latin typeface="Arial" charset="0"/>
              </a:rPr>
              <a:t>Wartezeiten (z. B. bei Verabredungen, Terminen)</a:t>
            </a:r>
          </a:p>
          <a:p>
            <a:pPr eaLnBrk="1" hangingPunct="1">
              <a:spcBef>
                <a:spcPts val="800"/>
              </a:spcBef>
              <a:buFont typeface="Wingdings" pitchFamily="2" charset="2"/>
              <a:buChar char="Ø"/>
            </a:pPr>
            <a:r>
              <a:rPr lang="de-DE" sz="2200" dirty="0" smtClean="0">
                <a:latin typeface="Arial" charset="0"/>
              </a:rPr>
              <a:t>Zu wenig Delegation</a:t>
            </a:r>
          </a:p>
          <a:p>
            <a:pPr eaLnBrk="1" hangingPunct="1">
              <a:spcBef>
                <a:spcPts val="800"/>
              </a:spcBef>
              <a:buFont typeface="Wingdings" pitchFamily="2" charset="2"/>
              <a:buNone/>
            </a:pPr>
            <a:endParaRPr lang="de-DE" sz="2200" dirty="0" smtClean="0">
              <a:latin typeface="Arial" charset="0"/>
            </a:endParaRPr>
          </a:p>
          <a:p>
            <a:pPr eaLnBrk="1" hangingPunct="1">
              <a:spcBef>
                <a:spcPts val="800"/>
              </a:spcBef>
              <a:buFont typeface="Wingdings" pitchFamily="2" charset="2"/>
              <a:buChar char="Ø"/>
            </a:pPr>
            <a:r>
              <a:rPr lang="de-DE" sz="2200" dirty="0" smtClean="0">
                <a:latin typeface="Arial" charset="0"/>
              </a:rPr>
              <a:t>Unvermögen, „Nein!“ zu sagen</a:t>
            </a:r>
          </a:p>
          <a:p>
            <a:pPr eaLnBrk="1" hangingPunct="1">
              <a:spcBef>
                <a:spcPts val="800"/>
              </a:spcBef>
              <a:buFont typeface="Wingdings" pitchFamily="2" charset="2"/>
              <a:buChar char="Ø"/>
            </a:pPr>
            <a:r>
              <a:rPr lang="de-DE" sz="2200" dirty="0" smtClean="0">
                <a:latin typeface="Arial" charset="0"/>
              </a:rPr>
              <a:t>Unvollständige und verspätete Information </a:t>
            </a:r>
          </a:p>
          <a:p>
            <a:pPr eaLnBrk="1" hangingPunct="1">
              <a:spcBef>
                <a:spcPts val="800"/>
              </a:spcBef>
              <a:buFont typeface="Wingdings" pitchFamily="2" charset="2"/>
              <a:buChar char="Ø"/>
            </a:pPr>
            <a:r>
              <a:rPr lang="de-DE" sz="2200" dirty="0" smtClean="0">
                <a:latin typeface="Arial" charset="0"/>
              </a:rPr>
              <a:t>Fehlende Selbstdisziplin</a:t>
            </a:r>
          </a:p>
          <a:p>
            <a:pPr eaLnBrk="1" hangingPunct="1">
              <a:spcBef>
                <a:spcPts val="800"/>
              </a:spcBef>
              <a:buFont typeface="Wingdings" pitchFamily="2" charset="2"/>
              <a:buChar char="Ø"/>
            </a:pPr>
            <a:r>
              <a:rPr lang="de-DE" sz="2200" dirty="0" smtClean="0">
                <a:latin typeface="Arial" charset="0"/>
              </a:rPr>
              <a:t>Ablenkung/Lärm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11560" y="6356350"/>
            <a:ext cx="7992887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dirty="0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58</Words>
  <Application>Microsoft Office PowerPoint</Application>
  <PresentationFormat>Bildschirmpräsentation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„Hitliste“ der Zeitdiebe und Störfaktoren (2)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61</cp:revision>
  <dcterms:created xsi:type="dcterms:W3CDTF">2009-08-10T07:08:32Z</dcterms:created>
  <dcterms:modified xsi:type="dcterms:W3CDTF">2012-03-29T14:48:03Z</dcterms:modified>
</cp:coreProperties>
</file>