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66" r:id="rId2"/>
  </p:sldIdLst>
  <p:sldSz cx="9144000" cy="6858000" type="screen4x3"/>
  <p:notesSz cx="6858000" cy="9144000"/>
  <p:defaultTextStyle>
    <a:defPPr>
      <a:defRPr lang="de-DE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5" d="100"/>
          <a:sy n="95" d="100"/>
        </p:scale>
        <p:origin x="-451" y="-8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6C673A1F-73EF-4FFC-89D3-2E23DE770528}" type="datetimeFigureOut">
              <a:rPr lang="de-DE"/>
              <a:pPr>
                <a:defRPr/>
              </a:pPr>
              <a:t>29.03.2012</a:t>
            </a:fld>
            <a:endParaRPr lang="de-DE" dirty="0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54B1C0F2-26D2-4DC0-A394-170FB7551C29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02971AC8-7272-43D7-9235-EC5C48F405CE}" type="datetimeFigureOut">
              <a:rPr lang="de-DE"/>
              <a:pPr>
                <a:defRPr/>
              </a:pPr>
              <a:t>29.03.2012</a:t>
            </a:fld>
            <a:endParaRPr lang="de-DE" dirty="0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de-DE" noProof="0" dirty="0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noProof="0" smtClean="0"/>
              <a:t>Textmasterformate durch Klicken bearbeiten</a:t>
            </a:r>
          </a:p>
          <a:p>
            <a:pPr lvl="1"/>
            <a:r>
              <a:rPr lang="de-DE" noProof="0" smtClean="0"/>
              <a:t>Zweite Ebene</a:t>
            </a:r>
          </a:p>
          <a:p>
            <a:pPr lvl="2"/>
            <a:r>
              <a:rPr lang="de-DE" noProof="0" smtClean="0"/>
              <a:t>Dritte Ebene</a:t>
            </a:r>
          </a:p>
          <a:p>
            <a:pPr lvl="3"/>
            <a:r>
              <a:rPr lang="de-DE" noProof="0" smtClean="0"/>
              <a:t>Vierte Ebene</a:t>
            </a:r>
          </a:p>
          <a:p>
            <a:pPr lvl="4"/>
            <a:r>
              <a:rPr lang="de-DE" noProof="0" smtClean="0"/>
              <a:t>Fünfte Ebene</a:t>
            </a:r>
            <a:endParaRPr lang="de-DE" noProof="0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7A5B305A-1CE7-422D-A27A-11E07E996445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Folienbildplatzhalt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6" name="Notizenplatzhalt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de-DE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47BA6A7-69B2-4793-9FCC-70BF917D92E4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6DE516E-B201-40DF-B47C-76788846FCFC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9BC5D5C-9FFB-427B-A4BD-65BA41C92CC9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86E5DB-A53E-4834-A821-73D50B94D2C4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552188-73A6-44BF-8D84-B4FFF52CFA93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091797-CC54-4737-8E0E-EED869F2C677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00F3547-2B86-4966-8E33-C7DEF3D55434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89F413-E243-4B83-9890-291C7611EA3F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62F463-961E-499E-9286-269BAA0EDF64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BD91399-C5B2-4E4B-B6CC-F29D85CCABB0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F3F2C8-59DE-4E27-A3B2-D0B40421D54E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6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  <p:sp>
        <p:nvSpPr>
          <p:cNvPr id="7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8A03776-C3CB-4CBF-9712-D71F4C5C34B7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6428ADA-47B4-471E-BA04-795B23B6E6A4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8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  <p:sp>
        <p:nvSpPr>
          <p:cNvPr id="9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6E02A0-F25C-4634-88DA-01EA80DDC798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D5FAEC-2FB2-4E05-9A07-DFD2BED44055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4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  <p:sp>
        <p:nvSpPr>
          <p:cNvPr id="5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63FB3B6-1E58-4B51-ACDB-0F17C115C042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8E27FC7-69EF-4EF2-90B1-58F6F0F9895A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3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  <p:sp>
        <p:nvSpPr>
          <p:cNvPr id="4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F7CED96-3B66-473A-A6ED-3BDF47BED8E5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347D77-7C31-475F-9DF6-C132EE6BDCB5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6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  <p:sp>
        <p:nvSpPr>
          <p:cNvPr id="7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0E40575-FF15-4EAA-A8FB-5D22F6DBAADD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de-DE" noProof="0" dirty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7F398F-32B0-4710-9FD4-79BF74ED7DED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6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  <p:sp>
        <p:nvSpPr>
          <p:cNvPr id="7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9942ED8-BC46-49EC-9304-D24C553AC4F7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elplatzhalt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Titelmasterformat durch Klicken bearbeiten</a:t>
            </a:r>
          </a:p>
        </p:txBody>
      </p:sp>
      <p:sp>
        <p:nvSpPr>
          <p:cNvPr id="1027" name="Textplatzhalt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pPr>
              <a:defRPr/>
            </a:pPr>
            <a:fld id="{35E44CD4-432D-42B0-9C1D-3902DC7EEE5E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>
              <a:defRPr sz="120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3CA0DE70-A202-4EED-9165-4D54A4FB7764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hf sldNum="0"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el 1"/>
          <p:cNvSpPr>
            <a:spLocks noGrp="1"/>
          </p:cNvSpPr>
          <p:nvPr>
            <p:ph type="ctrTitle" idx="4294967295"/>
          </p:nvPr>
        </p:nvSpPr>
        <p:spPr>
          <a:xfrm>
            <a:off x="685800" y="1000125"/>
            <a:ext cx="7772400" cy="1785938"/>
          </a:xfrm>
        </p:spPr>
        <p:txBody>
          <a:bodyPr/>
          <a:lstStyle/>
          <a:p>
            <a:r>
              <a:rPr lang="de-DE" sz="3200" b="1" dirty="0" smtClean="0">
                <a:latin typeface="Arial" charset="0"/>
                <a:cs typeface="Arial" charset="0"/>
              </a:rPr>
              <a:t>Zeit- und Selbstmanagement</a:t>
            </a:r>
          </a:p>
        </p:txBody>
      </p:sp>
      <p:sp>
        <p:nvSpPr>
          <p:cNvPr id="15363" name="Untertitel 2"/>
          <p:cNvSpPr>
            <a:spLocks noGrp="1"/>
          </p:cNvSpPr>
          <p:nvPr>
            <p:ph type="subTitle" idx="4294967295"/>
          </p:nvPr>
        </p:nvSpPr>
        <p:spPr>
          <a:xfrm>
            <a:off x="899592" y="3429000"/>
            <a:ext cx="7272808" cy="1928813"/>
          </a:xfrm>
        </p:spPr>
        <p:txBody>
          <a:bodyPr/>
          <a:lstStyle/>
          <a:p>
            <a:pPr marL="0" indent="0" algn="ctr">
              <a:lnSpc>
                <a:spcPct val="150000"/>
              </a:lnSpc>
              <a:buFont typeface="Arial" charset="0"/>
              <a:buNone/>
            </a:pPr>
            <a:r>
              <a:rPr lang="de-DE" sz="2200" dirty="0" smtClean="0">
                <a:solidFill>
                  <a:srgbClr val="898989"/>
                </a:solidFill>
                <a:latin typeface="Arial" charset="0"/>
                <a:cs typeface="Arial" charset="0"/>
              </a:rPr>
              <a:t>Ihre Trainerinnen:</a:t>
            </a:r>
          </a:p>
          <a:p>
            <a:pPr marL="0" indent="0" algn="ctr">
              <a:buFont typeface="Arial" charset="0"/>
              <a:buNone/>
            </a:pPr>
            <a:r>
              <a:rPr lang="de-DE" sz="2200" dirty="0" smtClean="0">
                <a:solidFill>
                  <a:srgbClr val="898989"/>
                </a:solidFill>
                <a:latin typeface="Arial" charset="0"/>
                <a:cs typeface="Arial" charset="0"/>
              </a:rPr>
              <a:t>Silke Weisweiler, Birgit </a:t>
            </a:r>
            <a:r>
              <a:rPr lang="de-DE" sz="2200" dirty="0" err="1" smtClean="0">
                <a:solidFill>
                  <a:srgbClr val="898989"/>
                </a:solidFill>
                <a:latin typeface="Arial" charset="0"/>
                <a:cs typeface="Arial" charset="0"/>
              </a:rPr>
              <a:t>Dirscherl</a:t>
            </a:r>
            <a:r>
              <a:rPr lang="de-DE" sz="2200" dirty="0" smtClean="0">
                <a:solidFill>
                  <a:srgbClr val="898989"/>
                </a:solidFill>
                <a:latin typeface="Arial" charset="0"/>
                <a:cs typeface="Arial" charset="0"/>
              </a:rPr>
              <a:t>, Isabell Braumandl</a:t>
            </a:r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>
          <a:xfrm>
            <a:off x="323528" y="6165304"/>
            <a:ext cx="8496944" cy="556171"/>
          </a:xfrm>
        </p:spPr>
        <p:txBody>
          <a:bodyPr/>
          <a:lstStyle/>
          <a:p>
            <a:pPr>
              <a:defRPr/>
            </a:pPr>
            <a:r>
              <a:rPr lang="de-DE" dirty="0" smtClean="0"/>
              <a:t>© 2012 Springer-Verlag Berlin Heidelberg.  Aus: Weisweiler S., </a:t>
            </a:r>
            <a:r>
              <a:rPr lang="de-DE" dirty="0" err="1" smtClean="0"/>
              <a:t>Dirscherl</a:t>
            </a:r>
            <a:r>
              <a:rPr lang="de-DE" dirty="0" smtClean="0"/>
              <a:t> B., Braumandl I.: Zeit- und Selbstmanagement</a:t>
            </a:r>
            <a:endParaRPr lang="de-DE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34</Words>
  <Application>Microsoft Office PowerPoint</Application>
  <PresentationFormat>Bildschirmpräsentation (4:3)</PresentationFormat>
  <Paragraphs>4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Larissa-Design</vt:lpstr>
      <vt:lpstr>Zeit- und Selbstmanagement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dc:creator>root</dc:creator>
  <cp:lastModifiedBy>Karin und Klaus Dembowsky</cp:lastModifiedBy>
  <cp:revision>33</cp:revision>
  <dcterms:created xsi:type="dcterms:W3CDTF">2009-08-10T07:08:32Z</dcterms:created>
  <dcterms:modified xsi:type="dcterms:W3CDTF">2012-03-29T07:15:45Z</dcterms:modified>
</cp:coreProperties>
</file>

<file path=docProps/thumbnail.jpeg>
</file>