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pdf" ContentType="application/pd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2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48" d="100"/>
          <a:sy n="48" d="100"/>
        </p:scale>
        <p:origin x="-12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264F6012-D7F6-B647-84D3-AED035058C05}" type="datetimeFigureOut">
              <a:rPr lang="en-US" smtClean="0"/>
              <a:t>10/26/13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8E35C89-32C7-484E-A86E-5AF7D02672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df"/><Relationship Id="rId3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Gautam:Desktop:Chapter%2013%20Figs%20Tables%20Fig%20caps%20Boxes:Table%2013.2-Beds%20nomenclature.docx!OLE_LINK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df"/><Relationship Id="rId3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df"/><Relationship Id="rId3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df"/><Relationship Id="rId3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df"/><Relationship Id="rId3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df"/><Relationship Id="rId3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df"/><Relationship Id="rId3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df"/><Relationship Id="rId3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d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df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df"/><Relationship Id="rId5" Type="http://schemas.openxmlformats.org/officeDocument/2006/relationships/image" Target="../media/image51.png"/><Relationship Id="rId6" Type="http://schemas.openxmlformats.org/officeDocument/2006/relationships/image" Target="../media/image52.pdf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d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df"/><Relationship Id="rId3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df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df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df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df"/><Relationship Id="rId5" Type="http://schemas.openxmlformats.org/officeDocument/2006/relationships/image" Target="../media/image13.png"/><Relationship Id="rId6" Type="http://schemas.openxmlformats.org/officeDocument/2006/relationships/image" Target="../media/image14.pdf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d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df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df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Petrology Chapter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Gautam Sen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Eh-pH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207726" y="406400"/>
            <a:ext cx="5003800" cy="604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1068704" y="925863"/>
          <a:ext cx="7000504" cy="4116037"/>
        </p:xfrm>
        <a:graphic>
          <a:graphicData uri="http://schemas.openxmlformats.org/presentationml/2006/ole">
            <p:oleObj spid="_x0000_s66562" name="Document" r:id="rId3" imgW="5486400" imgH="32258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Stratification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46605" y="1809749"/>
            <a:ext cx="6805145" cy="35779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Turbidite</a:t>
            </a:r>
            <a:r>
              <a:rPr lang="en-US" dirty="0" smtClean="0"/>
              <a:t> deposit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387600" y="1879600"/>
            <a:ext cx="4368800" cy="3098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Stromatolite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22700" y="274638"/>
            <a:ext cx="5321300" cy="600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Sedimentary structures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64338"/>
            <a:ext cx="2667000" cy="2324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844" y="1764338"/>
            <a:ext cx="3471387" cy="2324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088438"/>
            <a:ext cx="2727452" cy="20170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844" y="4088438"/>
            <a:ext cx="2974457" cy="23360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Ooid</a:t>
            </a:r>
            <a:r>
              <a:rPr lang="en-US" dirty="0" smtClean="0"/>
              <a:t> environments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199" y="2152650"/>
            <a:ext cx="8118199" cy="31379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Terrestrial </a:t>
            </a:r>
            <a:r>
              <a:rPr lang="en-US" dirty="0" err="1" smtClean="0"/>
              <a:t>enviroments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58950" y="1417638"/>
            <a:ext cx="5626100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Carbonate Compensation Depth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4000" y="2000250"/>
            <a:ext cx="8636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Oceanic sediments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54100" y="1485900"/>
            <a:ext cx="70358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02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Sedimentation Types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071042" y="1629580"/>
            <a:ext cx="5245100" cy="2997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Deltaic environment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908394"/>
            <a:ext cx="3857079" cy="32230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72000" y="2241550"/>
            <a:ext cx="3568700" cy="2374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Estuarine environments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02" y="1047292"/>
            <a:ext cx="3886200" cy="5245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Alluvial fan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856" y="1417638"/>
            <a:ext cx="6266093" cy="48434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patterns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600200"/>
            <a:ext cx="46355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97400" y="1417638"/>
            <a:ext cx="4546600" cy="2628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1806271" y="4046538"/>
            <a:ext cx="4800600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471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Braided Stream Deposit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274638"/>
            <a:ext cx="52705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6732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Meandering Stream Deposit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706" y="274638"/>
            <a:ext cx="4361272" cy="617656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Glacial Environment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65824"/>
            <a:ext cx="74168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8796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Porosity vs. Depth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545160" y="438150"/>
            <a:ext cx="5105400" cy="5981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Sedimentation Types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022447" y="1841500"/>
            <a:ext cx="58928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Stability of Minerals in Sedimentary Environments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09800" y="2279650"/>
            <a:ext cx="4724400" cy="2298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7719" cy="1143000"/>
          </a:xfrm>
        </p:spPr>
        <p:txBody>
          <a:bodyPr/>
          <a:lstStyle/>
          <a:p>
            <a:r>
              <a:rPr lang="en-US" dirty="0" smtClean="0"/>
              <a:t>Soil Profile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560052" y="274638"/>
            <a:ext cx="4477933" cy="570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 Wasting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417638"/>
            <a:ext cx="2755900" cy="353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195111" y="1417638"/>
            <a:ext cx="3327283" cy="2153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619500" y="3571186"/>
            <a:ext cx="552450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18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Sediment Maturity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562100"/>
            <a:ext cx="586740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Sediment Maturity &amp; Sorting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9089" y="2209799"/>
            <a:ext cx="7058467" cy="27657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Eh-pH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849696" y="1417638"/>
            <a:ext cx="4446454" cy="519271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78</TotalTime>
  <Words>66</Words>
  <Application>Microsoft Macintosh PowerPoint</Application>
  <PresentationFormat>On-screen Show (4:3)</PresentationFormat>
  <Paragraphs>27</Paragraphs>
  <Slides>27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Concourse</vt:lpstr>
      <vt:lpstr>Gautam:Desktop:Chapter 13 Figs Tables Fig caps Boxes:Table 13.2-Beds nomenclature.docx!OLE_LINK3</vt:lpstr>
      <vt:lpstr>Petrology Chapter 13</vt:lpstr>
      <vt:lpstr>Sedimentation Types</vt:lpstr>
      <vt:lpstr>Sedimentation Types</vt:lpstr>
      <vt:lpstr>Stability of Minerals in Sedimentary Environments </vt:lpstr>
      <vt:lpstr>Soil Profile</vt:lpstr>
      <vt:lpstr>Mass Wasting</vt:lpstr>
      <vt:lpstr>Sediment Maturity</vt:lpstr>
      <vt:lpstr>Sediment Maturity &amp; Sorting</vt:lpstr>
      <vt:lpstr>Eh-pH</vt:lpstr>
      <vt:lpstr>Eh-pH</vt:lpstr>
      <vt:lpstr>Slide 11</vt:lpstr>
      <vt:lpstr>Stratification</vt:lpstr>
      <vt:lpstr>Turbidite deposit</vt:lpstr>
      <vt:lpstr>Stromatolite</vt:lpstr>
      <vt:lpstr>Sedimentary structures</vt:lpstr>
      <vt:lpstr>Ooid environments</vt:lpstr>
      <vt:lpstr>Terrestrial enviroments</vt:lpstr>
      <vt:lpstr>Carbonate Compensation Depth</vt:lpstr>
      <vt:lpstr>Oceanic sediments</vt:lpstr>
      <vt:lpstr>Deltaic environment</vt:lpstr>
      <vt:lpstr>Estuarine environments</vt:lpstr>
      <vt:lpstr>Alluvial fan</vt:lpstr>
      <vt:lpstr>Channel patterns</vt:lpstr>
      <vt:lpstr>Braided Stream Deposit</vt:lpstr>
      <vt:lpstr>Meandering Stream Deposit</vt:lpstr>
      <vt:lpstr>Glacial Environment</vt:lpstr>
      <vt:lpstr>Porosity vs. Depth</vt:lpstr>
    </vt:vector>
  </TitlesOfParts>
  <Company>American University of Sharjah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Petrology Chapter 13</dc:title>
  <dc:creator>ACG-CAAD-IT</dc:creator>
  <cp:lastModifiedBy>ACG-CAAD-IT</cp:lastModifiedBy>
  <cp:revision>30</cp:revision>
  <dcterms:created xsi:type="dcterms:W3CDTF">2013-10-26T19:06:31Z</dcterms:created>
  <dcterms:modified xsi:type="dcterms:W3CDTF">2013-10-26T20:25:00Z</dcterms:modified>
</cp:coreProperties>
</file>