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s/slide22.xml" ContentType="application/vnd.openxmlformats-officedocument.presentationml.slide+xml"/>
  <Default Extension="pdf" ContentType="application/pd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61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59" r:id="rId11"/>
    <p:sldId id="268" r:id="rId12"/>
    <p:sldId id="269" r:id="rId13"/>
    <p:sldId id="270" r:id="rId14"/>
    <p:sldId id="271" r:id="rId15"/>
    <p:sldId id="273" r:id="rId16"/>
    <p:sldId id="272" r:id="rId17"/>
    <p:sldId id="274" r:id="rId18"/>
    <p:sldId id="275" r:id="rId19"/>
    <p:sldId id="257" r:id="rId20"/>
    <p:sldId id="258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14" d="100"/>
          <a:sy n="114" d="100"/>
        </p:scale>
        <p:origin x="-7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77F4E43-310A-C345-9341-43EF2D52D797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A5730CF-200A-7549-B40A-811359C820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F4E43-310A-C345-9341-43EF2D52D797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730CF-200A-7549-B40A-811359C820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F4E43-310A-C345-9341-43EF2D52D797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730CF-200A-7549-B40A-811359C820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F4E43-310A-C345-9341-43EF2D52D797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730CF-200A-7549-B40A-811359C820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F4E43-310A-C345-9341-43EF2D52D797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730CF-200A-7549-B40A-811359C820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F4E43-310A-C345-9341-43EF2D52D797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730CF-200A-7549-B40A-811359C820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F4E43-310A-C345-9341-43EF2D52D797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730CF-200A-7549-B40A-811359C820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F4E43-310A-C345-9341-43EF2D52D797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730CF-200A-7549-B40A-811359C820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F4E43-310A-C345-9341-43EF2D52D797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730CF-200A-7549-B40A-811359C820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777F4E43-310A-C345-9341-43EF2D52D797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730CF-200A-7549-B40A-811359C820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77F4E43-310A-C345-9341-43EF2D52D797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A5730CF-200A-7549-B40A-811359C820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777F4E43-310A-C345-9341-43EF2D52D797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A5730CF-200A-7549-B40A-811359C8204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df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d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df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d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df"/><Relationship Id="rId3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df"/><Relationship Id="rId5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d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df"/><Relationship Id="rId5" Type="http://schemas.openxmlformats.org/officeDocument/2006/relationships/image" Target="../media/image36.png"/><Relationship Id="rId6" Type="http://schemas.openxmlformats.org/officeDocument/2006/relationships/image" Target="../media/image37.pdf"/><Relationship Id="rId7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d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Petrology Chapter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Gautam Sen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Pangaea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757" y="1777999"/>
            <a:ext cx="8120075" cy="4308611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400" y="274638"/>
            <a:ext cx="8229600" cy="1143000"/>
          </a:xfrm>
        </p:spPr>
        <p:txBody>
          <a:bodyPr/>
          <a:lstStyle/>
          <a:p>
            <a:r>
              <a:rPr lang="en-US" dirty="0" smtClean="0"/>
              <a:t>Pacific Hot Spot Tracks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8482" y="1191503"/>
            <a:ext cx="6718300" cy="48895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Origin of Hot Spot Island Chain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2678" y="1936749"/>
            <a:ext cx="6214770" cy="394721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Flood Basalts &amp; Hot Spot Tracks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524" y="1417638"/>
            <a:ext cx="7560139" cy="4526938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918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Mantle </a:t>
            </a:r>
            <a:br>
              <a:rPr lang="en-US" dirty="0" smtClean="0"/>
            </a:br>
            <a:r>
              <a:rPr lang="en-US" dirty="0" smtClean="0"/>
              <a:t>Plumes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5828" y="302784"/>
            <a:ext cx="5737063" cy="6207314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38957" y="274638"/>
            <a:ext cx="8229600" cy="1143000"/>
          </a:xfrm>
        </p:spPr>
        <p:txBody>
          <a:bodyPr/>
          <a:lstStyle/>
          <a:p>
            <a:r>
              <a:rPr lang="en-US" dirty="0" smtClean="0"/>
              <a:t>Wilson </a:t>
            </a:r>
            <a:r>
              <a:rPr lang="en-US" dirty="0" smtClean="0"/>
              <a:t>Hypothesis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572000" y="2486931"/>
            <a:ext cx="4305300" cy="3911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307688" y="1417638"/>
            <a:ext cx="4584700" cy="36449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82565" y="274638"/>
            <a:ext cx="8229600" cy="1143000"/>
          </a:xfrm>
        </p:spPr>
        <p:txBody>
          <a:bodyPr/>
          <a:lstStyle/>
          <a:p>
            <a:r>
              <a:rPr lang="en-US" dirty="0" smtClean="0"/>
              <a:t>Wilson Hypothesis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41300" y="1857978"/>
            <a:ext cx="4330700" cy="3632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572000" y="2281294"/>
            <a:ext cx="4279900" cy="38862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East African</a:t>
            </a:r>
            <a:br>
              <a:rPr lang="en-US" dirty="0" smtClean="0"/>
            </a:br>
            <a:r>
              <a:rPr lang="en-US" dirty="0" smtClean="0"/>
              <a:t> Rift System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717676" y="590575"/>
            <a:ext cx="3757953" cy="6009261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Subduction</a:t>
            </a:r>
            <a:r>
              <a:rPr lang="en-US" dirty="0" smtClean="0"/>
              <a:t> &amp; Mountain Building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55974" y="1417638"/>
            <a:ext cx="4279900" cy="32639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572000" y="2915939"/>
            <a:ext cx="4229100" cy="33655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McKenzie Model of Flood Basalts &amp; Separation of Continents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398" y="2031812"/>
            <a:ext cx="4512117" cy="29247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5242" y="2031812"/>
            <a:ext cx="4288758" cy="292479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Formation of Solar System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50" y="2201919"/>
            <a:ext cx="8724900" cy="30480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Slow (Red) and Fast (Cold) areas in the Mantle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2700" y="2011036"/>
            <a:ext cx="6578600" cy="38608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28085" y="4198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Model for Supercontinent Separation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8148" y="1562842"/>
            <a:ext cx="7108652" cy="4479563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Anderson’s Hypothesis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07115" y="1417638"/>
            <a:ext cx="4071041" cy="19615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542535" y="1533242"/>
            <a:ext cx="4370289" cy="18458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2647000" y="3658097"/>
            <a:ext cx="5588000" cy="25273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4154" y="274638"/>
            <a:ext cx="7822645" cy="6681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Earth’s Internal Layering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6572" y="1155700"/>
            <a:ext cx="5566777" cy="498898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55902" cy="766399"/>
          </a:xfrm>
        </p:spPr>
        <p:txBody>
          <a:bodyPr/>
          <a:lstStyle/>
          <a:p>
            <a:r>
              <a:rPr lang="en-US" dirty="0" smtClean="0"/>
              <a:t>Origin of Earth’s Layers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8553" y="1041037"/>
            <a:ext cx="5105400" cy="56007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Origin of Layering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300" y="1549399"/>
            <a:ext cx="7556500" cy="412679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Origin of Layering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9092" y="1143000"/>
            <a:ext cx="7807708" cy="475691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331838" y="274638"/>
            <a:ext cx="5354961" cy="1143000"/>
          </a:xfrm>
        </p:spPr>
        <p:txBody>
          <a:bodyPr/>
          <a:lstStyle/>
          <a:p>
            <a:r>
              <a:rPr lang="en-US" dirty="0" smtClean="0"/>
              <a:t>Plates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17638"/>
            <a:ext cx="8110770" cy="435578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Types of Plate Boundaries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5700" y="1133805"/>
            <a:ext cx="6261100" cy="5283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Plate Boundaries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525" y="2042364"/>
            <a:ext cx="7056289" cy="3021752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75</TotalTime>
  <Words>93</Words>
  <Application>Microsoft Macintosh PowerPoint</Application>
  <PresentationFormat>On-screen Show (4:3)</PresentationFormat>
  <Paragraphs>23</Paragraphs>
  <Slides>22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Concourse</vt:lpstr>
      <vt:lpstr>Petrology Chapter 1</vt:lpstr>
      <vt:lpstr>Formation of Solar System</vt:lpstr>
      <vt:lpstr>Earth’s Internal Layering</vt:lpstr>
      <vt:lpstr>Origin of Earth’s Layers</vt:lpstr>
      <vt:lpstr>Origin of Layering</vt:lpstr>
      <vt:lpstr>Origin of Layering</vt:lpstr>
      <vt:lpstr>Plates</vt:lpstr>
      <vt:lpstr>Types of Plate Boundaries</vt:lpstr>
      <vt:lpstr>Types of Plate Boundaries</vt:lpstr>
      <vt:lpstr>Pangaea</vt:lpstr>
      <vt:lpstr>Pacific Hot Spot Tracks</vt:lpstr>
      <vt:lpstr>Origin of Hot Spot Island Chain</vt:lpstr>
      <vt:lpstr>Flood Basalts &amp; Hot Spot Tracks</vt:lpstr>
      <vt:lpstr>Mantle  Plumes</vt:lpstr>
      <vt:lpstr>Wilson Hypothesis</vt:lpstr>
      <vt:lpstr>Wilson Hypothesis</vt:lpstr>
      <vt:lpstr>East African  Rift System</vt:lpstr>
      <vt:lpstr>Subduction &amp; Mountain Building</vt:lpstr>
      <vt:lpstr>McKenzie Model of Flood Basalts &amp; Separation of Continents</vt:lpstr>
      <vt:lpstr>Slow (Red) and Fast (Cold) areas in the Mantle</vt:lpstr>
      <vt:lpstr>Model for Supercontinent Separation</vt:lpstr>
      <vt:lpstr>Anderson’s Hypothesis</vt:lpstr>
    </vt:vector>
  </TitlesOfParts>
  <Company>American University of Sharjah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Petrology Chapter 1</dc:title>
  <dc:creator>ACG-CAAD-IT</dc:creator>
  <cp:lastModifiedBy>ACG-CAAD-IT</cp:lastModifiedBy>
  <cp:revision>24</cp:revision>
  <dcterms:created xsi:type="dcterms:W3CDTF">2013-09-24T19:05:03Z</dcterms:created>
  <dcterms:modified xsi:type="dcterms:W3CDTF">2013-09-24T19:27:48Z</dcterms:modified>
</cp:coreProperties>
</file>