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6CCD2-372A-084F-A6E5-D9506B739B78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552F0-7580-0645-A05F-24160ACFD8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F3611F6E-CD81-6C4E-A34A-31871AB8D769}" type="datetimeFigureOut">
              <a:rPr lang="en-US" smtClean="0"/>
              <a:pPr/>
              <a:t>10/24/13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726588A-A7E1-B346-BE0B-308C09D8F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3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Relationship Id="rId3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df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NO%20NAME:1.0%20PETROLOGY%20BOOK:11.%20Chapter%2011%20Alkaline%20magmas:Table%2011.1%20Inclusion%20ages.docx!OLE_LINK1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df"/><Relationship Id="rId3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df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df"/><Relationship Id="rId3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df"/><Relationship Id="rId3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d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df"/><Relationship Id="rId5" Type="http://schemas.openxmlformats.org/officeDocument/2006/relationships/image" Target="../media/image17.png"/><Relationship Id="rId6" Type="http://schemas.openxmlformats.org/officeDocument/2006/relationships/image" Target="../media/image18.pdf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df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df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 </a:t>
            </a:r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27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REE in </a:t>
            </a:r>
            <a:r>
              <a:rPr lang="en-US" sz="2800" dirty="0" err="1" smtClean="0"/>
              <a:t>Rhyolitic</a:t>
            </a:r>
            <a:r>
              <a:rPr lang="en-US" sz="2800" dirty="0" smtClean="0"/>
              <a:t> Ignimbrites (lines) &amp; Basaltic Ignimbrites (shaded)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76400" y="1156435"/>
            <a:ext cx="7010400" cy="5003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Isotopic composition of Ethiopian Traps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97392" y="1417638"/>
            <a:ext cx="6328690" cy="442818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2702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Composition of Rift </a:t>
            </a:r>
            <a:r>
              <a:rPr lang="en-US" sz="2800" dirty="0" err="1" smtClean="0"/>
              <a:t>V</a:t>
            </a:r>
            <a:r>
              <a:rPr lang="en-US" sz="2800" dirty="0" err="1" smtClean="0"/>
              <a:t>olcanics</a:t>
            </a:r>
            <a:r>
              <a:rPr lang="en-US" sz="2800" dirty="0" smtClean="0"/>
              <a:t> in EARS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58260" y="1417638"/>
            <a:ext cx="6993385" cy="498227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Potential Temps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61317" y="1193800"/>
            <a:ext cx="5080000" cy="5664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REE in Rift </a:t>
            </a:r>
            <a:r>
              <a:rPr lang="en-US" dirty="0" err="1" smtClean="0"/>
              <a:t>Volcanics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39512" y="1880376"/>
            <a:ext cx="50292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Isotope composition of Ethiopian flood basalts and EAR </a:t>
            </a:r>
            <a:r>
              <a:rPr lang="en-US" dirty="0" err="1" smtClean="0"/>
              <a:t>Volcanics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852179"/>
            <a:ext cx="5829300" cy="463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74159" y="2241559"/>
            <a:ext cx="23647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 = Afar Plume</a:t>
            </a:r>
          </a:p>
          <a:p>
            <a:r>
              <a:rPr lang="en-US" dirty="0" smtClean="0"/>
              <a:t>KP = Kenyan Plume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Kimberlite</a:t>
            </a:r>
            <a:r>
              <a:rPr lang="en-US" dirty="0" smtClean="0"/>
              <a:t> Pipe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07934" y="628650"/>
            <a:ext cx="3644900" cy="56007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Ages of African </a:t>
            </a:r>
            <a:r>
              <a:rPr lang="en-US" dirty="0" err="1" smtClean="0"/>
              <a:t>Kimberlites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492250"/>
            <a:ext cx="4157898" cy="3464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615098" y="3263644"/>
            <a:ext cx="4473611" cy="338704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46" name="Object 2"/>
          <p:cNvGraphicFramePr>
            <a:graphicFrameLocks noChangeAspect="1"/>
          </p:cNvGraphicFramePr>
          <p:nvPr/>
        </p:nvGraphicFramePr>
        <p:xfrm>
          <a:off x="405714" y="305806"/>
          <a:ext cx="8281086" cy="6301870"/>
        </p:xfrm>
        <a:graphic>
          <a:graphicData uri="http://schemas.openxmlformats.org/presentationml/2006/ole">
            <p:oleObj spid="_x0000_s82946" name="Document" r:id="rId3" imgW="5486400" imgH="74168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Pyroxene </a:t>
            </a:r>
            <a:r>
              <a:rPr lang="en-US" dirty="0" err="1" smtClean="0"/>
              <a:t>geotherm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554635" y="1417638"/>
            <a:ext cx="3975100" cy="5003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15544"/>
            <a:ext cx="354243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3355102" y="423316"/>
            <a:ext cx="4744428" cy="607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</a:t>
            </a:r>
            <a:r>
              <a:rPr lang="en-US" sz="2667" dirty="0" smtClean="0"/>
              <a:t>hase Diagram for </a:t>
            </a:r>
            <a:r>
              <a:rPr lang="en-US" sz="2667" dirty="0" err="1" smtClean="0"/>
              <a:t>Kimberlites</a:t>
            </a:r>
            <a:r>
              <a:rPr lang="en-US" sz="2667" dirty="0" smtClean="0"/>
              <a:t> &amp; </a:t>
            </a:r>
            <a:r>
              <a:rPr lang="en-US" sz="2667" dirty="0" err="1" smtClean="0"/>
              <a:t>Carbonatites</a:t>
            </a:r>
            <a:endParaRPr lang="en-US" sz="2667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20850" y="1417638"/>
            <a:ext cx="6965950" cy="525937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Phlogopite</a:t>
            </a:r>
            <a:r>
              <a:rPr lang="en-US" dirty="0" smtClean="0"/>
              <a:t> stability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95422" y="1784489"/>
            <a:ext cx="4872376" cy="477361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Lithosphere Structure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92885" y="2120900"/>
            <a:ext cx="5499100" cy="4737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Alkaline Magma Differentiation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909028" y="1250540"/>
            <a:ext cx="5610225" cy="4783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mc:AlternateContent>
          <mc:Choice xmlns:ma="http://schemas.microsoft.com/office/mac/drawingml/2008/main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5036653" y="1417638"/>
            <a:ext cx="3388691" cy="179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9270" y="274638"/>
            <a:ext cx="7717530" cy="44945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Spitskop</a:t>
            </a:r>
            <a:r>
              <a:rPr lang="en-US" dirty="0" smtClean="0"/>
              <a:t> Complex, S. Africa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24124" y="1225388"/>
            <a:ext cx="5762676" cy="5283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Twin Differentiation </a:t>
            </a:r>
            <a:r>
              <a:rPr lang="en-US" dirty="0" smtClean="0"/>
              <a:t>Trends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57350" y="1837696"/>
            <a:ext cx="58293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49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East African Rift Zones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15528" y="995719"/>
            <a:ext cx="5029200" cy="515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59209"/>
            <a:ext cx="375776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Rift System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066475" y="302855"/>
            <a:ext cx="2647033" cy="2053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63450" y="2498040"/>
            <a:ext cx="4009105" cy="13915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743373" y="4172565"/>
            <a:ext cx="3940269" cy="2442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06939" cy="5814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Ethiopian Flood Basalts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879600"/>
            <a:ext cx="3937000" cy="309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63855" y="1441160"/>
            <a:ext cx="3353287" cy="481358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63917" cy="381732"/>
          </a:xfrm>
        </p:spPr>
        <p:txBody>
          <a:bodyPr>
            <a:noAutofit/>
          </a:bodyPr>
          <a:lstStyle/>
          <a:p>
            <a:r>
              <a:rPr lang="en-US" sz="2800" dirty="0" smtClean="0"/>
              <a:t>Ignimbrite groups in Ethiopian Traps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41463" y="1574800"/>
            <a:ext cx="4180024" cy="34285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921487" y="1574800"/>
            <a:ext cx="4172568" cy="336878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3282</TotalTime>
  <Words>99</Words>
  <Application>Microsoft Macintosh PowerPoint</Application>
  <PresentationFormat>On-screen Show (4:3)</PresentationFormat>
  <Paragraphs>24</Paragraphs>
  <Slides>22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Concourse</vt:lpstr>
      <vt:lpstr>NO NAME:1.0 PETROLOGY BOOK:11. Chapter 11 Alkaline magmas:Table 11.1 Inclusion ages.docx!OLE_LINK1</vt:lpstr>
      <vt:lpstr>Petrology Chapter 11</vt:lpstr>
      <vt:lpstr>Classification</vt:lpstr>
      <vt:lpstr>Alkaline Magma Differentiation</vt:lpstr>
      <vt:lpstr>Spitskop Complex, S. Africa</vt:lpstr>
      <vt:lpstr>Twin Differentiation Trends</vt:lpstr>
      <vt:lpstr>East African Rift Zones</vt:lpstr>
      <vt:lpstr>Evolution of Rift System</vt:lpstr>
      <vt:lpstr>Ethiopian Flood Basalts</vt:lpstr>
      <vt:lpstr>Ignimbrite groups in Ethiopian Traps</vt:lpstr>
      <vt:lpstr>REE in Rhyolitic Ignimbrites (lines) &amp; Basaltic Ignimbrites (shaded)</vt:lpstr>
      <vt:lpstr>Isotopic composition of Ethiopian Traps</vt:lpstr>
      <vt:lpstr>Composition of Rift Volcanics in EARS</vt:lpstr>
      <vt:lpstr>Potential Temps</vt:lpstr>
      <vt:lpstr>REE in Rift Volcanics</vt:lpstr>
      <vt:lpstr>Isotope composition of Ethiopian flood basalts and EAR Volcanics</vt:lpstr>
      <vt:lpstr>Kimberlite Pipe</vt:lpstr>
      <vt:lpstr>Ages of African Kimberlites</vt:lpstr>
      <vt:lpstr>Slide 18</vt:lpstr>
      <vt:lpstr>Pyroxene geotherm</vt:lpstr>
      <vt:lpstr>Phase Diagram for Kimberlites &amp; Carbonatites</vt:lpstr>
      <vt:lpstr>Phlogopite stability</vt:lpstr>
      <vt:lpstr>Lithosphere Structure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 10</dc:title>
  <dc:creator>ACG-CAAD-IT</dc:creator>
  <cp:lastModifiedBy>ACG-CAAD-IT</cp:lastModifiedBy>
  <cp:revision>101</cp:revision>
  <dcterms:created xsi:type="dcterms:W3CDTF">2013-10-24T16:15:29Z</dcterms:created>
  <dcterms:modified xsi:type="dcterms:W3CDTF">2013-10-25T19:31:58Z</dcterms:modified>
</cp:coreProperties>
</file>