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Default Extension="pict" ContentType="image/pict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Default Extension="vml" ContentType="application/vnd.openxmlformats-officedocument.vmlDrawing"/>
  <Default Extension="pdf" ContentType="application/pd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15" d="100"/>
          <a:sy n="115" d="100"/>
        </p:scale>
        <p:origin x="-112" y="-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ict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E280D8C-E445-0949-B337-C26A82856B69}" type="datetimeFigureOut">
              <a:rPr lang="en-US" smtClean="0"/>
              <a:pPr/>
              <a:t>10/27/13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EE0164E-8EED-E344-8155-434B8644EA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80D8C-E445-0949-B337-C26A82856B69}" type="datetimeFigureOut">
              <a:rPr lang="en-US" smtClean="0"/>
              <a:pPr/>
              <a:t>10/27/13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0164E-8EED-E344-8155-434B8644EA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80D8C-E445-0949-B337-C26A82856B69}" type="datetimeFigureOut">
              <a:rPr lang="en-US" smtClean="0"/>
              <a:pPr/>
              <a:t>10/27/13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0164E-8EED-E344-8155-434B8644EA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80D8C-E445-0949-B337-C26A82856B69}" type="datetimeFigureOut">
              <a:rPr lang="en-US" smtClean="0"/>
              <a:pPr/>
              <a:t>10/27/13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0164E-8EED-E344-8155-434B8644EA6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80D8C-E445-0949-B337-C26A82856B69}" type="datetimeFigureOut">
              <a:rPr lang="en-US" smtClean="0"/>
              <a:pPr/>
              <a:t>10/27/13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0164E-8EED-E344-8155-434B8644EA6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80D8C-E445-0949-B337-C26A82856B69}" type="datetimeFigureOut">
              <a:rPr lang="en-US" smtClean="0"/>
              <a:pPr/>
              <a:t>10/27/13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0164E-8EED-E344-8155-434B8644EA6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80D8C-E445-0949-B337-C26A82856B69}" type="datetimeFigureOut">
              <a:rPr lang="en-US" smtClean="0"/>
              <a:pPr/>
              <a:t>10/27/13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0164E-8EED-E344-8155-434B8644EA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80D8C-E445-0949-B337-C26A82856B69}" type="datetimeFigureOut">
              <a:rPr lang="en-US" smtClean="0"/>
              <a:pPr/>
              <a:t>10/27/13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0164E-8EED-E344-8155-434B8644EA6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80D8C-E445-0949-B337-C26A82856B69}" type="datetimeFigureOut">
              <a:rPr lang="en-US" smtClean="0"/>
              <a:pPr/>
              <a:t>10/27/13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0164E-8EED-E344-8155-434B8644EA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CE280D8C-E445-0949-B337-C26A82856B69}" type="datetimeFigureOut">
              <a:rPr lang="en-US" smtClean="0"/>
              <a:pPr/>
              <a:t>10/27/13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0164E-8EED-E344-8155-434B8644EA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E280D8C-E445-0949-B337-C26A82856B69}" type="datetimeFigureOut">
              <a:rPr lang="en-US" smtClean="0"/>
              <a:pPr/>
              <a:t>10/27/13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EE0164E-8EED-E344-8155-434B8644EA6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fld id="{CE280D8C-E445-0949-B337-C26A82856B69}" type="datetimeFigureOut">
              <a:rPr lang="en-US" smtClean="0"/>
              <a:pPr/>
              <a:t>10/27/13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BEE0164E-8EED-E344-8155-434B8644EA6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df"/><Relationship Id="rId3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df"/><Relationship Id="rId3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df"/><Relationship Id="rId3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df"/><Relationship Id="rId5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d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df"/><Relationship Id="rId5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d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df"/><Relationship Id="rId3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df"/><Relationship Id="rId3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df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df"/><Relationship Id="rId3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d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3" Type="http://schemas.openxmlformats.org/officeDocument/2006/relationships/oleObject" Target="NO%20NAME:1.0%20PETROLOGY%20BOOK:14.%20New%20Chapter%2014%20Sed%20Rx:Chapter%2014%20EXTRA:Table%2014.1/Classif.%20of%20Terr.%20Rx!OLE_LINK2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df"/><Relationship Id="rId3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df"/><Relationship Id="rId3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df"/><Relationship Id="rId3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df"/><Relationship Id="rId3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Petrology Chapter 14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Gautam Sen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Paleozoic black </a:t>
            </a:r>
            <a:r>
              <a:rPr lang="en-US" dirty="0" err="1" smtClean="0"/>
              <a:t>shales</a:t>
            </a:r>
            <a:r>
              <a:rPr lang="en-US" dirty="0" smtClean="0"/>
              <a:t> from northern Appalachian mountains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04857" y="2095500"/>
            <a:ext cx="8724900" cy="2523731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Oöid</a:t>
            </a:r>
            <a:r>
              <a:rPr lang="en-US" dirty="0" smtClean="0"/>
              <a:t> Types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219450" y="1417638"/>
            <a:ext cx="2705100" cy="44577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Mean Sea Level &amp; </a:t>
            </a:r>
            <a:r>
              <a:rPr lang="en-US" dirty="0" err="1" smtClean="0"/>
              <a:t>Dolostone</a:t>
            </a:r>
            <a:r>
              <a:rPr lang="en-US" dirty="0" smtClean="0"/>
              <a:t> through Time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185794" y="2266950"/>
            <a:ext cx="6286500" cy="23241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Dolomitization</a:t>
            </a:r>
            <a:r>
              <a:rPr lang="en-US" dirty="0" smtClean="0"/>
              <a:t> Models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674756" y="1181100"/>
            <a:ext cx="4216400" cy="2971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1263650" y="4152900"/>
            <a:ext cx="6616700" cy="14478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Calcite &amp; Dolomite saturation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09217" y="2197652"/>
            <a:ext cx="3590942" cy="320619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4660515" y="2108752"/>
            <a:ext cx="3801273" cy="3295098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Sabkha</a:t>
            </a:r>
            <a:r>
              <a:rPr lang="en-US" dirty="0" smtClean="0"/>
              <a:t> environments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977900" y="2127250"/>
            <a:ext cx="7188200" cy="26035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Evaporite</a:t>
            </a:r>
            <a:r>
              <a:rPr lang="en-US" dirty="0" smtClean="0"/>
              <a:t> crystallization sequence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962150" y="1832389"/>
            <a:ext cx="5219700" cy="45847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Sedimentary Rock Classification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159000" y="1568450"/>
            <a:ext cx="4826000" cy="37211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Matrix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540000" y="1797050"/>
            <a:ext cx="4064000" cy="32639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Cement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728870" y="1954861"/>
            <a:ext cx="3051723" cy="289913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05300" y="1689100"/>
            <a:ext cx="4381500" cy="3479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12957" y="5576957"/>
            <a:ext cx="1919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Siderite cement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062870" y="5753652"/>
            <a:ext cx="2098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Dolomite cement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Classification of </a:t>
            </a:r>
            <a:r>
              <a:rPr lang="en-US" dirty="0" err="1" smtClean="0"/>
              <a:t>Terrigenous</a:t>
            </a:r>
            <a:r>
              <a:rPr lang="en-US" dirty="0" smtClean="0"/>
              <a:t> Rocks</a:t>
            </a:r>
            <a:endParaRPr lang="en-US" dirty="0"/>
          </a:p>
        </p:txBody>
      </p:sp>
      <p:graphicFrame>
        <p:nvGraphicFramePr>
          <p:cNvPr id="17411" name="Object 3"/>
          <p:cNvGraphicFramePr>
            <a:graphicFrameLocks noChangeAspect="1"/>
          </p:cNvGraphicFramePr>
          <p:nvPr/>
        </p:nvGraphicFramePr>
        <p:xfrm>
          <a:off x="717825" y="2219738"/>
          <a:ext cx="7739133" cy="3719720"/>
        </p:xfrm>
        <a:graphic>
          <a:graphicData uri="http://schemas.openxmlformats.org/presentationml/2006/ole">
            <p:oleObj spid="_x0000_s17411" name="Document" r:id="rId3" imgW="5575300" imgH="2679700" progId="Word.Document.12">
              <p:link updateAutomatic="1"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Dott’s</a:t>
            </a:r>
            <a:r>
              <a:rPr lang="en-US" dirty="0" smtClean="0"/>
              <a:t> Classification of sandstones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358900" y="1511300"/>
            <a:ext cx="6426200" cy="38354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Folk’s Classification of Sandstones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151007" y="1336552"/>
            <a:ext cx="7535793" cy="4759448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Sandstones &amp; Tectonic </a:t>
            </a:r>
            <a:r>
              <a:rPr lang="en-US" dirty="0" err="1" smtClean="0"/>
              <a:t>Envt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038350" y="1802020"/>
            <a:ext cx="5067300" cy="36957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15583" cy="653014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Cross-section of a Braided River Deposit</a:t>
            </a:r>
            <a:endParaRPr lang="en-US" sz="2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711738" y="1064518"/>
            <a:ext cx="6194011" cy="5120382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Concourse.thmx</Template>
  <TotalTime>267</TotalTime>
  <Words>66</Words>
  <Application>Microsoft Macintosh PowerPoint</Application>
  <PresentationFormat>On-screen Show (4:3)</PresentationFormat>
  <Paragraphs>19</Paragraphs>
  <Slides>16</Slides>
  <Notes>0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Links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Concourse</vt:lpstr>
      <vt:lpstr>NO NAME:1.0 PETROLOGY BOOK:14. New Chapter 14 Sed Rx:Chapter 14 EXTRA:Table 14.1/Classif. of Terr. Rx!OLE_LINK2</vt:lpstr>
      <vt:lpstr>Petrology Chapter 14</vt:lpstr>
      <vt:lpstr>Sedimentary Rock Classification </vt:lpstr>
      <vt:lpstr>Matrix</vt:lpstr>
      <vt:lpstr>Cement</vt:lpstr>
      <vt:lpstr>Classification of Terrigenous Rocks</vt:lpstr>
      <vt:lpstr>Dott’s Classification of sandstones</vt:lpstr>
      <vt:lpstr>Folk’s Classification of Sandstones</vt:lpstr>
      <vt:lpstr>Sandstones &amp; Tectonic Envt.</vt:lpstr>
      <vt:lpstr>Cross-section of a Braided River Deposit</vt:lpstr>
      <vt:lpstr>Paleozoic black shales from northern Appalachian mountains</vt:lpstr>
      <vt:lpstr>Oöid Types</vt:lpstr>
      <vt:lpstr>Mean Sea Level &amp; Dolostone through Time</vt:lpstr>
      <vt:lpstr>Dolomitization Models</vt:lpstr>
      <vt:lpstr>Calcite &amp; Dolomite saturation </vt:lpstr>
      <vt:lpstr>Sabkha environments</vt:lpstr>
      <vt:lpstr>Evaporite crystallization sequence</vt:lpstr>
    </vt:vector>
  </TitlesOfParts>
  <Company>American University of Sharjah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Petrology Chapter 14</dc:title>
  <dc:creator>gautam</dc:creator>
  <cp:lastModifiedBy>gautam</cp:lastModifiedBy>
  <cp:revision>18</cp:revision>
  <dcterms:created xsi:type="dcterms:W3CDTF">2013-10-27T07:09:23Z</dcterms:created>
  <dcterms:modified xsi:type="dcterms:W3CDTF">2013-10-27T11:29:30Z</dcterms:modified>
</cp:coreProperties>
</file>