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180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BF5EAD-66C1-0D4B-BBA1-FCD01B5C1B14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5AEDDA-D157-1743-9724-2912E105B3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5EAD-66C1-0D4B-BBA1-FCD01B5C1B14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EDDA-D157-1743-9724-2912E105B3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5EAD-66C1-0D4B-BBA1-FCD01B5C1B14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EDDA-D157-1743-9724-2912E105B3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5EAD-66C1-0D4B-BBA1-FCD01B5C1B14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EDDA-D157-1743-9724-2912E105B3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5EAD-66C1-0D4B-BBA1-FCD01B5C1B14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EDDA-D157-1743-9724-2912E105B3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5EAD-66C1-0D4B-BBA1-FCD01B5C1B14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EDDA-D157-1743-9724-2912E105B3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5EAD-66C1-0D4B-BBA1-FCD01B5C1B14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EDDA-D157-1743-9724-2912E105B3C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5EAD-66C1-0D4B-BBA1-FCD01B5C1B14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EDDA-D157-1743-9724-2912E105B3C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5EAD-66C1-0D4B-BBA1-FCD01B5C1B14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EDDA-D157-1743-9724-2912E105B3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48BF5EAD-66C1-0D4B-BBA1-FCD01B5C1B14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EDDA-D157-1743-9724-2912E105B3C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BF5EAD-66C1-0D4B-BBA1-FCD01B5C1B14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C5AEDDA-D157-1743-9724-2912E105B3C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48BF5EAD-66C1-0D4B-BBA1-FCD01B5C1B14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C5AEDDA-D157-1743-9724-2912E105B3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df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df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d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df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df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df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df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df"/><Relationship Id="rId3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df"/><Relationship Id="rId3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Petrology Chapter-15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Gautam </a:t>
            </a:r>
            <a:r>
              <a:rPr lang="en-US" dirty="0"/>
              <a:t>S</a:t>
            </a:r>
            <a:r>
              <a:rPr lang="en-US" dirty="0" smtClean="0"/>
              <a:t>en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P-T conditions of metamorphism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169824" y="1417638"/>
            <a:ext cx="4147750" cy="517156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Pressure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53621" y="1417638"/>
            <a:ext cx="5181600" cy="2324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966321" y="3916350"/>
            <a:ext cx="5168900" cy="1739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38186" y="2627345"/>
            <a:ext cx="2241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Confined pressure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27735" y="4925060"/>
            <a:ext cx="2042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Deviatoric</a:t>
            </a:r>
            <a:r>
              <a:rPr lang="en-US" dirty="0" smtClean="0"/>
              <a:t> stress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P-T conditions, plate tectonics, &amp; metamorphism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465652" y="1725710"/>
            <a:ext cx="4422778" cy="481139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50085" y="330825"/>
            <a:ext cx="6350000" cy="5905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8072" y="765905"/>
            <a:ext cx="2896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Types of Metamorphism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39100" y="482140"/>
            <a:ext cx="4168758" cy="60425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45050" y="116340"/>
            <a:ext cx="2651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Metamorphic textures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Soap bubble texture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559049" y="2052410"/>
            <a:ext cx="4025900" cy="29083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2199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Porphyroblasts</a:t>
            </a:r>
            <a:r>
              <a:rPr lang="en-US" dirty="0" smtClean="0"/>
              <a:t> in mica schist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640785" y="637885"/>
            <a:ext cx="3645898" cy="521789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Foliation development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674570" y="1601660"/>
            <a:ext cx="3570780" cy="44868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21</TotalTime>
  <Words>41</Words>
  <Application>Microsoft Macintosh PowerPoint</Application>
  <PresentationFormat>On-screen Show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Petrology Chapter-15</vt:lpstr>
      <vt:lpstr>P-T conditions of metamorphism</vt:lpstr>
      <vt:lpstr>Pressure</vt:lpstr>
      <vt:lpstr>P-T conditions, plate tectonics, &amp; metamorphism </vt:lpstr>
      <vt:lpstr>Slide 5</vt:lpstr>
      <vt:lpstr>Slide 6</vt:lpstr>
      <vt:lpstr>Soap bubble texture</vt:lpstr>
      <vt:lpstr>Porphyroblasts in mica schist</vt:lpstr>
      <vt:lpstr>Foliation development</vt:lpstr>
    </vt:vector>
  </TitlesOfParts>
  <Company>American University of Sharjah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Petrology Chapter-15</dc:title>
  <dc:creator>gautam</dc:creator>
  <cp:lastModifiedBy>gautam</cp:lastModifiedBy>
  <cp:revision>11</cp:revision>
  <dcterms:created xsi:type="dcterms:W3CDTF">2013-10-27T12:08:51Z</dcterms:created>
  <dcterms:modified xsi:type="dcterms:W3CDTF">2013-10-27T12:30:40Z</dcterms:modified>
</cp:coreProperties>
</file>