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BCFD12B2-924A-434C-9C7F-51B139EA06F9}" type="datetimeFigureOut">
              <a:rPr lang="en-US" smtClean="0"/>
              <a:pPr/>
              <a:t>10/28/13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C8CFAAF-8197-764B-A9F8-F9B73D46C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df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Relationship Id="rId3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Relationship Id="rId3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df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df"/><Relationship Id="rId3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df"/><Relationship Id="rId3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df"/><Relationship Id="rId3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df"/><Relationship Id="rId3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df"/><Relationship Id="rId3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df"/><Relationship Id="rId3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df"/><Relationship Id="rId3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df"/><Relationship Id="rId3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df"/><Relationship Id="rId3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– Chapter 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68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Metamorphic changes in mafic rocks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46582" y="450850"/>
            <a:ext cx="7184617" cy="5691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Mafic rocks continued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8200" y="2082800"/>
            <a:ext cx="7467600" cy="269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AKFM Diagram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032193" y="274638"/>
            <a:ext cx="3193611" cy="6450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AFM Projection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750" y="1339850"/>
            <a:ext cx="4508500" cy="417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41431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Metamorphism of </a:t>
            </a:r>
            <a:r>
              <a:rPr lang="en-US" sz="2400" dirty="0" err="1" smtClean="0"/>
              <a:t>pelites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074086" y="489828"/>
            <a:ext cx="4330523" cy="5860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Pelite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reactions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34196" y="658195"/>
            <a:ext cx="5333656" cy="6199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27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Zeolite </a:t>
            </a:r>
            <a:r>
              <a:rPr lang="en-US" sz="2800" dirty="0" err="1" smtClean="0"/>
              <a:t>Facies</a:t>
            </a:r>
            <a:r>
              <a:rPr lang="en-US" sz="2800" dirty="0" smtClean="0"/>
              <a:t> reactions (</a:t>
            </a:r>
            <a:r>
              <a:rPr lang="en-US" sz="2800" dirty="0" err="1" smtClean="0"/>
              <a:t>Mafics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50118" y="1606550"/>
            <a:ext cx="3858543" cy="32451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" y="1551125"/>
            <a:ext cx="3922308" cy="3300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83489" cy="607420"/>
          </a:xfrm>
        </p:spPr>
        <p:txBody>
          <a:bodyPr>
            <a:normAutofit fontScale="90000"/>
          </a:bodyPr>
          <a:lstStyle/>
          <a:p>
            <a:r>
              <a:rPr lang="en-US" sz="2400" dirty="0" err="1" smtClean="0"/>
              <a:t>Petrogenetic</a:t>
            </a:r>
            <a:r>
              <a:rPr lang="en-US" sz="2400" dirty="0" smtClean="0"/>
              <a:t> grid for </a:t>
            </a:r>
            <a:r>
              <a:rPr lang="en-US" sz="2400" dirty="0" err="1" smtClean="0"/>
              <a:t>mafics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119570" y="522104"/>
            <a:ext cx="5024430" cy="6062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53108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UHP Metamorphism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735948" y="439197"/>
            <a:ext cx="3950852" cy="6017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184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P-T Determination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144575" y="274638"/>
            <a:ext cx="4434953" cy="6034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77067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Metamorphism in Scottish Highlands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989" y="514350"/>
            <a:ext cx="4914900" cy="582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04659" cy="325161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Garnet-</a:t>
            </a:r>
            <a:r>
              <a:rPr lang="en-US" sz="2400" dirty="0" err="1" smtClean="0"/>
              <a:t>Cpx</a:t>
            </a:r>
            <a:r>
              <a:rPr lang="en-US" sz="2400" dirty="0" smtClean="0"/>
              <a:t> Thermometry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36850" y="1778000"/>
            <a:ext cx="3670300" cy="330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Bi-</a:t>
            </a:r>
            <a:r>
              <a:rPr lang="en-US" dirty="0" err="1" smtClean="0"/>
              <a:t>Gt</a:t>
            </a:r>
            <a:r>
              <a:rPr lang="en-US" dirty="0" smtClean="0"/>
              <a:t> </a:t>
            </a:r>
            <a:r>
              <a:rPr lang="en-US" dirty="0" err="1" smtClean="0"/>
              <a:t>thermobarometry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59000" y="1654573"/>
            <a:ext cx="4826000" cy="425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9372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Di-En miscibility gap with pressure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765979" y="696560"/>
            <a:ext cx="2398801" cy="59012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Peridotite P-T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851400" y="1148676"/>
            <a:ext cx="3835400" cy="505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GASP </a:t>
            </a:r>
            <a:r>
              <a:rPr lang="en-US" dirty="0" err="1" smtClean="0"/>
              <a:t>geothermometer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81200" y="1784432"/>
            <a:ext cx="5181600" cy="455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Metastability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26968" y="1136650"/>
            <a:ext cx="2324100" cy="458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kinetics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40000" y="1644650"/>
            <a:ext cx="4064000" cy="356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P-T-</a:t>
            </a:r>
            <a:r>
              <a:rPr lang="en-US" dirty="0" err="1" smtClean="0"/>
              <a:t>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27396" y="1638299"/>
            <a:ext cx="7759404" cy="4324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0031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P-T-</a:t>
            </a:r>
            <a:r>
              <a:rPr lang="en-US" dirty="0" err="1" smtClean="0"/>
              <a:t>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continued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784093" y="274638"/>
            <a:ext cx="3554928" cy="5682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29381" cy="1143000"/>
          </a:xfrm>
        </p:spPr>
        <p:txBody>
          <a:bodyPr/>
          <a:lstStyle/>
          <a:p>
            <a:r>
              <a:rPr lang="en-US" dirty="0" smtClean="0"/>
              <a:t>Global P-T-</a:t>
            </a:r>
            <a:r>
              <a:rPr lang="en-US" dirty="0" err="1" smtClean="0"/>
              <a:t>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08063" y="670425"/>
            <a:ext cx="3911390" cy="5768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Metamorphic P-T Conditions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82523" y="1114458"/>
            <a:ext cx="4678838" cy="5743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Paired metamorphic belt of Japan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46350" y="1498600"/>
            <a:ext cx="4051300" cy="386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3580867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Metamorphism at MOR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74206" y="274638"/>
            <a:ext cx="6312594" cy="6312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18078" cy="11430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Metamorphism at Subduction Zones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45786" y="679450"/>
            <a:ext cx="4216400" cy="549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Garnet-</a:t>
            </a:r>
            <a:r>
              <a:rPr lang="en-US" dirty="0" err="1" smtClean="0"/>
              <a:t>Bitotite</a:t>
            </a:r>
            <a:r>
              <a:rPr lang="en-US" dirty="0" smtClean="0"/>
              <a:t> exchange reaction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74850" y="1447800"/>
            <a:ext cx="51943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ACF Diagram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15332" y="1659514"/>
            <a:ext cx="5207000" cy="427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AKF Diagram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01850" y="1441450"/>
            <a:ext cx="4940300" cy="397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93</TotalTime>
  <Words>112</Words>
  <Application>Microsoft Macintosh PowerPoint</Application>
  <PresentationFormat>On-screen Show (4:3)</PresentationFormat>
  <Paragraphs>30</Paragraphs>
  <Slides>29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Petrology – Chapter 16</vt:lpstr>
      <vt:lpstr>Metamorphism in Scottish Highlands</vt:lpstr>
      <vt:lpstr>Metamorphic P-T Conditions</vt:lpstr>
      <vt:lpstr>Paired metamorphic belt of Japan</vt:lpstr>
      <vt:lpstr>Metamorphism at MOR</vt:lpstr>
      <vt:lpstr>Metamorphism at Subduction Zones</vt:lpstr>
      <vt:lpstr>Garnet-Bitotite exchange reaction</vt:lpstr>
      <vt:lpstr>ACF Diagram</vt:lpstr>
      <vt:lpstr>AKF Diagram</vt:lpstr>
      <vt:lpstr>Metamorphic changes in mafic rocks</vt:lpstr>
      <vt:lpstr>Mafic rocks continued</vt:lpstr>
      <vt:lpstr>AKFM Diagram</vt:lpstr>
      <vt:lpstr>AFM Projection</vt:lpstr>
      <vt:lpstr>Metamorphism of pelites</vt:lpstr>
      <vt:lpstr>Pelite  reactions</vt:lpstr>
      <vt:lpstr>Zeolite Facies reactions (Mafics)</vt:lpstr>
      <vt:lpstr>Petrogenetic grid for mafics</vt:lpstr>
      <vt:lpstr>UHP Metamorphism</vt:lpstr>
      <vt:lpstr>P-T Determination</vt:lpstr>
      <vt:lpstr>Garnet-Cpx Thermometry</vt:lpstr>
      <vt:lpstr>Bi-Gt thermobarometry</vt:lpstr>
      <vt:lpstr>Di-En miscibility gap with pressure</vt:lpstr>
      <vt:lpstr>Peridotite P-T</vt:lpstr>
      <vt:lpstr>GASP geothermometer</vt:lpstr>
      <vt:lpstr>Metastability</vt:lpstr>
      <vt:lpstr>Reaction kinetics</vt:lpstr>
      <vt:lpstr>P-T-t</vt:lpstr>
      <vt:lpstr>P-T-t continued</vt:lpstr>
      <vt:lpstr>Global P-T-t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– Chapter 16</dc:title>
  <dc:creator>gautam</dc:creator>
  <cp:lastModifiedBy>gautam</cp:lastModifiedBy>
  <cp:revision>33</cp:revision>
  <dcterms:created xsi:type="dcterms:W3CDTF">2013-10-28T11:42:08Z</dcterms:created>
  <dcterms:modified xsi:type="dcterms:W3CDTF">2013-10-28T11:49:10Z</dcterms:modified>
</cp:coreProperties>
</file>