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1B5EA-CBDC-7C4C-8F5E-9666AEE0F37A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2C35A-E7D1-DE49-BE4B-C98B8C01DC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2C35A-E7D1-DE49-BE4B-C98B8C01DCA1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2C35A-E7D1-DE49-BE4B-C98B8C01DCA1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DA27BB6-C9B2-4B44-A284-54562232C962}" type="datetimeFigureOut">
              <a:rPr lang="en-US" smtClean="0"/>
              <a:pPr/>
              <a:t>9/27/13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B3CA220-3B63-0543-815D-30BBB91A3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df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df"/><Relationship Id="rId3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df"/><Relationship Id="rId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df"/><Relationship Id="rId3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df"/><Relationship Id="rId4" Type="http://schemas.openxmlformats.org/officeDocument/2006/relationships/image" Target="../media/image46.png"/><Relationship Id="rId5" Type="http://schemas.openxmlformats.org/officeDocument/2006/relationships/image" Target="../media/image47.pdf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Relationship Id="rId3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df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Chapter-2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Undercooling</a:t>
            </a:r>
            <a:r>
              <a:rPr lang="en-US" dirty="0" smtClean="0"/>
              <a:t> &amp; nucleation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84344" y="1741788"/>
            <a:ext cx="5753100" cy="462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Rate vs. Sequence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4901" y="1417638"/>
            <a:ext cx="51181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CSD: Crystal Size Distribution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974850"/>
            <a:ext cx="5232400" cy="2908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848350" y="2000250"/>
            <a:ext cx="2552700" cy="288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57300" y="647700"/>
            <a:ext cx="66294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36900" y="654050"/>
            <a:ext cx="5549900" cy="554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36791" y="420326"/>
            <a:ext cx="3666044" cy="5800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 hoe hoe &amp; </a:t>
            </a:r>
            <a:r>
              <a:rPr lang="en-US" dirty="0" err="1" smtClean="0"/>
              <a:t>Aa</a:t>
            </a:r>
            <a:r>
              <a:rPr lang="en-US" dirty="0" smtClean="0"/>
              <a:t> Lava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0400" y="2396833"/>
            <a:ext cx="39116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200" y="2396833"/>
            <a:ext cx="39116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Explosive eruptions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17638"/>
            <a:ext cx="4813300" cy="334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080598" y="3836904"/>
            <a:ext cx="4063402" cy="2716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Pyroclastic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Deposits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77781" y="431800"/>
            <a:ext cx="2882900" cy="599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Intrusions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01750" y="1758950"/>
            <a:ext cx="6540500" cy="334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Magma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66737" y="1647545"/>
            <a:ext cx="5600700" cy="467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66291"/>
            <a:ext cx="8229600" cy="1143000"/>
          </a:xfrm>
        </p:spPr>
        <p:txBody>
          <a:bodyPr/>
          <a:lstStyle/>
          <a:p>
            <a:r>
              <a:rPr lang="en-US" dirty="0" smtClean="0"/>
              <a:t>Intrusions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78667" y="876709"/>
            <a:ext cx="6121400" cy="566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Modal classification of Coarse-grained Rocks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" y="1417638"/>
            <a:ext cx="7461250" cy="34262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159250" y="4843867"/>
            <a:ext cx="3759200" cy="195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250084"/>
            <a:ext cx="324560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QAPF</a:t>
            </a:r>
            <a:br>
              <a:rPr lang="en-US" dirty="0" smtClean="0"/>
            </a:br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18664" y="274638"/>
            <a:ext cx="4880735" cy="6268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Alkali-silica classification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962150" y="1417638"/>
            <a:ext cx="6196946" cy="4960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Atomic Structure of Silicate Melt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1026" y="1663170"/>
            <a:ext cx="64389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Magma Viscosity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02464" y="1843774"/>
            <a:ext cx="4356100" cy="416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Magma Types &amp; their Viscosities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27437" y="1671489"/>
            <a:ext cx="46482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viscosity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51025" y="1417638"/>
            <a:ext cx="4578739" cy="498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Densities of magmas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200" y="2074738"/>
            <a:ext cx="36576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Density-Viscosity-Depth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20300" y="1417638"/>
            <a:ext cx="6057900" cy="458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Experimental Crystallization of </a:t>
            </a:r>
            <a:r>
              <a:rPr lang="en-US" dirty="0" err="1" smtClean="0"/>
              <a:t>tholeiitic</a:t>
            </a:r>
            <a:r>
              <a:rPr lang="en-US" dirty="0" smtClean="0"/>
              <a:t> basalt at 1 </a:t>
            </a:r>
            <a:r>
              <a:rPr lang="en-US" dirty="0" err="1" smtClean="0"/>
              <a:t>atm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17750" y="1939301"/>
            <a:ext cx="4508500" cy="37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578</TotalTime>
  <Words>81</Words>
  <Application>Microsoft Macintosh PowerPoint</Application>
  <PresentationFormat>On-screen Show (4:3)</PresentationFormat>
  <Paragraphs>23</Paragraphs>
  <Slides>23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Petrology Chapter-2</vt:lpstr>
      <vt:lpstr>Nature of Magma</vt:lpstr>
      <vt:lpstr>Atomic Structure of Silicate Melt</vt:lpstr>
      <vt:lpstr>Magma Viscosity</vt:lpstr>
      <vt:lpstr>Magma Types &amp; their Viscosities</vt:lpstr>
      <vt:lpstr>More viscosity</vt:lpstr>
      <vt:lpstr>Densities of magmas</vt:lpstr>
      <vt:lpstr>Density-Viscosity-Depth</vt:lpstr>
      <vt:lpstr>Experimental Crystallization of tholeiitic basalt at 1 atm</vt:lpstr>
      <vt:lpstr>Undercooling &amp; nucleation</vt:lpstr>
      <vt:lpstr>Cooling Rate vs. Sequence</vt:lpstr>
      <vt:lpstr>CSD: Crystal Size Distribution</vt:lpstr>
      <vt:lpstr>Slide 13</vt:lpstr>
      <vt:lpstr>Slide 14</vt:lpstr>
      <vt:lpstr>Slide 15</vt:lpstr>
      <vt:lpstr>Pa hoe hoe &amp; Aa Lava</vt:lpstr>
      <vt:lpstr>Explosive eruptions</vt:lpstr>
      <vt:lpstr>Pyroclastic Deposits</vt:lpstr>
      <vt:lpstr>Intrusions</vt:lpstr>
      <vt:lpstr>Intrusions</vt:lpstr>
      <vt:lpstr>Modal classification of Coarse-grained Rocks</vt:lpstr>
      <vt:lpstr>QAPF Classification</vt:lpstr>
      <vt:lpstr>Alkali-silica classification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Chapter-2</dc:title>
  <dc:creator>ACG-CAAD-IT</dc:creator>
  <cp:lastModifiedBy>ACG-CAAD-IT</cp:lastModifiedBy>
  <cp:revision>25</cp:revision>
  <dcterms:created xsi:type="dcterms:W3CDTF">2013-09-27T10:46:13Z</dcterms:created>
  <dcterms:modified xsi:type="dcterms:W3CDTF">2013-09-27T19:10:58Z</dcterms:modified>
</cp:coreProperties>
</file>