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9" r:id="rId3"/>
    <p:sldId id="257" r:id="rId4"/>
    <p:sldId id="258" r:id="rId5"/>
    <p:sldId id="270" r:id="rId6"/>
    <p:sldId id="271" r:id="rId7"/>
    <p:sldId id="259" r:id="rId8"/>
    <p:sldId id="260" r:id="rId9"/>
    <p:sldId id="272" r:id="rId10"/>
    <p:sldId id="273" r:id="rId11"/>
    <p:sldId id="274" r:id="rId12"/>
    <p:sldId id="275" r:id="rId13"/>
    <p:sldId id="261" r:id="rId14"/>
    <p:sldId id="262" r:id="rId15"/>
    <p:sldId id="276" r:id="rId16"/>
    <p:sldId id="263" r:id="rId17"/>
    <p:sldId id="277" r:id="rId18"/>
    <p:sldId id="264" r:id="rId19"/>
    <p:sldId id="265" r:id="rId20"/>
    <p:sldId id="266" r:id="rId21"/>
    <p:sldId id="278" r:id="rId22"/>
    <p:sldId id="267" r:id="rId23"/>
    <p:sldId id="279" r:id="rId24"/>
    <p:sldId id="268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B194FA71-DDCA-C54C-8E8A-7ED74A33C0AB}" type="datetimeFigureOut">
              <a:rPr lang="en-US" smtClean="0"/>
              <a:t>9/25/13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5BACFC3-1B22-9F4D-8608-5A5ADF4EEB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pdf"/><Relationship Id="rId13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Relationship Id="rId4" Type="http://schemas.openxmlformats.org/officeDocument/2006/relationships/image" Target="../media/image25.pdf"/><Relationship Id="rId5" Type="http://schemas.openxmlformats.org/officeDocument/2006/relationships/image" Target="../media/image26.png"/><Relationship Id="rId6" Type="http://schemas.openxmlformats.org/officeDocument/2006/relationships/image" Target="../media/image27.pdf"/><Relationship Id="rId7" Type="http://schemas.openxmlformats.org/officeDocument/2006/relationships/image" Target="../media/image28.png"/><Relationship Id="rId8" Type="http://schemas.openxmlformats.org/officeDocument/2006/relationships/image" Target="../media/image29.pdf"/><Relationship Id="rId9" Type="http://schemas.openxmlformats.org/officeDocument/2006/relationships/image" Target="../media/image30.png"/><Relationship Id="rId10" Type="http://schemas.openxmlformats.org/officeDocument/2006/relationships/image" Target="../media/image31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df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df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df"/><Relationship Id="rId3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Relationship Id="rId3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df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df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df"/><Relationship Id="rId3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df"/><Relationship Id="rId3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df"/><Relationship Id="rId3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df"/><Relationship Id="rId3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Relationship Id="rId3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df"/><Relationship Id="rId3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df"/><Relationship Id="rId3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df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d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df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d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df"/><Relationship Id="rId3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df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d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df"/><Relationship Id="rId3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df"/><Relationship Id="rId5" Type="http://schemas.openxmlformats.org/officeDocument/2006/relationships/image" Target="../media/image15.png"/><Relationship Id="rId6" Type="http://schemas.openxmlformats.org/officeDocument/2006/relationships/image" Target="../media/image16.pdf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 mixing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4706" y="1835150"/>
            <a:ext cx="4038600" cy="318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976042" y="425450"/>
            <a:ext cx="1346200" cy="140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545303" y="1835150"/>
            <a:ext cx="241300" cy="35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5963342" y="2190750"/>
            <a:ext cx="1358900" cy="140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6545303" y="3826355"/>
            <a:ext cx="241300" cy="355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5607742" y="4181955"/>
            <a:ext cx="1714500" cy="1816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Diopside-Anorthite “System”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92214" y="2076450"/>
            <a:ext cx="3632200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347603" y="2982385"/>
            <a:ext cx="2882900" cy="2679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Enthalpy-Composition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7941" y="1417638"/>
            <a:ext cx="4760619" cy="40386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334000" y="3476769"/>
            <a:ext cx="3810000" cy="3111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Equilibrium crystallization in Di-An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70840" y="1417638"/>
            <a:ext cx="6442015" cy="477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Fractional Melting in Di-An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36850" y="2089149"/>
            <a:ext cx="5836560" cy="4261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Nepheline</a:t>
            </a:r>
            <a:r>
              <a:rPr lang="en-US" dirty="0" smtClean="0"/>
              <a:t>-Silica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852148"/>
            <a:ext cx="3939372" cy="35758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24839" y="3429000"/>
            <a:ext cx="4051300" cy="2692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Liquidus</a:t>
            </a:r>
            <a:r>
              <a:rPr lang="en-US" dirty="0" smtClean="0"/>
              <a:t> – solidus near-convergence of peridotite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57088" y="1885949"/>
            <a:ext cx="7109407" cy="4329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Forsterite</a:t>
            </a:r>
            <a:r>
              <a:rPr lang="en-US" dirty="0" smtClean="0"/>
              <a:t>-Silica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747575"/>
            <a:ext cx="3937000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394200" y="3269819"/>
            <a:ext cx="4368800" cy="3073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7859" y="936849"/>
            <a:ext cx="6172730" cy="443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Crystal%, phases, and cooling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56168" y="1768399"/>
            <a:ext cx="3954934" cy="4923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 of Diamond &amp; Graphite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96081" y="1885950"/>
            <a:ext cx="7494747" cy="440974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33834" y="1058408"/>
            <a:ext cx="7010798" cy="4586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Superheat due to Melt Mixing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38971" y="2089149"/>
            <a:ext cx="6171034" cy="396978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Fractional Melting in Fo-SiO</a:t>
            </a:r>
            <a:r>
              <a:rPr lang="en-US" baseline="-25000" dirty="0" smtClean="0"/>
              <a:t>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14550" y="1981200"/>
            <a:ext cx="49149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Albite</a:t>
            </a:r>
            <a:r>
              <a:rPr lang="en-US" dirty="0" smtClean="0"/>
              <a:t>-Orthoclase system at low pressure (shallow continental crust)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32926" y="1417638"/>
            <a:ext cx="6481919" cy="451531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Albite</a:t>
            </a:r>
            <a:r>
              <a:rPr lang="en-US" dirty="0" smtClean="0"/>
              <a:t>–Orthoclase System at higher pressure (moderate – deep crust)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78906" y="2081831"/>
            <a:ext cx="5673973" cy="4126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81414" y="274638"/>
            <a:ext cx="2470171" cy="6694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Fo-H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44116"/>
            <a:ext cx="5067300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016500" y="1862138"/>
            <a:ext cx="3670300" cy="43561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3457" y="204476"/>
            <a:ext cx="8073343" cy="697224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Multisaturation</a:t>
            </a:r>
            <a:r>
              <a:rPr lang="en-US" sz="3200" dirty="0" smtClean="0"/>
              <a:t> &amp; </a:t>
            </a:r>
            <a:r>
              <a:rPr lang="en-US" sz="3200" dirty="0" err="1" smtClean="0"/>
              <a:t>Isoplethal</a:t>
            </a:r>
            <a:r>
              <a:rPr lang="en-US" sz="3200" dirty="0" smtClean="0"/>
              <a:t> Diagram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901700"/>
            <a:ext cx="4492762" cy="4091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35500" y="3654999"/>
            <a:ext cx="4508500" cy="2946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H2O on Di-An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41472" y="1974392"/>
            <a:ext cx="57023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effect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42411" y="274638"/>
            <a:ext cx="4470400" cy="605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76935" y="2279650"/>
            <a:ext cx="3162300" cy="22987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H2O on </a:t>
            </a:r>
            <a:r>
              <a:rPr lang="en-US" dirty="0" err="1" smtClean="0"/>
              <a:t>Fo</a:t>
            </a:r>
            <a:r>
              <a:rPr lang="en-US" dirty="0" smtClean="0"/>
              <a:t>-Silica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30400" y="2274321"/>
            <a:ext cx="5283200" cy="3708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Free energy – composition of Olivine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87600" y="1517649"/>
            <a:ext cx="5616406" cy="4914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</a:t>
            </a:r>
            <a:r>
              <a:rPr lang="en-US" baseline="-25000" dirty="0" smtClean="0"/>
              <a:t>2</a:t>
            </a:r>
            <a:r>
              <a:rPr lang="en-US" dirty="0" smtClean="0"/>
              <a:t>SiO</a:t>
            </a:r>
            <a:r>
              <a:rPr lang="en-US" baseline="-25000" dirty="0" smtClean="0"/>
              <a:t>5</a:t>
            </a:r>
            <a:r>
              <a:rPr lang="en-US" dirty="0" smtClean="0"/>
              <a:t> Equilibrium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01942" y="1987550"/>
            <a:ext cx="5705633" cy="4151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Silica polymorphs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93900" y="1789044"/>
            <a:ext cx="5156200" cy="4356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7205" y="274638"/>
            <a:ext cx="8229600" cy="1143000"/>
          </a:xfrm>
        </p:spPr>
        <p:txBody>
          <a:bodyPr/>
          <a:lstStyle/>
          <a:p>
            <a:r>
              <a:rPr lang="en-US" dirty="0" smtClean="0"/>
              <a:t>Mole vs. Wt%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2171900"/>
            <a:ext cx="8601446" cy="33522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Equilibrium crystallization of Olivine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2223110"/>
            <a:ext cx="4699000" cy="321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89500" y="1727810"/>
            <a:ext cx="425450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245100" y="4375760"/>
            <a:ext cx="3441700" cy="212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Fractional Crystallization of Olivine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62199" y="1784349"/>
            <a:ext cx="5695579" cy="4238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Plagioclase Zoning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56505" y="2081342"/>
            <a:ext cx="8179613" cy="2815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239" y="5232447"/>
            <a:ext cx="1947873" cy="126638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114</TotalTime>
  <Words>141</Words>
  <Application>Microsoft Macintosh PowerPoint</Application>
  <PresentationFormat>On-screen Show (4:3)</PresentationFormat>
  <Paragraphs>28</Paragraphs>
  <Slides>29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Petrology Chapter 3</vt:lpstr>
      <vt:lpstr>Stability of Diamond &amp; Graphite</vt:lpstr>
      <vt:lpstr>Free energy – composition of Olivine</vt:lpstr>
      <vt:lpstr>Al2SiO5 Equilibrium</vt:lpstr>
      <vt:lpstr>Silica polymorphs</vt:lpstr>
      <vt:lpstr>Mole vs. Wt%</vt:lpstr>
      <vt:lpstr>Equilibrium crystallization of Olivine</vt:lpstr>
      <vt:lpstr>Fractional Crystallization of Olivine</vt:lpstr>
      <vt:lpstr>Plagioclase Zoning</vt:lpstr>
      <vt:lpstr>Melt mixing</vt:lpstr>
      <vt:lpstr>Diopside-Anorthite “System”</vt:lpstr>
      <vt:lpstr>Enthalpy-Composition</vt:lpstr>
      <vt:lpstr>Equilibrium crystallization in Di-An</vt:lpstr>
      <vt:lpstr>Fractional Melting in Di-An</vt:lpstr>
      <vt:lpstr>Nepheline-Silica system</vt:lpstr>
      <vt:lpstr>Liquidus – solidus near-convergence of peridotite</vt:lpstr>
      <vt:lpstr>Forsterite-Silica System</vt:lpstr>
      <vt:lpstr>Slide 18</vt:lpstr>
      <vt:lpstr>Crystal%, phases, and cooling</vt:lpstr>
      <vt:lpstr>Slide 20</vt:lpstr>
      <vt:lpstr>Superheat due to Melt Mixing</vt:lpstr>
      <vt:lpstr>Fractional Melting in Fo-SiO2</vt:lpstr>
      <vt:lpstr>Albite-Orthoclase system at low pressure (shallow continental crust)</vt:lpstr>
      <vt:lpstr>Albite–Orthoclase System at higher pressure (moderate – deep crust)</vt:lpstr>
      <vt:lpstr>Fo-H2O</vt:lpstr>
      <vt:lpstr>Multisaturation &amp; Isoplethal Diagram</vt:lpstr>
      <vt:lpstr>Effect of H2O on Di-An</vt:lpstr>
      <vt:lpstr>Pressure effect</vt:lpstr>
      <vt:lpstr>Effect of H2O on Fo-Silica System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3</dc:title>
  <dc:creator>gautam</dc:creator>
  <cp:lastModifiedBy>gautam</cp:lastModifiedBy>
  <cp:revision>32</cp:revision>
  <dcterms:created xsi:type="dcterms:W3CDTF">2013-09-25T07:00:54Z</dcterms:created>
  <dcterms:modified xsi:type="dcterms:W3CDTF">2013-09-25T08:55:26Z</dcterms:modified>
</cp:coreProperties>
</file>