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58" r:id="rId12"/>
    <p:sldId id="264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8" d="100"/>
          <a:sy n="148" d="100"/>
        </p:scale>
        <p:origin x="-13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BA40AB-D1A9-8E41-91F0-C4F6ABAB36B1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AB12863-8BC7-4447-8698-DAA8CDC58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40AB-D1A9-8E41-91F0-C4F6ABAB36B1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863-8BC7-4447-8698-DAA8CDC58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40AB-D1A9-8E41-91F0-C4F6ABAB36B1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863-8BC7-4447-8698-DAA8CDC58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40AB-D1A9-8E41-91F0-C4F6ABAB36B1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863-8BC7-4447-8698-DAA8CDC586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40AB-D1A9-8E41-91F0-C4F6ABAB36B1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863-8BC7-4447-8698-DAA8CDC586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40AB-D1A9-8E41-91F0-C4F6ABAB36B1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863-8BC7-4447-8698-DAA8CDC586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40AB-D1A9-8E41-91F0-C4F6ABAB36B1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863-8BC7-4447-8698-DAA8CDC58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40AB-D1A9-8E41-91F0-C4F6ABAB36B1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863-8BC7-4447-8698-DAA8CDC586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40AB-D1A9-8E41-91F0-C4F6ABAB36B1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863-8BC7-4447-8698-DAA8CDC58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03BA40AB-D1A9-8E41-91F0-C4F6ABAB36B1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863-8BC7-4447-8698-DAA8CDC58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3BA40AB-D1A9-8E41-91F0-C4F6ABAB36B1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AB12863-8BC7-4447-8698-DAA8CDC586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03BA40AB-D1A9-8E41-91F0-C4F6ABAB36B1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AB12863-8BC7-4447-8698-DAA8CDC58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df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d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df"/><Relationship Id="rId3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df"/><Relationship Id="rId3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df"/><Relationship Id="rId3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df"/><Relationship Id="rId3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df"/><Relationship Id="rId3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df"/><Relationship Id="rId3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df"/><Relationship Id="rId3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df"/><Relationship Id="rId3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df"/><Relationship Id="rId3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df"/><Relationship Id="rId5" Type="http://schemas.openxmlformats.org/officeDocument/2006/relationships/image" Target="../media/image5.png"/><Relationship Id="rId6" Type="http://schemas.openxmlformats.org/officeDocument/2006/relationships/image" Target="../media/image6.pdf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df"/><Relationship Id="rId3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df"/><Relationship Id="rId3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df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d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df"/><Relationship Id="rId5" Type="http://schemas.openxmlformats.org/officeDocument/2006/relationships/image" Target="../media/image57.png"/><Relationship Id="rId6" Type="http://schemas.openxmlformats.org/officeDocument/2006/relationships/image" Target="../media/image58.pdf"/><Relationship Id="rId7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d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df"/><Relationship Id="rId3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df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df"/><Relationship Id="rId3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df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df"/><Relationship Id="rId3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df"/><Relationship Id="rId3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Relationship Id="rId3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df"/><Relationship Id="rId3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Petrology Chapter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Gautam Sen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190500"/>
            <a:ext cx="8229600" cy="1143000"/>
          </a:xfrm>
        </p:spPr>
        <p:txBody>
          <a:bodyPr/>
          <a:lstStyle/>
          <a:p>
            <a:r>
              <a:rPr lang="en-US" dirty="0" smtClean="0"/>
              <a:t>Equilibrium Crystallization - 2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48167" y="952500"/>
            <a:ext cx="5270500" cy="4635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238750" y="3429000"/>
            <a:ext cx="3683000" cy="30353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4697"/>
          </a:xfrm>
        </p:spPr>
        <p:txBody>
          <a:bodyPr/>
          <a:lstStyle/>
          <a:p>
            <a:r>
              <a:rPr lang="en-US" dirty="0" smtClean="0"/>
              <a:t>Di-Fo-SiO2 “system” at 1 </a:t>
            </a:r>
            <a:r>
              <a:rPr lang="en-US" dirty="0" err="1" smtClean="0"/>
              <a:t>atm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85531" y="1129335"/>
            <a:ext cx="5994400" cy="4851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417638"/>
            <a:ext cx="3998383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Di-Fo-An-SiO2</a:t>
            </a:r>
            <a:br>
              <a:rPr lang="en-US" dirty="0" smtClean="0"/>
            </a:br>
            <a:r>
              <a:rPr lang="en-US" dirty="0" smtClean="0"/>
              <a:t>Tetrahedron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13567" y="319617"/>
            <a:ext cx="6172200" cy="60706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Di-Fo-SiO2: </a:t>
            </a:r>
            <a:r>
              <a:rPr lang="en-US" dirty="0" err="1" smtClean="0"/>
              <a:t>Equil</a:t>
            </a:r>
            <a:r>
              <a:rPr lang="en-US" dirty="0" smtClean="0"/>
              <a:t>. </a:t>
            </a:r>
            <a:r>
              <a:rPr lang="en-US" dirty="0" err="1" smtClean="0"/>
              <a:t>Crystall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859616" y="1417638"/>
            <a:ext cx="4739217" cy="515681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Equilibrium</a:t>
            </a:r>
            <a:br>
              <a:rPr lang="en-US" dirty="0" smtClean="0"/>
            </a:br>
            <a:r>
              <a:rPr lang="en-US" dirty="0" smtClean="0"/>
              <a:t>Crystallization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400300" y="274638"/>
            <a:ext cx="6286500" cy="61214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Fractional</a:t>
            </a:r>
            <a:br>
              <a:rPr lang="en-US" dirty="0" smtClean="0"/>
            </a:br>
            <a:r>
              <a:rPr lang="en-US" dirty="0" smtClean="0"/>
              <a:t>Crystallization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62767" y="876300"/>
            <a:ext cx="5829300" cy="51054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Equilibrium melting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73866" y="1593850"/>
            <a:ext cx="5816600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Fractional</a:t>
            </a:r>
            <a:br>
              <a:rPr lang="en-US" dirty="0" smtClean="0"/>
            </a:br>
            <a:r>
              <a:rPr lang="en-US" dirty="0" smtClean="0"/>
              <a:t>Melting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997200" y="1417638"/>
            <a:ext cx="5816600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An-Fo-SiO2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79700" y="1185333"/>
            <a:ext cx="60071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Di-Fo-SiO2</a:t>
            </a:r>
            <a:br>
              <a:rPr lang="en-US" dirty="0" smtClean="0"/>
            </a:br>
            <a:r>
              <a:rPr lang="en-US" dirty="0" smtClean="0"/>
              <a:t>at low to</a:t>
            </a:r>
            <a:br>
              <a:rPr lang="en-US" dirty="0" smtClean="0"/>
            </a:br>
            <a:r>
              <a:rPr lang="en-US" dirty="0" smtClean="0"/>
              <a:t>high pressures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480733" y="965200"/>
            <a:ext cx="5791200" cy="4927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2422"/>
          </a:xfrm>
        </p:spPr>
        <p:txBody>
          <a:bodyPr anchor="ctr"/>
          <a:lstStyle/>
          <a:p>
            <a:pPr algn="ctr"/>
            <a:r>
              <a:rPr lang="en-US" dirty="0" smtClean="0"/>
              <a:t>Ternary Diagram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57268" y="1417638"/>
            <a:ext cx="3467100" cy="447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44570" y="2759575"/>
            <a:ext cx="4025900" cy="3568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365626" y="1204348"/>
            <a:ext cx="1248103" cy="217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3-phase triangle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937934" y="12700"/>
            <a:ext cx="5384800" cy="68326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Di-Fo-SiO</a:t>
            </a:r>
            <a:r>
              <a:rPr lang="en-US" baseline="-25000" dirty="0" smtClean="0"/>
              <a:t>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under 2 GPa</a:t>
            </a:r>
            <a:br>
              <a:rPr lang="en-US" dirty="0" smtClean="0"/>
            </a:br>
            <a:r>
              <a:rPr lang="en-US" dirty="0" smtClean="0"/>
              <a:t>P</a:t>
            </a:r>
            <a:r>
              <a:rPr lang="en-US" baseline="-25000" dirty="0" smtClean="0"/>
              <a:t>H2O</a:t>
            </a:r>
            <a:endParaRPr lang="en-US" baseline="-25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895600" y="965200"/>
            <a:ext cx="5791200" cy="49276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Carbonated lherzolite melting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710267"/>
            <a:ext cx="4686300" cy="424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740400" y="1417638"/>
            <a:ext cx="2946400" cy="29083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CMS-CO</a:t>
            </a:r>
            <a:r>
              <a:rPr lang="en-US" baseline="-25000" dirty="0" smtClean="0"/>
              <a:t>2 </a:t>
            </a:r>
            <a:r>
              <a:rPr lang="en-US" dirty="0" smtClean="0"/>
              <a:t>@ 2 and 3 GPa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36084" y="1492250"/>
            <a:ext cx="4000500" cy="387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8500" y="2518833"/>
            <a:ext cx="825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GPa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836584" y="2677583"/>
            <a:ext cx="4000500" cy="387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61258" y="3799417"/>
            <a:ext cx="825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GPa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434418" y="1183822"/>
            <a:ext cx="1957916" cy="218167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Changing melt composition from solidus to </a:t>
            </a:r>
            <a:r>
              <a:rPr lang="en-US" dirty="0" err="1" smtClean="0"/>
              <a:t>liquidus</a:t>
            </a:r>
            <a:r>
              <a:rPr lang="en-US" dirty="0" smtClean="0"/>
              <a:t> of a </a:t>
            </a:r>
            <a:r>
              <a:rPr lang="en-US" dirty="0" err="1" smtClean="0"/>
              <a:t>haploperidotite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10366" y="2836333"/>
            <a:ext cx="4356100" cy="3492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Equilibrium Crystallization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722966"/>
            <a:ext cx="5924550" cy="4250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192071" y="4222749"/>
            <a:ext cx="3494729" cy="2417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Equilibrium Melting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20900" y="1644650"/>
            <a:ext cx="6168230" cy="449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Fractional Crystallization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03917" y="1917700"/>
            <a:ext cx="5255683" cy="378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Fractional Melting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311400" y="1530350"/>
            <a:ext cx="5499100" cy="461862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Di-An-</a:t>
            </a:r>
            <a:r>
              <a:rPr lang="en-US" dirty="0" err="1" smtClean="0"/>
              <a:t>Fo</a:t>
            </a:r>
            <a:r>
              <a:rPr lang="en-US" dirty="0" smtClean="0"/>
              <a:t> “System”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815166" y="1566333"/>
            <a:ext cx="5522383" cy="462124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Di-An-</a:t>
            </a:r>
            <a:r>
              <a:rPr lang="en-US" dirty="0" err="1" smtClean="0"/>
              <a:t>Ab</a:t>
            </a:r>
            <a:r>
              <a:rPr lang="en-US" dirty="0" smtClean="0"/>
              <a:t> at 1 </a:t>
            </a:r>
            <a:r>
              <a:rPr lang="en-US" dirty="0" err="1" smtClean="0"/>
              <a:t>atm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362200" y="1710267"/>
            <a:ext cx="5499100" cy="43053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41450" y="274638"/>
            <a:ext cx="7702550" cy="54027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Di-An-</a:t>
            </a:r>
            <a:r>
              <a:rPr lang="en-US" sz="2800" dirty="0" err="1" smtClean="0"/>
              <a:t>Ab</a:t>
            </a:r>
            <a:r>
              <a:rPr lang="en-US" sz="2800" dirty="0" smtClean="0"/>
              <a:t>: Equilibrium Crystallization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11150" y="1143000"/>
            <a:ext cx="8521700" cy="4572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108</TotalTime>
  <Words>141</Words>
  <Application>Microsoft Macintosh PowerPoint</Application>
  <PresentationFormat>On-screen Show (4:3)</PresentationFormat>
  <Paragraphs>27</Paragraphs>
  <Slides>24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Concourse</vt:lpstr>
      <vt:lpstr>Petrology Chapter 4</vt:lpstr>
      <vt:lpstr>Ternary Diagram</vt:lpstr>
      <vt:lpstr>Equilibrium Crystallization</vt:lpstr>
      <vt:lpstr>Equilibrium Melting</vt:lpstr>
      <vt:lpstr>Fractional Crystallization</vt:lpstr>
      <vt:lpstr>Fractional Melting</vt:lpstr>
      <vt:lpstr>Di-An-Fo “System”</vt:lpstr>
      <vt:lpstr>Di-An-Ab at 1 atm</vt:lpstr>
      <vt:lpstr>Di-An-Ab: Equilibrium Crystallization</vt:lpstr>
      <vt:lpstr>Equilibrium Crystallization - 2</vt:lpstr>
      <vt:lpstr>Di-Fo-SiO2 “system” at 1 atm</vt:lpstr>
      <vt:lpstr>Di-Fo-An-SiO2 Tetrahedron</vt:lpstr>
      <vt:lpstr>Di-Fo-SiO2: Equil. Crystall.</vt:lpstr>
      <vt:lpstr>Equilibrium Crystallization</vt:lpstr>
      <vt:lpstr>Fractional Crystallization</vt:lpstr>
      <vt:lpstr>Equilibrium melting</vt:lpstr>
      <vt:lpstr>Fractional Melting</vt:lpstr>
      <vt:lpstr>An-Fo-SiO2</vt:lpstr>
      <vt:lpstr>Di-Fo-SiO2 at low to high pressures</vt:lpstr>
      <vt:lpstr>3-phase triangle</vt:lpstr>
      <vt:lpstr>Di-Fo-SiO2 under 2 GPa PH2O</vt:lpstr>
      <vt:lpstr>Carbonated lherzolite melting</vt:lpstr>
      <vt:lpstr>CMS-CO2 @ 2 and 3 GPa</vt:lpstr>
      <vt:lpstr>Changing melt composition from solidus to liquidus of a haploperidotite</vt:lpstr>
    </vt:vector>
  </TitlesOfParts>
  <Company>American University of Sharjah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Petrology Chapter 4</dc:title>
  <dc:creator>gautam</dc:creator>
  <cp:lastModifiedBy>gautam</cp:lastModifiedBy>
  <cp:revision>26</cp:revision>
  <dcterms:created xsi:type="dcterms:W3CDTF">2013-09-25T13:00:17Z</dcterms:created>
  <dcterms:modified xsi:type="dcterms:W3CDTF">2013-09-25T13:01:46Z</dcterms:modified>
</cp:coreProperties>
</file>