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5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D18655-9B0C-6F4D-9907-3BF4B83C08D3}" type="datetimeFigureOut">
              <a:rPr lang="en-US" smtClean="0"/>
              <a:t>9/27/13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9C3255F-6E80-C347-9C0D-1F9B24BED2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8655-9B0C-6F4D-9907-3BF4B83C08D3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3255F-6E80-C347-9C0D-1F9B24BED2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8655-9B0C-6F4D-9907-3BF4B83C08D3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3255F-6E80-C347-9C0D-1F9B24BED2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8655-9B0C-6F4D-9907-3BF4B83C08D3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3255F-6E80-C347-9C0D-1F9B24BED26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8655-9B0C-6F4D-9907-3BF4B83C08D3}" type="datetimeFigureOut">
              <a:rPr lang="en-US" smtClean="0"/>
              <a:t>9/27/13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3255F-6E80-C347-9C0D-1F9B24BED26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8655-9B0C-6F4D-9907-3BF4B83C08D3}" type="datetimeFigureOut">
              <a:rPr lang="en-US" smtClean="0"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3255F-6E80-C347-9C0D-1F9B24BED2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8655-9B0C-6F4D-9907-3BF4B83C08D3}" type="datetimeFigureOut">
              <a:rPr lang="en-US" smtClean="0"/>
              <a:t>9/27/13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3255F-6E80-C347-9C0D-1F9B24BED26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8655-9B0C-6F4D-9907-3BF4B83C08D3}" type="datetimeFigureOut">
              <a:rPr lang="en-US" smtClean="0"/>
              <a:t>9/27/13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3255F-6E80-C347-9C0D-1F9B24BED26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8655-9B0C-6F4D-9907-3BF4B83C08D3}" type="datetimeFigureOut">
              <a:rPr lang="en-US" smtClean="0"/>
              <a:t>9/27/13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3255F-6E80-C347-9C0D-1F9B24BED2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5D18655-9B0C-6F4D-9907-3BF4B83C08D3}" type="datetimeFigureOut">
              <a:rPr lang="en-US" smtClean="0"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3255F-6E80-C347-9C0D-1F9B24BED26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5D18655-9B0C-6F4D-9907-3BF4B83C08D3}" type="datetimeFigureOut">
              <a:rPr lang="en-US" smtClean="0"/>
              <a:t>9/27/13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9C3255F-6E80-C347-9C0D-1F9B24BED26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15D18655-9B0C-6F4D-9907-3BF4B83C08D3}" type="datetimeFigureOut">
              <a:rPr lang="en-US" smtClean="0"/>
              <a:t>9/27/13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9C3255F-6E80-C347-9C0D-1F9B24BED2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df"/><Relationship Id="rId3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df"/><Relationship Id="rId3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df"/><Relationship Id="rId3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df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d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df"/><Relationship Id="rId5" Type="http://schemas.openxmlformats.org/officeDocument/2006/relationships/image" Target="../media/image47.png"/><Relationship Id="rId6" Type="http://schemas.openxmlformats.org/officeDocument/2006/relationships/image" Target="../media/image48.pdf"/><Relationship Id="rId7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d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df"/><Relationship Id="rId3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df"/><Relationship Id="rId3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df"/><Relationship Id="rId3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df"/><Relationship Id="rId3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df"/><Relationship Id="rId3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df"/><Relationship Id="rId3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df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df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png"/><Relationship Id="rId12" Type="http://schemas.openxmlformats.org/officeDocument/2006/relationships/image" Target="../media/image22.pdf"/><Relationship Id="rId13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df"/><Relationship Id="rId3" Type="http://schemas.openxmlformats.org/officeDocument/2006/relationships/image" Target="../media/image13.png"/><Relationship Id="rId4" Type="http://schemas.openxmlformats.org/officeDocument/2006/relationships/image" Target="../media/image14.pdf"/><Relationship Id="rId5" Type="http://schemas.openxmlformats.org/officeDocument/2006/relationships/image" Target="../media/image15.png"/><Relationship Id="rId6" Type="http://schemas.openxmlformats.org/officeDocument/2006/relationships/image" Target="../media/image16.pdf"/><Relationship Id="rId7" Type="http://schemas.openxmlformats.org/officeDocument/2006/relationships/image" Target="../media/image17.png"/><Relationship Id="rId8" Type="http://schemas.openxmlformats.org/officeDocument/2006/relationships/image" Target="../media/image18.pdf"/><Relationship Id="rId9" Type="http://schemas.openxmlformats.org/officeDocument/2006/relationships/image" Target="../media/image19.png"/><Relationship Id="rId10" Type="http://schemas.openxmlformats.org/officeDocument/2006/relationships/image" Target="../media/image20.pd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df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d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df"/><Relationship Id="rId3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df"/><Relationship Id="rId3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df"/><Relationship Id="rId3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Gautam </a:t>
            </a:r>
            <a:r>
              <a:rPr lang="en-US" dirty="0"/>
              <a:t>S</a:t>
            </a:r>
            <a:r>
              <a:rPr lang="en-US" dirty="0" smtClean="0"/>
              <a:t>en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316689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REE</a:t>
            </a:r>
            <a:br>
              <a:rPr lang="en-US" dirty="0" smtClean="0"/>
            </a:br>
            <a:r>
              <a:rPr lang="en-US" dirty="0" smtClean="0"/>
              <a:t>Partitioning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851169" y="1088702"/>
            <a:ext cx="6083732" cy="552164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Sm</a:t>
            </a:r>
            <a:r>
              <a:rPr lang="en-US" dirty="0" smtClean="0"/>
              <a:t> concentration in partial melt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301212" y="1767347"/>
            <a:ext cx="4191000" cy="4445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Olivine saturation surface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45470" y="2144414"/>
            <a:ext cx="3041330" cy="31393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One can use this diagram to predict the temperature and  composition of olivine that would be the first phase to crystallize from mole fractions of </a:t>
            </a:r>
            <a:r>
              <a:rPr lang="en-US" dirty="0" err="1" smtClean="0"/>
              <a:t>FeO</a:t>
            </a:r>
            <a:r>
              <a:rPr lang="en-US" dirty="0" smtClean="0"/>
              <a:t> and </a:t>
            </a:r>
            <a:r>
              <a:rPr lang="en-US" dirty="0" err="1" smtClean="0"/>
              <a:t>MgO</a:t>
            </a:r>
            <a:r>
              <a:rPr lang="en-US" dirty="0" smtClean="0"/>
              <a:t> of basaltic liquids. The magma </a:t>
            </a:r>
            <a:r>
              <a:rPr lang="en-US" b="1" dirty="0" smtClean="0"/>
              <a:t>A</a:t>
            </a:r>
            <a:r>
              <a:rPr lang="en-US" dirty="0" smtClean="0"/>
              <a:t> will crystallize a Fo</a:t>
            </a:r>
            <a:r>
              <a:rPr lang="en-US" baseline="-25000" dirty="0" smtClean="0"/>
              <a:t>75</a:t>
            </a:r>
            <a:r>
              <a:rPr lang="en-US" dirty="0" smtClean="0"/>
              <a:t> olivine at 1500˚C.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417638"/>
            <a:ext cx="4914900" cy="414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12456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Multisaturation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173512"/>
            <a:ext cx="5054600" cy="4940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 rot="16200000">
            <a:off x="4469341" y="2419172"/>
            <a:ext cx="5463119" cy="29718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Multisaturation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643642"/>
            <a:ext cx="5678660" cy="25780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755486" y="4221684"/>
            <a:ext cx="2805054" cy="26063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337300" y="3469458"/>
            <a:ext cx="28067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 </a:t>
            </a:r>
            <a:r>
              <a:rPr lang="en-US" dirty="0" err="1" smtClean="0"/>
              <a:t>multisaturated</a:t>
            </a:r>
            <a:r>
              <a:rPr lang="en-US" dirty="0" smtClean="0"/>
              <a:t> – </a:t>
            </a:r>
            <a:br>
              <a:rPr lang="en-US" dirty="0" smtClean="0"/>
            </a:br>
            <a:r>
              <a:rPr lang="en-US" dirty="0" smtClean="0"/>
              <a:t>Composition 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09900" y="1177921"/>
            <a:ext cx="5306892" cy="51558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2338" y="1949845"/>
            <a:ext cx="1778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Student needs</a:t>
            </a:r>
          </a:p>
          <a:p>
            <a:r>
              <a:rPr lang="en-US" dirty="0" smtClean="0"/>
              <a:t>To do this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Basalt magma saturated with </a:t>
            </a:r>
            <a:r>
              <a:rPr lang="en-US" dirty="0" err="1" smtClean="0"/>
              <a:t>Ol</a:t>
            </a:r>
            <a:r>
              <a:rPr lang="en-US" dirty="0" smtClean="0"/>
              <a:t>, </a:t>
            </a:r>
            <a:r>
              <a:rPr lang="en-US" dirty="0" err="1" smtClean="0"/>
              <a:t>Opx</a:t>
            </a:r>
            <a:r>
              <a:rPr lang="en-US" dirty="0" smtClean="0"/>
              <a:t>, </a:t>
            </a:r>
            <a:r>
              <a:rPr lang="en-US" dirty="0" err="1" smtClean="0"/>
              <a:t>Cpx</a:t>
            </a:r>
            <a:r>
              <a:rPr lang="en-US" dirty="0" smtClean="0"/>
              <a:t> @ 1 </a:t>
            </a:r>
            <a:r>
              <a:rPr lang="en-US" dirty="0" err="1" smtClean="0"/>
              <a:t>GPa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77681" y="1853428"/>
            <a:ext cx="4826000" cy="41529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80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Older experiments by </a:t>
            </a:r>
            <a:r>
              <a:rPr lang="en-US" dirty="0" err="1" smtClean="0"/>
              <a:t>Stolper</a:t>
            </a:r>
            <a:r>
              <a:rPr lang="en-US" dirty="0" smtClean="0"/>
              <a:t> showing </a:t>
            </a:r>
            <a:r>
              <a:rPr lang="en-US" dirty="0" err="1" smtClean="0"/>
              <a:t>ol+cpx+opx</a:t>
            </a:r>
            <a:r>
              <a:rPr lang="en-US" dirty="0" smtClean="0"/>
              <a:t> saturated melts at </a:t>
            </a:r>
            <a:br>
              <a:rPr lang="en-US" dirty="0" smtClean="0"/>
            </a:br>
            <a:r>
              <a:rPr lang="en-US" dirty="0" smtClean="0"/>
              <a:t>different </a:t>
            </a:r>
            <a:br>
              <a:rPr lang="en-US" dirty="0" smtClean="0"/>
            </a:br>
            <a:r>
              <a:rPr lang="en-US" dirty="0" smtClean="0"/>
              <a:t>pressures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393105" y="2096431"/>
            <a:ext cx="4826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022350" y="2200743"/>
            <a:ext cx="7099300" cy="2247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6791" y="787094"/>
            <a:ext cx="7488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Isotope ratios of basalts from MORB and Hawaii</a:t>
            </a:r>
            <a:endParaRPr lang="en-US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71351" y="1305860"/>
            <a:ext cx="8274695" cy="42842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Ridge Melting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985219" y="549464"/>
            <a:ext cx="4400087" cy="590589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Primitive Upper Mantle normalized REE in Basalts from Hawaii &amp; MOR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74095" y="1417638"/>
            <a:ext cx="4909388" cy="487026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47195"/>
          </a:xfrm>
        </p:spPr>
        <p:txBody>
          <a:bodyPr/>
          <a:lstStyle/>
          <a:p>
            <a:r>
              <a:rPr lang="en-US" dirty="0" smtClean="0"/>
              <a:t>Ridge vs. Hot spot melting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95450" y="1121833"/>
            <a:ext cx="5753100" cy="2032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401482" y="3533246"/>
            <a:ext cx="5285317" cy="308310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Hydrous</a:t>
            </a:r>
            <a:br>
              <a:rPr lang="en-US" dirty="0" smtClean="0"/>
            </a:br>
            <a:r>
              <a:rPr lang="en-US" dirty="0" smtClean="0"/>
              <a:t>Melting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0" y="647700"/>
            <a:ext cx="4216400" cy="5562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2051050"/>
            <a:ext cx="4241800" cy="2755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Melt percolation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206500" y="1417638"/>
            <a:ext cx="1651000" cy="1384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210050" y="1417638"/>
            <a:ext cx="723900" cy="1562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354233" y="973138"/>
            <a:ext cx="1727200" cy="2006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1168400" y="3755495"/>
            <a:ext cx="1689100" cy="1981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4210050" y="3755495"/>
            <a:ext cx="1028700" cy="1866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6354233" y="3755495"/>
            <a:ext cx="1727200" cy="2032000"/>
          </a:xfrm>
          <a:prstGeom prst="rect">
            <a:avLst/>
          </a:prstGeom>
        </p:spPr>
      </p:pic>
      <p:sp>
        <p:nvSpPr>
          <p:cNvPr id="12" name="Minus 11"/>
          <p:cNvSpPr/>
          <p:nvPr/>
        </p:nvSpPr>
        <p:spPr>
          <a:xfrm>
            <a:off x="590550" y="3258609"/>
            <a:ext cx="8686800" cy="331257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Compaction &amp; melt accumulation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28031" y="1674281"/>
            <a:ext cx="4356100" cy="2552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863928" y="2114550"/>
            <a:ext cx="1828800" cy="26289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Compaction height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433882" y="2305050"/>
            <a:ext cx="5180311" cy="33221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678055"/>
          </a:xfrm>
        </p:spPr>
        <p:txBody>
          <a:bodyPr>
            <a:normAutofit/>
          </a:bodyPr>
          <a:lstStyle/>
          <a:p>
            <a:r>
              <a:rPr lang="en-US" dirty="0" smtClean="0"/>
              <a:t>Di-An-</a:t>
            </a:r>
            <a:r>
              <a:rPr lang="en-US" dirty="0" err="1" smtClean="0"/>
              <a:t>Fo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@ different </a:t>
            </a:r>
            <a:br>
              <a:rPr lang="en-US" dirty="0" smtClean="0"/>
            </a:br>
            <a:r>
              <a:rPr lang="en-US" dirty="0" smtClean="0"/>
              <a:t>pressures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870379" y="939991"/>
            <a:ext cx="6096000" cy="50673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4029236" cy="3799749"/>
          </a:xfrm>
        </p:spPr>
        <p:txBody>
          <a:bodyPr>
            <a:normAutofit/>
          </a:bodyPr>
          <a:lstStyle/>
          <a:p>
            <a:r>
              <a:rPr lang="en-US" dirty="0" smtClean="0"/>
              <a:t>Composition of invariant melts at different pressures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215254" y="571500"/>
            <a:ext cx="2705100" cy="5715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126</TotalTime>
  <Words>157</Words>
  <Application>Microsoft Macintosh PowerPoint</Application>
  <PresentationFormat>On-screen Show (4:3)</PresentationFormat>
  <Paragraphs>23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Chapter 5</vt:lpstr>
      <vt:lpstr>Ridge Melting</vt:lpstr>
      <vt:lpstr>Ridge vs. Hot spot melting</vt:lpstr>
      <vt:lpstr>Hydrous Melting</vt:lpstr>
      <vt:lpstr>Melt percolation</vt:lpstr>
      <vt:lpstr>Compaction &amp; melt accumulation</vt:lpstr>
      <vt:lpstr>Compaction height</vt:lpstr>
      <vt:lpstr>Di-An-Fo @ different  pressures</vt:lpstr>
      <vt:lpstr>Composition of invariant melts at different pressures</vt:lpstr>
      <vt:lpstr>REE Partitioning</vt:lpstr>
      <vt:lpstr>Sm concentration in partial melt</vt:lpstr>
      <vt:lpstr>Olivine saturation surface </vt:lpstr>
      <vt:lpstr>Multisaturation</vt:lpstr>
      <vt:lpstr>Multisaturation</vt:lpstr>
      <vt:lpstr>Not multisaturated –  Composition N</vt:lpstr>
      <vt:lpstr>Basalt magma saturated with Ol, Opx, Cpx @ 1 GPa</vt:lpstr>
      <vt:lpstr>Older experiments by Stolper showing ol+cpx+opx saturated melts at  different  pressures</vt:lpstr>
      <vt:lpstr>Slide 18</vt:lpstr>
      <vt:lpstr>Slide 19</vt:lpstr>
      <vt:lpstr>Primitive Upper Mantle normalized REE in Basalts from Hawaii &amp; MOR</vt:lpstr>
    </vt:vector>
  </TitlesOfParts>
  <Company>American University of Sharjah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ACG-CAAD-IT</dc:creator>
  <cp:lastModifiedBy>ACG-CAAD-IT</cp:lastModifiedBy>
  <cp:revision>17</cp:revision>
  <dcterms:created xsi:type="dcterms:W3CDTF">2013-09-27T19:49:37Z</dcterms:created>
  <dcterms:modified xsi:type="dcterms:W3CDTF">2013-09-27T21:55:50Z</dcterms:modified>
</cp:coreProperties>
</file>