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62" r:id="rId4"/>
    <p:sldId id="263" r:id="rId5"/>
    <p:sldId id="264" r:id="rId6"/>
    <p:sldId id="258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59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60" r:id="rId24"/>
    <p:sldId id="280" r:id="rId25"/>
    <p:sldId id="281" r:id="rId26"/>
    <p:sldId id="282" r:id="rId27"/>
    <p:sldId id="283" r:id="rId28"/>
    <p:sldId id="261" r:id="rId29"/>
    <p:sldId id="284" r:id="rId30"/>
    <p:sldId id="285" r:id="rId31"/>
    <p:sldId id="286" r:id="rId32"/>
    <p:sldId id="288" r:id="rId33"/>
    <p:sldId id="287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AFF81-C7AC-2C40-B262-87ACA4B203F6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8D0FA-8C6D-8A47-BE31-22E4E373AE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MBS = Marginal Border Series</a:t>
            </a:r>
          </a:p>
          <a:p>
            <a:r>
              <a:rPr lang="en-US" dirty="0" smtClean="0"/>
              <a:t>UBS = Upper Border Series</a:t>
            </a:r>
          </a:p>
          <a:p>
            <a:r>
              <a:rPr lang="en-US" dirty="0" smtClean="0"/>
              <a:t>BS = </a:t>
            </a:r>
            <a:r>
              <a:rPr lang="en-US" dirty="0" err="1" smtClean="0"/>
              <a:t>Basistoppen</a:t>
            </a:r>
            <a:r>
              <a:rPr lang="en-US" smtClean="0"/>
              <a:t> Sill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8D0FA-8C6D-8A47-BE31-22E4E373AE5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083CFA8F-131F-8944-8016-253F53D28D78}" type="datetimeFigureOut">
              <a:rPr lang="en-US" smtClean="0"/>
              <a:pPr/>
              <a:t>10/2/13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4D10AC-B740-9743-8E26-F2347CE947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df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d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df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d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df"/><Relationship Id="rId3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df"/><Relationship Id="rId3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df"/><Relationship Id="rId5" Type="http://schemas.openxmlformats.org/officeDocument/2006/relationships/image" Target="../media/image38.png"/><Relationship Id="rId6" Type="http://schemas.openxmlformats.org/officeDocument/2006/relationships/image" Target="../media/image39.pdf"/><Relationship Id="rId7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d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df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d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df"/><Relationship Id="rId5" Type="http://schemas.openxmlformats.org/officeDocument/2006/relationships/image" Target="../media/image48.png"/><Relationship Id="rId6" Type="http://schemas.openxmlformats.org/officeDocument/2006/relationships/image" Target="../media/image49.pdf"/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d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df"/><Relationship Id="rId3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df"/><Relationship Id="rId3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df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d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df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df"/><Relationship Id="rId3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df"/><Relationship Id="rId5" Type="http://schemas.openxmlformats.org/officeDocument/2006/relationships/image" Target="../media/image66.png"/><Relationship Id="rId6" Type="http://schemas.openxmlformats.org/officeDocument/2006/relationships/image" Target="../media/image67.pdf"/><Relationship Id="rId7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d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df"/><Relationship Id="rId4" Type="http://schemas.openxmlformats.org/officeDocument/2006/relationships/image" Target="../media/image71.png"/><Relationship Id="rId5" Type="http://schemas.openxmlformats.org/officeDocument/2006/relationships/image" Target="../media/image72.pdf"/><Relationship Id="rId6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df"/><Relationship Id="rId3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df"/><Relationship Id="rId3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df"/><Relationship Id="rId3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df"/><Relationship Id="rId3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df"/><Relationship Id="rId5" Type="http://schemas.openxmlformats.org/officeDocument/2006/relationships/image" Target="../media/image85.png"/><Relationship Id="rId6" Type="http://schemas.openxmlformats.org/officeDocument/2006/relationships/image" Target="../media/image86.pdf"/><Relationship Id="rId7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d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df"/><Relationship Id="rId3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df"/><Relationship Id="rId3" Type="http://schemas.openxmlformats.org/officeDocument/2006/relationships/image" Target="../media/image9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df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df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Petrology Chapter-6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Sen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3607" y="274638"/>
            <a:ext cx="8960393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Development of layers by in situ crystallization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68778" y="1929332"/>
            <a:ext cx="2729744" cy="28402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766280" y="4769626"/>
            <a:ext cx="5194300" cy="1498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9829"/>
          </a:xfrm>
        </p:spPr>
        <p:txBody>
          <a:bodyPr/>
          <a:lstStyle/>
          <a:p>
            <a:r>
              <a:rPr lang="en-US" dirty="0" smtClean="0"/>
              <a:t>Convection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758950"/>
            <a:ext cx="3505200" cy="3340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54500" y="994467"/>
            <a:ext cx="4432300" cy="3746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Flowage </a:t>
            </a:r>
            <a:r>
              <a:rPr lang="en-US" dirty="0" err="1" smtClean="0"/>
              <a:t>Differentiaton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68731" y="1227037"/>
            <a:ext cx="5689600" cy="51689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Liquid immiscibility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66565" y="1649616"/>
            <a:ext cx="4847106" cy="463053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Exsolution</a:t>
            </a:r>
            <a:r>
              <a:rPr lang="en-US" dirty="0" smtClean="0"/>
              <a:t> of Vapor from Magma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59611" y="1417638"/>
            <a:ext cx="2273300" cy="4330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359091" y="1676400"/>
            <a:ext cx="3378200" cy="1752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680200" y="3843338"/>
            <a:ext cx="200660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Kilauea lava variation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417638"/>
            <a:ext cx="3612750" cy="33731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069950" y="3158866"/>
            <a:ext cx="4965700" cy="32639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Interpreting Oxide-Oxide variations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4011" y="1659018"/>
            <a:ext cx="39116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775200" y="990600"/>
            <a:ext cx="3911600" cy="2438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972487" y="3862146"/>
            <a:ext cx="3911600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Trace element variation in melt with crystallization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0" y="1417638"/>
            <a:ext cx="3568700" cy="50038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68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RTF Process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39982" y="1254559"/>
            <a:ext cx="3652373" cy="301862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Deccan Traps </a:t>
            </a:r>
            <a:r>
              <a:rPr lang="en-US" dirty="0" err="1" smtClean="0"/>
              <a:t>Stratigraphy</a:t>
            </a:r>
            <a:r>
              <a:rPr lang="en-US" dirty="0" smtClean="0"/>
              <a:t> &amp; Isotope variation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3359" y="2221129"/>
            <a:ext cx="3291737" cy="32355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768526" y="2221129"/>
            <a:ext cx="5004488" cy="32355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Basalts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2452" y="1417638"/>
            <a:ext cx="4439548" cy="36362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0" y="4269549"/>
            <a:ext cx="4546600" cy="22733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70050" y="889000"/>
            <a:ext cx="5803900" cy="50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57380" y="104952"/>
            <a:ext cx="446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Assimilation-Fractional Crystallization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034" y="146050"/>
            <a:ext cx="7552866" cy="635966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AFM Diagram for the </a:t>
            </a:r>
            <a:r>
              <a:rPr lang="en-US" dirty="0" err="1" smtClean="0"/>
              <a:t>Skaergaard</a:t>
            </a:r>
            <a:r>
              <a:rPr lang="en-US" dirty="0" smtClean="0"/>
              <a:t> Intrusion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4727" y="1417638"/>
            <a:ext cx="5892800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Cumulate Types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2118380"/>
            <a:ext cx="4419600" cy="279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76800" y="958732"/>
            <a:ext cx="3365500" cy="2082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876800" y="3870980"/>
            <a:ext cx="3187700" cy="20828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Layering</a:t>
            </a:r>
            <a:endParaRPr lang="en-US" dirty="0"/>
          </a:p>
        </p:txBody>
      </p:sp>
      <p:pic>
        <p:nvPicPr>
          <p:cNvPr id="4" name="P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4073" y="1546809"/>
            <a:ext cx="5270500" cy="376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Skaergaard</a:t>
            </a:r>
            <a:r>
              <a:rPr lang="en-US" dirty="0" smtClean="0"/>
              <a:t> Intrusion </a:t>
            </a:r>
            <a:r>
              <a:rPr lang="en-US" smtClean="0"/>
              <a:t>– Map </a:t>
            </a:r>
            <a:r>
              <a:rPr lang="en-US" dirty="0" smtClean="0"/>
              <a:t>&amp; Cross-section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29508" y="1847850"/>
            <a:ext cx="4178300" cy="3162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041900" y="2139950"/>
            <a:ext cx="3644900" cy="28702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65168" cy="49921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Skaergaard</a:t>
            </a:r>
            <a:r>
              <a:rPr lang="en-US" dirty="0" smtClean="0"/>
              <a:t> “</a:t>
            </a:r>
            <a:r>
              <a:rPr lang="en-US" dirty="0" err="1" smtClean="0"/>
              <a:t>Stratigraphy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31636" y="1100161"/>
            <a:ext cx="4762098" cy="5446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and crystallization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13000" y="1581150"/>
            <a:ext cx="4318000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Simplified map of the </a:t>
            </a:r>
            <a:r>
              <a:rPr lang="en-US" dirty="0" err="1" smtClean="0"/>
              <a:t>Bushveld</a:t>
            </a:r>
            <a:r>
              <a:rPr lang="en-US" dirty="0" smtClean="0"/>
              <a:t> Intrusion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417638"/>
            <a:ext cx="8323045" cy="4710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37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Bushveld</a:t>
            </a:r>
            <a:r>
              <a:rPr lang="en-US" dirty="0" smtClean="0"/>
              <a:t> “</a:t>
            </a:r>
            <a:r>
              <a:rPr lang="en-US" dirty="0" err="1" smtClean="0"/>
              <a:t>Stratigrahy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63100" y="1011958"/>
            <a:ext cx="5433802" cy="52467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AFM Diagram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86098" y="1447800"/>
            <a:ext cx="4419600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22394" cy="6182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Olivine Gap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899223" y="274638"/>
            <a:ext cx="3556000" cy="2247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1629857"/>
            <a:ext cx="4899223" cy="25767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793790" y="4206571"/>
            <a:ext cx="4661434" cy="2434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Bushveld</a:t>
            </a:r>
            <a:r>
              <a:rPr lang="en-US" dirty="0" smtClean="0"/>
              <a:t> Pyroxenes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51801" y="2209800"/>
            <a:ext cx="7634999" cy="35841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Herringbone texture in inverted </a:t>
            </a:r>
            <a:r>
              <a:rPr lang="en-US" dirty="0" err="1" smtClean="0"/>
              <a:t>pigeonite</a:t>
            </a:r>
            <a:endParaRPr lang="en-US" dirty="0"/>
          </a:p>
        </p:txBody>
      </p:sp>
      <p:pic>
        <p:nvPicPr>
          <p:cNvPr id="4" name="P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0" y="2201606"/>
            <a:ext cx="5270500" cy="376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79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Pyroxene Inversions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89157" y="1417638"/>
            <a:ext cx="4268810" cy="50656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Crystal Settling vs. Flotation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75374" y="2513208"/>
            <a:ext cx="3505200" cy="1955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2821" y="274638"/>
            <a:ext cx="8757636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Crystal-liquid movement in a thick sill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63125" y="1820452"/>
            <a:ext cx="4813300" cy="2882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106957" y="2094481"/>
            <a:ext cx="3873500" cy="2032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Palaisades</a:t>
            </a:r>
            <a:r>
              <a:rPr lang="en-US" dirty="0" smtClean="0"/>
              <a:t> Sill, NJ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892" y="1417638"/>
            <a:ext cx="6591300" cy="4648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65991" y="6327845"/>
            <a:ext cx="3560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Picture credit: Kevin </a:t>
            </a:r>
            <a:r>
              <a:rPr lang="en-US" dirty="0" err="1" smtClean="0"/>
              <a:t>Chau</a:t>
            </a:r>
            <a:r>
              <a:rPr lang="en-US" dirty="0" smtClean="0"/>
              <a:t>, FIU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Origin of Lunar Highlands </a:t>
            </a:r>
            <a:r>
              <a:rPr lang="en-US" dirty="0" err="1" smtClean="0"/>
              <a:t>anorthosite</a:t>
            </a:r>
            <a:r>
              <a:rPr lang="en-US" dirty="0" smtClean="0"/>
              <a:t> by crystal flotation in a magma ocean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71965" y="2373885"/>
            <a:ext cx="5092700" cy="41529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54682" cy="652462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In situ </a:t>
            </a:r>
            <a:r>
              <a:rPr lang="en-US" dirty="0" smtClean="0"/>
              <a:t>Crystallization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644900" y="927100"/>
            <a:ext cx="5041900" cy="59309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Crystallization in a magma chamber simulated with An-</a:t>
            </a:r>
            <a:r>
              <a:rPr lang="en-US" sz="3200" dirty="0" err="1" smtClean="0"/>
              <a:t>Fo</a:t>
            </a:r>
            <a:r>
              <a:rPr lang="en-US" sz="3200" dirty="0" smtClean="0"/>
              <a:t>-Silica @ 1 </a:t>
            </a:r>
            <a:r>
              <a:rPr lang="en-US" sz="3200" dirty="0" err="1" smtClean="0"/>
              <a:t>GPa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417638"/>
            <a:ext cx="4165600" cy="3619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114800" y="2266239"/>
            <a:ext cx="5029200" cy="2286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129</TotalTime>
  <Words>169</Words>
  <Application>Microsoft Macintosh PowerPoint</Application>
  <PresentationFormat>On-screen Show (4:3)</PresentationFormat>
  <Paragraphs>38</Paragraphs>
  <Slides>33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Concourse</vt:lpstr>
      <vt:lpstr>Petrology Chapter-6</vt:lpstr>
      <vt:lpstr>Classification of Basalts</vt:lpstr>
      <vt:lpstr>AFM Diagram</vt:lpstr>
      <vt:lpstr>Crystal Settling vs. Flotation</vt:lpstr>
      <vt:lpstr>Crystal-liquid movement in a thick sill</vt:lpstr>
      <vt:lpstr>Palaisades Sill, NJ</vt:lpstr>
      <vt:lpstr>Origin of Lunar Highlands anorthosite by crystal flotation in a magma ocean</vt:lpstr>
      <vt:lpstr>In situ Crystallization</vt:lpstr>
      <vt:lpstr>Crystallization in a magma chamber simulated with An-Fo-Silica @ 1 GPa</vt:lpstr>
      <vt:lpstr>Development of layers by in situ crystallization</vt:lpstr>
      <vt:lpstr>Convection</vt:lpstr>
      <vt:lpstr>Flowage Differentiaton</vt:lpstr>
      <vt:lpstr>Liquid immiscibility</vt:lpstr>
      <vt:lpstr>Exsolution of Vapor from Magma</vt:lpstr>
      <vt:lpstr>Kilauea lava variation</vt:lpstr>
      <vt:lpstr>Interpreting Oxide-Oxide variations</vt:lpstr>
      <vt:lpstr>Trace element variation in melt with crystallization</vt:lpstr>
      <vt:lpstr>RTF Process</vt:lpstr>
      <vt:lpstr>Deccan Traps Stratigraphy &amp; Isotope variation</vt:lpstr>
      <vt:lpstr>Slide 20</vt:lpstr>
      <vt:lpstr>Slide 21</vt:lpstr>
      <vt:lpstr>AFM Diagram for the Skaergaard Intrusion</vt:lpstr>
      <vt:lpstr>Cumulate Types</vt:lpstr>
      <vt:lpstr>Layering</vt:lpstr>
      <vt:lpstr>Skaergaard Intrusion – Map &amp; Cross-section</vt:lpstr>
      <vt:lpstr>Skaergaard “Stratigraphy”</vt:lpstr>
      <vt:lpstr>Pressure and crystallization</vt:lpstr>
      <vt:lpstr>Simplified map of the Bushveld Intrusion</vt:lpstr>
      <vt:lpstr>Bushveld “Stratigrahy”</vt:lpstr>
      <vt:lpstr>Olivine Gap</vt:lpstr>
      <vt:lpstr>Bushveld Pyroxenes</vt:lpstr>
      <vt:lpstr>Herringbone texture in inverted pigeonite</vt:lpstr>
      <vt:lpstr>Pyroxene Inversions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Petrology Chapter-6</dc:title>
  <dc:creator>ACG-CAAD-IT</dc:creator>
  <cp:lastModifiedBy>ACG-CAAD-IT</cp:lastModifiedBy>
  <cp:revision>32</cp:revision>
  <dcterms:created xsi:type="dcterms:W3CDTF">2013-10-02T19:52:45Z</dcterms:created>
  <dcterms:modified xsi:type="dcterms:W3CDTF">2013-10-02T20:09:37Z</dcterms:modified>
</cp:coreProperties>
</file>