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FB383-D9AB-A141-A03C-FA073003340C}" type="datetimeFigureOut">
              <a:rPr lang="en-US" smtClean="0"/>
              <a:t>10/7/13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1ACB6-EC43-1041-8BE6-E1D4413275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Characteristics of upper mantle source. Sector I shows long-term</a:t>
            </a:r>
            <a:r>
              <a:rPr lang="en-US" baseline="0" dirty="0" smtClean="0"/>
              <a:t> (millions of years) depletion. The box in upper right shows REE (</a:t>
            </a:r>
            <a:r>
              <a:rPr lang="en-US" baseline="0" dirty="0" err="1" smtClean="0"/>
              <a:t>chondrite</a:t>
            </a:r>
            <a:r>
              <a:rPr lang="en-US" baseline="0" dirty="0" smtClean="0"/>
              <a:t>-normalized). Flat – </a:t>
            </a:r>
            <a:r>
              <a:rPr lang="en-US" baseline="0" dirty="0" err="1" smtClean="0"/>
              <a:t>chondrite</a:t>
            </a:r>
            <a:r>
              <a:rPr lang="en-US" baseline="0" dirty="0" smtClean="0"/>
              <a:t>. Dark line – depleted. Dashed (generally shown by some mantle peridotite xenoliths) – The mantle rock has undergone long-term isotopic depletion (because it plots in Sector I, but it shows LREE-enrichment due to recent LREE-enrichment (</a:t>
            </a:r>
            <a:r>
              <a:rPr lang="en-US" baseline="0" dirty="0" err="1" smtClean="0"/>
              <a:t>metasomatism</a:t>
            </a:r>
            <a:r>
              <a:rPr lang="en-US" baseline="0" dirty="0" smtClean="0"/>
              <a:t>). Sector II is where </a:t>
            </a:r>
            <a:r>
              <a:rPr lang="en-US" baseline="0" dirty="0" err="1" smtClean="0"/>
              <a:t>isotopically</a:t>
            </a:r>
            <a:r>
              <a:rPr lang="en-US" baseline="0" dirty="0" smtClean="0"/>
              <a:t> enriched rocked would plot. The inset shows schematic REE composition of such a mantle rock.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1ACB6-EC43-1041-8BE6-E1D44132756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MORB are not all low-pressure melts then the filed would have fallen entirely on to the 1 </a:t>
            </a:r>
            <a:r>
              <a:rPr lang="en-US" dirty="0" err="1" smtClean="0"/>
              <a:t>atm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pseudoctoectic</a:t>
            </a:r>
            <a:r>
              <a:rPr lang="en-US" baseline="0" dirty="0" smtClean="0"/>
              <a:t>. MORB appears to be mixed melts derive by fractionation of magma at 1-2 GPa.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1ACB6-EC43-1041-8BE6-E1D44132756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right tetrahedron</a:t>
            </a:r>
            <a:r>
              <a:rPr lang="en-US" baseline="0" dirty="0" smtClean="0"/>
              <a:t> shows where different minerals plot in the CMAS tetrahedron. It also shows the plane of projection (</a:t>
            </a:r>
            <a:r>
              <a:rPr lang="en-US" baseline="0" dirty="0" err="1" smtClean="0"/>
              <a:t>CaTs-Fo-Qz</a:t>
            </a:r>
            <a:r>
              <a:rPr lang="en-US" baseline="0" dirty="0" smtClean="0"/>
              <a:t>; (a)). (a) shows where natural </a:t>
            </a:r>
            <a:r>
              <a:rPr lang="en-US" baseline="0" dirty="0" err="1" smtClean="0"/>
              <a:t>eclogites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pyroxenites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peridotites</a:t>
            </a:r>
            <a:r>
              <a:rPr lang="en-US" baseline="0" dirty="0" smtClean="0"/>
              <a:t> plot. (</a:t>
            </a:r>
            <a:r>
              <a:rPr lang="en-US" baseline="0" dirty="0" err="1" smtClean="0"/>
              <a:t>c</a:t>
            </a:r>
            <a:r>
              <a:rPr lang="en-US" baseline="0" dirty="0" smtClean="0"/>
              <a:t>) According to </a:t>
            </a:r>
            <a:r>
              <a:rPr lang="en-US" baseline="0" dirty="0" err="1" smtClean="0"/>
              <a:t>Perterman</a:t>
            </a:r>
            <a:r>
              <a:rPr lang="en-US" baseline="0" dirty="0" smtClean="0"/>
              <a:t> and Hirschman, </a:t>
            </a:r>
            <a:r>
              <a:rPr lang="en-US" baseline="0" dirty="0" err="1" smtClean="0"/>
              <a:t>CaTs</a:t>
            </a:r>
            <a:r>
              <a:rPr lang="en-US" baseline="0" dirty="0" smtClean="0"/>
              <a:t>-En line (plane) acts as a thermal divide at 3 GPa. Dashed field shows natural eclogite-</a:t>
            </a:r>
            <a:r>
              <a:rPr lang="en-US" baseline="0" dirty="0" err="1" smtClean="0"/>
              <a:t>pyroxenite</a:t>
            </a:r>
            <a:r>
              <a:rPr lang="en-US" baseline="0" dirty="0" smtClean="0"/>
              <a:t> field. Silica-</a:t>
            </a:r>
            <a:r>
              <a:rPr lang="en-US" baseline="0" dirty="0" err="1" smtClean="0"/>
              <a:t>undersaturated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eclogites</a:t>
            </a:r>
            <a:r>
              <a:rPr lang="en-US" baseline="0" dirty="0" smtClean="0"/>
              <a:t> plot on the left of the </a:t>
            </a:r>
            <a:r>
              <a:rPr lang="en-US" baseline="0" dirty="0" err="1" smtClean="0"/>
              <a:t>CaTs</a:t>
            </a:r>
            <a:r>
              <a:rPr lang="en-US" baseline="0" dirty="0" smtClean="0"/>
              <a:t>-En line and silica-saturated </a:t>
            </a:r>
            <a:r>
              <a:rPr lang="en-US" baseline="0" dirty="0" err="1" smtClean="0"/>
              <a:t>eclogites</a:t>
            </a:r>
            <a:r>
              <a:rPr lang="en-US" baseline="0" dirty="0" smtClean="0"/>
              <a:t> plot on </a:t>
            </a:r>
            <a:r>
              <a:rPr lang="en-US" baseline="0" dirty="0" err="1" smtClean="0"/>
              <a:t>CaTs</a:t>
            </a:r>
            <a:r>
              <a:rPr lang="en-US" baseline="0" dirty="0" smtClean="0"/>
              <a:t>-En line, and silica-oversaturated </a:t>
            </a:r>
            <a:r>
              <a:rPr lang="en-US" baseline="0" dirty="0" err="1" smtClean="0"/>
              <a:t>eclogites</a:t>
            </a:r>
            <a:r>
              <a:rPr lang="en-US" baseline="0" dirty="0" smtClean="0"/>
              <a:t> plot to the right of the </a:t>
            </a:r>
            <a:r>
              <a:rPr lang="en-US" baseline="0" dirty="0" err="1" smtClean="0"/>
              <a:t>CaTs</a:t>
            </a:r>
            <a:r>
              <a:rPr lang="en-US" baseline="0" dirty="0" smtClean="0"/>
              <a:t>-En line. Partial melt generated from peridotite and silica-</a:t>
            </a:r>
            <a:r>
              <a:rPr lang="en-US" baseline="0" dirty="0" err="1" smtClean="0"/>
              <a:t>undersaturated</a:t>
            </a:r>
            <a:r>
              <a:rPr lang="en-US" baseline="0" dirty="0" smtClean="0"/>
              <a:t> eclogite would plot at “</a:t>
            </a:r>
            <a:r>
              <a:rPr lang="en-US" baseline="0" dirty="0" err="1" smtClean="0"/>
              <a:t>p</a:t>
            </a:r>
            <a:r>
              <a:rPr lang="en-US" baseline="0" dirty="0" smtClean="0"/>
              <a:t>”. Melts from silica-saturated eclogite would fall on “D”. Melts from silica-oversaturated eclogite would form at “</a:t>
            </a:r>
            <a:r>
              <a:rPr lang="en-US" baseline="0" dirty="0" err="1" smtClean="0"/>
              <a:t>e</a:t>
            </a:r>
            <a:r>
              <a:rPr lang="en-US" baseline="0" dirty="0" smtClean="0"/>
              <a:t>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1ACB6-EC43-1041-8BE6-E1D44132756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6E18D869-FC6D-CE4C-B046-62DB0A96F9D2}" type="datetimeFigureOut">
              <a:rPr lang="en-US" smtClean="0"/>
              <a:t>10/7/13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3D83403-47D8-3248-BCC0-F817C6B6F5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df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df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d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6699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Oxide variation as 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26176" y="772427"/>
            <a:ext cx="2960624" cy="57220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977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Eclogite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90069" y="400050"/>
            <a:ext cx="6642100" cy="60579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volatile phases on mantle solidus and melt composition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58152" y="3346397"/>
            <a:ext cx="3396541" cy="26494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140281" y="2021669"/>
            <a:ext cx="3355471" cy="26494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Eclogite+Liq</a:t>
            </a:r>
            <a:r>
              <a:rPr lang="en-US" dirty="0" smtClean="0"/>
              <a:t> field in the CMAS system at 3 GPa (</a:t>
            </a:r>
            <a:r>
              <a:rPr lang="en-US" dirty="0" err="1" smtClean="0"/>
              <a:t>Presnall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59538" y="1977823"/>
            <a:ext cx="6439912" cy="465165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Peridotite vs. eclogite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992782"/>
            <a:ext cx="3746500" cy="391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3700" y="1992782"/>
            <a:ext cx="4305300" cy="3797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3667"/>
            <a:ext cx="2554689" cy="29345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Melting of peridotite vs. eclogite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40514" y="488950"/>
            <a:ext cx="5461000" cy="5880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Isobaric melting of lherzolite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95450" y="1624635"/>
            <a:ext cx="5753100" cy="386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Compositional Change in Residue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78050" y="1931870"/>
            <a:ext cx="47879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Isotopes, Enrichment &amp; Depletion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349500" y="1850910"/>
            <a:ext cx="4445000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Magma composition vs. F, P, 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20800" y="1732300"/>
            <a:ext cx="6502400" cy="3975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Stolper</a:t>
            </a:r>
            <a:r>
              <a:rPr lang="en-US" dirty="0" smtClean="0"/>
              <a:t> (1980) Peridotite melting at 1 </a:t>
            </a:r>
            <a:r>
              <a:rPr lang="en-US" dirty="0" err="1" smtClean="0"/>
              <a:t>atm</a:t>
            </a:r>
            <a:r>
              <a:rPr lang="en-US" dirty="0" smtClean="0"/>
              <a:t> to 2 GPa.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454150" y="1972635"/>
            <a:ext cx="6235700" cy="3746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Takahashi &amp; Kushiro: Polybaric malting of peridotite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60239" y="1785140"/>
            <a:ext cx="6578600" cy="41021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Oxide% variation in partial melts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20587" y="1739247"/>
            <a:ext cx="3657729" cy="457003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256</TotalTime>
  <Words>409</Words>
  <Application>Microsoft Macintosh PowerPoint</Application>
  <PresentationFormat>On-screen Show (4:3)</PresentationFormat>
  <Paragraphs>21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Petrology Chapter 7</vt:lpstr>
      <vt:lpstr>Melting of peridotite vs. eclogite</vt:lpstr>
      <vt:lpstr>Isobaric melting of lherzolite</vt:lpstr>
      <vt:lpstr>Compositional Change in Residue</vt:lpstr>
      <vt:lpstr>Isotopes, Enrichment &amp; Depletion</vt:lpstr>
      <vt:lpstr>Magma composition vs. F, P, T</vt:lpstr>
      <vt:lpstr>Stolper (1980) Peridotite melting at 1 atm to 2 GPa. </vt:lpstr>
      <vt:lpstr>Takahashi &amp; Kushiro: Polybaric malting of peridotite</vt:lpstr>
      <vt:lpstr>Oxide% variation in partial melts</vt:lpstr>
      <vt:lpstr>Oxide variation as F</vt:lpstr>
      <vt:lpstr>Eclogite melting</vt:lpstr>
      <vt:lpstr>Effect of volatile phases on mantle solidus and melt composition</vt:lpstr>
      <vt:lpstr>Eclogite+Liq field in the CMAS system at 3 GPa (Presnall)</vt:lpstr>
      <vt:lpstr>Peridotite vs. eclogite melting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 7</dc:title>
  <dc:creator>gautam</dc:creator>
  <cp:lastModifiedBy>gautam</cp:lastModifiedBy>
  <cp:revision>14</cp:revision>
  <dcterms:created xsi:type="dcterms:W3CDTF">2013-10-07T09:47:52Z</dcterms:created>
  <dcterms:modified xsi:type="dcterms:W3CDTF">2013-10-07T14:04:45Z</dcterms:modified>
</cp:coreProperties>
</file>