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4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7BD6E89B-12F1-0D4C-9FD9-0481D263B32A}" type="datetimeFigureOut">
              <a:rPr lang="en-US" smtClean="0"/>
              <a:t>10/9/13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EA54315-CB34-C24C-90E6-23A2CE05FF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Relationship Id="rId3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df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df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df"/><Relationship Id="rId3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df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d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df"/><Relationship Id="rId3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Relationship Id="rId3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df"/><Relationship Id="rId3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df"/><Relationship Id="rId3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– Chapter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46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Deccan Trap lava flows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921" y="998342"/>
            <a:ext cx="6743700" cy="5359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 running over Reunion-Deccan plume at 68-65 Ma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97199" y="1828304"/>
            <a:ext cx="4374031" cy="45151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7573" cy="746435"/>
          </a:xfrm>
        </p:spPr>
        <p:txBody>
          <a:bodyPr/>
          <a:lstStyle/>
          <a:p>
            <a:r>
              <a:rPr lang="en-US" dirty="0" smtClean="0"/>
              <a:t>Ages of Deccan Traps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80939" y="1242524"/>
            <a:ext cx="7187660" cy="515430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Giant Plagioclase Basalt flows in the Western Ghats near Mumbai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47476" y="1718390"/>
            <a:ext cx="4666174" cy="475384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Deccan Pyroxenes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12999" y="2095500"/>
            <a:ext cx="5593253" cy="34546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 Diagram for Deccan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36700" y="1504950"/>
            <a:ext cx="6897786" cy="437244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 in Deccan Basalts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17513" y="1816100"/>
            <a:ext cx="7132139" cy="399903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Deccan Nd-Sr Isotopes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85949" y="1689252"/>
            <a:ext cx="6294623" cy="480653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Fe-rich Source for Deccan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67564" y="1549400"/>
            <a:ext cx="4826000" cy="5308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 for the Generation of Deccan Magmas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0429" y="1889478"/>
            <a:ext cx="4330153" cy="28298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31204" y="3411878"/>
            <a:ext cx="4155596" cy="26149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Flood Basalts &amp; Hot Spot Tracks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435100" y="1997676"/>
            <a:ext cx="6273800" cy="3759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 River Basalts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10572" y="1737326"/>
            <a:ext cx="5321300" cy="42799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Cross-section of Pacific NW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89100" y="1524000"/>
            <a:ext cx="57658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 of CRBG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51615" y="1417638"/>
            <a:ext cx="3314700" cy="49657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60727" cy="733983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CRBG: Volumes of Individual Formations estimated by Hooper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49400" y="1219200"/>
            <a:ext cx="60452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743296"/>
            <a:ext cx="2988337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Spatial distribution of various CRBG formations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45915" y="483511"/>
            <a:ext cx="5765800" cy="59944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4291"/>
          </a:xfrm>
        </p:spPr>
        <p:txBody>
          <a:bodyPr>
            <a:normAutofit/>
          </a:bodyPr>
          <a:lstStyle/>
          <a:p>
            <a:r>
              <a:rPr lang="en-US" dirty="0" smtClean="0"/>
              <a:t>Major element composition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3269" y="1531609"/>
            <a:ext cx="4425837" cy="38726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90450" y="3461686"/>
            <a:ext cx="3608021" cy="2772831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 of CRBG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41259" y="1070175"/>
            <a:ext cx="5803900" cy="50165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0429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Isotopes of CRBG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71900" y="673100"/>
            <a:ext cx="4914900" cy="61849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52152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Geist’s</a:t>
            </a:r>
            <a:r>
              <a:rPr lang="en-US" dirty="0" smtClean="0"/>
              <a:t>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501539" y="485136"/>
            <a:ext cx="2819468" cy="601486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67333" y="438149"/>
            <a:ext cx="2741849" cy="63931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8056" y="1008621"/>
            <a:ext cx="3430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Camp &amp; </a:t>
            </a:r>
            <a:r>
              <a:rPr lang="en-US" dirty="0" err="1" smtClean="0"/>
              <a:t>Hanan</a:t>
            </a:r>
            <a:r>
              <a:rPr lang="en-US" dirty="0" smtClean="0"/>
              <a:t> Model for the</a:t>
            </a:r>
          </a:p>
          <a:p>
            <a:r>
              <a:rPr lang="en-US" dirty="0" smtClean="0"/>
              <a:t>Origin of the CRBG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“Plume Heads &amp; Tail”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57404" y="1765547"/>
            <a:ext cx="5575695" cy="41538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Central Atlantic Magmatic Province (CAMP)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14650" y="1625600"/>
            <a:ext cx="4282262" cy="46596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Flood Basalts &amp; Mass Extinctions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81150" y="1801475"/>
            <a:ext cx="598170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 River Basalt</a:t>
            </a:r>
            <a:endParaRPr lang="en-US" dirty="0"/>
          </a:p>
        </p:txBody>
      </p:sp>
      <p:pic>
        <p:nvPicPr>
          <p:cNvPr id="4" name="Picture 3" descr="http://sphotos-c.ak.fbcdn.net/hphotos-ak-prn1/534749_2980477351010_1594761950_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0" y="1452562"/>
            <a:ext cx="6750050" cy="461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7"/>
            <a:ext cx="2652149" cy="4743563"/>
          </a:xfrm>
        </p:spPr>
        <p:txBody>
          <a:bodyPr>
            <a:normAutofit/>
          </a:bodyPr>
          <a:lstStyle/>
          <a:p>
            <a:r>
              <a:rPr lang="en-US" dirty="0" smtClean="0"/>
              <a:t>FeO* &amp; TiO</a:t>
            </a:r>
            <a:r>
              <a:rPr lang="en-US" baseline="-25000" dirty="0" smtClean="0"/>
              <a:t>2 </a:t>
            </a:r>
            <a:r>
              <a:rPr lang="en-US" dirty="0" smtClean="0"/>
              <a:t>in Flood Basalt provinces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71666" y="274637"/>
            <a:ext cx="5274277" cy="63377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311635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781504" y="0"/>
            <a:ext cx="4274715" cy="652179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Deccan Traps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107182" y="1417638"/>
            <a:ext cx="5270500" cy="51562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73</TotalTime>
  <Words>152</Words>
  <Application>Microsoft Macintosh PowerPoint</Application>
  <PresentationFormat>On-screen Show (4:3)</PresentationFormat>
  <Paragraphs>31</Paragraphs>
  <Slides>29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Concourse</vt:lpstr>
      <vt:lpstr>Petrology – Chapter 9</vt:lpstr>
      <vt:lpstr>Flood Basalts &amp; Hot Spot Tracks</vt:lpstr>
      <vt:lpstr>“Plume Heads &amp; Tail” Model</vt:lpstr>
      <vt:lpstr>Central Atlantic Magmatic Province (CAMP)</vt:lpstr>
      <vt:lpstr>Flood Basalts &amp; Mass Extinctions</vt:lpstr>
      <vt:lpstr>Columbia River Basalt</vt:lpstr>
      <vt:lpstr>FeO* &amp; TiO2 in Flood Basalt provinces</vt:lpstr>
      <vt:lpstr>Continued…</vt:lpstr>
      <vt:lpstr>Deccan Traps</vt:lpstr>
      <vt:lpstr>Deccan Trap lava flows</vt:lpstr>
      <vt:lpstr>India running over Reunion-Deccan plume at 68-65 Ma</vt:lpstr>
      <vt:lpstr>Ages of Deccan Traps</vt:lpstr>
      <vt:lpstr>Giant Plagioclase Basalt flows in the Western Ghats near Mumbai</vt:lpstr>
      <vt:lpstr>Deccan Pyroxenes</vt:lpstr>
      <vt:lpstr>TAS Diagram for Deccan</vt:lpstr>
      <vt:lpstr>REE in Deccan Basalts</vt:lpstr>
      <vt:lpstr>Deccan Nd-Sr Isotopes</vt:lpstr>
      <vt:lpstr>Fe-rich Source for Deccan</vt:lpstr>
      <vt:lpstr>Model for the Generation of Deccan Magmas</vt:lpstr>
      <vt:lpstr>Columbia River Basalts</vt:lpstr>
      <vt:lpstr>Cross-section of Pacific NW</vt:lpstr>
      <vt:lpstr>Age of CRBG</vt:lpstr>
      <vt:lpstr>CRBG: Volumes of Individual Formations estimated by Hooper</vt:lpstr>
      <vt:lpstr>Spatial distribution of various CRBG formations</vt:lpstr>
      <vt:lpstr>Major element composition</vt:lpstr>
      <vt:lpstr>REE of CRBG</vt:lpstr>
      <vt:lpstr>Isotopes of CRBG</vt:lpstr>
      <vt:lpstr>Geist’s Model</vt:lpstr>
      <vt:lpstr>Slide 29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– Chapter 9</dc:title>
  <dc:creator>gautam</dc:creator>
  <cp:lastModifiedBy>gautam</cp:lastModifiedBy>
  <cp:revision>33</cp:revision>
  <dcterms:created xsi:type="dcterms:W3CDTF">2013-10-09T12:40:49Z</dcterms:created>
  <dcterms:modified xsi:type="dcterms:W3CDTF">2013-10-09T13:54:03Z</dcterms:modified>
</cp:coreProperties>
</file>