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7" r:id="rId2"/>
    <p:sldMasterId id="2147483689" r:id="rId3"/>
  </p:sldMasterIdLst>
  <p:notesMasterIdLst>
    <p:notesMasterId r:id="rId5"/>
  </p:notesMasterIdLst>
  <p:sldIdLst>
    <p:sldId id="269"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a:cs typeface="ＭＳ Ｐゴシック"/>
      </a:defRPr>
    </a:lvl1pPr>
    <a:lvl2pPr marL="457200" algn="l" rtl="0" fontAlgn="base">
      <a:spcBef>
        <a:spcPct val="0"/>
      </a:spcBef>
      <a:spcAft>
        <a:spcPct val="0"/>
      </a:spcAft>
      <a:defRPr kern="1200">
        <a:solidFill>
          <a:schemeClr val="tx1"/>
        </a:solidFill>
        <a:latin typeface="Arial" charset="0"/>
        <a:ea typeface="ＭＳ Ｐゴシック"/>
        <a:cs typeface="ＭＳ Ｐゴシック"/>
      </a:defRPr>
    </a:lvl2pPr>
    <a:lvl3pPr marL="914400" algn="l" rtl="0" fontAlgn="base">
      <a:spcBef>
        <a:spcPct val="0"/>
      </a:spcBef>
      <a:spcAft>
        <a:spcPct val="0"/>
      </a:spcAft>
      <a:defRPr kern="1200">
        <a:solidFill>
          <a:schemeClr val="tx1"/>
        </a:solidFill>
        <a:latin typeface="Arial" charset="0"/>
        <a:ea typeface="ＭＳ Ｐゴシック"/>
        <a:cs typeface="ＭＳ Ｐゴシック"/>
      </a:defRPr>
    </a:lvl3pPr>
    <a:lvl4pPr marL="1371600" algn="l" rtl="0" fontAlgn="base">
      <a:spcBef>
        <a:spcPct val="0"/>
      </a:spcBef>
      <a:spcAft>
        <a:spcPct val="0"/>
      </a:spcAft>
      <a:defRPr kern="1200">
        <a:solidFill>
          <a:schemeClr val="tx1"/>
        </a:solidFill>
        <a:latin typeface="Arial" charset="0"/>
        <a:ea typeface="ＭＳ Ｐゴシック"/>
        <a:cs typeface="ＭＳ Ｐゴシック"/>
      </a:defRPr>
    </a:lvl4pPr>
    <a:lvl5pPr marL="1828800" algn="l" rtl="0" fontAlgn="base">
      <a:spcBef>
        <a:spcPct val="0"/>
      </a:spcBef>
      <a:spcAft>
        <a:spcPct val="0"/>
      </a:spcAft>
      <a:defRPr kern="1200">
        <a:solidFill>
          <a:schemeClr val="tx1"/>
        </a:solidFill>
        <a:latin typeface="Arial" charset="0"/>
        <a:ea typeface="ＭＳ Ｐゴシック"/>
        <a:cs typeface="ＭＳ Ｐゴシック"/>
      </a:defRPr>
    </a:lvl5pPr>
    <a:lvl6pPr marL="2286000" algn="l" defTabSz="914400" rtl="0" eaLnBrk="1" latinLnBrk="0" hangingPunct="1">
      <a:defRPr kern="1200">
        <a:solidFill>
          <a:schemeClr val="tx1"/>
        </a:solidFill>
        <a:latin typeface="Arial" charset="0"/>
        <a:ea typeface="ＭＳ Ｐゴシック"/>
        <a:cs typeface="ＭＳ Ｐゴシック"/>
      </a:defRPr>
    </a:lvl6pPr>
    <a:lvl7pPr marL="2743200" algn="l" defTabSz="914400" rtl="0" eaLnBrk="1" latinLnBrk="0" hangingPunct="1">
      <a:defRPr kern="1200">
        <a:solidFill>
          <a:schemeClr val="tx1"/>
        </a:solidFill>
        <a:latin typeface="Arial" charset="0"/>
        <a:ea typeface="ＭＳ Ｐゴシック"/>
        <a:cs typeface="ＭＳ Ｐゴシック"/>
      </a:defRPr>
    </a:lvl7pPr>
    <a:lvl8pPr marL="3200400" algn="l" defTabSz="914400" rtl="0" eaLnBrk="1" latinLnBrk="0" hangingPunct="1">
      <a:defRPr kern="1200">
        <a:solidFill>
          <a:schemeClr val="tx1"/>
        </a:solidFill>
        <a:latin typeface="Arial" charset="0"/>
        <a:ea typeface="ＭＳ Ｐゴシック"/>
        <a:cs typeface="ＭＳ Ｐゴシック"/>
      </a:defRPr>
    </a:lvl8pPr>
    <a:lvl9pPr marL="3657600" algn="l" defTabSz="914400" rtl="0" eaLnBrk="1" latinLnBrk="0" hangingPunct="1">
      <a:defRPr kern="1200">
        <a:solidFill>
          <a:schemeClr val="tx1"/>
        </a:solidFill>
        <a:latin typeface="Arial" charset="0"/>
        <a:ea typeface="ＭＳ Ｐゴシック"/>
        <a:cs typeface="ＭＳ Ｐゴシック"/>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EC700A19-5F62-46A9-ACBE-83F592B211C6}" type="datetimeFigureOut">
              <a:rPr lang="en-US"/>
              <a:pPr>
                <a:defRPr/>
              </a:pPr>
              <a:t>12/15/2010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268F84EA-AB83-4E98-9476-062AD7BA50F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268F84EA-AB83-4E98-9476-062AD7BA50F9}"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79375" y="3200400"/>
            <a:ext cx="9223375" cy="3657600"/>
          </a:xfrm>
          <a:prstGeom prst="rect">
            <a:avLst/>
          </a:prstGeom>
          <a:gradFill rotWithShape="0">
            <a:gsLst>
              <a:gs pos="0">
                <a:srgbClr val="014359"/>
              </a:gs>
              <a:gs pos="100000">
                <a:srgbClr val="007275"/>
              </a:gs>
            </a:gsLst>
            <a:lin ang="5400000" scaled="1"/>
          </a:gradFill>
          <a:ln w="9525">
            <a:noFill/>
            <a:miter lim="800000"/>
            <a:headEnd/>
            <a:tailEnd/>
          </a:ln>
        </p:spPr>
        <p:txBody>
          <a:bodyPr wrap="none" anchor="ctr"/>
          <a:lstStyle/>
          <a:p>
            <a:pPr fontAlgn="auto">
              <a:spcBef>
                <a:spcPts val="0"/>
              </a:spcBef>
              <a:spcAft>
                <a:spcPts val="0"/>
              </a:spcAft>
              <a:defRPr/>
            </a:pPr>
            <a:endParaRPr lang="en-US">
              <a:latin typeface="+mn-lt"/>
              <a:ea typeface="+mn-ea"/>
              <a:cs typeface="+mn-cs"/>
            </a:endParaRPr>
          </a:p>
        </p:txBody>
      </p:sp>
      <p:sp>
        <p:nvSpPr>
          <p:cNvPr id="5" name="Rectangle 3"/>
          <p:cNvSpPr>
            <a:spLocks noChangeArrowheads="1"/>
          </p:cNvSpPr>
          <p:nvPr/>
        </p:nvSpPr>
        <p:spPr bwMode="auto">
          <a:xfrm>
            <a:off x="-79375" y="0"/>
            <a:ext cx="9223375" cy="3276600"/>
          </a:xfrm>
          <a:prstGeom prst="rect">
            <a:avLst/>
          </a:prstGeom>
          <a:solidFill>
            <a:srgbClr val="014359"/>
          </a:solidFill>
          <a:ln w="9525">
            <a:noFill/>
            <a:miter lim="800000"/>
            <a:headEnd/>
            <a:tailEnd/>
          </a:ln>
        </p:spPr>
        <p:txBody>
          <a:bodyPr wrap="none" anchor="ctr"/>
          <a:lstStyle/>
          <a:p>
            <a:pPr fontAlgn="auto">
              <a:spcBef>
                <a:spcPts val="0"/>
              </a:spcBef>
              <a:spcAft>
                <a:spcPts val="0"/>
              </a:spcAft>
              <a:defRPr/>
            </a:pPr>
            <a:endParaRPr lang="en-US" sz="2400">
              <a:latin typeface="+mn-lt"/>
              <a:ea typeface="+mn-ea"/>
              <a:cs typeface="+mn-cs"/>
            </a:endParaRPr>
          </a:p>
        </p:txBody>
      </p:sp>
      <p:pic>
        <p:nvPicPr>
          <p:cNvPr id="6" name="Picture 7" descr="engineering sciences"/>
          <p:cNvPicPr>
            <a:picLocks noChangeAspect="1" noChangeArrowheads="1"/>
          </p:cNvPicPr>
          <p:nvPr/>
        </p:nvPicPr>
        <p:blipFill>
          <a:blip r:embed="rId2" cstate="print"/>
          <a:srcRect/>
          <a:stretch>
            <a:fillRect/>
          </a:stretch>
        </p:blipFill>
        <p:spPr bwMode="auto">
          <a:xfrm>
            <a:off x="6011863" y="411163"/>
            <a:ext cx="2736850" cy="857250"/>
          </a:xfrm>
          <a:prstGeom prst="rect">
            <a:avLst/>
          </a:prstGeom>
          <a:noFill/>
          <a:ln w="9525">
            <a:noFill/>
            <a:miter lim="800000"/>
            <a:headEnd/>
            <a:tailEnd/>
          </a:ln>
        </p:spPr>
      </p:pic>
      <p:sp>
        <p:nvSpPr>
          <p:cNvPr id="35844" name="Rectangle 4"/>
          <p:cNvSpPr>
            <a:spLocks noGrp="1" noChangeArrowheads="1"/>
          </p:cNvSpPr>
          <p:nvPr>
            <p:ph type="ctrTitle"/>
          </p:nvPr>
        </p:nvSpPr>
        <p:spPr>
          <a:xfrm>
            <a:off x="323850" y="1700213"/>
            <a:ext cx="8496300" cy="2160587"/>
          </a:xfrm>
        </p:spPr>
        <p:txBody>
          <a:bodyPr lIns="91440"/>
          <a:lstStyle>
            <a:lvl1pPr>
              <a:defRPr sz="7500">
                <a:solidFill>
                  <a:schemeClr val="bg1"/>
                </a:solidFill>
              </a:defRPr>
            </a:lvl1pPr>
          </a:lstStyle>
          <a:p>
            <a:r>
              <a:rPr lang="en-US" smtClean="0"/>
              <a:t>Click to edit Master title style</a:t>
            </a:r>
            <a:endParaRPr lang="en-GB"/>
          </a:p>
        </p:txBody>
      </p:sp>
      <p:sp>
        <p:nvSpPr>
          <p:cNvPr id="35845" name="Rectangle 5"/>
          <p:cNvSpPr>
            <a:spLocks noGrp="1" noChangeArrowheads="1"/>
          </p:cNvSpPr>
          <p:nvPr>
            <p:ph type="subTitle" idx="1"/>
          </p:nvPr>
        </p:nvSpPr>
        <p:spPr>
          <a:xfrm>
            <a:off x="323850" y="3933825"/>
            <a:ext cx="8496300" cy="1752600"/>
          </a:xfrm>
        </p:spPr>
        <p:txBody>
          <a:bodyPr lIns="91440"/>
          <a:lstStyle>
            <a:lvl1pPr marL="0" indent="0">
              <a:buFontTx/>
              <a:buNone/>
              <a:defRPr sz="3500">
                <a:solidFill>
                  <a:schemeClr val="accent1"/>
                </a:solidFill>
              </a:defRPr>
            </a:lvl1pPr>
          </a:lstStyle>
          <a:p>
            <a:r>
              <a:rPr lang="en-US" smtClean="0"/>
              <a:t>Click to edit Master subtitle style</a:t>
            </a:r>
            <a:endParaRPr lang="en-GB"/>
          </a:p>
        </p:txBody>
      </p:sp>
      <p:sp>
        <p:nvSpPr>
          <p:cNvPr id="7" name="Rectangle 6"/>
          <p:cNvSpPr>
            <a:spLocks noGrp="1" noChangeArrowheads="1"/>
          </p:cNvSpPr>
          <p:nvPr>
            <p:ph type="sldNum" sz="quarter" idx="10"/>
          </p:nvPr>
        </p:nvSpPr>
        <p:spPr>
          <a:xfrm>
            <a:off x="6553200" y="6245225"/>
            <a:ext cx="2133600" cy="476250"/>
          </a:xfrm>
        </p:spPr>
        <p:txBody>
          <a:bodyPr rIns="91440"/>
          <a:lstStyle>
            <a:lvl1pPr>
              <a:defRPr smtClean="0">
                <a:latin typeface="Arial" charset="0"/>
              </a:defRPr>
            </a:lvl1pPr>
          </a:lstStyle>
          <a:p>
            <a:pPr>
              <a:defRPr/>
            </a:pPr>
            <a:fld id="{781803E3-F8D2-4B37-9B21-EADCE7EB88D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5" name="Rectangle 7"/>
          <p:cNvSpPr>
            <a:spLocks noGrp="1" noChangeArrowheads="1"/>
          </p:cNvSpPr>
          <p:nvPr>
            <p:ph type="ftr" sz="quarter" idx="11"/>
          </p:nvPr>
        </p:nvSpPr>
        <p:spPr>
          <a:ln/>
        </p:spPr>
        <p:txBody>
          <a:bodyPr/>
          <a:lstStyle>
            <a:lvl1pPr>
              <a:defRPr/>
            </a:lvl1pPr>
          </a:lstStyle>
          <a:p>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5EB1E664-0D7D-4C09-A9DB-8EE1309318B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075" y="908050"/>
            <a:ext cx="2124075" cy="4906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908050"/>
            <a:ext cx="6219825" cy="4906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5" name="Rectangle 7"/>
          <p:cNvSpPr>
            <a:spLocks noGrp="1" noChangeArrowheads="1"/>
          </p:cNvSpPr>
          <p:nvPr>
            <p:ph type="ftr" sz="quarter" idx="11"/>
          </p:nvPr>
        </p:nvSpPr>
        <p:spPr>
          <a:ln/>
        </p:spPr>
        <p:txBody>
          <a:bodyPr/>
          <a:lstStyle>
            <a:lvl1pPr>
              <a:defRPr/>
            </a:lvl1pPr>
          </a:lstStyle>
          <a:p>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1AF43994-8DFA-481D-96A1-D52CFBD273F9}"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0" y="908050"/>
            <a:ext cx="8496300" cy="6492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23850" y="1700213"/>
            <a:ext cx="417195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00213"/>
            <a:ext cx="417195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6" name="Rectangle 7"/>
          <p:cNvSpPr>
            <a:spLocks noGrp="1" noChangeArrowheads="1"/>
          </p:cNvSpPr>
          <p:nvPr>
            <p:ph type="ftr" sz="quarter" idx="11"/>
          </p:nvPr>
        </p:nvSpPr>
        <p:spPr>
          <a:ln/>
        </p:spPr>
        <p:txBody>
          <a:bodyPr/>
          <a:lstStyle>
            <a:lvl1pPr>
              <a:defRPr/>
            </a:lvl1pPr>
          </a:lstStyle>
          <a:p>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F5B66BC2-89DD-4CD9-89AE-3E740157209A}"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762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24000"/>
            <a:ext cx="77724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3810000"/>
            <a:ext cx="77724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6" name="Rectangle 7"/>
          <p:cNvSpPr>
            <a:spLocks noGrp="1" noChangeArrowheads="1"/>
          </p:cNvSpPr>
          <p:nvPr>
            <p:ph type="ftr" sz="quarter" idx="11"/>
          </p:nvPr>
        </p:nvSpPr>
        <p:spPr>
          <a:ln/>
        </p:spPr>
        <p:txBody>
          <a:bodyPr/>
          <a:lstStyle>
            <a:lvl1pPr>
              <a:defRPr/>
            </a:lvl1pPr>
          </a:lstStyle>
          <a:p>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DEE5CF08-C9EC-4B06-85EA-708CC93854E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524000"/>
            <a:ext cx="7772400" cy="4419600"/>
          </a:xfrm>
        </p:spPr>
        <p:txBody>
          <a:bodyPr/>
          <a:lstStyle/>
          <a:p>
            <a:pPr lvl="0"/>
            <a:r>
              <a:rPr lang="en-US" noProof="0" smtClean="0"/>
              <a:t>Click icon to add table</a:t>
            </a:r>
          </a:p>
        </p:txBody>
      </p:sp>
      <p:sp>
        <p:nvSpPr>
          <p:cNvPr id="4"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5" name="Rectangle 7"/>
          <p:cNvSpPr>
            <a:spLocks noGrp="1" noChangeArrowheads="1"/>
          </p:cNvSpPr>
          <p:nvPr>
            <p:ph type="ftr" sz="quarter" idx="11"/>
          </p:nvPr>
        </p:nvSpPr>
        <p:spPr>
          <a:ln/>
        </p:spPr>
        <p:txBody>
          <a:bodyPr/>
          <a:lstStyle>
            <a:lvl1pPr>
              <a:defRPr/>
            </a:lvl1pPr>
          </a:lstStyle>
          <a:p>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780B3A72-ED97-46B3-926D-02EE0239B84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524000"/>
            <a:ext cx="38100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24000"/>
            <a:ext cx="38100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810000"/>
            <a:ext cx="38100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7" name="Rectangle 7"/>
          <p:cNvSpPr>
            <a:spLocks noGrp="1" noChangeArrowheads="1"/>
          </p:cNvSpPr>
          <p:nvPr>
            <p:ph type="ftr" sz="quarter" idx="11"/>
          </p:nvPr>
        </p:nvSpPr>
        <p:spPr>
          <a:ln/>
        </p:spPr>
        <p:txBody>
          <a:bodyPr/>
          <a:lstStyle>
            <a:lvl1pPr>
              <a:defRPr/>
            </a:lvl1pPr>
          </a:lstStyle>
          <a:p>
            <a:endParaRPr lang="en-GB"/>
          </a:p>
        </p:txBody>
      </p:sp>
      <p:sp>
        <p:nvSpPr>
          <p:cNvPr id="8" name="Rectangle 8"/>
          <p:cNvSpPr>
            <a:spLocks noGrp="1" noChangeArrowheads="1"/>
          </p:cNvSpPr>
          <p:nvPr>
            <p:ph type="sldNum" sz="quarter" idx="12"/>
          </p:nvPr>
        </p:nvSpPr>
        <p:spPr>
          <a:ln/>
        </p:spPr>
        <p:txBody>
          <a:bodyPr/>
          <a:lstStyle>
            <a:lvl1pPr>
              <a:defRPr/>
            </a:lvl1pPr>
          </a:lstStyle>
          <a:p>
            <a:pPr>
              <a:defRPr/>
            </a:pPr>
            <a:fld id="{3C90A33F-44CE-4663-8F3A-A7E6EA6E0FA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524000"/>
            <a:ext cx="77724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3810000"/>
            <a:ext cx="77724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6" name="Rectangle 7"/>
          <p:cNvSpPr>
            <a:spLocks noGrp="1" noChangeArrowheads="1"/>
          </p:cNvSpPr>
          <p:nvPr>
            <p:ph type="ftr" sz="quarter" idx="11"/>
          </p:nvPr>
        </p:nvSpPr>
        <p:spPr>
          <a:ln/>
        </p:spPr>
        <p:txBody>
          <a:bodyPr/>
          <a:lstStyle>
            <a:lvl1pPr>
              <a:defRPr/>
            </a:lvl1pPr>
          </a:lstStyle>
          <a:p>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5AF8CF0A-A9D5-48F4-9A20-AED6D039E7B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90488" y="3200400"/>
            <a:ext cx="9234488" cy="3657600"/>
          </a:xfrm>
          <a:prstGeom prst="rect">
            <a:avLst/>
          </a:prstGeom>
          <a:gradFill rotWithShape="0">
            <a:gsLst>
              <a:gs pos="0">
                <a:srgbClr val="007275"/>
              </a:gs>
              <a:gs pos="100000">
                <a:srgbClr val="008CAC"/>
              </a:gs>
            </a:gsLst>
            <a:lin ang="5400000" scaled="1"/>
          </a:gradFill>
          <a:ln w="9525">
            <a:noFill/>
            <a:miter lim="800000"/>
            <a:headEnd/>
            <a:tailEnd/>
          </a:ln>
        </p:spPr>
        <p:txBody>
          <a:bodyPr wrap="none" anchor="ctr"/>
          <a:lstStyle/>
          <a:p>
            <a:pPr fontAlgn="auto">
              <a:spcBef>
                <a:spcPts val="0"/>
              </a:spcBef>
              <a:spcAft>
                <a:spcPts val="0"/>
              </a:spcAft>
              <a:defRPr/>
            </a:pPr>
            <a:endParaRPr lang="en-US">
              <a:latin typeface="+mn-lt"/>
              <a:ea typeface="+mn-ea"/>
              <a:cs typeface="+mn-cs"/>
            </a:endParaRPr>
          </a:p>
        </p:txBody>
      </p:sp>
      <p:sp>
        <p:nvSpPr>
          <p:cNvPr id="5" name="Rectangle 3"/>
          <p:cNvSpPr>
            <a:spLocks noChangeArrowheads="1"/>
          </p:cNvSpPr>
          <p:nvPr/>
        </p:nvSpPr>
        <p:spPr bwMode="auto">
          <a:xfrm>
            <a:off x="-90488" y="0"/>
            <a:ext cx="9234488" cy="3276600"/>
          </a:xfrm>
          <a:prstGeom prst="rect">
            <a:avLst/>
          </a:prstGeom>
          <a:solidFill>
            <a:srgbClr val="007275"/>
          </a:solidFill>
          <a:ln w="9525">
            <a:noFill/>
            <a:miter lim="800000"/>
            <a:headEnd/>
            <a:tailEnd/>
          </a:ln>
        </p:spPr>
        <p:txBody>
          <a:bodyPr wrap="none" anchor="ctr"/>
          <a:lstStyle/>
          <a:p>
            <a:pPr fontAlgn="auto">
              <a:spcBef>
                <a:spcPts val="0"/>
              </a:spcBef>
              <a:spcAft>
                <a:spcPts val="0"/>
              </a:spcAft>
              <a:defRPr/>
            </a:pPr>
            <a:endParaRPr lang="en-US" sz="2400">
              <a:latin typeface="+mn-lt"/>
              <a:ea typeface="+mn-ea"/>
              <a:cs typeface="+mn-cs"/>
            </a:endParaRPr>
          </a:p>
        </p:txBody>
      </p:sp>
      <p:pic>
        <p:nvPicPr>
          <p:cNvPr id="6" name="Picture 6" descr="engineering sciences"/>
          <p:cNvPicPr>
            <a:picLocks noChangeAspect="1" noChangeArrowheads="1"/>
          </p:cNvPicPr>
          <p:nvPr/>
        </p:nvPicPr>
        <p:blipFill>
          <a:blip r:embed="rId2" cstate="print"/>
          <a:srcRect/>
          <a:stretch>
            <a:fillRect/>
          </a:stretch>
        </p:blipFill>
        <p:spPr bwMode="auto">
          <a:xfrm>
            <a:off x="6011863" y="411163"/>
            <a:ext cx="2736850" cy="857250"/>
          </a:xfrm>
          <a:prstGeom prst="rect">
            <a:avLst/>
          </a:prstGeom>
          <a:noFill/>
          <a:ln w="9525">
            <a:noFill/>
            <a:miter lim="800000"/>
            <a:headEnd/>
            <a:tailEnd/>
          </a:ln>
        </p:spPr>
      </p:pic>
      <p:sp>
        <p:nvSpPr>
          <p:cNvPr id="38916" name="Rectangle 4"/>
          <p:cNvSpPr>
            <a:spLocks noGrp="1" noChangeArrowheads="1"/>
          </p:cNvSpPr>
          <p:nvPr>
            <p:ph type="ctrTitle"/>
          </p:nvPr>
        </p:nvSpPr>
        <p:spPr>
          <a:xfrm>
            <a:off x="323850" y="1700213"/>
            <a:ext cx="8496300" cy="4105275"/>
          </a:xfrm>
        </p:spPr>
        <p:txBody>
          <a:bodyPr lIns="91440"/>
          <a:lstStyle>
            <a:lvl1pPr algn="r">
              <a:defRPr sz="7500">
                <a:solidFill>
                  <a:schemeClr val="bg1"/>
                </a:solidFill>
              </a:defRPr>
            </a:lvl1pPr>
          </a:lstStyle>
          <a:p>
            <a:r>
              <a:rPr lang="en-US" smtClean="0"/>
              <a:t>Click to edit Master title style</a:t>
            </a:r>
            <a:endParaRPr lang="en-GB"/>
          </a:p>
        </p:txBody>
      </p:sp>
      <p:sp>
        <p:nvSpPr>
          <p:cNvPr id="38917" name="Rectangle 5"/>
          <p:cNvSpPr>
            <a:spLocks noGrp="1" noChangeArrowheads="1"/>
          </p:cNvSpPr>
          <p:nvPr>
            <p:ph type="subTitle" idx="1"/>
          </p:nvPr>
        </p:nvSpPr>
        <p:spPr>
          <a:xfrm>
            <a:off x="-69850" y="7461250"/>
            <a:ext cx="69850" cy="69850"/>
          </a:xfrm>
        </p:spPr>
        <p:txBody>
          <a:bodyPr lIns="91440"/>
          <a:lstStyle>
            <a:lvl1pPr marL="0" indent="0" algn="ctr">
              <a:buFontTx/>
              <a:buNone/>
              <a:defRPr/>
            </a:lvl1pPr>
          </a:lstStyle>
          <a:p>
            <a:r>
              <a:rPr lang="en-US" smtClean="0"/>
              <a:t>Click to edit Master subtitle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2A83E1B-0A67-44FD-8D71-4310A54A2ADF}" type="slidenum">
              <a:rPr lang="en-GB"/>
              <a:pPr>
                <a:defRPr/>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F610830-37FA-431F-ABA2-2D67477BF3AE}"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5" name="Rectangle 7"/>
          <p:cNvSpPr>
            <a:spLocks noGrp="1" noChangeArrowheads="1"/>
          </p:cNvSpPr>
          <p:nvPr>
            <p:ph type="ftr" sz="quarter" idx="11"/>
          </p:nvPr>
        </p:nvSpPr>
        <p:spPr>
          <a:ln/>
        </p:spPr>
        <p:txBody>
          <a:bodyPr/>
          <a:lstStyle>
            <a:lvl1pPr>
              <a:defRPr/>
            </a:lvl1pPr>
          </a:lstStyle>
          <a:p>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89A747D0-8F41-4196-9C09-5694975A2039}"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700213"/>
            <a:ext cx="417195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00213"/>
            <a:ext cx="417195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24E2F10-CB16-4A42-A02A-6C6137D62EDD}" type="slidenum">
              <a:rPr lang="en-GB"/>
              <a:pPr>
                <a:defRPr/>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62F30E49-1C07-4A0B-90A4-754592B09F1F}" type="slidenum">
              <a:rPr lang="en-GB"/>
              <a:pPr>
                <a:defRPr/>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6252D63-82D2-4FFC-B1DC-09BBC50022C1}" type="slidenum">
              <a:rPr lang="en-GB"/>
              <a:pPr>
                <a:defRPr/>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35BFBEA0-5C5C-4A3A-887F-1D5DEF7F0FED}" type="slidenum">
              <a:rPr lang="en-GB"/>
              <a:pPr>
                <a:defRPr/>
              </a:pPr>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EC861A-DEEB-4289-A764-2CBA9E96E6F3}" type="slidenum">
              <a:rPr lang="en-GB"/>
              <a:pPr>
                <a:defRPr/>
              </a:pPr>
              <a:t>‹#›</a:t>
            </a:fld>
            <a:endParaRPr lang="en-GB"/>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BA37818-A1B8-41CF-A661-C24F550375C8}" type="slidenum">
              <a:rPr lang="en-GB"/>
              <a:pPr>
                <a:defRPr/>
              </a:pPr>
              <a:t>‹#›</a:t>
            </a:fld>
            <a:endParaRPr lang="en-GB"/>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A2C0912-1FBB-4BE4-AF1C-C5BB66DE89E6}" type="slidenum">
              <a:rPr lang="en-GB"/>
              <a:pPr>
                <a:defRPr/>
              </a:pPr>
              <a:t>‹#›</a:t>
            </a:fld>
            <a:endParaRPr lang="en-GB"/>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075" y="908050"/>
            <a:ext cx="2124075" cy="5318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908050"/>
            <a:ext cx="6219825" cy="5318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36C5CDB-575D-4936-9D41-CA38F61D4704}" type="slidenum">
              <a:rPr lang="en-GB"/>
              <a:pPr>
                <a:defRPr/>
              </a:pPr>
              <a:t>‹#›</a:t>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5" name="Rectangle 7"/>
          <p:cNvSpPr>
            <a:spLocks noGrp="1" noChangeArrowheads="1"/>
          </p:cNvSpPr>
          <p:nvPr>
            <p:ph type="ftr" sz="quarter" idx="11"/>
          </p:nvPr>
        </p:nvSpPr>
        <p:spPr>
          <a:ln/>
        </p:spPr>
        <p:txBody>
          <a:bodyPr/>
          <a:lstStyle>
            <a:lvl1pPr>
              <a:defRPr/>
            </a:lvl1pPr>
          </a:lstStyle>
          <a:p>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0B3781F9-9C4A-418A-B5DF-4F9DB138B29E}"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700213"/>
            <a:ext cx="417195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00213"/>
            <a:ext cx="417195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075" y="908050"/>
            <a:ext cx="2124075" cy="5318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908050"/>
            <a:ext cx="6219825" cy="5318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S R Turnock</a:t>
            </a:r>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700213"/>
            <a:ext cx="41719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00213"/>
            <a:ext cx="41719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6" name="Rectangle 7"/>
          <p:cNvSpPr>
            <a:spLocks noGrp="1" noChangeArrowheads="1"/>
          </p:cNvSpPr>
          <p:nvPr>
            <p:ph type="ftr" sz="quarter" idx="11"/>
          </p:nvPr>
        </p:nvSpPr>
        <p:spPr>
          <a:ln/>
        </p:spPr>
        <p:txBody>
          <a:bodyPr/>
          <a:lstStyle>
            <a:lvl1pPr>
              <a:defRPr/>
            </a:lvl1pPr>
          </a:lstStyle>
          <a:p>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9AA20533-717D-4734-BAE8-35D0BDF40BB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8" name="Rectangle 7"/>
          <p:cNvSpPr>
            <a:spLocks noGrp="1" noChangeArrowheads="1"/>
          </p:cNvSpPr>
          <p:nvPr>
            <p:ph type="ftr" sz="quarter" idx="11"/>
          </p:nvPr>
        </p:nvSpPr>
        <p:spPr>
          <a:ln/>
        </p:spPr>
        <p:txBody>
          <a:bodyPr/>
          <a:lstStyle>
            <a:lvl1pPr>
              <a:defRPr/>
            </a:lvl1pPr>
          </a:lstStyle>
          <a:p>
            <a:endParaRPr lang="en-GB"/>
          </a:p>
        </p:txBody>
      </p:sp>
      <p:sp>
        <p:nvSpPr>
          <p:cNvPr id="9" name="Rectangle 8"/>
          <p:cNvSpPr>
            <a:spLocks noGrp="1" noChangeArrowheads="1"/>
          </p:cNvSpPr>
          <p:nvPr>
            <p:ph type="sldNum" sz="quarter" idx="12"/>
          </p:nvPr>
        </p:nvSpPr>
        <p:spPr>
          <a:ln/>
        </p:spPr>
        <p:txBody>
          <a:bodyPr/>
          <a:lstStyle>
            <a:lvl1pPr>
              <a:defRPr/>
            </a:lvl1pPr>
          </a:lstStyle>
          <a:p>
            <a:pPr>
              <a:defRPr/>
            </a:pPr>
            <a:fld id="{188E3469-B031-41A9-870E-2F4A5C76D93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4" name="Rectangle 7"/>
          <p:cNvSpPr>
            <a:spLocks noGrp="1" noChangeArrowheads="1"/>
          </p:cNvSpPr>
          <p:nvPr>
            <p:ph type="ftr" sz="quarter" idx="11"/>
          </p:nvPr>
        </p:nvSpPr>
        <p:spPr>
          <a:ln/>
        </p:spPr>
        <p:txBody>
          <a:bodyPr/>
          <a:lstStyle>
            <a:lvl1pPr>
              <a:defRPr/>
            </a:lvl1pPr>
          </a:lstStyle>
          <a:p>
            <a:endParaRPr lang="en-GB"/>
          </a:p>
        </p:txBody>
      </p:sp>
      <p:sp>
        <p:nvSpPr>
          <p:cNvPr id="5" name="Rectangle 8"/>
          <p:cNvSpPr>
            <a:spLocks noGrp="1" noChangeArrowheads="1"/>
          </p:cNvSpPr>
          <p:nvPr>
            <p:ph type="sldNum" sz="quarter" idx="12"/>
          </p:nvPr>
        </p:nvSpPr>
        <p:spPr>
          <a:ln/>
        </p:spPr>
        <p:txBody>
          <a:bodyPr/>
          <a:lstStyle>
            <a:lvl1pPr>
              <a:defRPr/>
            </a:lvl1pPr>
          </a:lstStyle>
          <a:p>
            <a:pPr>
              <a:defRPr/>
            </a:pPr>
            <a:fld id="{8D4615C9-E049-4E01-8F69-4F66FC35192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3" name="Rectangle 7"/>
          <p:cNvSpPr>
            <a:spLocks noGrp="1" noChangeArrowheads="1"/>
          </p:cNvSpPr>
          <p:nvPr>
            <p:ph type="ftr" sz="quarter" idx="11"/>
          </p:nvPr>
        </p:nvSpPr>
        <p:spPr>
          <a:ln/>
        </p:spPr>
        <p:txBody>
          <a:bodyPr/>
          <a:lstStyle>
            <a:lvl1pPr>
              <a:defRPr/>
            </a:lvl1pPr>
          </a:lstStyle>
          <a:p>
            <a:endParaRPr lang="en-GB"/>
          </a:p>
        </p:txBody>
      </p:sp>
      <p:sp>
        <p:nvSpPr>
          <p:cNvPr id="4" name="Rectangle 8"/>
          <p:cNvSpPr>
            <a:spLocks noGrp="1" noChangeArrowheads="1"/>
          </p:cNvSpPr>
          <p:nvPr>
            <p:ph type="sldNum" sz="quarter" idx="12"/>
          </p:nvPr>
        </p:nvSpPr>
        <p:spPr>
          <a:ln/>
        </p:spPr>
        <p:txBody>
          <a:bodyPr/>
          <a:lstStyle>
            <a:lvl1pPr>
              <a:defRPr/>
            </a:lvl1pPr>
          </a:lstStyle>
          <a:p>
            <a:pPr>
              <a:defRPr/>
            </a:pPr>
            <a:fld id="{CDE88124-7492-41D7-BC4F-F6B2704C7C9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6" name="Rectangle 7"/>
          <p:cNvSpPr>
            <a:spLocks noGrp="1" noChangeArrowheads="1"/>
          </p:cNvSpPr>
          <p:nvPr>
            <p:ph type="ftr" sz="quarter" idx="11"/>
          </p:nvPr>
        </p:nvSpPr>
        <p:spPr>
          <a:ln/>
        </p:spPr>
        <p:txBody>
          <a:bodyPr/>
          <a:lstStyle>
            <a:lvl1pPr>
              <a:defRPr/>
            </a:lvl1pPr>
          </a:lstStyle>
          <a:p>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43FA533A-7898-4468-8BA9-89E8D4E125E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en-US" smtClean="0"/>
              <a:t>S R Turnock</a:t>
            </a:r>
            <a:endParaRPr lang="en-US"/>
          </a:p>
        </p:txBody>
      </p:sp>
      <p:sp>
        <p:nvSpPr>
          <p:cNvPr id="6" name="Rectangle 7"/>
          <p:cNvSpPr>
            <a:spLocks noGrp="1" noChangeArrowheads="1"/>
          </p:cNvSpPr>
          <p:nvPr>
            <p:ph type="ftr" sz="quarter" idx="11"/>
          </p:nvPr>
        </p:nvSpPr>
        <p:spPr>
          <a:ln/>
        </p:spPr>
        <p:txBody>
          <a:bodyPr/>
          <a:lstStyle>
            <a:lvl1pPr>
              <a:defRPr/>
            </a:lvl1pPr>
          </a:lstStyle>
          <a:p>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4BBD3C29-895B-4850-AC43-7FE44442F84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79375" y="0"/>
            <a:ext cx="9223375" cy="3810000"/>
          </a:xfrm>
          <a:prstGeom prst="rect">
            <a:avLst/>
          </a:prstGeom>
          <a:solidFill>
            <a:schemeClr val="bg1"/>
          </a:solidFill>
          <a:ln w="9525">
            <a:noFill/>
            <a:miter lim="800000"/>
            <a:headEnd/>
            <a:tailEnd/>
          </a:ln>
        </p:spPr>
        <p:txBody>
          <a:bodyPr wrap="none" anchor="ctr"/>
          <a:lstStyle/>
          <a:p>
            <a:pPr fontAlgn="auto">
              <a:spcBef>
                <a:spcPts val="0"/>
              </a:spcBef>
              <a:spcAft>
                <a:spcPts val="0"/>
              </a:spcAft>
              <a:defRPr/>
            </a:pPr>
            <a:endParaRPr lang="en-US" sz="2400">
              <a:latin typeface="+mn-lt"/>
              <a:ea typeface="+mn-ea"/>
              <a:cs typeface="+mn-cs"/>
            </a:endParaRPr>
          </a:p>
        </p:txBody>
      </p:sp>
      <p:sp>
        <p:nvSpPr>
          <p:cNvPr id="34819" name="Rectangle 3"/>
          <p:cNvSpPr>
            <a:spLocks noChangeArrowheads="1"/>
          </p:cNvSpPr>
          <p:nvPr/>
        </p:nvSpPr>
        <p:spPr bwMode="auto">
          <a:xfrm>
            <a:off x="-79375" y="3048000"/>
            <a:ext cx="9223375" cy="3810000"/>
          </a:xfrm>
          <a:prstGeom prst="rect">
            <a:avLst/>
          </a:prstGeom>
          <a:gradFill rotWithShape="0">
            <a:gsLst>
              <a:gs pos="0">
                <a:schemeClr val="bg1"/>
              </a:gs>
              <a:gs pos="100000">
                <a:srgbClr val="DCDEDE"/>
              </a:gs>
            </a:gsLst>
            <a:lin ang="5400000" scaled="1"/>
          </a:gradFill>
          <a:ln w="9525">
            <a:noFill/>
            <a:miter lim="800000"/>
            <a:headEnd/>
            <a:tailEnd/>
          </a:ln>
        </p:spPr>
        <p:txBody>
          <a:bodyPr wrap="none" anchor="ctr"/>
          <a:lstStyle/>
          <a:p>
            <a:pPr fontAlgn="auto">
              <a:spcBef>
                <a:spcPts val="0"/>
              </a:spcBef>
              <a:spcAft>
                <a:spcPts val="0"/>
              </a:spcAft>
              <a:defRPr/>
            </a:pPr>
            <a:endParaRPr lang="en-US">
              <a:latin typeface="+mn-lt"/>
              <a:ea typeface="+mn-ea"/>
              <a:cs typeface="+mn-cs"/>
            </a:endParaRPr>
          </a:p>
        </p:txBody>
      </p:sp>
      <p:sp>
        <p:nvSpPr>
          <p:cNvPr id="46084" name="Rectangle 4"/>
          <p:cNvSpPr>
            <a:spLocks noGrp="1" noChangeArrowheads="1"/>
          </p:cNvSpPr>
          <p:nvPr>
            <p:ph type="title"/>
          </p:nvPr>
        </p:nvSpPr>
        <p:spPr bwMode="auto">
          <a:xfrm>
            <a:off x="323850" y="908050"/>
            <a:ext cx="8496300" cy="649288"/>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46085" name="Rectangle 5"/>
          <p:cNvSpPr>
            <a:spLocks noGrp="1" noChangeArrowheads="1"/>
          </p:cNvSpPr>
          <p:nvPr>
            <p:ph type="body" idx="1"/>
          </p:nvPr>
        </p:nvSpPr>
        <p:spPr bwMode="auto">
          <a:xfrm>
            <a:off x="323850" y="1700213"/>
            <a:ext cx="8496300" cy="4114800"/>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34822" name="Rectangle 6"/>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fontAlgn="auto">
              <a:spcBef>
                <a:spcPts val="0"/>
              </a:spcBef>
              <a:spcAft>
                <a:spcPts val="0"/>
              </a:spcAft>
              <a:defRPr sz="1400" smtClean="0">
                <a:latin typeface="Arial" charset="0"/>
                <a:ea typeface="+mn-ea"/>
                <a:cs typeface="+mn-cs"/>
              </a:defRPr>
            </a:lvl1pPr>
          </a:lstStyle>
          <a:p>
            <a:pPr>
              <a:defRPr/>
            </a:pPr>
            <a:r>
              <a:rPr lang="en-US" smtClean="0"/>
              <a:t>S R Turnock</a:t>
            </a:r>
            <a:endParaRPr lang="en-US"/>
          </a:p>
        </p:txBody>
      </p:sp>
      <p:sp>
        <p:nvSpPr>
          <p:cNvPr id="34823" name="Rectangle 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34824" name="Rectangle 8"/>
          <p:cNvSpPr>
            <a:spLocks noGrp="1" noChangeArrowheads="1"/>
          </p:cNvSpPr>
          <p:nvPr>
            <p:ph type="sldNum" sz="quarter" idx="4"/>
          </p:nvPr>
        </p:nvSpPr>
        <p:spPr bwMode="auto">
          <a:xfrm>
            <a:off x="6877050" y="6308725"/>
            <a:ext cx="1905000" cy="45720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fontAlgn="auto">
              <a:spcBef>
                <a:spcPts val="0"/>
              </a:spcBef>
              <a:spcAft>
                <a:spcPts val="0"/>
              </a:spcAft>
              <a:defRPr sz="1400" smtClean="0">
                <a:latin typeface="+mn-lt"/>
                <a:ea typeface="+mn-ea"/>
                <a:cs typeface="+mn-cs"/>
              </a:defRPr>
            </a:lvl1pPr>
          </a:lstStyle>
          <a:p>
            <a:pPr>
              <a:defRPr/>
            </a:pPr>
            <a:fld id="{32DB1225-AF78-4106-88BD-AA0009DCBA00}" type="slidenum">
              <a:rPr lang="en-US"/>
              <a:pPr>
                <a:defRPr/>
              </a:pPr>
              <a:t>‹#›</a:t>
            </a:fld>
            <a:endParaRPr lang="en-US"/>
          </a:p>
        </p:txBody>
      </p:sp>
      <p:pic>
        <p:nvPicPr>
          <p:cNvPr id="46089" name="Picture 9" descr="engineering sciences"/>
          <p:cNvPicPr>
            <a:picLocks noChangeAspect="1" noChangeArrowheads="1"/>
          </p:cNvPicPr>
          <p:nvPr/>
        </p:nvPicPr>
        <p:blipFill>
          <a:blip r:embed="rId18" cstate="print"/>
          <a:srcRect/>
          <a:stretch>
            <a:fillRect/>
          </a:stretch>
        </p:blipFill>
        <p:spPr bwMode="auto">
          <a:xfrm>
            <a:off x="6659563" y="306388"/>
            <a:ext cx="2081212" cy="6524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8" r:id="rId1"/>
    <p:sldLayoutId id="2147483706" r:id="rId2"/>
    <p:sldLayoutId id="2147483705" r:id="rId3"/>
    <p:sldLayoutId id="2147483704" r:id="rId4"/>
    <p:sldLayoutId id="2147483703" r:id="rId5"/>
    <p:sldLayoutId id="2147483702" r:id="rId6"/>
    <p:sldLayoutId id="2147483701" r:id="rId7"/>
    <p:sldLayoutId id="2147483700" r:id="rId8"/>
    <p:sldLayoutId id="2147483699" r:id="rId9"/>
    <p:sldLayoutId id="2147483698" r:id="rId10"/>
    <p:sldLayoutId id="2147483697" r:id="rId11"/>
    <p:sldLayoutId id="2147483696" r:id="rId12"/>
    <p:sldLayoutId id="2147483695" r:id="rId13"/>
    <p:sldLayoutId id="2147483694" r:id="rId14"/>
    <p:sldLayoutId id="2147483693" r:id="rId15"/>
    <p:sldLayoutId id="2147483692" r:id="rId16"/>
  </p:sldLayoutIdLst>
  <p:hf hdr="0"/>
  <p:txStyles>
    <p:titleStyle>
      <a:lvl1pPr algn="l" rtl="0" fontAlgn="base">
        <a:spcBef>
          <a:spcPct val="0"/>
        </a:spcBef>
        <a:spcAft>
          <a:spcPct val="0"/>
        </a:spcAft>
        <a:defRPr sz="3500">
          <a:solidFill>
            <a:schemeClr val="tx2"/>
          </a:solidFill>
          <a:latin typeface="+mj-lt"/>
          <a:ea typeface="+mj-ea"/>
          <a:cs typeface="ＭＳ Ｐゴシック"/>
        </a:defRPr>
      </a:lvl1pPr>
      <a:lvl2pPr algn="l" rtl="0" fontAlgn="base">
        <a:spcBef>
          <a:spcPct val="0"/>
        </a:spcBef>
        <a:spcAft>
          <a:spcPct val="0"/>
        </a:spcAft>
        <a:defRPr sz="3500">
          <a:solidFill>
            <a:schemeClr val="tx2"/>
          </a:solidFill>
          <a:latin typeface="Georgia" pitchFamily="16" charset="0"/>
          <a:ea typeface="ＭＳ Ｐゴシック" pitchFamily="16" charset="-128"/>
          <a:cs typeface="ＭＳ Ｐゴシック"/>
        </a:defRPr>
      </a:lvl2pPr>
      <a:lvl3pPr algn="l" rtl="0" fontAlgn="base">
        <a:spcBef>
          <a:spcPct val="0"/>
        </a:spcBef>
        <a:spcAft>
          <a:spcPct val="0"/>
        </a:spcAft>
        <a:defRPr sz="3500">
          <a:solidFill>
            <a:schemeClr val="tx2"/>
          </a:solidFill>
          <a:latin typeface="Georgia" pitchFamily="16" charset="0"/>
          <a:ea typeface="ＭＳ Ｐゴシック" pitchFamily="16" charset="-128"/>
          <a:cs typeface="ＭＳ Ｐゴシック"/>
        </a:defRPr>
      </a:lvl3pPr>
      <a:lvl4pPr algn="l" rtl="0" fontAlgn="base">
        <a:spcBef>
          <a:spcPct val="0"/>
        </a:spcBef>
        <a:spcAft>
          <a:spcPct val="0"/>
        </a:spcAft>
        <a:defRPr sz="3500">
          <a:solidFill>
            <a:schemeClr val="tx2"/>
          </a:solidFill>
          <a:latin typeface="Georgia" pitchFamily="16" charset="0"/>
          <a:ea typeface="ＭＳ Ｐゴシック" pitchFamily="16" charset="-128"/>
          <a:cs typeface="ＭＳ Ｐゴシック"/>
        </a:defRPr>
      </a:lvl4pPr>
      <a:lvl5pPr algn="l" rtl="0" fontAlgn="base">
        <a:spcBef>
          <a:spcPct val="0"/>
        </a:spcBef>
        <a:spcAft>
          <a:spcPct val="0"/>
        </a:spcAft>
        <a:defRPr sz="3500">
          <a:solidFill>
            <a:schemeClr val="tx2"/>
          </a:solidFill>
          <a:latin typeface="Georgia" pitchFamily="16" charset="0"/>
          <a:ea typeface="ＭＳ Ｐゴシック" pitchFamily="16" charset="-128"/>
          <a:cs typeface="ＭＳ Ｐゴシック"/>
        </a:defRPr>
      </a:lvl5pPr>
      <a:lvl6pPr marL="457200" algn="l" rtl="0" eaLnBrk="1" fontAlgn="base" hangingPunct="1">
        <a:spcBef>
          <a:spcPct val="0"/>
        </a:spcBef>
        <a:spcAft>
          <a:spcPct val="0"/>
        </a:spcAft>
        <a:defRPr sz="3500">
          <a:solidFill>
            <a:schemeClr val="tx2"/>
          </a:solidFill>
          <a:latin typeface="Georgia" pitchFamily="16" charset="0"/>
          <a:ea typeface="ＭＳ Ｐゴシック" pitchFamily="16" charset="-128"/>
        </a:defRPr>
      </a:lvl6pPr>
      <a:lvl7pPr marL="914400" algn="l" rtl="0" eaLnBrk="1" fontAlgn="base" hangingPunct="1">
        <a:spcBef>
          <a:spcPct val="0"/>
        </a:spcBef>
        <a:spcAft>
          <a:spcPct val="0"/>
        </a:spcAft>
        <a:defRPr sz="3500">
          <a:solidFill>
            <a:schemeClr val="tx2"/>
          </a:solidFill>
          <a:latin typeface="Georgia" pitchFamily="16" charset="0"/>
          <a:ea typeface="ＭＳ Ｐゴシック" pitchFamily="16" charset="-128"/>
        </a:defRPr>
      </a:lvl7pPr>
      <a:lvl8pPr marL="1371600" algn="l" rtl="0" eaLnBrk="1" fontAlgn="base" hangingPunct="1">
        <a:spcBef>
          <a:spcPct val="0"/>
        </a:spcBef>
        <a:spcAft>
          <a:spcPct val="0"/>
        </a:spcAft>
        <a:defRPr sz="3500">
          <a:solidFill>
            <a:schemeClr val="tx2"/>
          </a:solidFill>
          <a:latin typeface="Georgia" pitchFamily="16" charset="0"/>
          <a:ea typeface="ＭＳ Ｐゴシック" pitchFamily="16" charset="-128"/>
        </a:defRPr>
      </a:lvl8pPr>
      <a:lvl9pPr marL="1828800" algn="l" rtl="0" eaLnBrk="1" fontAlgn="base" hangingPunct="1">
        <a:spcBef>
          <a:spcPct val="0"/>
        </a:spcBef>
        <a:spcAft>
          <a:spcPct val="0"/>
        </a:spcAft>
        <a:defRPr sz="3500">
          <a:solidFill>
            <a:schemeClr val="tx2"/>
          </a:solidFill>
          <a:latin typeface="Georgia" pitchFamily="16" charset="0"/>
          <a:ea typeface="ＭＳ Ｐゴシック" pitchFamily="16" charset="-128"/>
        </a:defRPr>
      </a:lvl9pPr>
    </p:titleStyle>
    <p:bodyStyle>
      <a:lvl1pPr marL="342900" indent="-342900" algn="l" rtl="0" fontAlgn="base">
        <a:spcBef>
          <a:spcPct val="0"/>
        </a:spcBef>
        <a:spcAft>
          <a:spcPct val="70000"/>
        </a:spcAft>
        <a:buChar char="•"/>
        <a:defRPr sz="2400">
          <a:solidFill>
            <a:schemeClr val="tx1"/>
          </a:solidFill>
          <a:latin typeface="+mn-lt"/>
          <a:ea typeface="+mn-ea"/>
          <a:cs typeface="ＭＳ Ｐゴシック"/>
        </a:defRPr>
      </a:lvl1pPr>
      <a:lvl2pPr marL="811213" indent="-288925" algn="l" rtl="0" fontAlgn="base">
        <a:lnSpc>
          <a:spcPct val="90000"/>
        </a:lnSpc>
        <a:spcBef>
          <a:spcPct val="0"/>
        </a:spcBef>
        <a:spcAft>
          <a:spcPct val="50000"/>
        </a:spcAft>
        <a:buChar char="–"/>
        <a:defRPr sz="2400">
          <a:solidFill>
            <a:schemeClr val="tx1"/>
          </a:solidFill>
          <a:latin typeface="+mn-lt"/>
          <a:ea typeface="+mn-ea"/>
          <a:cs typeface="ＭＳ Ｐゴシック"/>
        </a:defRPr>
      </a:lvl2pPr>
      <a:lvl3pPr marL="1219200" indent="-228600" algn="l" rtl="0" fontAlgn="base">
        <a:lnSpc>
          <a:spcPct val="90000"/>
        </a:lnSpc>
        <a:spcBef>
          <a:spcPct val="20000"/>
        </a:spcBef>
        <a:spcAft>
          <a:spcPct val="0"/>
        </a:spcAft>
        <a:buChar char="•"/>
        <a:defRPr sz="2400">
          <a:solidFill>
            <a:schemeClr val="tx1"/>
          </a:solidFill>
          <a:latin typeface="+mn-lt"/>
          <a:ea typeface="+mn-ea"/>
          <a:cs typeface="ＭＳ Ｐゴシック"/>
        </a:defRPr>
      </a:lvl3pPr>
      <a:lvl4pPr marL="1627188" indent="-228600" algn="l" rtl="0" fontAlgn="base">
        <a:lnSpc>
          <a:spcPct val="90000"/>
        </a:lnSpc>
        <a:spcBef>
          <a:spcPct val="20000"/>
        </a:spcBef>
        <a:spcAft>
          <a:spcPct val="0"/>
        </a:spcAft>
        <a:buChar char="–"/>
        <a:defRPr sz="2400">
          <a:solidFill>
            <a:schemeClr val="tx1"/>
          </a:solidFill>
          <a:latin typeface="+mn-lt"/>
          <a:ea typeface="+mn-ea"/>
          <a:cs typeface="ＭＳ Ｐゴシック"/>
        </a:defRPr>
      </a:lvl4pPr>
      <a:lvl5pPr marL="2057400" indent="-228600" algn="l" rtl="0" fontAlgn="base">
        <a:lnSpc>
          <a:spcPct val="90000"/>
        </a:lnSpc>
        <a:spcBef>
          <a:spcPct val="20000"/>
        </a:spcBef>
        <a:spcAft>
          <a:spcPct val="0"/>
        </a:spcAft>
        <a:buChar char="»"/>
        <a:defRPr sz="2400">
          <a:solidFill>
            <a:schemeClr val="tx1"/>
          </a:solidFill>
          <a:latin typeface="+mn-lt"/>
          <a:ea typeface="+mn-ea"/>
          <a:cs typeface="ＭＳ Ｐゴシック"/>
        </a:defRPr>
      </a:lvl5pPr>
      <a:lvl6pPr marL="2514600" indent="-228600" algn="l" rtl="0" eaLnBrk="1" fontAlgn="base" hangingPunct="1">
        <a:lnSpc>
          <a:spcPct val="90000"/>
        </a:lnSpc>
        <a:spcBef>
          <a:spcPct val="20000"/>
        </a:spcBef>
        <a:spcAft>
          <a:spcPct val="0"/>
        </a:spcAft>
        <a:buChar char="»"/>
        <a:defRPr sz="2400">
          <a:solidFill>
            <a:schemeClr val="tx1"/>
          </a:solidFill>
          <a:latin typeface="+mn-lt"/>
          <a:ea typeface="+mn-ea"/>
        </a:defRPr>
      </a:lvl6pPr>
      <a:lvl7pPr marL="2971800" indent="-228600" algn="l" rtl="0" eaLnBrk="1" fontAlgn="base" hangingPunct="1">
        <a:lnSpc>
          <a:spcPct val="90000"/>
        </a:lnSpc>
        <a:spcBef>
          <a:spcPct val="20000"/>
        </a:spcBef>
        <a:spcAft>
          <a:spcPct val="0"/>
        </a:spcAft>
        <a:buChar char="»"/>
        <a:defRPr sz="2400">
          <a:solidFill>
            <a:schemeClr val="tx1"/>
          </a:solidFill>
          <a:latin typeface="+mn-lt"/>
          <a:ea typeface="+mn-ea"/>
        </a:defRPr>
      </a:lvl7pPr>
      <a:lvl8pPr marL="3429000" indent="-228600" algn="l" rtl="0" eaLnBrk="1" fontAlgn="base" hangingPunct="1">
        <a:lnSpc>
          <a:spcPct val="90000"/>
        </a:lnSpc>
        <a:spcBef>
          <a:spcPct val="20000"/>
        </a:spcBef>
        <a:spcAft>
          <a:spcPct val="0"/>
        </a:spcAft>
        <a:buChar char="»"/>
        <a:defRPr sz="2400">
          <a:solidFill>
            <a:schemeClr val="tx1"/>
          </a:solidFill>
          <a:latin typeface="+mn-lt"/>
          <a:ea typeface="+mn-ea"/>
        </a:defRPr>
      </a:lvl8pPr>
      <a:lvl9pPr marL="3886200" indent="-228600" algn="l" rtl="0" eaLnBrk="1" fontAlgn="base" hangingPunct="1">
        <a:lnSpc>
          <a:spcPct val="90000"/>
        </a:lnSpc>
        <a:spcBef>
          <a:spcPct val="20000"/>
        </a:spcBef>
        <a:spcAft>
          <a:spcPct val="0"/>
        </a:spcAft>
        <a:buChar char="»"/>
        <a:defRPr sz="2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323850" y="908050"/>
            <a:ext cx="8496300" cy="649288"/>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8435" name="Rectangle 3"/>
          <p:cNvSpPr>
            <a:spLocks noGrp="1" noChangeArrowheads="1"/>
          </p:cNvSpPr>
          <p:nvPr>
            <p:ph type="body" idx="1"/>
          </p:nvPr>
        </p:nvSpPr>
        <p:spPr bwMode="auto">
          <a:xfrm>
            <a:off x="323850" y="1700213"/>
            <a:ext cx="8496300" cy="4525962"/>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378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r>
              <a:rPr lang="en-US" smtClean="0"/>
              <a:t>S R Turnock</a:t>
            </a:r>
            <a:endParaRPr lang="en-GB"/>
          </a:p>
        </p:txBody>
      </p:sp>
      <p:sp>
        <p:nvSpPr>
          <p:cNvPr id="378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37894" name="Rectangle 6"/>
          <p:cNvSpPr>
            <a:spLocks noGrp="1" noChangeArrowheads="1"/>
          </p:cNvSpPr>
          <p:nvPr>
            <p:ph type="sldNum" sz="quarter" idx="4"/>
          </p:nvPr>
        </p:nvSpPr>
        <p:spPr bwMode="auto">
          <a:xfrm>
            <a:off x="6642100" y="6308725"/>
            <a:ext cx="2133600" cy="476250"/>
          </a:xfrm>
          <a:prstGeom prst="rect">
            <a:avLst/>
          </a:prstGeom>
          <a:noFill/>
          <a:ln w="9525">
            <a:noFill/>
            <a:miter lim="800000"/>
            <a:headEnd/>
            <a:tailEnd/>
          </a:ln>
          <a:effectLst/>
        </p:spPr>
        <p:txBody>
          <a:bodyPr vert="horz" wrap="square" lIns="91440" tIns="45720" rIns="0" bIns="45720" numCol="1" anchor="t" anchorCtr="0" compatLnSpc="1">
            <a:prstTxWarp prst="textNoShape">
              <a:avLst/>
            </a:prstTxWarp>
          </a:bodyPr>
          <a:lstStyle>
            <a:lvl1pPr algn="r" fontAlgn="auto">
              <a:spcBef>
                <a:spcPts val="0"/>
              </a:spcBef>
              <a:spcAft>
                <a:spcPts val="0"/>
              </a:spcAft>
              <a:defRPr sz="1400">
                <a:latin typeface="+mn-lt"/>
                <a:ea typeface="+mn-ea"/>
                <a:cs typeface="+mn-cs"/>
              </a:defRPr>
            </a:lvl1pPr>
          </a:lstStyle>
          <a:p>
            <a:pPr>
              <a:defRPr/>
            </a:pPr>
            <a:fld id="{78582E26-AC29-4D73-90A5-2C19EAFD1C18}" type="slidenum">
              <a:rPr lang="en-GB"/>
              <a:pPr>
                <a:defRPr/>
              </a:pPr>
              <a:t>‹#›</a:t>
            </a:fld>
            <a:endParaRPr lang="en-GB"/>
          </a:p>
        </p:txBody>
      </p:sp>
      <p:pic>
        <p:nvPicPr>
          <p:cNvPr id="18439" name="Picture 7" descr="engineering sciences"/>
          <p:cNvPicPr>
            <a:picLocks noChangeAspect="1" noChangeArrowheads="1"/>
          </p:cNvPicPr>
          <p:nvPr/>
        </p:nvPicPr>
        <p:blipFill>
          <a:blip r:embed="rId13" cstate="print"/>
          <a:srcRect/>
          <a:stretch>
            <a:fillRect/>
          </a:stretch>
        </p:blipFill>
        <p:spPr bwMode="auto">
          <a:xfrm>
            <a:off x="6659563" y="306388"/>
            <a:ext cx="2081212" cy="6524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9" r:id="rId1"/>
    <p:sldLayoutId id="2147483716" r:id="rId2"/>
    <p:sldLayoutId id="2147483715" r:id="rId3"/>
    <p:sldLayoutId id="2147483714" r:id="rId4"/>
    <p:sldLayoutId id="2147483713" r:id="rId5"/>
    <p:sldLayoutId id="2147483712" r:id="rId6"/>
    <p:sldLayoutId id="2147483711" r:id="rId7"/>
    <p:sldLayoutId id="2147483710" r:id="rId8"/>
    <p:sldLayoutId id="2147483709" r:id="rId9"/>
    <p:sldLayoutId id="2147483708" r:id="rId10"/>
    <p:sldLayoutId id="2147483707" r:id="rId11"/>
  </p:sldLayoutIdLst>
  <p:hf hdr="0"/>
  <p:txStyles>
    <p:titleStyle>
      <a:lvl1pPr algn="l" rtl="0" fontAlgn="base">
        <a:spcBef>
          <a:spcPct val="0"/>
        </a:spcBef>
        <a:spcAft>
          <a:spcPct val="0"/>
        </a:spcAft>
        <a:defRPr sz="3500">
          <a:solidFill>
            <a:schemeClr val="tx2"/>
          </a:solidFill>
          <a:latin typeface="+mj-lt"/>
          <a:ea typeface="+mj-ea"/>
          <a:cs typeface="+mj-cs"/>
        </a:defRPr>
      </a:lvl1pPr>
      <a:lvl2pPr algn="l" rtl="0" fontAlgn="base">
        <a:spcBef>
          <a:spcPct val="0"/>
        </a:spcBef>
        <a:spcAft>
          <a:spcPct val="0"/>
        </a:spcAft>
        <a:defRPr sz="3500">
          <a:solidFill>
            <a:schemeClr val="tx2"/>
          </a:solidFill>
          <a:latin typeface="Georgia" pitchFamily="16" charset="0"/>
        </a:defRPr>
      </a:lvl2pPr>
      <a:lvl3pPr algn="l" rtl="0" fontAlgn="base">
        <a:spcBef>
          <a:spcPct val="0"/>
        </a:spcBef>
        <a:spcAft>
          <a:spcPct val="0"/>
        </a:spcAft>
        <a:defRPr sz="3500">
          <a:solidFill>
            <a:schemeClr val="tx2"/>
          </a:solidFill>
          <a:latin typeface="Georgia" pitchFamily="16" charset="0"/>
        </a:defRPr>
      </a:lvl3pPr>
      <a:lvl4pPr algn="l" rtl="0" fontAlgn="base">
        <a:spcBef>
          <a:spcPct val="0"/>
        </a:spcBef>
        <a:spcAft>
          <a:spcPct val="0"/>
        </a:spcAft>
        <a:defRPr sz="3500">
          <a:solidFill>
            <a:schemeClr val="tx2"/>
          </a:solidFill>
          <a:latin typeface="Georgia" pitchFamily="16" charset="0"/>
        </a:defRPr>
      </a:lvl4pPr>
      <a:lvl5pPr algn="l" rtl="0" fontAlgn="base">
        <a:spcBef>
          <a:spcPct val="0"/>
        </a:spcBef>
        <a:spcAft>
          <a:spcPct val="0"/>
        </a:spcAft>
        <a:defRPr sz="3500">
          <a:solidFill>
            <a:schemeClr val="tx2"/>
          </a:solidFill>
          <a:latin typeface="Georgia" pitchFamily="16" charset="0"/>
        </a:defRPr>
      </a:lvl5pPr>
      <a:lvl6pPr marL="457200" algn="l" rtl="0" eaLnBrk="1" fontAlgn="base" hangingPunct="1">
        <a:spcBef>
          <a:spcPct val="0"/>
        </a:spcBef>
        <a:spcAft>
          <a:spcPct val="0"/>
        </a:spcAft>
        <a:defRPr sz="3500">
          <a:solidFill>
            <a:schemeClr val="tx2"/>
          </a:solidFill>
          <a:latin typeface="Georgia" pitchFamily="16" charset="0"/>
        </a:defRPr>
      </a:lvl6pPr>
      <a:lvl7pPr marL="914400" algn="l" rtl="0" eaLnBrk="1" fontAlgn="base" hangingPunct="1">
        <a:spcBef>
          <a:spcPct val="0"/>
        </a:spcBef>
        <a:spcAft>
          <a:spcPct val="0"/>
        </a:spcAft>
        <a:defRPr sz="3500">
          <a:solidFill>
            <a:schemeClr val="tx2"/>
          </a:solidFill>
          <a:latin typeface="Georgia" pitchFamily="16" charset="0"/>
        </a:defRPr>
      </a:lvl7pPr>
      <a:lvl8pPr marL="1371600" algn="l" rtl="0" eaLnBrk="1" fontAlgn="base" hangingPunct="1">
        <a:spcBef>
          <a:spcPct val="0"/>
        </a:spcBef>
        <a:spcAft>
          <a:spcPct val="0"/>
        </a:spcAft>
        <a:defRPr sz="3500">
          <a:solidFill>
            <a:schemeClr val="tx2"/>
          </a:solidFill>
          <a:latin typeface="Georgia" pitchFamily="16" charset="0"/>
        </a:defRPr>
      </a:lvl8pPr>
      <a:lvl9pPr marL="1828800" algn="l" rtl="0" eaLnBrk="1" fontAlgn="base" hangingPunct="1">
        <a:spcBef>
          <a:spcPct val="0"/>
        </a:spcBef>
        <a:spcAft>
          <a:spcPct val="0"/>
        </a:spcAft>
        <a:defRPr sz="3500">
          <a:solidFill>
            <a:schemeClr val="tx2"/>
          </a:solidFill>
          <a:latin typeface="Georgia" pitchFamily="16" charset="0"/>
        </a:defRPr>
      </a:lvl9pPr>
    </p:titleStyle>
    <p:bodyStyle>
      <a:lvl1pPr marL="342900" indent="-342900" algn="l" rtl="0" fontAlgn="base">
        <a:spcBef>
          <a:spcPct val="0"/>
        </a:spcBef>
        <a:spcAft>
          <a:spcPct val="70000"/>
        </a:spcAft>
        <a:buChar char="•"/>
        <a:defRPr sz="2400">
          <a:solidFill>
            <a:schemeClr val="tx1"/>
          </a:solidFill>
          <a:latin typeface="+mn-lt"/>
          <a:ea typeface="+mn-ea"/>
          <a:cs typeface="+mn-cs"/>
        </a:defRPr>
      </a:lvl1pPr>
      <a:lvl2pPr marL="742950" indent="-285750" algn="l" rtl="0" fontAlgn="base">
        <a:lnSpc>
          <a:spcPct val="90000"/>
        </a:lnSpc>
        <a:spcBef>
          <a:spcPct val="0"/>
        </a:spcBef>
        <a:spcAft>
          <a:spcPct val="50000"/>
        </a:spcAft>
        <a:buChar char="–"/>
        <a:defRPr sz="2400">
          <a:solidFill>
            <a:schemeClr val="tx1"/>
          </a:solidFill>
          <a:latin typeface="+mn-lt"/>
        </a:defRPr>
      </a:lvl2pPr>
      <a:lvl3pPr marL="1143000" indent="-228600" algn="l" rtl="0" fontAlgn="base">
        <a:spcBef>
          <a:spcPct val="20000"/>
        </a:spcBef>
        <a:spcAft>
          <a:spcPct val="50000"/>
        </a:spcAft>
        <a:buChar char="•"/>
        <a:defRPr sz="2400">
          <a:solidFill>
            <a:schemeClr val="tx1"/>
          </a:solidFill>
          <a:latin typeface="+mn-lt"/>
        </a:defRPr>
      </a:lvl3pPr>
      <a:lvl4pPr marL="1600200" indent="-228600" algn="l" rtl="0" fontAlgn="base">
        <a:spcBef>
          <a:spcPct val="20000"/>
        </a:spcBef>
        <a:spcAft>
          <a:spcPct val="50000"/>
        </a:spcAft>
        <a:buChar char="–"/>
        <a:defRPr sz="2400">
          <a:solidFill>
            <a:schemeClr val="tx1"/>
          </a:solidFill>
          <a:latin typeface="+mn-lt"/>
        </a:defRPr>
      </a:lvl4pPr>
      <a:lvl5pPr marL="2057400" indent="-228600" algn="l" rtl="0" fontAlgn="base">
        <a:spcBef>
          <a:spcPct val="20000"/>
        </a:spcBef>
        <a:spcAft>
          <a:spcPct val="50000"/>
        </a:spcAft>
        <a:buChar char="»"/>
        <a:defRPr sz="2400">
          <a:solidFill>
            <a:schemeClr val="tx1"/>
          </a:solidFill>
          <a:latin typeface="+mn-lt"/>
        </a:defRPr>
      </a:lvl5pPr>
      <a:lvl6pPr marL="2514600" indent="-228600" algn="l" rtl="0" eaLnBrk="1" fontAlgn="base" hangingPunct="1">
        <a:spcBef>
          <a:spcPct val="20000"/>
        </a:spcBef>
        <a:spcAft>
          <a:spcPct val="50000"/>
        </a:spcAft>
        <a:buChar char="»"/>
        <a:defRPr sz="2400">
          <a:solidFill>
            <a:schemeClr val="tx1"/>
          </a:solidFill>
          <a:latin typeface="+mn-lt"/>
        </a:defRPr>
      </a:lvl6pPr>
      <a:lvl7pPr marL="2971800" indent="-228600" algn="l" rtl="0" eaLnBrk="1" fontAlgn="base" hangingPunct="1">
        <a:spcBef>
          <a:spcPct val="20000"/>
        </a:spcBef>
        <a:spcAft>
          <a:spcPct val="50000"/>
        </a:spcAft>
        <a:buChar char="»"/>
        <a:defRPr sz="2400">
          <a:solidFill>
            <a:schemeClr val="tx1"/>
          </a:solidFill>
          <a:latin typeface="+mn-lt"/>
        </a:defRPr>
      </a:lvl7pPr>
      <a:lvl8pPr marL="3429000" indent="-228600" algn="l" rtl="0" eaLnBrk="1" fontAlgn="base" hangingPunct="1">
        <a:spcBef>
          <a:spcPct val="20000"/>
        </a:spcBef>
        <a:spcAft>
          <a:spcPct val="50000"/>
        </a:spcAft>
        <a:buChar char="»"/>
        <a:defRPr sz="2400">
          <a:solidFill>
            <a:schemeClr val="tx1"/>
          </a:solidFill>
          <a:latin typeface="+mn-lt"/>
        </a:defRPr>
      </a:lvl8pPr>
      <a:lvl9pPr marL="3886200" indent="-228600" algn="l" rtl="0" eaLnBrk="1" fontAlgn="base" hangingPunct="1">
        <a:spcBef>
          <a:spcPct val="20000"/>
        </a:spcBef>
        <a:spcAft>
          <a:spcPct val="5000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xfrm>
            <a:off x="323850" y="908050"/>
            <a:ext cx="8496300" cy="649288"/>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30723" name="Rectangle 3"/>
          <p:cNvSpPr>
            <a:spLocks noGrp="1" noChangeArrowheads="1"/>
          </p:cNvSpPr>
          <p:nvPr>
            <p:ph type="body" idx="1"/>
          </p:nvPr>
        </p:nvSpPr>
        <p:spPr bwMode="auto">
          <a:xfrm>
            <a:off x="323850" y="1700213"/>
            <a:ext cx="8496300" cy="4525962"/>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399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r>
              <a:rPr lang="en-US" smtClean="0"/>
              <a:t>S R Turnock</a:t>
            </a:r>
            <a:endParaRPr lang="en-GB"/>
          </a:p>
        </p:txBody>
      </p:sp>
      <p:sp>
        <p:nvSpPr>
          <p:cNvPr id="399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Tree>
  </p:cSld>
  <p:clrMap bg1="lt1" tx1="dk1" bg2="lt2" tx2="dk2" accent1="accent1" accent2="accent2" accent3="accent3" accent4="accent4" accent5="accent5" accent6="accent6" hlink="hlink" folHlink="folHlink"/>
  <p:sldLayoutIdLst>
    <p:sldLayoutId id="2147483727" r:id="rId1"/>
    <p:sldLayoutId id="2147483726" r:id="rId2"/>
    <p:sldLayoutId id="2147483725" r:id="rId3"/>
    <p:sldLayoutId id="2147483724" r:id="rId4"/>
    <p:sldLayoutId id="2147483723" r:id="rId5"/>
    <p:sldLayoutId id="2147483722" r:id="rId6"/>
    <p:sldLayoutId id="2147483721" r:id="rId7"/>
    <p:sldLayoutId id="2147483720" r:id="rId8"/>
    <p:sldLayoutId id="2147483719" r:id="rId9"/>
    <p:sldLayoutId id="2147483718" r:id="rId10"/>
    <p:sldLayoutId id="2147483717" r:id="rId11"/>
  </p:sldLayoutIdLst>
  <p:hf hdr="0"/>
  <p:txStyles>
    <p:titleStyle>
      <a:lvl1pPr algn="l" rtl="0" fontAlgn="base">
        <a:spcBef>
          <a:spcPct val="0"/>
        </a:spcBef>
        <a:spcAft>
          <a:spcPct val="0"/>
        </a:spcAft>
        <a:defRPr sz="3500">
          <a:solidFill>
            <a:schemeClr val="tx2"/>
          </a:solidFill>
          <a:latin typeface="+mj-lt"/>
          <a:ea typeface="+mj-ea"/>
          <a:cs typeface="+mj-cs"/>
        </a:defRPr>
      </a:lvl1pPr>
      <a:lvl2pPr algn="l" rtl="0" fontAlgn="base">
        <a:spcBef>
          <a:spcPct val="0"/>
        </a:spcBef>
        <a:spcAft>
          <a:spcPct val="0"/>
        </a:spcAft>
        <a:defRPr sz="3500">
          <a:solidFill>
            <a:schemeClr val="tx2"/>
          </a:solidFill>
          <a:latin typeface="Georgia" pitchFamily="16" charset="0"/>
        </a:defRPr>
      </a:lvl2pPr>
      <a:lvl3pPr algn="l" rtl="0" fontAlgn="base">
        <a:spcBef>
          <a:spcPct val="0"/>
        </a:spcBef>
        <a:spcAft>
          <a:spcPct val="0"/>
        </a:spcAft>
        <a:defRPr sz="3500">
          <a:solidFill>
            <a:schemeClr val="tx2"/>
          </a:solidFill>
          <a:latin typeface="Georgia" pitchFamily="16" charset="0"/>
        </a:defRPr>
      </a:lvl3pPr>
      <a:lvl4pPr algn="l" rtl="0" fontAlgn="base">
        <a:spcBef>
          <a:spcPct val="0"/>
        </a:spcBef>
        <a:spcAft>
          <a:spcPct val="0"/>
        </a:spcAft>
        <a:defRPr sz="3500">
          <a:solidFill>
            <a:schemeClr val="tx2"/>
          </a:solidFill>
          <a:latin typeface="Georgia" pitchFamily="16" charset="0"/>
        </a:defRPr>
      </a:lvl4pPr>
      <a:lvl5pPr algn="l" rtl="0" fontAlgn="base">
        <a:spcBef>
          <a:spcPct val="0"/>
        </a:spcBef>
        <a:spcAft>
          <a:spcPct val="0"/>
        </a:spcAft>
        <a:defRPr sz="3500">
          <a:solidFill>
            <a:schemeClr val="tx2"/>
          </a:solidFill>
          <a:latin typeface="Georgia" pitchFamily="16" charset="0"/>
        </a:defRPr>
      </a:lvl5pPr>
      <a:lvl6pPr marL="457200" algn="l" rtl="0" eaLnBrk="1" fontAlgn="base" hangingPunct="1">
        <a:spcBef>
          <a:spcPct val="0"/>
        </a:spcBef>
        <a:spcAft>
          <a:spcPct val="0"/>
        </a:spcAft>
        <a:defRPr sz="3500">
          <a:solidFill>
            <a:schemeClr val="tx2"/>
          </a:solidFill>
          <a:latin typeface="Georgia" pitchFamily="16" charset="0"/>
        </a:defRPr>
      </a:lvl6pPr>
      <a:lvl7pPr marL="914400" algn="l" rtl="0" eaLnBrk="1" fontAlgn="base" hangingPunct="1">
        <a:spcBef>
          <a:spcPct val="0"/>
        </a:spcBef>
        <a:spcAft>
          <a:spcPct val="0"/>
        </a:spcAft>
        <a:defRPr sz="3500">
          <a:solidFill>
            <a:schemeClr val="tx2"/>
          </a:solidFill>
          <a:latin typeface="Georgia" pitchFamily="16" charset="0"/>
        </a:defRPr>
      </a:lvl7pPr>
      <a:lvl8pPr marL="1371600" algn="l" rtl="0" eaLnBrk="1" fontAlgn="base" hangingPunct="1">
        <a:spcBef>
          <a:spcPct val="0"/>
        </a:spcBef>
        <a:spcAft>
          <a:spcPct val="0"/>
        </a:spcAft>
        <a:defRPr sz="3500">
          <a:solidFill>
            <a:schemeClr val="tx2"/>
          </a:solidFill>
          <a:latin typeface="Georgia" pitchFamily="16" charset="0"/>
        </a:defRPr>
      </a:lvl8pPr>
      <a:lvl9pPr marL="1828800" algn="l" rtl="0" eaLnBrk="1" fontAlgn="base" hangingPunct="1">
        <a:spcBef>
          <a:spcPct val="0"/>
        </a:spcBef>
        <a:spcAft>
          <a:spcPct val="0"/>
        </a:spcAft>
        <a:defRPr sz="3500">
          <a:solidFill>
            <a:schemeClr val="tx2"/>
          </a:solidFill>
          <a:latin typeface="Georgia" pitchFamily="16" charset="0"/>
        </a:defRPr>
      </a:lvl9pPr>
    </p:titleStyle>
    <p:bodyStyle>
      <a:lvl1pPr marL="342900" indent="-342900" algn="l" rtl="0" fontAlgn="base">
        <a:spcBef>
          <a:spcPct val="0"/>
        </a:spcBef>
        <a:spcAft>
          <a:spcPct val="70000"/>
        </a:spcAft>
        <a:buChar char="•"/>
        <a:defRPr sz="2400">
          <a:solidFill>
            <a:schemeClr val="tx1"/>
          </a:solidFill>
          <a:latin typeface="+mn-lt"/>
          <a:ea typeface="+mn-ea"/>
          <a:cs typeface="+mn-cs"/>
        </a:defRPr>
      </a:lvl1pPr>
      <a:lvl2pPr marL="742950" indent="-285750" algn="l" rtl="0" fontAlgn="base">
        <a:lnSpc>
          <a:spcPct val="90000"/>
        </a:lnSpc>
        <a:spcBef>
          <a:spcPct val="0"/>
        </a:spcBef>
        <a:spcAft>
          <a:spcPct val="50000"/>
        </a:spcAft>
        <a:buChar char="–"/>
        <a:defRPr sz="2400">
          <a:solidFill>
            <a:schemeClr val="tx1"/>
          </a:solidFill>
          <a:latin typeface="+mn-lt"/>
        </a:defRPr>
      </a:lvl2pPr>
      <a:lvl3pPr marL="1143000" indent="-228600" algn="l" rtl="0" fontAlgn="base">
        <a:spcBef>
          <a:spcPct val="20000"/>
        </a:spcBef>
        <a:spcAft>
          <a:spcPct val="50000"/>
        </a:spcAft>
        <a:buChar char="•"/>
        <a:defRPr sz="2400">
          <a:solidFill>
            <a:schemeClr val="tx1"/>
          </a:solidFill>
          <a:latin typeface="+mn-lt"/>
        </a:defRPr>
      </a:lvl3pPr>
      <a:lvl4pPr marL="1600200" indent="-228600" algn="l" rtl="0" fontAlgn="base">
        <a:spcBef>
          <a:spcPct val="20000"/>
        </a:spcBef>
        <a:spcAft>
          <a:spcPct val="50000"/>
        </a:spcAft>
        <a:buChar char="–"/>
        <a:defRPr sz="2400">
          <a:solidFill>
            <a:schemeClr val="tx1"/>
          </a:solidFill>
          <a:latin typeface="+mn-lt"/>
        </a:defRPr>
      </a:lvl4pPr>
      <a:lvl5pPr marL="2057400" indent="-228600" algn="l" rtl="0" fontAlgn="base">
        <a:spcBef>
          <a:spcPct val="20000"/>
        </a:spcBef>
        <a:spcAft>
          <a:spcPct val="50000"/>
        </a:spcAft>
        <a:buChar char="»"/>
        <a:defRPr sz="2400">
          <a:solidFill>
            <a:schemeClr val="tx1"/>
          </a:solidFill>
          <a:latin typeface="+mn-lt"/>
        </a:defRPr>
      </a:lvl5pPr>
      <a:lvl6pPr marL="2514600" indent="-228600" algn="l" rtl="0" eaLnBrk="1" fontAlgn="base" hangingPunct="1">
        <a:spcBef>
          <a:spcPct val="20000"/>
        </a:spcBef>
        <a:spcAft>
          <a:spcPct val="50000"/>
        </a:spcAft>
        <a:buChar char="»"/>
        <a:defRPr sz="2400">
          <a:solidFill>
            <a:schemeClr val="tx1"/>
          </a:solidFill>
          <a:latin typeface="+mn-lt"/>
        </a:defRPr>
      </a:lvl6pPr>
      <a:lvl7pPr marL="2971800" indent="-228600" algn="l" rtl="0" eaLnBrk="1" fontAlgn="base" hangingPunct="1">
        <a:spcBef>
          <a:spcPct val="20000"/>
        </a:spcBef>
        <a:spcAft>
          <a:spcPct val="50000"/>
        </a:spcAft>
        <a:buChar char="»"/>
        <a:defRPr sz="2400">
          <a:solidFill>
            <a:schemeClr val="tx1"/>
          </a:solidFill>
          <a:latin typeface="+mn-lt"/>
        </a:defRPr>
      </a:lvl7pPr>
      <a:lvl8pPr marL="3429000" indent="-228600" algn="l" rtl="0" eaLnBrk="1" fontAlgn="base" hangingPunct="1">
        <a:spcBef>
          <a:spcPct val="20000"/>
        </a:spcBef>
        <a:spcAft>
          <a:spcPct val="50000"/>
        </a:spcAft>
        <a:buChar char="»"/>
        <a:defRPr sz="2400">
          <a:solidFill>
            <a:schemeClr val="tx1"/>
          </a:solidFill>
          <a:latin typeface="+mn-lt"/>
        </a:defRPr>
      </a:lvl8pPr>
      <a:lvl9pPr marL="3886200" indent="-228600" algn="l" rtl="0" eaLnBrk="1" fontAlgn="base" hangingPunct="1">
        <a:spcBef>
          <a:spcPct val="20000"/>
        </a:spcBef>
        <a:spcAft>
          <a:spcPct val="5000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sz="half" idx="10"/>
          </p:nvPr>
        </p:nvSpPr>
        <p:spPr>
          <a:ln/>
        </p:spPr>
        <p:txBody>
          <a:bodyPr/>
          <a:lstStyle/>
          <a:p>
            <a:pPr>
              <a:defRPr/>
            </a:pPr>
            <a:r>
              <a:rPr lang="en-US" smtClean="0"/>
              <a:t>S R Turnock</a:t>
            </a:r>
            <a:endParaRPr lang="en-US"/>
          </a:p>
        </p:txBody>
      </p:sp>
      <p:sp>
        <p:nvSpPr>
          <p:cNvPr id="5" name="Rectangle 7"/>
          <p:cNvSpPr>
            <a:spLocks noGrp="1" noChangeArrowheads="1"/>
          </p:cNvSpPr>
          <p:nvPr>
            <p:ph type="ftr" sz="quarter" idx="11"/>
          </p:nvPr>
        </p:nvSpPr>
        <p:spPr>
          <a:ln/>
        </p:spPr>
        <p:txBody>
          <a:bodyPr/>
          <a:lstStyle/>
          <a:p>
            <a:endParaRPr lang="en-GB"/>
          </a:p>
        </p:txBody>
      </p:sp>
      <p:sp>
        <p:nvSpPr>
          <p:cNvPr id="6" name="Rectangle 8"/>
          <p:cNvSpPr>
            <a:spLocks noGrp="1" noChangeArrowheads="1"/>
          </p:cNvSpPr>
          <p:nvPr>
            <p:ph type="sldNum" sz="quarter" idx="12"/>
          </p:nvPr>
        </p:nvSpPr>
        <p:spPr>
          <a:ln/>
        </p:spPr>
        <p:txBody>
          <a:bodyPr/>
          <a:lstStyle/>
          <a:p>
            <a:pPr>
              <a:defRPr/>
            </a:pPr>
            <a:fld id="{118E44DD-906B-4D20-B8A4-EEEB6267D35F}" type="slidenum">
              <a:rPr lang="en-US"/>
              <a:pPr>
                <a:defRPr/>
              </a:pPr>
              <a:t>1</a:t>
            </a:fld>
            <a:endParaRPr lang="en-US"/>
          </a:p>
        </p:txBody>
      </p:sp>
      <p:sp>
        <p:nvSpPr>
          <p:cNvPr id="69634" name="Rectangle 2"/>
          <p:cNvSpPr>
            <a:spLocks noGrp="1" noChangeArrowheads="1"/>
          </p:cNvSpPr>
          <p:nvPr>
            <p:ph type="title"/>
          </p:nvPr>
        </p:nvSpPr>
        <p:spPr>
          <a:xfrm>
            <a:off x="251520" y="332656"/>
            <a:ext cx="6336704" cy="936104"/>
          </a:xfrm>
        </p:spPr>
        <p:txBody>
          <a:bodyPr/>
          <a:lstStyle/>
          <a:p>
            <a:r>
              <a:rPr lang="en-GB" sz="2800" dirty="0" smtClean="0"/>
              <a:t>Method of applying ‘correct’ wind tunnel CFD boundary conditions</a:t>
            </a:r>
          </a:p>
        </p:txBody>
      </p:sp>
      <p:sp>
        <p:nvSpPr>
          <p:cNvPr id="69635" name="Rectangle 3"/>
          <p:cNvSpPr>
            <a:spLocks noGrp="1" noChangeArrowheads="1"/>
          </p:cNvSpPr>
          <p:nvPr>
            <p:ph type="body" idx="1"/>
          </p:nvPr>
        </p:nvSpPr>
        <p:spPr>
          <a:xfrm>
            <a:off x="251520" y="1484784"/>
            <a:ext cx="8496300" cy="4392488"/>
          </a:xfrm>
        </p:spPr>
        <p:txBody>
          <a:bodyPr/>
          <a:lstStyle/>
          <a:p>
            <a:pPr>
              <a:lnSpc>
                <a:spcPct val="80000"/>
              </a:lnSpc>
              <a:buFont typeface="+mj-lt"/>
              <a:buAutoNum type="arabicPeriod"/>
            </a:pPr>
            <a:r>
              <a:rPr lang="en-GB" sz="1800" dirty="0" smtClean="0"/>
              <a:t>Determine cross-section of wind tunnel (Breadth B and Height H), ideally with dimensions of fillets at corners. If not known assume that they are 45</a:t>
            </a:r>
            <a:r>
              <a:rPr lang="en-GB" sz="1800" baseline="30000" dirty="0" smtClean="0"/>
              <a:t>o</a:t>
            </a:r>
            <a:r>
              <a:rPr lang="en-GB" sz="1800" dirty="0" smtClean="0"/>
              <a:t> and at say 10% of breadth. Can check these against recommended values for wind tunnel design, see for example Rae &amp; Pope. </a:t>
            </a:r>
          </a:p>
          <a:p>
            <a:pPr>
              <a:lnSpc>
                <a:spcPct val="80000"/>
              </a:lnSpc>
              <a:buFont typeface="+mj-lt"/>
              <a:buAutoNum type="arabicPeriod"/>
            </a:pPr>
            <a:r>
              <a:rPr lang="en-GB" sz="1800" dirty="0" smtClean="0"/>
              <a:t>Use correct length of working section as domain length L</a:t>
            </a:r>
            <a:r>
              <a:rPr lang="en-GB" sz="1800" baseline="-25000" dirty="0" smtClean="0"/>
              <a:t>D</a:t>
            </a:r>
          </a:p>
          <a:p>
            <a:pPr>
              <a:lnSpc>
                <a:spcPct val="80000"/>
              </a:lnSpc>
              <a:buFont typeface="+mj-lt"/>
              <a:buAutoNum type="arabicPeriod"/>
            </a:pPr>
            <a:r>
              <a:rPr lang="en-GB" sz="1800" dirty="0" smtClean="0"/>
              <a:t>Use wind tunnel test speed and assume a wall/floor/ceiling boundary layer flat plate length that starts say 50% L</a:t>
            </a:r>
            <a:r>
              <a:rPr lang="en-GB" sz="1800" baseline="-25000" dirty="0" smtClean="0"/>
              <a:t>D </a:t>
            </a:r>
            <a:r>
              <a:rPr lang="en-GB" sz="1800" dirty="0" smtClean="0"/>
              <a:t>further forward of start of domain.</a:t>
            </a:r>
          </a:p>
          <a:p>
            <a:pPr>
              <a:lnSpc>
                <a:spcPct val="80000"/>
              </a:lnSpc>
              <a:buFont typeface="+mj-lt"/>
              <a:buAutoNum type="arabicPeriod"/>
            </a:pPr>
            <a:r>
              <a:rPr lang="en-GB" sz="1800" dirty="0" smtClean="0"/>
              <a:t>Calculate boundary </a:t>
            </a:r>
            <a:r>
              <a:rPr lang="en-GB" sz="1800" dirty="0" smtClean="0"/>
              <a:t>layer displacement </a:t>
            </a:r>
            <a:r>
              <a:rPr lang="en-GB" sz="1800" dirty="0" smtClean="0"/>
              <a:t>thickness </a:t>
            </a:r>
            <a:r>
              <a:rPr lang="en-GB" sz="1800" dirty="0" smtClean="0"/>
              <a:t>,at start of domain </a:t>
            </a:r>
            <a:r>
              <a:rPr lang="el-GR" sz="1800" dirty="0" smtClean="0"/>
              <a:t>δ</a:t>
            </a:r>
            <a:r>
              <a:rPr lang="sv-SE" sz="1800" dirty="0" smtClean="0"/>
              <a:t>*</a:t>
            </a:r>
            <a:r>
              <a:rPr lang="en-GB" sz="1800" baseline="-25000" dirty="0" smtClean="0"/>
              <a:t>s</a:t>
            </a:r>
            <a:r>
              <a:rPr lang="en-GB" sz="1800" dirty="0" smtClean="0"/>
              <a:t> </a:t>
            </a:r>
            <a:r>
              <a:rPr lang="en-GB" sz="1800" dirty="0" smtClean="0"/>
              <a:t>and at finish of domain </a:t>
            </a:r>
            <a:r>
              <a:rPr lang="el-GR" sz="1800" dirty="0" smtClean="0"/>
              <a:t>δ</a:t>
            </a:r>
            <a:r>
              <a:rPr lang="sv-SE" sz="1800" dirty="0" smtClean="0"/>
              <a:t>*</a:t>
            </a:r>
            <a:r>
              <a:rPr lang="en-GB" sz="1800" baseline="-25000" dirty="0" smtClean="0"/>
              <a:t>f</a:t>
            </a:r>
            <a:r>
              <a:rPr lang="en-GB" sz="1800" dirty="0" smtClean="0"/>
              <a:t>, using flat plate turbulent boundary layer approximation</a:t>
            </a:r>
          </a:p>
          <a:p>
            <a:pPr>
              <a:lnSpc>
                <a:spcPct val="80000"/>
              </a:lnSpc>
              <a:buFont typeface="+mj-lt"/>
              <a:buAutoNum type="arabicPeriod"/>
            </a:pPr>
            <a:r>
              <a:rPr lang="en-GB" sz="1800" dirty="0" smtClean="0"/>
              <a:t>Define bounding outer domain with breadth at start B</a:t>
            </a:r>
            <a:r>
              <a:rPr lang="en-GB" sz="1800" baseline="-25000" dirty="0" smtClean="0"/>
              <a:t>s</a:t>
            </a:r>
            <a:r>
              <a:rPr lang="en-GB" sz="1800" dirty="0" smtClean="0"/>
              <a:t>-2</a:t>
            </a:r>
            <a:r>
              <a:rPr lang="el-GR" sz="1800" dirty="0" smtClean="0"/>
              <a:t> </a:t>
            </a:r>
            <a:r>
              <a:rPr lang="el-GR" sz="1800" dirty="0" smtClean="0"/>
              <a:t>δ</a:t>
            </a:r>
            <a:r>
              <a:rPr lang="sv-SE" sz="1800" dirty="0" smtClean="0"/>
              <a:t>*</a:t>
            </a:r>
            <a:r>
              <a:rPr lang="en-GB" sz="1800" baseline="-25000" dirty="0" smtClean="0"/>
              <a:t>s </a:t>
            </a:r>
            <a:r>
              <a:rPr lang="en-GB" sz="1800" dirty="0" smtClean="0"/>
              <a:t>,height H</a:t>
            </a:r>
            <a:r>
              <a:rPr lang="en-GB" sz="1800" baseline="-25000" dirty="0" smtClean="0"/>
              <a:t>s</a:t>
            </a:r>
            <a:r>
              <a:rPr lang="en-GB" sz="1800" dirty="0" smtClean="0"/>
              <a:t>-2</a:t>
            </a:r>
            <a:r>
              <a:rPr lang="el-GR" sz="1800" dirty="0" smtClean="0"/>
              <a:t> </a:t>
            </a:r>
            <a:r>
              <a:rPr lang="el-GR" sz="1800" dirty="0" smtClean="0"/>
              <a:t>δ</a:t>
            </a:r>
            <a:r>
              <a:rPr lang="sv-SE" sz="1800" dirty="0" smtClean="0"/>
              <a:t>*</a:t>
            </a:r>
            <a:r>
              <a:rPr lang="en-GB" sz="1800" baseline="-25000" dirty="0" smtClean="0"/>
              <a:t>s </a:t>
            </a:r>
            <a:endParaRPr lang="en-GB" sz="1800" baseline="-25000" dirty="0" smtClean="0"/>
          </a:p>
          <a:p>
            <a:pPr>
              <a:lnSpc>
                <a:spcPct val="80000"/>
              </a:lnSpc>
              <a:buFont typeface="+mj-lt"/>
              <a:buAutoNum type="arabicPeriod"/>
            </a:pPr>
            <a:r>
              <a:rPr lang="en-GB" sz="1800" dirty="0" smtClean="0"/>
              <a:t>Define bounding outer domain with breadth at finish B</a:t>
            </a:r>
            <a:r>
              <a:rPr lang="en-GB" sz="1800" baseline="-25000" dirty="0" smtClean="0"/>
              <a:t>f</a:t>
            </a:r>
            <a:r>
              <a:rPr lang="en-GB" sz="1800" dirty="0" smtClean="0"/>
              <a:t>-2</a:t>
            </a:r>
            <a:r>
              <a:rPr lang="el-GR" sz="1800" dirty="0" smtClean="0"/>
              <a:t> </a:t>
            </a:r>
            <a:r>
              <a:rPr lang="el-GR" sz="1800" dirty="0" smtClean="0"/>
              <a:t>δ</a:t>
            </a:r>
            <a:r>
              <a:rPr lang="sv-SE" sz="1800" dirty="0" smtClean="0"/>
              <a:t>*</a:t>
            </a:r>
            <a:r>
              <a:rPr lang="en-GB" sz="1800" baseline="-25000" dirty="0" smtClean="0"/>
              <a:t>f </a:t>
            </a:r>
            <a:r>
              <a:rPr lang="en-GB" sz="1800" dirty="0" smtClean="0"/>
              <a:t>,height H</a:t>
            </a:r>
            <a:r>
              <a:rPr lang="en-GB" sz="1800" baseline="-25000" dirty="0" smtClean="0"/>
              <a:t>f</a:t>
            </a:r>
            <a:r>
              <a:rPr lang="en-GB" sz="1800" dirty="0" smtClean="0"/>
              <a:t>-2</a:t>
            </a:r>
            <a:r>
              <a:rPr lang="el-GR" sz="1800" dirty="0" smtClean="0"/>
              <a:t> </a:t>
            </a:r>
            <a:r>
              <a:rPr lang="el-GR" sz="1800" dirty="0" smtClean="0"/>
              <a:t>δ</a:t>
            </a:r>
            <a:r>
              <a:rPr lang="sv-SE" sz="1800" dirty="0" smtClean="0"/>
              <a:t>*</a:t>
            </a:r>
            <a:r>
              <a:rPr lang="en-GB" sz="1800" baseline="-25000" dirty="0" smtClean="0"/>
              <a:t>f </a:t>
            </a:r>
            <a:endParaRPr lang="en-GB" sz="1800" baseline="-25000" dirty="0" smtClean="0"/>
          </a:p>
          <a:p>
            <a:pPr>
              <a:lnSpc>
                <a:spcPct val="80000"/>
              </a:lnSpc>
              <a:buFont typeface="+mj-lt"/>
              <a:buAutoNum type="arabicPeriod"/>
            </a:pPr>
            <a:r>
              <a:rPr lang="en-GB" sz="1800" dirty="0" smtClean="0"/>
              <a:t>Prescribe </a:t>
            </a:r>
            <a:r>
              <a:rPr lang="en-GB" sz="1800" dirty="0" smtClean="0"/>
              <a:t>outer domain boundary condition on wall/floor/ceiling as slip.</a:t>
            </a:r>
          </a:p>
          <a:p>
            <a:pPr>
              <a:lnSpc>
                <a:spcPct val="80000"/>
              </a:lnSpc>
              <a:buFont typeface="+mj-lt"/>
              <a:buAutoNum type="arabicPeriod"/>
            </a:pPr>
            <a:r>
              <a:rPr lang="en-GB" sz="1800" dirty="0" smtClean="0"/>
              <a:t>Interesting refinement is to consider where in the wind tunnel the velocity measurement is made that controls flow speed (also as to whether control is maintained based on dynamic pressure, absolute velocity, or Reynolds number)</a:t>
            </a:r>
          </a:p>
          <a:p>
            <a:pPr>
              <a:lnSpc>
                <a:spcPct val="80000"/>
              </a:lnSpc>
              <a:buFont typeface="+mj-lt"/>
              <a:buAutoNum type="arabicPeriod"/>
            </a:pPr>
            <a:endParaRPr lang="en-GB" sz="1800" dirty="0" smtClean="0"/>
          </a:p>
        </p:txBody>
      </p:sp>
    </p:spTree>
  </p:cSld>
  <p:clrMapOvr>
    <a:masterClrMapping/>
  </p:clrMapOvr>
</p:sld>
</file>

<file path=ppt/theme/theme1.xml><?xml version="1.0" encoding="utf-8"?>
<a:theme xmlns:a="http://schemas.openxmlformats.org/drawingml/2006/main" name="uos_ppt__template_v7">
  <a:themeElements>
    <a:clrScheme name="uos_ppt__template_v7 1">
      <a:dk1>
        <a:srgbClr val="323D43"/>
      </a:dk1>
      <a:lt1>
        <a:srgbClr val="FFFFFF"/>
      </a:lt1>
      <a:dk2>
        <a:srgbClr val="014359"/>
      </a:dk2>
      <a:lt2>
        <a:srgbClr val="77ADD3"/>
      </a:lt2>
      <a:accent1>
        <a:srgbClr val="979E45"/>
      </a:accent1>
      <a:accent2>
        <a:srgbClr val="4F5A20"/>
      </a:accent2>
      <a:accent3>
        <a:srgbClr val="FFFFFF"/>
      </a:accent3>
      <a:accent4>
        <a:srgbClr val="293338"/>
      </a:accent4>
      <a:accent5>
        <a:srgbClr val="C9CCB0"/>
      </a:accent5>
      <a:accent6>
        <a:srgbClr val="47511C"/>
      </a:accent6>
      <a:hlink>
        <a:srgbClr val="A67891"/>
      </a:hlink>
      <a:folHlink>
        <a:srgbClr val="8F9E94"/>
      </a:folHlink>
    </a:clrScheme>
    <a:fontScheme name="uos_ppt__template_v7">
      <a:majorFont>
        <a:latin typeface="Georgia"/>
        <a:ea typeface="ＭＳ Ｐゴシック"/>
        <a:cs typeface=""/>
      </a:majorFont>
      <a:minorFont>
        <a:latin typeface="Georgi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2"/>
          </a:solidFill>
          <a:prstDash val="solid"/>
          <a:round/>
          <a:headEnd type="none" w="med" len="med"/>
          <a:tailEnd type="none" w="med" len="med"/>
        </a:ln>
        <a:effectLst/>
      </a:spPr>
      <a:bodyPr vert="horz" wrap="none" lIns="91440" tIns="45720" rIns="91440" bIns="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Lucida Sans" pitchFamily="16" charset="0"/>
            <a:ea typeface="ＭＳ Ｐゴシック" pitchFamily="16" charset="-128"/>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2"/>
          </a:solidFill>
          <a:prstDash val="solid"/>
          <a:round/>
          <a:headEnd type="none" w="med" len="med"/>
          <a:tailEnd type="none" w="med" len="med"/>
        </a:ln>
        <a:effectLst/>
      </a:spPr>
      <a:bodyPr vert="horz" wrap="none" lIns="91440" tIns="45720" rIns="91440" bIns="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Lucida Sans" pitchFamily="16" charset="0"/>
            <a:ea typeface="ＭＳ Ｐゴシック" pitchFamily="16" charset="-128"/>
            <a:cs typeface="Arial" charset="0"/>
          </a:defRPr>
        </a:defPPr>
      </a:lstStyle>
    </a:lnDef>
  </a:objectDefaults>
  <a:extraClrSchemeLst>
    <a:extraClrScheme>
      <a:clrScheme name="uos_ppt__template_v7 1">
        <a:dk1>
          <a:srgbClr val="323D43"/>
        </a:dk1>
        <a:lt1>
          <a:srgbClr val="FFFFFF"/>
        </a:lt1>
        <a:dk2>
          <a:srgbClr val="014359"/>
        </a:dk2>
        <a:lt2>
          <a:srgbClr val="77ADD3"/>
        </a:lt2>
        <a:accent1>
          <a:srgbClr val="979E45"/>
        </a:accent1>
        <a:accent2>
          <a:srgbClr val="4F5A20"/>
        </a:accent2>
        <a:accent3>
          <a:srgbClr val="FFFFFF"/>
        </a:accent3>
        <a:accent4>
          <a:srgbClr val="293338"/>
        </a:accent4>
        <a:accent5>
          <a:srgbClr val="C9CCB0"/>
        </a:accent5>
        <a:accent6>
          <a:srgbClr val="47511C"/>
        </a:accent6>
        <a:hlink>
          <a:srgbClr val="A67891"/>
        </a:hlink>
        <a:folHlink>
          <a:srgbClr val="8F9E9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UOS divider slide design">
  <a:themeElements>
    <a:clrScheme name="UOS divider slide design 1">
      <a:dk1>
        <a:srgbClr val="323D43"/>
      </a:dk1>
      <a:lt1>
        <a:srgbClr val="FFFFFF"/>
      </a:lt1>
      <a:dk2>
        <a:srgbClr val="014359"/>
      </a:dk2>
      <a:lt2>
        <a:srgbClr val="77ADD3"/>
      </a:lt2>
      <a:accent1>
        <a:srgbClr val="979E45"/>
      </a:accent1>
      <a:accent2>
        <a:srgbClr val="4F5A20"/>
      </a:accent2>
      <a:accent3>
        <a:srgbClr val="FFFFFF"/>
      </a:accent3>
      <a:accent4>
        <a:srgbClr val="293338"/>
      </a:accent4>
      <a:accent5>
        <a:srgbClr val="C9CCB0"/>
      </a:accent5>
      <a:accent6>
        <a:srgbClr val="47511C"/>
      </a:accent6>
      <a:hlink>
        <a:srgbClr val="A67891"/>
      </a:hlink>
      <a:folHlink>
        <a:srgbClr val="8F9E94"/>
      </a:folHlink>
    </a:clrScheme>
    <a:fontScheme name="UOS divider slide design">
      <a:majorFont>
        <a:latin typeface="Georgia"/>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2"/>
          </a:solidFill>
          <a:prstDash val="solid"/>
          <a:round/>
          <a:headEnd type="none" w="med" len="med"/>
          <a:tailEnd type="none" w="med" len="med"/>
        </a:ln>
        <a:effectLst/>
      </a:spPr>
      <a:bodyPr vert="horz" wrap="none" lIns="91440" tIns="45720" rIns="91440" bIns="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Lucida Sans" pitchFamily="16" charset="0"/>
            <a:ea typeface="ＭＳ Ｐゴシック" pitchFamily="16" charset="-128"/>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2"/>
          </a:solidFill>
          <a:prstDash val="solid"/>
          <a:round/>
          <a:headEnd type="none" w="med" len="med"/>
          <a:tailEnd type="none" w="med" len="med"/>
        </a:ln>
        <a:effectLst/>
      </a:spPr>
      <a:bodyPr vert="horz" wrap="none" lIns="91440" tIns="45720" rIns="91440" bIns="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Lucida Sans" pitchFamily="16" charset="0"/>
            <a:ea typeface="ＭＳ Ｐゴシック" pitchFamily="16" charset="-128"/>
            <a:cs typeface="Arial" charset="0"/>
          </a:defRPr>
        </a:defPPr>
      </a:lstStyle>
    </a:lnDef>
  </a:objectDefaults>
  <a:extraClrSchemeLst>
    <a:extraClrScheme>
      <a:clrScheme name="UOS divider slide design 1">
        <a:dk1>
          <a:srgbClr val="323D43"/>
        </a:dk1>
        <a:lt1>
          <a:srgbClr val="FFFFFF"/>
        </a:lt1>
        <a:dk2>
          <a:srgbClr val="014359"/>
        </a:dk2>
        <a:lt2>
          <a:srgbClr val="77ADD3"/>
        </a:lt2>
        <a:accent1>
          <a:srgbClr val="979E45"/>
        </a:accent1>
        <a:accent2>
          <a:srgbClr val="4F5A20"/>
        </a:accent2>
        <a:accent3>
          <a:srgbClr val="FFFFFF"/>
        </a:accent3>
        <a:accent4>
          <a:srgbClr val="293338"/>
        </a:accent4>
        <a:accent5>
          <a:srgbClr val="C9CCB0"/>
        </a:accent5>
        <a:accent6>
          <a:srgbClr val="47511C"/>
        </a:accent6>
        <a:hlink>
          <a:srgbClr val="A67891"/>
        </a:hlink>
        <a:folHlink>
          <a:srgbClr val="8F9E9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OS full bleed image">
  <a:themeElements>
    <a:clrScheme name="UOS full bleed image 1">
      <a:dk1>
        <a:srgbClr val="323D43"/>
      </a:dk1>
      <a:lt1>
        <a:srgbClr val="FFFFFF"/>
      </a:lt1>
      <a:dk2>
        <a:srgbClr val="014359"/>
      </a:dk2>
      <a:lt2>
        <a:srgbClr val="77ADD3"/>
      </a:lt2>
      <a:accent1>
        <a:srgbClr val="979E45"/>
      </a:accent1>
      <a:accent2>
        <a:srgbClr val="4F5A20"/>
      </a:accent2>
      <a:accent3>
        <a:srgbClr val="FFFFFF"/>
      </a:accent3>
      <a:accent4>
        <a:srgbClr val="293338"/>
      </a:accent4>
      <a:accent5>
        <a:srgbClr val="C9CCB0"/>
      </a:accent5>
      <a:accent6>
        <a:srgbClr val="47511C"/>
      </a:accent6>
      <a:hlink>
        <a:srgbClr val="A67891"/>
      </a:hlink>
      <a:folHlink>
        <a:srgbClr val="8F9E94"/>
      </a:folHlink>
    </a:clrScheme>
    <a:fontScheme name="UOS full bleed image">
      <a:majorFont>
        <a:latin typeface="Georgia"/>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2"/>
          </a:solidFill>
          <a:prstDash val="solid"/>
          <a:round/>
          <a:headEnd type="none" w="med" len="med"/>
          <a:tailEnd type="none" w="med" len="med"/>
        </a:ln>
        <a:effectLst/>
      </a:spPr>
      <a:bodyPr vert="horz" wrap="none" lIns="91440" tIns="45720" rIns="91440" bIns="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Lucida Sans" pitchFamily="16" charset="0"/>
            <a:ea typeface="ＭＳ Ｐゴシック" pitchFamily="16" charset="-128"/>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2"/>
          </a:solidFill>
          <a:prstDash val="solid"/>
          <a:round/>
          <a:headEnd type="none" w="med" len="med"/>
          <a:tailEnd type="none" w="med" len="med"/>
        </a:ln>
        <a:effectLst/>
      </a:spPr>
      <a:bodyPr vert="horz" wrap="none" lIns="91440" tIns="45720" rIns="91440" bIns="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Lucida Sans" pitchFamily="16" charset="0"/>
            <a:ea typeface="ＭＳ Ｐゴシック" pitchFamily="16" charset="-128"/>
            <a:cs typeface="Arial" charset="0"/>
          </a:defRPr>
        </a:defPPr>
      </a:lstStyle>
    </a:lnDef>
  </a:objectDefaults>
  <a:extraClrSchemeLst>
    <a:extraClrScheme>
      <a:clrScheme name="UOS full bleed image 1">
        <a:dk1>
          <a:srgbClr val="323D43"/>
        </a:dk1>
        <a:lt1>
          <a:srgbClr val="FFFFFF"/>
        </a:lt1>
        <a:dk2>
          <a:srgbClr val="014359"/>
        </a:dk2>
        <a:lt2>
          <a:srgbClr val="77ADD3"/>
        </a:lt2>
        <a:accent1>
          <a:srgbClr val="979E45"/>
        </a:accent1>
        <a:accent2>
          <a:srgbClr val="4F5A20"/>
        </a:accent2>
        <a:accent3>
          <a:srgbClr val="FFFFFF"/>
        </a:accent3>
        <a:accent4>
          <a:srgbClr val="293338"/>
        </a:accent4>
        <a:accent5>
          <a:srgbClr val="C9CCB0"/>
        </a:accent5>
        <a:accent6>
          <a:srgbClr val="47511C"/>
        </a:accent6>
        <a:hlink>
          <a:srgbClr val="A67891"/>
        </a:hlink>
        <a:folHlink>
          <a:srgbClr val="8F9E9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mar_prop_eng_09</Template>
  <TotalTime>306</TotalTime>
  <Words>221</Words>
  <Application>Microsoft Office PowerPoint</Application>
  <PresentationFormat>On-screen Show (4:3)</PresentationFormat>
  <Paragraphs>12</Paragraphs>
  <Slides>1</Slides>
  <Notes>1</Notes>
  <HiddenSlides>0</HiddenSlides>
  <MMClips>0</MMClips>
  <ScaleCrop>false</ScaleCrop>
  <HeadingPairs>
    <vt:vector size="4" baseType="variant">
      <vt:variant>
        <vt:lpstr>Theme</vt:lpstr>
      </vt:variant>
      <vt:variant>
        <vt:i4>3</vt:i4>
      </vt:variant>
      <vt:variant>
        <vt:lpstr>Slide Titles</vt:lpstr>
      </vt:variant>
      <vt:variant>
        <vt:i4>1</vt:i4>
      </vt:variant>
    </vt:vector>
  </HeadingPairs>
  <TitlesOfParts>
    <vt:vector size="4" baseType="lpstr">
      <vt:lpstr>uos_ppt__template_v7</vt:lpstr>
      <vt:lpstr>UOS divider slide design</vt:lpstr>
      <vt:lpstr>UOS full bleed image</vt:lpstr>
      <vt:lpstr>Method of applying ‘correct’ wind tunnel CFD boundary conditions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Dominic Hudson</dc:creator>
  <cp:lastModifiedBy>Lars Larsson</cp:lastModifiedBy>
  <cp:revision>15</cp:revision>
  <dcterms:created xsi:type="dcterms:W3CDTF">2009-03-04T11:22:54Z</dcterms:created>
  <dcterms:modified xsi:type="dcterms:W3CDTF">2010-12-15T16:01:14Z</dcterms:modified>
</cp:coreProperties>
</file>