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3">
  <p:sldMasterIdLst>
    <p:sldMasterId id="2147483648" r:id="rId1"/>
    <p:sldMasterId id="2147483650" r:id="rId2"/>
    <p:sldMasterId id="2147483653" r:id="rId3"/>
  </p:sldMasterIdLst>
  <p:notesMasterIdLst>
    <p:notesMasterId r:id="rId15"/>
  </p:notesMasterIdLst>
  <p:handoutMasterIdLst>
    <p:handoutMasterId r:id="rId16"/>
  </p:handoutMasterIdLst>
  <p:sldIdLst>
    <p:sldId id="256" r:id="rId4"/>
    <p:sldId id="405" r:id="rId5"/>
    <p:sldId id="408" r:id="rId6"/>
    <p:sldId id="409" r:id="rId7"/>
    <p:sldId id="404" r:id="rId8"/>
    <p:sldId id="410" r:id="rId9"/>
    <p:sldId id="390" r:id="rId10"/>
    <p:sldId id="391" r:id="rId11"/>
    <p:sldId id="411" r:id="rId12"/>
    <p:sldId id="392" r:id="rId13"/>
    <p:sldId id="397" r:id="rId14"/>
  </p:sldIdLst>
  <p:sldSz cx="9144000" cy="6858000" type="screen4x3"/>
  <p:notesSz cx="7099300" cy="10234613"/>
  <p:defaultTextStyle>
    <a:defPPr>
      <a:defRPr lang="en-GB"/>
    </a:defPPr>
    <a:lvl1pPr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Lucida Sans" pitchFamily="34" charset="0"/>
        <a:ea typeface="ＭＳ Ｐゴシック" pitchFamily="16" charset="-128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Lucida Sans" pitchFamily="34" charset="0"/>
        <a:ea typeface="ＭＳ Ｐゴシック" pitchFamily="16" charset="-128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Lucida Sans" pitchFamily="34" charset="0"/>
        <a:ea typeface="ＭＳ Ｐゴシック" pitchFamily="16" charset="-128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Lucida Sans" pitchFamily="34" charset="0"/>
        <a:ea typeface="ＭＳ Ｐゴシック" pitchFamily="16" charset="-128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Lucida Sans" pitchFamily="34" charset="0"/>
        <a:ea typeface="ＭＳ Ｐゴシック" pitchFamily="1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Lucida Sans" pitchFamily="34" charset="0"/>
        <a:ea typeface="ＭＳ Ｐゴシック" pitchFamily="16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Lucida Sans" pitchFamily="34" charset="0"/>
        <a:ea typeface="ＭＳ Ｐゴシック" pitchFamily="16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Lucida Sans" pitchFamily="34" charset="0"/>
        <a:ea typeface="ＭＳ Ｐゴシック" pitchFamily="16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Lucida Sans" pitchFamily="34" charset="0"/>
        <a:ea typeface="ＭＳ Ｐゴシック" pitchFamily="1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D85F"/>
    <a:srgbClr val="615A20"/>
    <a:srgbClr val="FFB300"/>
    <a:srgbClr val="FE3E14"/>
    <a:srgbClr val="F00F2C"/>
    <a:srgbClr val="000000"/>
    <a:srgbClr val="000099"/>
    <a:srgbClr val="1C0FC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43" autoAdjust="0"/>
    <p:restoredTop sz="94672" autoAdjust="0"/>
  </p:normalViewPr>
  <p:slideViewPr>
    <p:cSldViewPr snapToGrid="0">
      <p:cViewPr>
        <p:scale>
          <a:sx n="75" d="100"/>
          <a:sy n="75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5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TURNOCK\My%20Documents\added%20resistance\added%20resistance%20wavesdata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TURNOCK\My%20Documents\added%20resistance\added%20resistance%20wavesdata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hart>
    <c:plotArea>
      <c:layout>
        <c:manualLayout>
          <c:layoutTarget val="inner"/>
          <c:xMode val="edge"/>
          <c:yMode val="edge"/>
          <c:x val="0.19114262625342876"/>
          <c:y val="9.1872950034766421E-2"/>
          <c:w val="0.68531624534765889"/>
          <c:h val="0.73851717527946781"/>
        </c:manualLayout>
      </c:layout>
      <c:scatterChart>
        <c:scatterStyle val="smoothMarker"/>
        <c:ser>
          <c:idx val="0"/>
          <c:order val="0"/>
          <c:tx>
            <c:v>Propeller included</c:v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none"/>
          </c:marker>
          <c:xVal>
            <c:numRef>
              <c:f>propeller!$A$2:$A$2000</c:f>
              <c:numCache>
                <c:formatCode>General</c:formatCode>
                <c:ptCount val="1999"/>
                <c:pt idx="0">
                  <c:v>3.6004200000000002</c:v>
                </c:pt>
                <c:pt idx="1">
                  <c:v>3.6005600000000002</c:v>
                </c:pt>
                <c:pt idx="2">
                  <c:v>3.6007400000000001</c:v>
                </c:pt>
                <c:pt idx="3">
                  <c:v>3.60094</c:v>
                </c:pt>
                <c:pt idx="4">
                  <c:v>3.6011899999999999</c:v>
                </c:pt>
                <c:pt idx="5">
                  <c:v>3.6014900000000001</c:v>
                </c:pt>
                <c:pt idx="6">
                  <c:v>3.6018399999999997</c:v>
                </c:pt>
                <c:pt idx="7">
                  <c:v>3.6022699999999994</c:v>
                </c:pt>
                <c:pt idx="8">
                  <c:v>3.6027800000000001</c:v>
                </c:pt>
                <c:pt idx="9">
                  <c:v>3.6033900000000005</c:v>
                </c:pt>
                <c:pt idx="10">
                  <c:v>3.6041200000000004</c:v>
                </c:pt>
                <c:pt idx="11">
                  <c:v>3.6049799999999999</c:v>
                </c:pt>
                <c:pt idx="12">
                  <c:v>3.60602</c:v>
                </c:pt>
                <c:pt idx="13">
                  <c:v>3.6072600000000001</c:v>
                </c:pt>
                <c:pt idx="14">
                  <c:v>3.6087400000000001</c:v>
                </c:pt>
                <c:pt idx="15">
                  <c:v>3.6104599999999993</c:v>
                </c:pt>
                <c:pt idx="16">
                  <c:v>3.6124199999999997</c:v>
                </c:pt>
                <c:pt idx="17">
                  <c:v>3.6146099999999994</c:v>
                </c:pt>
                <c:pt idx="18">
                  <c:v>3.6170599999999995</c:v>
                </c:pt>
                <c:pt idx="19">
                  <c:v>3.6196599999999997</c:v>
                </c:pt>
                <c:pt idx="20">
                  <c:v>3.6222699999999994</c:v>
                </c:pt>
                <c:pt idx="21">
                  <c:v>3.62487</c:v>
                </c:pt>
                <c:pt idx="22">
                  <c:v>3.6274700000000002</c:v>
                </c:pt>
                <c:pt idx="23">
                  <c:v>3.6300699999999995</c:v>
                </c:pt>
                <c:pt idx="24">
                  <c:v>3.6326699999999996</c:v>
                </c:pt>
                <c:pt idx="25">
                  <c:v>3.6352699999999993</c:v>
                </c:pt>
                <c:pt idx="26">
                  <c:v>3.6378699999999995</c:v>
                </c:pt>
                <c:pt idx="27">
                  <c:v>3.6402700000000001</c:v>
                </c:pt>
                <c:pt idx="28">
                  <c:v>3.6427700000000001</c:v>
                </c:pt>
                <c:pt idx="29">
                  <c:v>3.6453899999999999</c:v>
                </c:pt>
                <c:pt idx="30">
                  <c:v>3.6480000000000001</c:v>
                </c:pt>
                <c:pt idx="31">
                  <c:v>3.65062</c:v>
                </c:pt>
                <c:pt idx="32">
                  <c:v>3.6532300000000002</c:v>
                </c:pt>
                <c:pt idx="33">
                  <c:v>3.6558499999999996</c:v>
                </c:pt>
                <c:pt idx="34">
                  <c:v>3.6584599999999994</c:v>
                </c:pt>
                <c:pt idx="35">
                  <c:v>3.6610800000000001</c:v>
                </c:pt>
                <c:pt idx="36">
                  <c:v>3.6636899999999999</c:v>
                </c:pt>
                <c:pt idx="37">
                  <c:v>3.6663100000000002</c:v>
                </c:pt>
                <c:pt idx="38">
                  <c:v>3.6689200000000004</c:v>
                </c:pt>
                <c:pt idx="39">
                  <c:v>3.6715399999999998</c:v>
                </c:pt>
                <c:pt idx="40">
                  <c:v>3.67415</c:v>
                </c:pt>
                <c:pt idx="41">
                  <c:v>3.6767699999999994</c:v>
                </c:pt>
                <c:pt idx="42">
                  <c:v>3.6793800000000001</c:v>
                </c:pt>
                <c:pt idx="43">
                  <c:v>3.6819999999999999</c:v>
                </c:pt>
                <c:pt idx="44">
                  <c:v>3.6846100000000002</c:v>
                </c:pt>
                <c:pt idx="45">
                  <c:v>3.6872300000000005</c:v>
                </c:pt>
                <c:pt idx="46">
                  <c:v>3.6898399999999998</c:v>
                </c:pt>
                <c:pt idx="47">
                  <c:v>3.6924599999999996</c:v>
                </c:pt>
                <c:pt idx="48">
                  <c:v>3.6950699999999994</c:v>
                </c:pt>
                <c:pt idx="49">
                  <c:v>3.6976900000000001</c:v>
                </c:pt>
                <c:pt idx="50">
                  <c:v>3.7002999999999999</c:v>
                </c:pt>
                <c:pt idx="51">
                  <c:v>3.7029999999999998</c:v>
                </c:pt>
                <c:pt idx="52">
                  <c:v>3.7057099999999998</c:v>
                </c:pt>
                <c:pt idx="53">
                  <c:v>3.7084100000000002</c:v>
                </c:pt>
                <c:pt idx="54">
                  <c:v>3.7111100000000001</c:v>
                </c:pt>
                <c:pt idx="55">
                  <c:v>3.7138100000000001</c:v>
                </c:pt>
                <c:pt idx="56">
                  <c:v>3.71652</c:v>
                </c:pt>
                <c:pt idx="57">
                  <c:v>3.71922</c:v>
                </c:pt>
                <c:pt idx="58">
                  <c:v>3.7219199999999999</c:v>
                </c:pt>
                <c:pt idx="59">
                  <c:v>3.7246199999999998</c:v>
                </c:pt>
                <c:pt idx="60">
                  <c:v>3.7273300000000003</c:v>
                </c:pt>
                <c:pt idx="61">
                  <c:v>3.7300300000000002</c:v>
                </c:pt>
                <c:pt idx="62">
                  <c:v>3.7327300000000001</c:v>
                </c:pt>
                <c:pt idx="63">
                  <c:v>3.7354399999999996</c:v>
                </c:pt>
                <c:pt idx="64">
                  <c:v>3.73814</c:v>
                </c:pt>
                <c:pt idx="65">
                  <c:v>3.7408399999999999</c:v>
                </c:pt>
                <c:pt idx="66">
                  <c:v>3.7435400000000003</c:v>
                </c:pt>
                <c:pt idx="67">
                  <c:v>3.7462499999999994</c:v>
                </c:pt>
                <c:pt idx="68">
                  <c:v>3.7489499999999998</c:v>
                </c:pt>
                <c:pt idx="69">
                  <c:v>3.7516499999999997</c:v>
                </c:pt>
                <c:pt idx="70">
                  <c:v>3.7543500000000001</c:v>
                </c:pt>
                <c:pt idx="71">
                  <c:v>3.7570600000000001</c:v>
                </c:pt>
                <c:pt idx="72">
                  <c:v>3.75976</c:v>
                </c:pt>
                <c:pt idx="73">
                  <c:v>3.7624599999999995</c:v>
                </c:pt>
                <c:pt idx="74">
                  <c:v>3.7651599999999998</c:v>
                </c:pt>
                <c:pt idx="75">
                  <c:v>3.7678699999999998</c:v>
                </c:pt>
                <c:pt idx="76">
                  <c:v>3.7705700000000002</c:v>
                </c:pt>
                <c:pt idx="77">
                  <c:v>3.7732700000000001</c:v>
                </c:pt>
                <c:pt idx="78">
                  <c:v>3.7759800000000001</c:v>
                </c:pt>
                <c:pt idx="79">
                  <c:v>3.77868</c:v>
                </c:pt>
                <c:pt idx="80">
                  <c:v>3.7813800000000004</c:v>
                </c:pt>
                <c:pt idx="81">
                  <c:v>3.7840799999999999</c:v>
                </c:pt>
                <c:pt idx="82">
                  <c:v>3.7867899999999999</c:v>
                </c:pt>
                <c:pt idx="83">
                  <c:v>3.7894899999999998</c:v>
                </c:pt>
                <c:pt idx="84">
                  <c:v>3.79129</c:v>
                </c:pt>
                <c:pt idx="85">
                  <c:v>3.7917900000000002</c:v>
                </c:pt>
                <c:pt idx="86">
                  <c:v>3.7920399999999996</c:v>
                </c:pt>
                <c:pt idx="87">
                  <c:v>3.7922899999999995</c:v>
                </c:pt>
                <c:pt idx="88">
                  <c:v>3.7925200000000001</c:v>
                </c:pt>
                <c:pt idx="89">
                  <c:v>3.7927300000000002</c:v>
                </c:pt>
                <c:pt idx="90">
                  <c:v>3.7929300000000001</c:v>
                </c:pt>
                <c:pt idx="91">
                  <c:v>3.7931200000000005</c:v>
                </c:pt>
                <c:pt idx="92">
                  <c:v>3.7933100000000004</c:v>
                </c:pt>
                <c:pt idx="93">
                  <c:v>3.7934999999999999</c:v>
                </c:pt>
                <c:pt idx="94">
                  <c:v>3.7936899999999998</c:v>
                </c:pt>
                <c:pt idx="95">
                  <c:v>3.7938900000000002</c:v>
                </c:pt>
                <c:pt idx="96">
                  <c:v>3.7940800000000001</c:v>
                </c:pt>
                <c:pt idx="97">
                  <c:v>3.7942800000000001</c:v>
                </c:pt>
                <c:pt idx="98">
                  <c:v>3.7944900000000001</c:v>
                </c:pt>
                <c:pt idx="99">
                  <c:v>3.7947000000000002</c:v>
                </c:pt>
                <c:pt idx="100">
                  <c:v>3.7949299999999999</c:v>
                </c:pt>
                <c:pt idx="101">
                  <c:v>3.7951600000000001</c:v>
                </c:pt>
                <c:pt idx="102">
                  <c:v>3.79541</c:v>
                </c:pt>
                <c:pt idx="103">
                  <c:v>3.7956599999999994</c:v>
                </c:pt>
                <c:pt idx="104">
                  <c:v>3.7959399999999999</c:v>
                </c:pt>
                <c:pt idx="105">
                  <c:v>3.79623</c:v>
                </c:pt>
                <c:pt idx="106">
                  <c:v>3.7965399999999998</c:v>
                </c:pt>
                <c:pt idx="107">
                  <c:v>3.7968799999999994</c:v>
                </c:pt>
                <c:pt idx="108">
                  <c:v>3.7972600000000001</c:v>
                </c:pt>
                <c:pt idx="109">
                  <c:v>3.7976399999999999</c:v>
                </c:pt>
                <c:pt idx="110">
                  <c:v>3.7980200000000002</c:v>
                </c:pt>
                <c:pt idx="111">
                  <c:v>3.7984</c:v>
                </c:pt>
                <c:pt idx="112">
                  <c:v>3.7987799999999998</c:v>
                </c:pt>
                <c:pt idx="113">
                  <c:v>3.7991600000000001</c:v>
                </c:pt>
                <c:pt idx="114">
                  <c:v>3.7995399999999999</c:v>
                </c:pt>
                <c:pt idx="115">
                  <c:v>3.7999200000000002</c:v>
                </c:pt>
                <c:pt idx="116">
                  <c:v>3.8003</c:v>
                </c:pt>
                <c:pt idx="117">
                  <c:v>3.8007499999999994</c:v>
                </c:pt>
                <c:pt idx="118">
                  <c:v>3.8012999999999995</c:v>
                </c:pt>
                <c:pt idx="119">
                  <c:v>3.8019499999999997</c:v>
                </c:pt>
                <c:pt idx="120">
                  <c:v>3.8027099999999994</c:v>
                </c:pt>
                <c:pt idx="121">
                  <c:v>3.8035600000000001</c:v>
                </c:pt>
                <c:pt idx="122">
                  <c:v>3.8044599999999997</c:v>
                </c:pt>
                <c:pt idx="123">
                  <c:v>3.8051499999999994</c:v>
                </c:pt>
                <c:pt idx="124">
                  <c:v>3.8058899999999998</c:v>
                </c:pt>
                <c:pt idx="125">
                  <c:v>3.806649999999999</c:v>
                </c:pt>
                <c:pt idx="126">
                  <c:v>3.8073299999999999</c:v>
                </c:pt>
                <c:pt idx="127">
                  <c:v>3.8080699999999994</c:v>
                </c:pt>
                <c:pt idx="128">
                  <c:v>3.8087499999999994</c:v>
                </c:pt>
                <c:pt idx="129">
                  <c:v>3.8094999999999994</c:v>
                </c:pt>
                <c:pt idx="130">
                  <c:v>3.8102799999999997</c:v>
                </c:pt>
                <c:pt idx="131">
                  <c:v>3.8111499999999996</c:v>
                </c:pt>
                <c:pt idx="132">
                  <c:v>3.8121099999999997</c:v>
                </c:pt>
                <c:pt idx="133">
                  <c:v>3.8131699999999995</c:v>
                </c:pt>
                <c:pt idx="134">
                  <c:v>3.8143599999999998</c:v>
                </c:pt>
                <c:pt idx="135">
                  <c:v>3.8156999999999996</c:v>
                </c:pt>
                <c:pt idx="136">
                  <c:v>3.8172699999999997</c:v>
                </c:pt>
                <c:pt idx="137">
                  <c:v>3.8190799999999996</c:v>
                </c:pt>
                <c:pt idx="138">
                  <c:v>3.82111</c:v>
                </c:pt>
                <c:pt idx="139">
                  <c:v>3.8224699999999996</c:v>
                </c:pt>
                <c:pt idx="140">
                  <c:v>3.8236300000000001</c:v>
                </c:pt>
                <c:pt idx="141">
                  <c:v>3.8247300000000002</c:v>
                </c:pt>
                <c:pt idx="142">
                  <c:v>3.8257499999999998</c:v>
                </c:pt>
                <c:pt idx="143">
                  <c:v>3.8267999999999995</c:v>
                </c:pt>
                <c:pt idx="144">
                  <c:v>3.8279000000000001</c:v>
                </c:pt>
                <c:pt idx="145">
                  <c:v>3.8290599999999997</c:v>
                </c:pt>
                <c:pt idx="146">
                  <c:v>3.8302299999999994</c:v>
                </c:pt>
                <c:pt idx="147">
                  <c:v>3.8313799999999993</c:v>
                </c:pt>
                <c:pt idx="148">
                  <c:v>3.8325299999999998</c:v>
                </c:pt>
                <c:pt idx="149">
                  <c:v>3.8336799999999998</c:v>
                </c:pt>
                <c:pt idx="150">
                  <c:v>3.8348099999999996</c:v>
                </c:pt>
                <c:pt idx="151">
                  <c:v>3.8359799999999997</c:v>
                </c:pt>
                <c:pt idx="152">
                  <c:v>3.8372099999999993</c:v>
                </c:pt>
                <c:pt idx="153">
                  <c:v>3.83853</c:v>
                </c:pt>
                <c:pt idx="154">
                  <c:v>3.8399599999999996</c:v>
                </c:pt>
                <c:pt idx="155">
                  <c:v>3.8415499999999994</c:v>
                </c:pt>
                <c:pt idx="156">
                  <c:v>3.84328</c:v>
                </c:pt>
                <c:pt idx="157">
                  <c:v>3.84518</c:v>
                </c:pt>
                <c:pt idx="158">
                  <c:v>3.8473000000000002</c:v>
                </c:pt>
                <c:pt idx="159">
                  <c:v>3.8496099999999998</c:v>
                </c:pt>
                <c:pt idx="160">
                  <c:v>3.8521399999999995</c:v>
                </c:pt>
                <c:pt idx="161">
                  <c:v>3.8548199999999997</c:v>
                </c:pt>
                <c:pt idx="162">
                  <c:v>3.8574899999999994</c:v>
                </c:pt>
                <c:pt idx="163">
                  <c:v>3.8601700000000001</c:v>
                </c:pt>
                <c:pt idx="164">
                  <c:v>3.8628399999999994</c:v>
                </c:pt>
                <c:pt idx="165">
                  <c:v>3.8655200000000001</c:v>
                </c:pt>
                <c:pt idx="166">
                  <c:v>3.8681899999999998</c:v>
                </c:pt>
                <c:pt idx="167">
                  <c:v>3.8708699999999996</c:v>
                </c:pt>
                <c:pt idx="168">
                  <c:v>3.8735399999999998</c:v>
                </c:pt>
                <c:pt idx="169">
                  <c:v>3.8762199999999996</c:v>
                </c:pt>
                <c:pt idx="170">
                  <c:v>3.8788999999999993</c:v>
                </c:pt>
                <c:pt idx="171">
                  <c:v>3.88157</c:v>
                </c:pt>
                <c:pt idx="172">
                  <c:v>3.8842499999999998</c:v>
                </c:pt>
                <c:pt idx="173">
                  <c:v>3.8869199999999995</c:v>
                </c:pt>
                <c:pt idx="174">
                  <c:v>3.8895999999999997</c:v>
                </c:pt>
                <c:pt idx="175">
                  <c:v>3.892269999999999</c:v>
                </c:pt>
                <c:pt idx="176">
                  <c:v>3.8949499999999997</c:v>
                </c:pt>
                <c:pt idx="177">
                  <c:v>3.8976199999999994</c:v>
                </c:pt>
                <c:pt idx="178">
                  <c:v>3.9003000000000001</c:v>
                </c:pt>
                <c:pt idx="179">
                  <c:v>3.903</c:v>
                </c:pt>
                <c:pt idx="180">
                  <c:v>3.90571</c:v>
                </c:pt>
                <c:pt idx="181">
                  <c:v>3.9084099999999995</c:v>
                </c:pt>
                <c:pt idx="182">
                  <c:v>3.9111099999999994</c:v>
                </c:pt>
                <c:pt idx="183">
                  <c:v>3.9138099999999993</c:v>
                </c:pt>
                <c:pt idx="184">
                  <c:v>3.9165199999999993</c:v>
                </c:pt>
                <c:pt idx="185">
                  <c:v>3.9192199999999997</c:v>
                </c:pt>
                <c:pt idx="186">
                  <c:v>3.9219200000000001</c:v>
                </c:pt>
                <c:pt idx="187">
                  <c:v>3.92462</c:v>
                </c:pt>
                <c:pt idx="188">
                  <c:v>3.9273300000000004</c:v>
                </c:pt>
                <c:pt idx="189">
                  <c:v>3.9300299999999995</c:v>
                </c:pt>
                <c:pt idx="190">
                  <c:v>3.9327299999999994</c:v>
                </c:pt>
                <c:pt idx="191">
                  <c:v>3.9354399999999994</c:v>
                </c:pt>
                <c:pt idx="192">
                  <c:v>3.9381399999999998</c:v>
                </c:pt>
                <c:pt idx="193">
                  <c:v>3.9408399999999997</c:v>
                </c:pt>
                <c:pt idx="194">
                  <c:v>3.94354</c:v>
                </c:pt>
                <c:pt idx="195">
                  <c:v>3.9462499999999996</c:v>
                </c:pt>
                <c:pt idx="196">
                  <c:v>3.94895</c:v>
                </c:pt>
                <c:pt idx="197">
                  <c:v>3.951649999999999</c:v>
                </c:pt>
                <c:pt idx="198">
                  <c:v>3.9543499999999994</c:v>
                </c:pt>
                <c:pt idx="199">
                  <c:v>3.9570599999999994</c:v>
                </c:pt>
                <c:pt idx="200">
                  <c:v>3.9597599999999997</c:v>
                </c:pt>
                <c:pt idx="201">
                  <c:v>3.9624599999999996</c:v>
                </c:pt>
                <c:pt idx="202">
                  <c:v>3.96516</c:v>
                </c:pt>
                <c:pt idx="203">
                  <c:v>3.96787</c:v>
                </c:pt>
                <c:pt idx="204">
                  <c:v>3.9705699999999995</c:v>
                </c:pt>
                <c:pt idx="205">
                  <c:v>3.9732699999999994</c:v>
                </c:pt>
                <c:pt idx="206">
                  <c:v>3.9759799999999994</c:v>
                </c:pt>
                <c:pt idx="207">
                  <c:v>3.9786799999999998</c:v>
                </c:pt>
                <c:pt idx="208">
                  <c:v>3.9813800000000001</c:v>
                </c:pt>
                <c:pt idx="209">
                  <c:v>3.9840800000000001</c:v>
                </c:pt>
                <c:pt idx="210">
                  <c:v>3.9867900000000001</c:v>
                </c:pt>
                <c:pt idx="211">
                  <c:v>3.98949</c:v>
                </c:pt>
                <c:pt idx="212">
                  <c:v>3.9921899999999995</c:v>
                </c:pt>
                <c:pt idx="213">
                  <c:v>3.9948899999999994</c:v>
                </c:pt>
                <c:pt idx="214">
                  <c:v>3.9975999999999998</c:v>
                </c:pt>
                <c:pt idx="215">
                  <c:v>4.0003000000000002</c:v>
                </c:pt>
                <c:pt idx="216">
                  <c:v>4.0030000000000001</c:v>
                </c:pt>
                <c:pt idx="217">
                  <c:v>4.0057099999999997</c:v>
                </c:pt>
                <c:pt idx="218">
                  <c:v>4.0084099999999996</c:v>
                </c:pt>
                <c:pt idx="219">
                  <c:v>4.0111099999999995</c:v>
                </c:pt>
                <c:pt idx="220">
                  <c:v>4.0138099999999994</c:v>
                </c:pt>
                <c:pt idx="221">
                  <c:v>4.016519999999999</c:v>
                </c:pt>
                <c:pt idx="222">
                  <c:v>4.0192199999999998</c:v>
                </c:pt>
                <c:pt idx="223">
                  <c:v>4.0219199999999988</c:v>
                </c:pt>
                <c:pt idx="224">
                  <c:v>4.0246199999999988</c:v>
                </c:pt>
                <c:pt idx="225">
                  <c:v>4.0273299999999992</c:v>
                </c:pt>
                <c:pt idx="226">
                  <c:v>4.03003</c:v>
                </c:pt>
                <c:pt idx="227">
                  <c:v>4.0327299999999999</c:v>
                </c:pt>
                <c:pt idx="228">
                  <c:v>4.0354400000000004</c:v>
                </c:pt>
                <c:pt idx="229">
                  <c:v>4.0381400000000003</c:v>
                </c:pt>
                <c:pt idx="230">
                  <c:v>4.0408400000000002</c:v>
                </c:pt>
                <c:pt idx="231">
                  <c:v>4.0435400000000001</c:v>
                </c:pt>
                <c:pt idx="232">
                  <c:v>4.0462500000000006</c:v>
                </c:pt>
                <c:pt idx="233">
                  <c:v>4.0489499999999996</c:v>
                </c:pt>
                <c:pt idx="234">
                  <c:v>4.0516500000000004</c:v>
                </c:pt>
                <c:pt idx="235">
                  <c:v>4.0543499999999995</c:v>
                </c:pt>
                <c:pt idx="236">
                  <c:v>4.057059999999999</c:v>
                </c:pt>
                <c:pt idx="237">
                  <c:v>4.0597599999999998</c:v>
                </c:pt>
                <c:pt idx="238">
                  <c:v>4.0624599999999988</c:v>
                </c:pt>
                <c:pt idx="239">
                  <c:v>4.0651599999999988</c:v>
                </c:pt>
                <c:pt idx="240">
                  <c:v>4.0678699999999992</c:v>
                </c:pt>
                <c:pt idx="241">
                  <c:v>4.07057</c:v>
                </c:pt>
                <c:pt idx="242">
                  <c:v>4.0732700000000008</c:v>
                </c:pt>
                <c:pt idx="243">
                  <c:v>4.0759799999999995</c:v>
                </c:pt>
                <c:pt idx="244">
                  <c:v>4.0786800000000003</c:v>
                </c:pt>
                <c:pt idx="245">
                  <c:v>4.0813800000000002</c:v>
                </c:pt>
                <c:pt idx="246">
                  <c:v>4.0840799999999993</c:v>
                </c:pt>
                <c:pt idx="247">
                  <c:v>4.0867899999999997</c:v>
                </c:pt>
                <c:pt idx="248">
                  <c:v>4.0894899999999996</c:v>
                </c:pt>
                <c:pt idx="249">
                  <c:v>4.0921899999999996</c:v>
                </c:pt>
                <c:pt idx="250">
                  <c:v>4.0948899999999995</c:v>
                </c:pt>
                <c:pt idx="251">
                  <c:v>4.097599999999999</c:v>
                </c:pt>
                <c:pt idx="252">
                  <c:v>4.1002999999999998</c:v>
                </c:pt>
                <c:pt idx="253">
                  <c:v>4.1029999999999989</c:v>
                </c:pt>
                <c:pt idx="254">
                  <c:v>4.1057099999999993</c:v>
                </c:pt>
                <c:pt idx="255">
                  <c:v>4.1084099999999992</c:v>
                </c:pt>
                <c:pt idx="256">
                  <c:v>4.1111099999999992</c:v>
                </c:pt>
                <c:pt idx="257">
                  <c:v>4.1138099999999991</c:v>
                </c:pt>
                <c:pt idx="258">
                  <c:v>4.1165199999999995</c:v>
                </c:pt>
                <c:pt idx="259">
                  <c:v>4.1192200000000003</c:v>
                </c:pt>
                <c:pt idx="260">
                  <c:v>4.1219199999999994</c:v>
                </c:pt>
                <c:pt idx="261">
                  <c:v>4.1246199999999993</c:v>
                </c:pt>
                <c:pt idx="262">
                  <c:v>4.1273299999999988</c:v>
                </c:pt>
                <c:pt idx="263">
                  <c:v>4.1300299999999996</c:v>
                </c:pt>
                <c:pt idx="264">
                  <c:v>4.1327299999999996</c:v>
                </c:pt>
                <c:pt idx="265">
                  <c:v>4.13544</c:v>
                </c:pt>
                <c:pt idx="266">
                  <c:v>4.138139999999999</c:v>
                </c:pt>
                <c:pt idx="267">
                  <c:v>4.140839999999999</c:v>
                </c:pt>
                <c:pt idx="268">
                  <c:v>4.1435399999999989</c:v>
                </c:pt>
                <c:pt idx="269">
                  <c:v>4.1462500000000002</c:v>
                </c:pt>
                <c:pt idx="270">
                  <c:v>4.1489499999999992</c:v>
                </c:pt>
                <c:pt idx="271">
                  <c:v>4.1516500000000001</c:v>
                </c:pt>
                <c:pt idx="272">
                  <c:v>4.1543499999999991</c:v>
                </c:pt>
                <c:pt idx="273">
                  <c:v>4.1570599999999995</c:v>
                </c:pt>
                <c:pt idx="274">
                  <c:v>4.1597600000000003</c:v>
                </c:pt>
                <c:pt idx="275">
                  <c:v>4.1624599999999994</c:v>
                </c:pt>
                <c:pt idx="276">
                  <c:v>4.1651599999999993</c:v>
                </c:pt>
                <c:pt idx="277">
                  <c:v>4.1678699999999989</c:v>
                </c:pt>
                <c:pt idx="278">
                  <c:v>4.1705699999999997</c:v>
                </c:pt>
                <c:pt idx="279">
                  <c:v>4.1732700000000005</c:v>
                </c:pt>
                <c:pt idx="280">
                  <c:v>4.1759799999999991</c:v>
                </c:pt>
                <c:pt idx="281">
                  <c:v>4.1786799999999999</c:v>
                </c:pt>
                <c:pt idx="282">
                  <c:v>4.1813799999999999</c:v>
                </c:pt>
                <c:pt idx="283">
                  <c:v>4.1840799999999989</c:v>
                </c:pt>
                <c:pt idx="284">
                  <c:v>4.1867900000000002</c:v>
                </c:pt>
                <c:pt idx="285">
                  <c:v>4.1894900000000002</c:v>
                </c:pt>
                <c:pt idx="286">
                  <c:v>4.1921899999999992</c:v>
                </c:pt>
                <c:pt idx="287">
                  <c:v>4.1948899999999991</c:v>
                </c:pt>
                <c:pt idx="288">
                  <c:v>4.1975999999999996</c:v>
                </c:pt>
                <c:pt idx="289">
                  <c:v>4.2003000000000004</c:v>
                </c:pt>
                <c:pt idx="290">
                  <c:v>4.2030000000000003</c:v>
                </c:pt>
                <c:pt idx="291">
                  <c:v>4.2057099999999998</c:v>
                </c:pt>
                <c:pt idx="292">
                  <c:v>4.2084099999999998</c:v>
                </c:pt>
                <c:pt idx="293">
                  <c:v>4.2111099999999997</c:v>
                </c:pt>
                <c:pt idx="294">
                  <c:v>4.2138099999999996</c:v>
                </c:pt>
                <c:pt idx="295">
                  <c:v>4.21652</c:v>
                </c:pt>
                <c:pt idx="296">
                  <c:v>4.2192200000000009</c:v>
                </c:pt>
                <c:pt idx="297">
                  <c:v>4.221919999999999</c:v>
                </c:pt>
                <c:pt idx="298">
                  <c:v>4.2246199999999989</c:v>
                </c:pt>
                <c:pt idx="299">
                  <c:v>4.2273299999999994</c:v>
                </c:pt>
                <c:pt idx="300">
                  <c:v>4.2299299999999995</c:v>
                </c:pt>
                <c:pt idx="301">
                  <c:v>4.2325400000000002</c:v>
                </c:pt>
                <c:pt idx="302">
                  <c:v>4.23515</c:v>
                </c:pt>
                <c:pt idx="303">
                  <c:v>4.2377500000000001</c:v>
                </c:pt>
                <c:pt idx="304">
                  <c:v>4.2403599999999999</c:v>
                </c:pt>
                <c:pt idx="305">
                  <c:v>4.2429600000000001</c:v>
                </c:pt>
                <c:pt idx="306">
                  <c:v>4.2455699999999998</c:v>
                </c:pt>
                <c:pt idx="307">
                  <c:v>4.2481799999999996</c:v>
                </c:pt>
                <c:pt idx="308">
                  <c:v>4.2507799999999998</c:v>
                </c:pt>
                <c:pt idx="309">
                  <c:v>4.2533899999999996</c:v>
                </c:pt>
                <c:pt idx="310">
                  <c:v>4.2559899999999988</c:v>
                </c:pt>
                <c:pt idx="311">
                  <c:v>4.2586000000000004</c:v>
                </c:pt>
                <c:pt idx="312">
                  <c:v>4.2612100000000002</c:v>
                </c:pt>
                <c:pt idx="313">
                  <c:v>4.2638099999999994</c:v>
                </c:pt>
                <c:pt idx="314">
                  <c:v>4.2664200000000001</c:v>
                </c:pt>
                <c:pt idx="315">
                  <c:v>4.2690299999999999</c:v>
                </c:pt>
                <c:pt idx="316">
                  <c:v>4.2716300000000009</c:v>
                </c:pt>
                <c:pt idx="317">
                  <c:v>4.2742399999999998</c:v>
                </c:pt>
                <c:pt idx="318">
                  <c:v>4.2768400000000009</c:v>
                </c:pt>
                <c:pt idx="319">
                  <c:v>4.2794500000000006</c:v>
                </c:pt>
                <c:pt idx="320">
                  <c:v>4.2817700000000007</c:v>
                </c:pt>
                <c:pt idx="321">
                  <c:v>4.2840799999999994</c:v>
                </c:pt>
                <c:pt idx="322">
                  <c:v>4.2864000000000004</c:v>
                </c:pt>
                <c:pt idx="323">
                  <c:v>4.2887199999999996</c:v>
                </c:pt>
                <c:pt idx="324">
                  <c:v>4.2910300000000001</c:v>
                </c:pt>
                <c:pt idx="325">
                  <c:v>4.2933500000000002</c:v>
                </c:pt>
                <c:pt idx="326">
                  <c:v>4.2956700000000003</c:v>
                </c:pt>
                <c:pt idx="327">
                  <c:v>4.297979999999999</c:v>
                </c:pt>
                <c:pt idx="328">
                  <c:v>4.3003</c:v>
                </c:pt>
                <c:pt idx="329">
                  <c:v>4.302859999999999</c:v>
                </c:pt>
                <c:pt idx="330">
                  <c:v>4.3054299999999994</c:v>
                </c:pt>
                <c:pt idx="331">
                  <c:v>4.3079199999999993</c:v>
                </c:pt>
                <c:pt idx="332">
                  <c:v>4.3104199999999988</c:v>
                </c:pt>
                <c:pt idx="333">
                  <c:v>4.3129199999999992</c:v>
                </c:pt>
                <c:pt idx="334">
                  <c:v>4.3154099999999991</c:v>
                </c:pt>
                <c:pt idx="335">
                  <c:v>4.3179099999999986</c:v>
                </c:pt>
                <c:pt idx="336">
                  <c:v>4.320409999999999</c:v>
                </c:pt>
                <c:pt idx="337">
                  <c:v>4.3228999999999989</c:v>
                </c:pt>
                <c:pt idx="338">
                  <c:v>4.3253999999999992</c:v>
                </c:pt>
                <c:pt idx="339">
                  <c:v>4.3278999999999987</c:v>
                </c:pt>
                <c:pt idx="340">
                  <c:v>4.3303900000000004</c:v>
                </c:pt>
                <c:pt idx="341">
                  <c:v>4.332889999999999</c:v>
                </c:pt>
                <c:pt idx="342">
                  <c:v>4.3353900000000003</c:v>
                </c:pt>
                <c:pt idx="343">
                  <c:v>4.3378799999999993</c:v>
                </c:pt>
                <c:pt idx="344">
                  <c:v>4.3403799999999997</c:v>
                </c:pt>
                <c:pt idx="345">
                  <c:v>4.3428799999999992</c:v>
                </c:pt>
                <c:pt idx="346">
                  <c:v>4.34537</c:v>
                </c:pt>
                <c:pt idx="347">
                  <c:v>4.3478699999999995</c:v>
                </c:pt>
                <c:pt idx="348">
                  <c:v>4.3503699999999998</c:v>
                </c:pt>
                <c:pt idx="349">
                  <c:v>4.3528599999999988</c:v>
                </c:pt>
                <c:pt idx="350">
                  <c:v>4.3553600000000001</c:v>
                </c:pt>
                <c:pt idx="351">
                  <c:v>4.3577299999999992</c:v>
                </c:pt>
                <c:pt idx="352">
                  <c:v>4.3600899999999987</c:v>
                </c:pt>
                <c:pt idx="353">
                  <c:v>4.3624599999999987</c:v>
                </c:pt>
                <c:pt idx="354">
                  <c:v>4.3648199999999981</c:v>
                </c:pt>
                <c:pt idx="355">
                  <c:v>4.3671899999999981</c:v>
                </c:pt>
                <c:pt idx="356">
                  <c:v>4.3695499999999994</c:v>
                </c:pt>
                <c:pt idx="357">
                  <c:v>4.3719200000000003</c:v>
                </c:pt>
                <c:pt idx="358">
                  <c:v>4.3742799999999997</c:v>
                </c:pt>
                <c:pt idx="359">
                  <c:v>4.3766500000000006</c:v>
                </c:pt>
                <c:pt idx="360">
                  <c:v>4.3790100000000001</c:v>
                </c:pt>
                <c:pt idx="361">
                  <c:v>4.3813800000000001</c:v>
                </c:pt>
                <c:pt idx="362">
                  <c:v>4.3837400000000004</c:v>
                </c:pt>
                <c:pt idx="363">
                  <c:v>4.3861099999999995</c:v>
                </c:pt>
                <c:pt idx="364">
                  <c:v>4.3884699999999999</c:v>
                </c:pt>
                <c:pt idx="365">
                  <c:v>4.390839999999999</c:v>
                </c:pt>
                <c:pt idx="366">
                  <c:v>4.3932000000000002</c:v>
                </c:pt>
                <c:pt idx="367">
                  <c:v>4.3955699999999993</c:v>
                </c:pt>
                <c:pt idx="368">
                  <c:v>4.3979299999999988</c:v>
                </c:pt>
                <c:pt idx="369">
                  <c:v>4.4003000000000005</c:v>
                </c:pt>
                <c:pt idx="370">
                  <c:v>4.4027399999999997</c:v>
                </c:pt>
                <c:pt idx="371">
                  <c:v>4.4051799999999997</c:v>
                </c:pt>
                <c:pt idx="372">
                  <c:v>4.4076199999999996</c:v>
                </c:pt>
                <c:pt idx="373">
                  <c:v>4.4100599999999996</c:v>
                </c:pt>
                <c:pt idx="374">
                  <c:v>4.4124299999999996</c:v>
                </c:pt>
                <c:pt idx="375">
                  <c:v>4.4148099999999992</c:v>
                </c:pt>
                <c:pt idx="376">
                  <c:v>4.4171799999999992</c:v>
                </c:pt>
                <c:pt idx="377">
                  <c:v>4.4195599999999997</c:v>
                </c:pt>
                <c:pt idx="378">
                  <c:v>4.4219299999999997</c:v>
                </c:pt>
                <c:pt idx="379">
                  <c:v>4.4243099999999993</c:v>
                </c:pt>
                <c:pt idx="380">
                  <c:v>4.4266800000000002</c:v>
                </c:pt>
                <c:pt idx="381">
                  <c:v>4.4290500000000002</c:v>
                </c:pt>
                <c:pt idx="382">
                  <c:v>4.4314300000000006</c:v>
                </c:pt>
                <c:pt idx="383">
                  <c:v>4.4338000000000006</c:v>
                </c:pt>
                <c:pt idx="384">
                  <c:v>4.4361800000000002</c:v>
                </c:pt>
                <c:pt idx="385">
                  <c:v>4.4385500000000002</c:v>
                </c:pt>
                <c:pt idx="386">
                  <c:v>4.4409299999999998</c:v>
                </c:pt>
                <c:pt idx="387">
                  <c:v>4.4433000000000007</c:v>
                </c:pt>
                <c:pt idx="388">
                  <c:v>4.4456800000000003</c:v>
                </c:pt>
                <c:pt idx="389">
                  <c:v>4.4480500000000003</c:v>
                </c:pt>
                <c:pt idx="390">
                  <c:v>4.4504299999999999</c:v>
                </c:pt>
                <c:pt idx="391">
                  <c:v>4.4527999999999999</c:v>
                </c:pt>
                <c:pt idx="392">
                  <c:v>4.4551799999999995</c:v>
                </c:pt>
                <c:pt idx="393">
                  <c:v>4.4575499999999995</c:v>
                </c:pt>
                <c:pt idx="394">
                  <c:v>4.4599299999999999</c:v>
                </c:pt>
                <c:pt idx="395">
                  <c:v>4.4622999999999999</c:v>
                </c:pt>
                <c:pt idx="396">
                  <c:v>4.4646799999999995</c:v>
                </c:pt>
                <c:pt idx="397">
                  <c:v>4.4670499999999995</c:v>
                </c:pt>
                <c:pt idx="398">
                  <c:v>4.46943</c:v>
                </c:pt>
                <c:pt idx="399">
                  <c:v>4.4718000000000009</c:v>
                </c:pt>
                <c:pt idx="400">
                  <c:v>4.4741799999999996</c:v>
                </c:pt>
                <c:pt idx="401">
                  <c:v>4.4765500000000005</c:v>
                </c:pt>
                <c:pt idx="402">
                  <c:v>4.4789300000000001</c:v>
                </c:pt>
                <c:pt idx="403">
                  <c:v>4.4813000000000009</c:v>
                </c:pt>
                <c:pt idx="404">
                  <c:v>4.4836800000000006</c:v>
                </c:pt>
                <c:pt idx="405">
                  <c:v>4.4860500000000005</c:v>
                </c:pt>
                <c:pt idx="406">
                  <c:v>4.4884300000000001</c:v>
                </c:pt>
                <c:pt idx="407">
                  <c:v>4.4908000000000001</c:v>
                </c:pt>
                <c:pt idx="408">
                  <c:v>4.4931799999999997</c:v>
                </c:pt>
                <c:pt idx="409">
                  <c:v>4.4955499999999997</c:v>
                </c:pt>
                <c:pt idx="410">
                  <c:v>4.4979299999999993</c:v>
                </c:pt>
                <c:pt idx="411">
                  <c:v>4.5004200000000001</c:v>
                </c:pt>
                <c:pt idx="412">
                  <c:v>4.5005600000000001</c:v>
                </c:pt>
                <c:pt idx="413">
                  <c:v>4.5007400000000004</c:v>
                </c:pt>
                <c:pt idx="414">
                  <c:v>4.5009399999999991</c:v>
                </c:pt>
                <c:pt idx="415">
                  <c:v>4.5011900000000002</c:v>
                </c:pt>
                <c:pt idx="416">
                  <c:v>4.5014900000000004</c:v>
                </c:pt>
                <c:pt idx="417">
                  <c:v>4.5018399999999996</c:v>
                </c:pt>
                <c:pt idx="418">
                  <c:v>4.5022700000000002</c:v>
                </c:pt>
                <c:pt idx="419">
                  <c:v>4.5027799999999996</c:v>
                </c:pt>
                <c:pt idx="420">
                  <c:v>4.5033899999999996</c:v>
                </c:pt>
                <c:pt idx="421">
                  <c:v>4.5041199999999995</c:v>
                </c:pt>
                <c:pt idx="422">
                  <c:v>4.5049799999999989</c:v>
                </c:pt>
                <c:pt idx="423">
                  <c:v>4.5060200000000004</c:v>
                </c:pt>
                <c:pt idx="424">
                  <c:v>4.5072599999999996</c:v>
                </c:pt>
                <c:pt idx="425">
                  <c:v>4.5087400000000004</c:v>
                </c:pt>
                <c:pt idx="426">
                  <c:v>4.5104299999999995</c:v>
                </c:pt>
                <c:pt idx="427">
                  <c:v>4.51234</c:v>
                </c:pt>
                <c:pt idx="428">
                  <c:v>4.5144899999999994</c:v>
                </c:pt>
                <c:pt idx="429">
                  <c:v>4.5168699999999999</c:v>
                </c:pt>
                <c:pt idx="430">
                  <c:v>4.5192600000000009</c:v>
                </c:pt>
                <c:pt idx="431">
                  <c:v>4.5216399999999997</c:v>
                </c:pt>
                <c:pt idx="432">
                  <c:v>4.5240199999999993</c:v>
                </c:pt>
                <c:pt idx="433">
                  <c:v>4.5264099999999994</c:v>
                </c:pt>
                <c:pt idx="434">
                  <c:v>4.528789999999999</c:v>
                </c:pt>
                <c:pt idx="435">
                  <c:v>4.53118</c:v>
                </c:pt>
                <c:pt idx="436">
                  <c:v>4.5335599999999996</c:v>
                </c:pt>
                <c:pt idx="437">
                  <c:v>4.5359400000000001</c:v>
                </c:pt>
                <c:pt idx="438">
                  <c:v>4.5383300000000002</c:v>
                </c:pt>
                <c:pt idx="439">
                  <c:v>4.5407099999999998</c:v>
                </c:pt>
                <c:pt idx="440">
                  <c:v>4.5430900000000003</c:v>
                </c:pt>
                <c:pt idx="441">
                  <c:v>4.5454799999999995</c:v>
                </c:pt>
                <c:pt idx="442">
                  <c:v>4.54786</c:v>
                </c:pt>
                <c:pt idx="443">
                  <c:v>4.5502399999999996</c:v>
                </c:pt>
                <c:pt idx="444">
                  <c:v>4.5526299999999997</c:v>
                </c:pt>
                <c:pt idx="445">
                  <c:v>4.5542699999999998</c:v>
                </c:pt>
                <c:pt idx="446">
                  <c:v>4.5560400000000003</c:v>
                </c:pt>
                <c:pt idx="447">
                  <c:v>4.5580499999999997</c:v>
                </c:pt>
                <c:pt idx="448">
                  <c:v>4.5601699999999994</c:v>
                </c:pt>
                <c:pt idx="449">
                  <c:v>4.56128</c:v>
                </c:pt>
                <c:pt idx="450">
                  <c:v>4.5617000000000001</c:v>
                </c:pt>
                <c:pt idx="451">
                  <c:v>4.5620599999999989</c:v>
                </c:pt>
                <c:pt idx="452">
                  <c:v>4.5623999999999993</c:v>
                </c:pt>
                <c:pt idx="453">
                  <c:v>4.5627199999999988</c:v>
                </c:pt>
                <c:pt idx="454">
                  <c:v>4.5630099999999993</c:v>
                </c:pt>
                <c:pt idx="455">
                  <c:v>4.5632900000000003</c:v>
                </c:pt>
                <c:pt idx="456">
                  <c:v>4.5635499999999993</c:v>
                </c:pt>
                <c:pt idx="457">
                  <c:v>4.5637999999999996</c:v>
                </c:pt>
                <c:pt idx="458">
                  <c:v>4.5640399999999994</c:v>
                </c:pt>
                <c:pt idx="459">
                  <c:v>4.5642699999999996</c:v>
                </c:pt>
                <c:pt idx="460">
                  <c:v>4.5644899999999993</c:v>
                </c:pt>
                <c:pt idx="461">
                  <c:v>4.5647099999999989</c:v>
                </c:pt>
                <c:pt idx="462">
                  <c:v>4.5649399999999991</c:v>
                </c:pt>
                <c:pt idx="463">
                  <c:v>4.5651699999999993</c:v>
                </c:pt>
                <c:pt idx="464">
                  <c:v>4.5654199999999987</c:v>
                </c:pt>
                <c:pt idx="465">
                  <c:v>4.56569</c:v>
                </c:pt>
                <c:pt idx="466">
                  <c:v>4.5659899999999993</c:v>
                </c:pt>
                <c:pt idx="467">
                  <c:v>4.5662900000000004</c:v>
                </c:pt>
                <c:pt idx="468">
                  <c:v>4.5665899999999988</c:v>
                </c:pt>
                <c:pt idx="469">
                  <c:v>4.5668699999999998</c:v>
                </c:pt>
                <c:pt idx="470">
                  <c:v>4.5671699999999991</c:v>
                </c:pt>
                <c:pt idx="471">
                  <c:v>4.5674499999999991</c:v>
                </c:pt>
                <c:pt idx="472">
                  <c:v>4.5677599999999989</c:v>
                </c:pt>
                <c:pt idx="473">
                  <c:v>4.5680499999999995</c:v>
                </c:pt>
                <c:pt idx="474">
                  <c:v>4.5683600000000002</c:v>
                </c:pt>
                <c:pt idx="475">
                  <c:v>4.56867</c:v>
                </c:pt>
                <c:pt idx="476">
                  <c:v>4.5689899999999994</c:v>
                </c:pt>
                <c:pt idx="477">
                  <c:v>4.5693099999999998</c:v>
                </c:pt>
                <c:pt idx="478">
                  <c:v>4.5696500000000002</c:v>
                </c:pt>
                <c:pt idx="479">
                  <c:v>4.5700399999999997</c:v>
                </c:pt>
                <c:pt idx="480">
                  <c:v>4.5705099999999996</c:v>
                </c:pt>
                <c:pt idx="481">
                  <c:v>4.571060000000001</c:v>
                </c:pt>
                <c:pt idx="482">
                  <c:v>4.5717100000000004</c:v>
                </c:pt>
                <c:pt idx="483">
                  <c:v>4.5724799999999997</c:v>
                </c:pt>
                <c:pt idx="484">
                  <c:v>4.5733800000000002</c:v>
                </c:pt>
                <c:pt idx="485">
                  <c:v>4.574419999999999</c:v>
                </c:pt>
                <c:pt idx="486">
                  <c:v>4.5756500000000004</c:v>
                </c:pt>
                <c:pt idx="487">
                  <c:v>4.5770999999999997</c:v>
                </c:pt>
                <c:pt idx="488">
                  <c:v>4.5787599999999999</c:v>
                </c:pt>
                <c:pt idx="489">
                  <c:v>4.5805499999999997</c:v>
                </c:pt>
                <c:pt idx="490">
                  <c:v>4.5825299999999993</c:v>
                </c:pt>
                <c:pt idx="491">
                  <c:v>4.5844999999999994</c:v>
                </c:pt>
                <c:pt idx="492">
                  <c:v>4.5864799999999999</c:v>
                </c:pt>
                <c:pt idx="493">
                  <c:v>4.5884499999999999</c:v>
                </c:pt>
                <c:pt idx="494">
                  <c:v>4.5904299999999996</c:v>
                </c:pt>
                <c:pt idx="495">
                  <c:v>4.5923999999999996</c:v>
                </c:pt>
                <c:pt idx="496">
                  <c:v>4.5943799999999992</c:v>
                </c:pt>
                <c:pt idx="497">
                  <c:v>4.5963500000000002</c:v>
                </c:pt>
                <c:pt idx="498">
                  <c:v>4.5983299999999998</c:v>
                </c:pt>
                <c:pt idx="499">
                  <c:v>4.6002999999999998</c:v>
                </c:pt>
                <c:pt idx="500">
                  <c:v>4.6024699999999994</c:v>
                </c:pt>
                <c:pt idx="501">
                  <c:v>4.6048599999999995</c:v>
                </c:pt>
                <c:pt idx="502">
                  <c:v>4.6073099999999991</c:v>
                </c:pt>
                <c:pt idx="503">
                  <c:v>4.60975</c:v>
                </c:pt>
                <c:pt idx="504">
                  <c:v>4.6121399999999992</c:v>
                </c:pt>
                <c:pt idx="505">
                  <c:v>4.614589999999998</c:v>
                </c:pt>
                <c:pt idx="506">
                  <c:v>4.6170399999999994</c:v>
                </c:pt>
                <c:pt idx="507">
                  <c:v>4.6194799999999994</c:v>
                </c:pt>
                <c:pt idx="508">
                  <c:v>4.621929999999999</c:v>
                </c:pt>
                <c:pt idx="509">
                  <c:v>4.6243799999999986</c:v>
                </c:pt>
                <c:pt idx="510">
                  <c:v>4.6263299999999994</c:v>
                </c:pt>
                <c:pt idx="511">
                  <c:v>4.6280499999999991</c:v>
                </c:pt>
                <c:pt idx="512">
                  <c:v>4.629859999999999</c:v>
                </c:pt>
                <c:pt idx="513">
                  <c:v>4.6318099999999998</c:v>
                </c:pt>
                <c:pt idx="514">
                  <c:v>4.6339499999999996</c:v>
                </c:pt>
                <c:pt idx="515">
                  <c:v>4.6363200000000004</c:v>
                </c:pt>
                <c:pt idx="516">
                  <c:v>4.6387799999999997</c:v>
                </c:pt>
                <c:pt idx="517">
                  <c:v>4.6412399999999998</c:v>
                </c:pt>
                <c:pt idx="518">
                  <c:v>4.6435099999999991</c:v>
                </c:pt>
                <c:pt idx="519">
                  <c:v>4.6456999999999997</c:v>
                </c:pt>
                <c:pt idx="520">
                  <c:v>4.6480699999999997</c:v>
                </c:pt>
                <c:pt idx="521">
                  <c:v>4.6505599999999987</c:v>
                </c:pt>
                <c:pt idx="522">
                  <c:v>4.6530499999999995</c:v>
                </c:pt>
                <c:pt idx="523">
                  <c:v>4.6555299999999988</c:v>
                </c:pt>
                <c:pt idx="524">
                  <c:v>4.6580199999999987</c:v>
                </c:pt>
                <c:pt idx="525">
                  <c:v>4.6605099999999986</c:v>
                </c:pt>
                <c:pt idx="526">
                  <c:v>4.662989999999998</c:v>
                </c:pt>
                <c:pt idx="527">
                  <c:v>4.6654799999999987</c:v>
                </c:pt>
                <c:pt idx="528">
                  <c:v>4.6679699999999986</c:v>
                </c:pt>
                <c:pt idx="529">
                  <c:v>4.6704600000000003</c:v>
                </c:pt>
                <c:pt idx="530">
                  <c:v>4.6729399999999988</c:v>
                </c:pt>
                <c:pt idx="531">
                  <c:v>4.6754299999999995</c:v>
                </c:pt>
                <c:pt idx="532">
                  <c:v>4.6779199999999994</c:v>
                </c:pt>
                <c:pt idx="533">
                  <c:v>4.6803999999999997</c:v>
                </c:pt>
                <c:pt idx="534">
                  <c:v>4.6828899999999996</c:v>
                </c:pt>
                <c:pt idx="535">
                  <c:v>4.6853799999999994</c:v>
                </c:pt>
                <c:pt idx="536">
                  <c:v>4.6878599999999988</c:v>
                </c:pt>
                <c:pt idx="537">
                  <c:v>4.6903499999999996</c:v>
                </c:pt>
                <c:pt idx="538">
                  <c:v>4.6928399999999995</c:v>
                </c:pt>
                <c:pt idx="539">
                  <c:v>4.6953299999999993</c:v>
                </c:pt>
                <c:pt idx="540">
                  <c:v>4.6978099999999987</c:v>
                </c:pt>
                <c:pt idx="541">
                  <c:v>4.7003000000000004</c:v>
                </c:pt>
                <c:pt idx="542">
                  <c:v>4.7028600000000003</c:v>
                </c:pt>
                <c:pt idx="543">
                  <c:v>4.7054299999999998</c:v>
                </c:pt>
                <c:pt idx="544">
                  <c:v>4.7079899999999988</c:v>
                </c:pt>
                <c:pt idx="545">
                  <c:v>4.7105600000000001</c:v>
                </c:pt>
                <c:pt idx="546">
                  <c:v>4.71312</c:v>
                </c:pt>
                <c:pt idx="547">
                  <c:v>4.7156799999999999</c:v>
                </c:pt>
                <c:pt idx="548">
                  <c:v>4.7182500000000003</c:v>
                </c:pt>
                <c:pt idx="549">
                  <c:v>4.7208099999999993</c:v>
                </c:pt>
                <c:pt idx="550">
                  <c:v>4.7233799999999997</c:v>
                </c:pt>
                <c:pt idx="551">
                  <c:v>4.7259399999999987</c:v>
                </c:pt>
                <c:pt idx="552">
                  <c:v>4.7285099999999991</c:v>
                </c:pt>
                <c:pt idx="553">
                  <c:v>4.7310700000000008</c:v>
                </c:pt>
                <c:pt idx="554">
                  <c:v>4.7336300000000007</c:v>
                </c:pt>
                <c:pt idx="555">
                  <c:v>4.7362000000000011</c:v>
                </c:pt>
                <c:pt idx="556">
                  <c:v>4.738760000000001</c:v>
                </c:pt>
                <c:pt idx="557">
                  <c:v>4.7413300000000005</c:v>
                </c:pt>
                <c:pt idx="558">
                  <c:v>4.7438900000000004</c:v>
                </c:pt>
                <c:pt idx="559">
                  <c:v>4.7464500000000003</c:v>
                </c:pt>
                <c:pt idx="560">
                  <c:v>4.7490199999999998</c:v>
                </c:pt>
                <c:pt idx="561">
                  <c:v>4.7515799999999997</c:v>
                </c:pt>
                <c:pt idx="562">
                  <c:v>4.7541499999999992</c:v>
                </c:pt>
                <c:pt idx="563">
                  <c:v>4.75671</c:v>
                </c:pt>
                <c:pt idx="564">
                  <c:v>4.7592700000000008</c:v>
                </c:pt>
                <c:pt idx="565">
                  <c:v>4.7618400000000003</c:v>
                </c:pt>
                <c:pt idx="566">
                  <c:v>4.7643999999999993</c:v>
                </c:pt>
                <c:pt idx="567">
                  <c:v>4.7669699999999997</c:v>
                </c:pt>
                <c:pt idx="568">
                  <c:v>4.7695299999999996</c:v>
                </c:pt>
                <c:pt idx="569">
                  <c:v>4.7720900000000004</c:v>
                </c:pt>
                <c:pt idx="570">
                  <c:v>4.7746599999999999</c:v>
                </c:pt>
                <c:pt idx="571">
                  <c:v>4.7772199999999998</c:v>
                </c:pt>
                <c:pt idx="572">
                  <c:v>4.7797900000000011</c:v>
                </c:pt>
                <c:pt idx="573">
                  <c:v>4.7823500000000001</c:v>
                </c:pt>
                <c:pt idx="574">
                  <c:v>4.7849199999999987</c:v>
                </c:pt>
                <c:pt idx="575">
                  <c:v>4.7874799999999995</c:v>
                </c:pt>
                <c:pt idx="576">
                  <c:v>4.7900400000000003</c:v>
                </c:pt>
                <c:pt idx="577">
                  <c:v>4.7926099999999998</c:v>
                </c:pt>
                <c:pt idx="578">
                  <c:v>4.7951699999999997</c:v>
                </c:pt>
                <c:pt idx="579">
                  <c:v>4.7977400000000001</c:v>
                </c:pt>
                <c:pt idx="580">
                  <c:v>4.8003</c:v>
                </c:pt>
                <c:pt idx="581">
                  <c:v>4.802999999999999</c:v>
                </c:pt>
                <c:pt idx="582">
                  <c:v>4.8057099999999995</c:v>
                </c:pt>
                <c:pt idx="583">
                  <c:v>4.8084099999999994</c:v>
                </c:pt>
                <c:pt idx="584">
                  <c:v>4.8111099999999993</c:v>
                </c:pt>
                <c:pt idx="585">
                  <c:v>4.8138099999999993</c:v>
                </c:pt>
                <c:pt idx="586">
                  <c:v>4.8165199999999988</c:v>
                </c:pt>
                <c:pt idx="587">
                  <c:v>4.8192199999999996</c:v>
                </c:pt>
                <c:pt idx="588">
                  <c:v>4.8219199999999995</c:v>
                </c:pt>
                <c:pt idx="589">
                  <c:v>4.8246199999999995</c:v>
                </c:pt>
                <c:pt idx="590">
                  <c:v>4.827329999999999</c:v>
                </c:pt>
                <c:pt idx="591">
                  <c:v>4.8300299999999998</c:v>
                </c:pt>
                <c:pt idx="592">
                  <c:v>4.8327299999999997</c:v>
                </c:pt>
                <c:pt idx="593">
                  <c:v>4.8354400000000002</c:v>
                </c:pt>
                <c:pt idx="594">
                  <c:v>4.8381400000000001</c:v>
                </c:pt>
                <c:pt idx="595">
                  <c:v>4.84084</c:v>
                </c:pt>
                <c:pt idx="596">
                  <c:v>4.84354</c:v>
                </c:pt>
                <c:pt idx="597">
                  <c:v>4.8462500000000004</c:v>
                </c:pt>
                <c:pt idx="598">
                  <c:v>4.8489499999999994</c:v>
                </c:pt>
                <c:pt idx="599">
                  <c:v>4.8516500000000002</c:v>
                </c:pt>
                <c:pt idx="600">
                  <c:v>4.8543499999999993</c:v>
                </c:pt>
                <c:pt idx="601">
                  <c:v>4.8570599999999988</c:v>
                </c:pt>
                <c:pt idx="602">
                  <c:v>4.8597599999999996</c:v>
                </c:pt>
                <c:pt idx="603">
                  <c:v>4.8624599999999987</c:v>
                </c:pt>
                <c:pt idx="604">
                  <c:v>4.8651599999999995</c:v>
                </c:pt>
                <c:pt idx="605">
                  <c:v>4.867869999999999</c:v>
                </c:pt>
                <c:pt idx="606">
                  <c:v>4.8705699999999998</c:v>
                </c:pt>
                <c:pt idx="607">
                  <c:v>4.8732700000000007</c:v>
                </c:pt>
                <c:pt idx="608">
                  <c:v>4.8759799999999993</c:v>
                </c:pt>
                <c:pt idx="609">
                  <c:v>4.8786800000000001</c:v>
                </c:pt>
                <c:pt idx="610">
                  <c:v>4.8813800000000001</c:v>
                </c:pt>
                <c:pt idx="611">
                  <c:v>4.8840799999999991</c:v>
                </c:pt>
                <c:pt idx="612">
                  <c:v>4.8867900000000004</c:v>
                </c:pt>
                <c:pt idx="613">
                  <c:v>4.8894900000000003</c:v>
                </c:pt>
                <c:pt idx="614">
                  <c:v>4.8921899999999994</c:v>
                </c:pt>
                <c:pt idx="615">
                  <c:v>4.8948899999999993</c:v>
                </c:pt>
                <c:pt idx="616">
                  <c:v>4.8975999999999988</c:v>
                </c:pt>
                <c:pt idx="617">
                  <c:v>4.9003000000000005</c:v>
                </c:pt>
                <c:pt idx="618">
                  <c:v>4.9029999999999996</c:v>
                </c:pt>
                <c:pt idx="619">
                  <c:v>4.90571</c:v>
                </c:pt>
                <c:pt idx="620">
                  <c:v>4.9084099999999999</c:v>
                </c:pt>
                <c:pt idx="621">
                  <c:v>4.9111099999999999</c:v>
                </c:pt>
                <c:pt idx="622">
                  <c:v>4.9138099999999998</c:v>
                </c:pt>
                <c:pt idx="623">
                  <c:v>4.9165200000000002</c:v>
                </c:pt>
                <c:pt idx="624">
                  <c:v>4.919220000000001</c:v>
                </c:pt>
                <c:pt idx="625">
                  <c:v>4.9219200000000001</c:v>
                </c:pt>
                <c:pt idx="626">
                  <c:v>4.92462</c:v>
                </c:pt>
                <c:pt idx="627">
                  <c:v>4.9256900000000003</c:v>
                </c:pt>
                <c:pt idx="628">
                  <c:v>4.925959999999999</c:v>
                </c:pt>
                <c:pt idx="629">
                  <c:v>4.9262700000000006</c:v>
                </c:pt>
                <c:pt idx="630">
                  <c:v>4.9265499999999998</c:v>
                </c:pt>
                <c:pt idx="631">
                  <c:v>4.9268400000000003</c:v>
                </c:pt>
                <c:pt idx="632">
                  <c:v>4.9271199999999995</c:v>
                </c:pt>
                <c:pt idx="633">
                  <c:v>4.9274099999999992</c:v>
                </c:pt>
                <c:pt idx="634">
                  <c:v>4.9276999999999997</c:v>
                </c:pt>
                <c:pt idx="635">
                  <c:v>4.9280200000000001</c:v>
                </c:pt>
                <c:pt idx="636">
                  <c:v>4.9283400000000004</c:v>
                </c:pt>
                <c:pt idx="637">
                  <c:v>4.9287000000000001</c:v>
                </c:pt>
                <c:pt idx="638">
                  <c:v>4.9290900000000004</c:v>
                </c:pt>
                <c:pt idx="639">
                  <c:v>4.9295299999999997</c:v>
                </c:pt>
                <c:pt idx="640">
                  <c:v>4.9300199999999998</c:v>
                </c:pt>
                <c:pt idx="641">
                  <c:v>4.9305599999999998</c:v>
                </c:pt>
                <c:pt idx="642">
                  <c:v>4.9311700000000007</c:v>
                </c:pt>
                <c:pt idx="643">
                  <c:v>4.9318800000000005</c:v>
                </c:pt>
                <c:pt idx="644">
                  <c:v>4.9327399999999999</c:v>
                </c:pt>
                <c:pt idx="645">
                  <c:v>4.9337600000000013</c:v>
                </c:pt>
                <c:pt idx="646">
                  <c:v>4.9349699999999999</c:v>
                </c:pt>
                <c:pt idx="647">
                  <c:v>4.9363600000000005</c:v>
                </c:pt>
                <c:pt idx="648">
                  <c:v>4.9379200000000001</c:v>
                </c:pt>
                <c:pt idx="649">
                  <c:v>4.9394400000000012</c:v>
                </c:pt>
                <c:pt idx="650">
                  <c:v>4.9408200000000004</c:v>
                </c:pt>
                <c:pt idx="651">
                  <c:v>4.9422100000000002</c:v>
                </c:pt>
                <c:pt idx="652">
                  <c:v>4.9435900000000004</c:v>
                </c:pt>
                <c:pt idx="653">
                  <c:v>4.944939999999999</c:v>
                </c:pt>
                <c:pt idx="654">
                  <c:v>4.9462900000000012</c:v>
                </c:pt>
                <c:pt idx="655">
                  <c:v>4.9475499999999997</c:v>
                </c:pt>
                <c:pt idx="656">
                  <c:v>4.9488700000000003</c:v>
                </c:pt>
                <c:pt idx="657">
                  <c:v>4.9502199999999998</c:v>
                </c:pt>
                <c:pt idx="658">
                  <c:v>4.9515700000000002</c:v>
                </c:pt>
                <c:pt idx="659">
                  <c:v>4.95289</c:v>
                </c:pt>
                <c:pt idx="660">
                  <c:v>4.9541699999999995</c:v>
                </c:pt>
                <c:pt idx="661">
                  <c:v>4.9554200000000002</c:v>
                </c:pt>
                <c:pt idx="662">
                  <c:v>4.9566300000000005</c:v>
                </c:pt>
                <c:pt idx="663">
                  <c:v>4.9577499999999999</c:v>
                </c:pt>
                <c:pt idx="664">
                  <c:v>4.9588700000000001</c:v>
                </c:pt>
                <c:pt idx="665">
                  <c:v>4.9599900000000003</c:v>
                </c:pt>
                <c:pt idx="666">
                  <c:v>4.9611400000000003</c:v>
                </c:pt>
                <c:pt idx="667">
                  <c:v>4.9623699999999999</c:v>
                </c:pt>
                <c:pt idx="668">
                  <c:v>4.9637200000000004</c:v>
                </c:pt>
                <c:pt idx="669">
                  <c:v>4.9651799999999993</c:v>
                </c:pt>
                <c:pt idx="670">
                  <c:v>4.96678</c:v>
                </c:pt>
                <c:pt idx="671">
                  <c:v>4.96854</c:v>
                </c:pt>
                <c:pt idx="672">
                  <c:v>4.9705300000000001</c:v>
                </c:pt>
                <c:pt idx="673">
                  <c:v>4.9726600000000012</c:v>
                </c:pt>
                <c:pt idx="674">
                  <c:v>4.9749600000000003</c:v>
                </c:pt>
                <c:pt idx="675">
                  <c:v>4.9774900000000004</c:v>
                </c:pt>
                <c:pt idx="676">
                  <c:v>4.9800300000000002</c:v>
                </c:pt>
                <c:pt idx="677">
                  <c:v>4.9825600000000003</c:v>
                </c:pt>
                <c:pt idx="678">
                  <c:v>4.9851000000000001</c:v>
                </c:pt>
                <c:pt idx="679">
                  <c:v>4.9876300000000002</c:v>
                </c:pt>
                <c:pt idx="680">
                  <c:v>4.9901600000000004</c:v>
                </c:pt>
                <c:pt idx="681">
                  <c:v>4.9927000000000001</c:v>
                </c:pt>
                <c:pt idx="682">
                  <c:v>4.9946000000000002</c:v>
                </c:pt>
                <c:pt idx="683">
                  <c:v>4.9965000000000002</c:v>
                </c:pt>
                <c:pt idx="684">
                  <c:v>4.9984000000000002</c:v>
                </c:pt>
                <c:pt idx="685">
                  <c:v>5.0003000000000002</c:v>
                </c:pt>
                <c:pt idx="686">
                  <c:v>5.0024299999999995</c:v>
                </c:pt>
                <c:pt idx="687">
                  <c:v>5.0047600000000001</c:v>
                </c:pt>
                <c:pt idx="688">
                  <c:v>5.0070899999999989</c:v>
                </c:pt>
                <c:pt idx="689">
                  <c:v>5.0094799999999999</c:v>
                </c:pt>
                <c:pt idx="690">
                  <c:v>5.01187</c:v>
                </c:pt>
                <c:pt idx="691">
                  <c:v>5.0141999999999989</c:v>
                </c:pt>
                <c:pt idx="692">
                  <c:v>5.0164600000000004</c:v>
                </c:pt>
                <c:pt idx="693">
                  <c:v>5.0186700000000002</c:v>
                </c:pt>
                <c:pt idx="694">
                  <c:v>5.0209399999999995</c:v>
                </c:pt>
                <c:pt idx="695">
                  <c:v>5.0232700000000001</c:v>
                </c:pt>
                <c:pt idx="696">
                  <c:v>5.0255399999999995</c:v>
                </c:pt>
                <c:pt idx="697">
                  <c:v>5.0277999999999992</c:v>
                </c:pt>
                <c:pt idx="698">
                  <c:v>5.0300700000000003</c:v>
                </c:pt>
                <c:pt idx="699">
                  <c:v>5.03233</c:v>
                </c:pt>
                <c:pt idx="700">
                  <c:v>5.0346799999999998</c:v>
                </c:pt>
                <c:pt idx="701">
                  <c:v>5.0369400000000004</c:v>
                </c:pt>
                <c:pt idx="702">
                  <c:v>5.0392900000000012</c:v>
                </c:pt>
                <c:pt idx="703">
                  <c:v>5.04183</c:v>
                </c:pt>
                <c:pt idx="704">
                  <c:v>5.0444899999999988</c:v>
                </c:pt>
                <c:pt idx="705">
                  <c:v>5.0471399999999988</c:v>
                </c:pt>
                <c:pt idx="706">
                  <c:v>5.0498000000000003</c:v>
                </c:pt>
                <c:pt idx="707">
                  <c:v>5.05246</c:v>
                </c:pt>
                <c:pt idx="708">
                  <c:v>5.0551199999999987</c:v>
                </c:pt>
                <c:pt idx="709">
                  <c:v>5.0577699999999997</c:v>
                </c:pt>
                <c:pt idx="710">
                  <c:v>5.0604299999999993</c:v>
                </c:pt>
                <c:pt idx="711">
                  <c:v>5.063089999999999</c:v>
                </c:pt>
                <c:pt idx="712">
                  <c:v>5.0657499999999995</c:v>
                </c:pt>
                <c:pt idx="713">
                  <c:v>5.0684099999999992</c:v>
                </c:pt>
                <c:pt idx="714">
                  <c:v>5.071060000000001</c:v>
                </c:pt>
                <c:pt idx="715">
                  <c:v>5.0737199999999998</c:v>
                </c:pt>
                <c:pt idx="716">
                  <c:v>5.0763800000000003</c:v>
                </c:pt>
                <c:pt idx="717">
                  <c:v>5.0790400000000009</c:v>
                </c:pt>
                <c:pt idx="718">
                  <c:v>5.0817000000000005</c:v>
                </c:pt>
                <c:pt idx="719">
                  <c:v>5.0843499999999997</c:v>
                </c:pt>
                <c:pt idx="720">
                  <c:v>5.0866300000000004</c:v>
                </c:pt>
                <c:pt idx="721">
                  <c:v>5.0889099999999994</c:v>
                </c:pt>
                <c:pt idx="722">
                  <c:v>5.0911900000000001</c:v>
                </c:pt>
                <c:pt idx="723">
                  <c:v>5.0934699999999999</c:v>
                </c:pt>
                <c:pt idx="724">
                  <c:v>5.0957400000000002</c:v>
                </c:pt>
                <c:pt idx="725">
                  <c:v>5.09802</c:v>
                </c:pt>
                <c:pt idx="726">
                  <c:v>5.1002999999999998</c:v>
                </c:pt>
                <c:pt idx="727">
                  <c:v>5.1027999999999993</c:v>
                </c:pt>
                <c:pt idx="728">
                  <c:v>5.1055099999999989</c:v>
                </c:pt>
                <c:pt idx="729">
                  <c:v>5.1059899999999994</c:v>
                </c:pt>
                <c:pt idx="730">
                  <c:v>5.10656</c:v>
                </c:pt>
                <c:pt idx="731">
                  <c:v>5.10724</c:v>
                </c:pt>
                <c:pt idx="732">
                  <c:v>5.10806</c:v>
                </c:pt>
                <c:pt idx="733">
                  <c:v>5.1090299999999997</c:v>
                </c:pt>
                <c:pt idx="734">
                  <c:v>5.1101899999999993</c:v>
                </c:pt>
                <c:pt idx="735">
                  <c:v>5.1115699999999995</c:v>
                </c:pt>
                <c:pt idx="736">
                  <c:v>5.1132099999999996</c:v>
                </c:pt>
                <c:pt idx="737">
                  <c:v>5.1151099999999987</c:v>
                </c:pt>
                <c:pt idx="738">
                  <c:v>5.1172399999999989</c:v>
                </c:pt>
                <c:pt idx="739">
                  <c:v>5.1196099999999998</c:v>
                </c:pt>
                <c:pt idx="740">
                  <c:v>5.122209999999999</c:v>
                </c:pt>
                <c:pt idx="741">
                  <c:v>5.1249099999999981</c:v>
                </c:pt>
                <c:pt idx="742">
                  <c:v>5.1275999999999993</c:v>
                </c:pt>
                <c:pt idx="743">
                  <c:v>5.1302899999999996</c:v>
                </c:pt>
                <c:pt idx="744">
                  <c:v>5.132979999999999</c:v>
                </c:pt>
                <c:pt idx="745">
                  <c:v>5.1356799999999998</c:v>
                </c:pt>
                <c:pt idx="746">
                  <c:v>5.1383700000000001</c:v>
                </c:pt>
                <c:pt idx="747">
                  <c:v>5.1410600000000004</c:v>
                </c:pt>
                <c:pt idx="748">
                  <c:v>5.1437499999999998</c:v>
                </c:pt>
                <c:pt idx="749">
                  <c:v>5.1464499999999997</c:v>
                </c:pt>
                <c:pt idx="750">
                  <c:v>5.1491400000000001</c:v>
                </c:pt>
                <c:pt idx="751">
                  <c:v>5.1518299999999995</c:v>
                </c:pt>
                <c:pt idx="752">
                  <c:v>5.1545299999999985</c:v>
                </c:pt>
                <c:pt idx="753">
                  <c:v>5.1572199999999988</c:v>
                </c:pt>
                <c:pt idx="754">
                  <c:v>5.1599099999999991</c:v>
                </c:pt>
                <c:pt idx="755">
                  <c:v>5.1625999999999994</c:v>
                </c:pt>
                <c:pt idx="756">
                  <c:v>5.1652999999999993</c:v>
                </c:pt>
                <c:pt idx="757">
                  <c:v>5.1679899999999979</c:v>
                </c:pt>
                <c:pt idx="758">
                  <c:v>5.1706799999999999</c:v>
                </c:pt>
                <c:pt idx="759">
                  <c:v>5.1733700000000002</c:v>
                </c:pt>
                <c:pt idx="760">
                  <c:v>5.1760700000000002</c:v>
                </c:pt>
                <c:pt idx="761">
                  <c:v>5.1787599999999996</c:v>
                </c:pt>
                <c:pt idx="762">
                  <c:v>5.1814499999999999</c:v>
                </c:pt>
                <c:pt idx="763">
                  <c:v>5.1841399999999993</c:v>
                </c:pt>
                <c:pt idx="764">
                  <c:v>5.1868400000000001</c:v>
                </c:pt>
                <c:pt idx="765">
                  <c:v>5.1895299999999995</c:v>
                </c:pt>
                <c:pt idx="766">
                  <c:v>5.1922199999999989</c:v>
                </c:pt>
                <c:pt idx="767">
                  <c:v>5.1949099999999984</c:v>
                </c:pt>
                <c:pt idx="768">
                  <c:v>5.1976099999999992</c:v>
                </c:pt>
                <c:pt idx="769">
                  <c:v>5.2003000000000004</c:v>
                </c:pt>
                <c:pt idx="770">
                  <c:v>5.2030000000000003</c:v>
                </c:pt>
                <c:pt idx="771">
                  <c:v>5.2057099999999998</c:v>
                </c:pt>
                <c:pt idx="772">
                  <c:v>5.2084099999999998</c:v>
                </c:pt>
                <c:pt idx="773">
                  <c:v>5.2111099999999997</c:v>
                </c:pt>
                <c:pt idx="774">
                  <c:v>5.2138099999999996</c:v>
                </c:pt>
                <c:pt idx="775">
                  <c:v>5.21652</c:v>
                </c:pt>
                <c:pt idx="776">
                  <c:v>5.2192200000000009</c:v>
                </c:pt>
                <c:pt idx="777">
                  <c:v>5.221919999999999</c:v>
                </c:pt>
                <c:pt idx="778">
                  <c:v>5.2246199999999989</c:v>
                </c:pt>
                <c:pt idx="779">
                  <c:v>5.2273299999999994</c:v>
                </c:pt>
                <c:pt idx="780">
                  <c:v>5.2300300000000002</c:v>
                </c:pt>
                <c:pt idx="781">
                  <c:v>5.2327300000000001</c:v>
                </c:pt>
                <c:pt idx="782">
                  <c:v>5.2354399999999996</c:v>
                </c:pt>
                <c:pt idx="783">
                  <c:v>5.2381399999999996</c:v>
                </c:pt>
                <c:pt idx="784">
                  <c:v>5.2408400000000004</c:v>
                </c:pt>
                <c:pt idx="785">
                  <c:v>5.2435400000000003</c:v>
                </c:pt>
                <c:pt idx="786">
                  <c:v>5.2462500000000007</c:v>
                </c:pt>
                <c:pt idx="787">
                  <c:v>5.2489499999999998</c:v>
                </c:pt>
                <c:pt idx="788">
                  <c:v>5.2516500000000006</c:v>
                </c:pt>
                <c:pt idx="789">
                  <c:v>5.2543499999999996</c:v>
                </c:pt>
                <c:pt idx="790">
                  <c:v>5.2570600000000001</c:v>
                </c:pt>
                <c:pt idx="791">
                  <c:v>5.2597600000000009</c:v>
                </c:pt>
                <c:pt idx="792">
                  <c:v>5.262459999999999</c:v>
                </c:pt>
                <c:pt idx="793">
                  <c:v>5.265159999999999</c:v>
                </c:pt>
                <c:pt idx="794">
                  <c:v>5.2678699999999994</c:v>
                </c:pt>
                <c:pt idx="795">
                  <c:v>5.2705700000000002</c:v>
                </c:pt>
                <c:pt idx="796">
                  <c:v>5.273270000000001</c:v>
                </c:pt>
                <c:pt idx="797">
                  <c:v>5.2759799999999997</c:v>
                </c:pt>
                <c:pt idx="798">
                  <c:v>5.2786800000000005</c:v>
                </c:pt>
                <c:pt idx="799">
                  <c:v>5.2813800000000004</c:v>
                </c:pt>
                <c:pt idx="800">
                  <c:v>5.2840799999999994</c:v>
                </c:pt>
                <c:pt idx="801">
                  <c:v>5.2867899999999999</c:v>
                </c:pt>
                <c:pt idx="802">
                  <c:v>5.2894899999999998</c:v>
                </c:pt>
                <c:pt idx="803">
                  <c:v>5.2921899999999988</c:v>
                </c:pt>
                <c:pt idx="804">
                  <c:v>5.2948899999999988</c:v>
                </c:pt>
                <c:pt idx="805">
                  <c:v>5.2976000000000001</c:v>
                </c:pt>
                <c:pt idx="806">
                  <c:v>5.3003</c:v>
                </c:pt>
                <c:pt idx="807">
                  <c:v>5.302999999999999</c:v>
                </c:pt>
                <c:pt idx="808">
                  <c:v>5.3057099999999995</c:v>
                </c:pt>
                <c:pt idx="809">
                  <c:v>5.3084099999999994</c:v>
                </c:pt>
                <c:pt idx="810">
                  <c:v>5.3111099999999993</c:v>
                </c:pt>
                <c:pt idx="811">
                  <c:v>5.3138099999999993</c:v>
                </c:pt>
                <c:pt idx="812">
                  <c:v>5.3165199999999988</c:v>
                </c:pt>
                <c:pt idx="813">
                  <c:v>5.3192199999999996</c:v>
                </c:pt>
                <c:pt idx="814">
                  <c:v>5.3219199999999995</c:v>
                </c:pt>
                <c:pt idx="815">
                  <c:v>5.3246199999999995</c:v>
                </c:pt>
                <c:pt idx="816">
                  <c:v>5.327329999999999</c:v>
                </c:pt>
                <c:pt idx="817">
                  <c:v>5.3300299999999998</c:v>
                </c:pt>
                <c:pt idx="818">
                  <c:v>5.3327299999999997</c:v>
                </c:pt>
                <c:pt idx="819">
                  <c:v>5.3354400000000002</c:v>
                </c:pt>
                <c:pt idx="820">
                  <c:v>5.3381400000000001</c:v>
                </c:pt>
                <c:pt idx="821">
                  <c:v>5.34084</c:v>
                </c:pt>
                <c:pt idx="822">
                  <c:v>5.34354</c:v>
                </c:pt>
                <c:pt idx="823">
                  <c:v>5.3462500000000004</c:v>
                </c:pt>
                <c:pt idx="824">
                  <c:v>5.3489499999999994</c:v>
                </c:pt>
                <c:pt idx="825">
                  <c:v>5.3516500000000002</c:v>
                </c:pt>
                <c:pt idx="826">
                  <c:v>5.3518499999999998</c:v>
                </c:pt>
                <c:pt idx="827">
                  <c:v>5.3520999999999992</c:v>
                </c:pt>
                <c:pt idx="828">
                  <c:v>5.3523899999999989</c:v>
                </c:pt>
                <c:pt idx="829">
                  <c:v>5.3527299999999993</c:v>
                </c:pt>
                <c:pt idx="830">
                  <c:v>5.3531499999999994</c:v>
                </c:pt>
                <c:pt idx="831">
                  <c:v>5.3536400000000004</c:v>
                </c:pt>
                <c:pt idx="832">
                  <c:v>5.3542299999999994</c:v>
                </c:pt>
                <c:pt idx="833">
                  <c:v>5.3549299999999986</c:v>
                </c:pt>
                <c:pt idx="834">
                  <c:v>5.3557600000000001</c:v>
                </c:pt>
                <c:pt idx="835">
                  <c:v>5.3567299999999998</c:v>
                </c:pt>
                <c:pt idx="836">
                  <c:v>5.3578699999999992</c:v>
                </c:pt>
                <c:pt idx="837">
                  <c:v>5.3592399999999998</c:v>
                </c:pt>
                <c:pt idx="838">
                  <c:v>5.3608199999999995</c:v>
                </c:pt>
                <c:pt idx="839">
                  <c:v>5.3626099999999992</c:v>
                </c:pt>
                <c:pt idx="840">
                  <c:v>5.3645999999999994</c:v>
                </c:pt>
                <c:pt idx="841">
                  <c:v>5.3668299999999993</c:v>
                </c:pt>
                <c:pt idx="842">
                  <c:v>5.3692200000000003</c:v>
                </c:pt>
                <c:pt idx="843">
                  <c:v>5.37181</c:v>
                </c:pt>
                <c:pt idx="844">
                  <c:v>5.3743999999999996</c:v>
                </c:pt>
                <c:pt idx="845">
                  <c:v>5.3769900000000002</c:v>
                </c:pt>
                <c:pt idx="846">
                  <c:v>5.3795799999999998</c:v>
                </c:pt>
                <c:pt idx="847">
                  <c:v>5.3821699999999995</c:v>
                </c:pt>
                <c:pt idx="848">
                  <c:v>5.38476</c:v>
                </c:pt>
                <c:pt idx="849">
                  <c:v>5.3873499999999996</c:v>
                </c:pt>
                <c:pt idx="850">
                  <c:v>5.3899400000000002</c:v>
                </c:pt>
                <c:pt idx="851">
                  <c:v>5.3925299999999989</c:v>
                </c:pt>
                <c:pt idx="852">
                  <c:v>5.3951199999999995</c:v>
                </c:pt>
                <c:pt idx="853">
                  <c:v>5.3977099999999991</c:v>
                </c:pt>
                <c:pt idx="854">
                  <c:v>5.4003000000000005</c:v>
                </c:pt>
                <c:pt idx="855">
                  <c:v>5.4028600000000004</c:v>
                </c:pt>
                <c:pt idx="856">
                  <c:v>5.40543</c:v>
                </c:pt>
                <c:pt idx="857">
                  <c:v>5.407989999999999</c:v>
                </c:pt>
                <c:pt idx="858">
                  <c:v>5.4105600000000003</c:v>
                </c:pt>
                <c:pt idx="859">
                  <c:v>5.4131200000000002</c:v>
                </c:pt>
                <c:pt idx="860">
                  <c:v>5.41568</c:v>
                </c:pt>
                <c:pt idx="861">
                  <c:v>5.4182500000000005</c:v>
                </c:pt>
                <c:pt idx="862">
                  <c:v>5.4208099999999995</c:v>
                </c:pt>
                <c:pt idx="863">
                  <c:v>5.4233799999999999</c:v>
                </c:pt>
                <c:pt idx="864">
                  <c:v>5.4259399999999989</c:v>
                </c:pt>
                <c:pt idx="865">
                  <c:v>5.42842</c:v>
                </c:pt>
                <c:pt idx="866">
                  <c:v>5.4309000000000003</c:v>
                </c:pt>
                <c:pt idx="867">
                  <c:v>5.4333800000000005</c:v>
                </c:pt>
                <c:pt idx="868">
                  <c:v>5.4358599999999999</c:v>
                </c:pt>
                <c:pt idx="869">
                  <c:v>5.4383300000000006</c:v>
                </c:pt>
                <c:pt idx="870">
                  <c:v>5.4408099999999999</c:v>
                </c:pt>
                <c:pt idx="871">
                  <c:v>5.4432900000000011</c:v>
                </c:pt>
                <c:pt idx="872">
                  <c:v>5.4457700000000004</c:v>
                </c:pt>
                <c:pt idx="873">
                  <c:v>5.4482500000000007</c:v>
                </c:pt>
                <c:pt idx="874">
                  <c:v>5.4507300000000001</c:v>
                </c:pt>
                <c:pt idx="875">
                  <c:v>5.4532100000000003</c:v>
                </c:pt>
                <c:pt idx="876">
                  <c:v>5.4556800000000001</c:v>
                </c:pt>
                <c:pt idx="877">
                  <c:v>5.4581600000000003</c:v>
                </c:pt>
                <c:pt idx="878">
                  <c:v>5.4606399999999997</c:v>
                </c:pt>
                <c:pt idx="879">
                  <c:v>5.46312</c:v>
                </c:pt>
                <c:pt idx="880">
                  <c:v>5.4656000000000002</c:v>
                </c:pt>
                <c:pt idx="881">
                  <c:v>5.4680799999999996</c:v>
                </c:pt>
                <c:pt idx="882">
                  <c:v>5.4705599999999999</c:v>
                </c:pt>
                <c:pt idx="883">
                  <c:v>5.473040000000001</c:v>
                </c:pt>
                <c:pt idx="884">
                  <c:v>5.4755099999999999</c:v>
                </c:pt>
                <c:pt idx="885">
                  <c:v>5.4779900000000001</c:v>
                </c:pt>
                <c:pt idx="886">
                  <c:v>5.4804700000000004</c:v>
                </c:pt>
                <c:pt idx="887">
                  <c:v>5.4829499999999998</c:v>
                </c:pt>
                <c:pt idx="888">
                  <c:v>5.48543</c:v>
                </c:pt>
                <c:pt idx="889">
                  <c:v>5.4879099999999994</c:v>
                </c:pt>
                <c:pt idx="890">
                  <c:v>5.4903899999999997</c:v>
                </c:pt>
                <c:pt idx="891">
                  <c:v>5.4928600000000003</c:v>
                </c:pt>
                <c:pt idx="892">
                  <c:v>5.49472</c:v>
                </c:pt>
                <c:pt idx="893">
                  <c:v>5.4965799999999998</c:v>
                </c:pt>
                <c:pt idx="894">
                  <c:v>5.4984400000000004</c:v>
                </c:pt>
                <c:pt idx="895">
                  <c:v>5.5003000000000002</c:v>
                </c:pt>
                <c:pt idx="896">
                  <c:v>5.5004200000000001</c:v>
                </c:pt>
                <c:pt idx="897">
                  <c:v>5.5005600000000001</c:v>
                </c:pt>
                <c:pt idx="898">
                  <c:v>5.5007400000000004</c:v>
                </c:pt>
                <c:pt idx="899">
                  <c:v>5.5009399999999991</c:v>
                </c:pt>
                <c:pt idx="900">
                  <c:v>5.5011900000000002</c:v>
                </c:pt>
                <c:pt idx="901">
                  <c:v>5.5014900000000004</c:v>
                </c:pt>
                <c:pt idx="902">
                  <c:v>5.5018399999999996</c:v>
                </c:pt>
                <c:pt idx="903">
                  <c:v>5.5022700000000002</c:v>
                </c:pt>
                <c:pt idx="904">
                  <c:v>5.5027799999999996</c:v>
                </c:pt>
                <c:pt idx="905">
                  <c:v>5.5033899999999996</c:v>
                </c:pt>
                <c:pt idx="906">
                  <c:v>5.5041199999999995</c:v>
                </c:pt>
                <c:pt idx="907">
                  <c:v>5.5049799999999989</c:v>
                </c:pt>
                <c:pt idx="908">
                  <c:v>5.5060200000000004</c:v>
                </c:pt>
                <c:pt idx="909">
                  <c:v>5.5072599999999996</c:v>
                </c:pt>
                <c:pt idx="910">
                  <c:v>5.5087400000000004</c:v>
                </c:pt>
                <c:pt idx="911">
                  <c:v>5.5104299999999995</c:v>
                </c:pt>
                <c:pt idx="912">
                  <c:v>5.51234</c:v>
                </c:pt>
                <c:pt idx="913">
                  <c:v>5.5144899999999994</c:v>
                </c:pt>
                <c:pt idx="914">
                  <c:v>5.5168699999999999</c:v>
                </c:pt>
                <c:pt idx="915">
                  <c:v>5.5193300000000001</c:v>
                </c:pt>
                <c:pt idx="916">
                  <c:v>5.5217099999999997</c:v>
                </c:pt>
                <c:pt idx="917">
                  <c:v>5.5240899999999993</c:v>
                </c:pt>
                <c:pt idx="918">
                  <c:v>5.5264699999999998</c:v>
                </c:pt>
                <c:pt idx="919">
                  <c:v>5.5288499999999994</c:v>
                </c:pt>
                <c:pt idx="920">
                  <c:v>5.5312400000000013</c:v>
                </c:pt>
                <c:pt idx="921">
                  <c:v>5.5336200000000009</c:v>
                </c:pt>
                <c:pt idx="922">
                  <c:v>5.5359999999999996</c:v>
                </c:pt>
                <c:pt idx="923">
                  <c:v>5.5383800000000001</c:v>
                </c:pt>
                <c:pt idx="924">
                  <c:v>5.5407599999999997</c:v>
                </c:pt>
                <c:pt idx="925">
                  <c:v>5.5431400000000002</c:v>
                </c:pt>
                <c:pt idx="926">
                  <c:v>5.5455199999999989</c:v>
                </c:pt>
                <c:pt idx="927">
                  <c:v>5.547909999999999</c:v>
                </c:pt>
                <c:pt idx="928">
                  <c:v>5.5502900000000004</c:v>
                </c:pt>
                <c:pt idx="929">
                  <c:v>5.55267</c:v>
                </c:pt>
                <c:pt idx="930">
                  <c:v>5.5550499999999996</c:v>
                </c:pt>
                <c:pt idx="931">
                  <c:v>5.5574299999999992</c:v>
                </c:pt>
                <c:pt idx="932">
                  <c:v>5.5598099999999997</c:v>
                </c:pt>
                <c:pt idx="933">
                  <c:v>5.5621999999999989</c:v>
                </c:pt>
                <c:pt idx="934">
                  <c:v>5.5645799999999985</c:v>
                </c:pt>
                <c:pt idx="935">
                  <c:v>5.566959999999999</c:v>
                </c:pt>
                <c:pt idx="936">
                  <c:v>5.5693400000000004</c:v>
                </c:pt>
                <c:pt idx="937">
                  <c:v>5.5717200000000009</c:v>
                </c:pt>
                <c:pt idx="938">
                  <c:v>5.5740999999999996</c:v>
                </c:pt>
                <c:pt idx="939">
                  <c:v>5.5764800000000001</c:v>
                </c:pt>
                <c:pt idx="940">
                  <c:v>5.5788700000000002</c:v>
                </c:pt>
                <c:pt idx="941">
                  <c:v>5.5812500000000007</c:v>
                </c:pt>
                <c:pt idx="942">
                  <c:v>5.5836300000000003</c:v>
                </c:pt>
                <c:pt idx="943">
                  <c:v>5.5860099999999999</c:v>
                </c:pt>
                <c:pt idx="944">
                  <c:v>5.5883900000000004</c:v>
                </c:pt>
                <c:pt idx="945">
                  <c:v>5.59077</c:v>
                </c:pt>
                <c:pt idx="946">
                  <c:v>5.5931600000000001</c:v>
                </c:pt>
                <c:pt idx="947">
                  <c:v>5.5955399999999988</c:v>
                </c:pt>
                <c:pt idx="948">
                  <c:v>5.5979199999999993</c:v>
                </c:pt>
                <c:pt idx="949">
                  <c:v>5.6002999999999998</c:v>
                </c:pt>
                <c:pt idx="950">
                  <c:v>5.6026799999999994</c:v>
                </c:pt>
                <c:pt idx="951">
                  <c:v>5.605059999999999</c:v>
                </c:pt>
                <c:pt idx="952">
                  <c:v>5.6074399999999995</c:v>
                </c:pt>
                <c:pt idx="953">
                  <c:v>5.60982</c:v>
                </c:pt>
                <c:pt idx="954">
                  <c:v>5.6121999999999987</c:v>
                </c:pt>
                <c:pt idx="955">
                  <c:v>5.614589999999998</c:v>
                </c:pt>
                <c:pt idx="956">
                  <c:v>5.6169699999999994</c:v>
                </c:pt>
                <c:pt idx="957">
                  <c:v>5.6193499999999998</c:v>
                </c:pt>
                <c:pt idx="958">
                  <c:v>5.6217299999999994</c:v>
                </c:pt>
                <c:pt idx="959">
                  <c:v>5.6241099999999982</c:v>
                </c:pt>
                <c:pt idx="960">
                  <c:v>5.6264899999999995</c:v>
                </c:pt>
                <c:pt idx="961">
                  <c:v>5.6288699999999992</c:v>
                </c:pt>
                <c:pt idx="962">
                  <c:v>5.6312500000000005</c:v>
                </c:pt>
                <c:pt idx="963">
                  <c:v>5.6336300000000001</c:v>
                </c:pt>
                <c:pt idx="964">
                  <c:v>5.6360099999999997</c:v>
                </c:pt>
                <c:pt idx="965">
                  <c:v>5.6383999999999999</c:v>
                </c:pt>
                <c:pt idx="966">
                  <c:v>5.6407799999999995</c:v>
                </c:pt>
                <c:pt idx="967">
                  <c:v>5.64316</c:v>
                </c:pt>
                <c:pt idx="968">
                  <c:v>5.6455399999999987</c:v>
                </c:pt>
                <c:pt idx="969">
                  <c:v>5.6479199999999992</c:v>
                </c:pt>
                <c:pt idx="970">
                  <c:v>5.6502999999999997</c:v>
                </c:pt>
                <c:pt idx="971">
                  <c:v>5.6526799999999993</c:v>
                </c:pt>
                <c:pt idx="972">
                  <c:v>5.6550599999999989</c:v>
                </c:pt>
                <c:pt idx="973">
                  <c:v>5.6574399999999994</c:v>
                </c:pt>
                <c:pt idx="974">
                  <c:v>5.659819999999999</c:v>
                </c:pt>
                <c:pt idx="975">
                  <c:v>5.6621999999999995</c:v>
                </c:pt>
                <c:pt idx="976">
                  <c:v>5.6645899999999978</c:v>
                </c:pt>
                <c:pt idx="977">
                  <c:v>5.6669699999999992</c:v>
                </c:pt>
                <c:pt idx="978">
                  <c:v>5.6693499999999997</c:v>
                </c:pt>
                <c:pt idx="979">
                  <c:v>5.6717300000000002</c:v>
                </c:pt>
                <c:pt idx="980">
                  <c:v>5.6741099999999989</c:v>
                </c:pt>
                <c:pt idx="981">
                  <c:v>5.6764900000000003</c:v>
                </c:pt>
                <c:pt idx="982">
                  <c:v>5.6788699999999999</c:v>
                </c:pt>
                <c:pt idx="983">
                  <c:v>5.6812500000000004</c:v>
                </c:pt>
                <c:pt idx="984">
                  <c:v>5.68363</c:v>
                </c:pt>
                <c:pt idx="985">
                  <c:v>5.6860099999999996</c:v>
                </c:pt>
                <c:pt idx="986">
                  <c:v>5.6877999999999993</c:v>
                </c:pt>
                <c:pt idx="987">
                  <c:v>5.6890499999999999</c:v>
                </c:pt>
                <c:pt idx="988">
                  <c:v>5.6902999999999997</c:v>
                </c:pt>
                <c:pt idx="989">
                  <c:v>5.6915499999999994</c:v>
                </c:pt>
                <c:pt idx="990">
                  <c:v>5.6930099999999992</c:v>
                </c:pt>
                <c:pt idx="991">
                  <c:v>5.694469999999999</c:v>
                </c:pt>
                <c:pt idx="992">
                  <c:v>5.6959199999999992</c:v>
                </c:pt>
                <c:pt idx="993">
                  <c:v>5.6970199999999993</c:v>
                </c:pt>
                <c:pt idx="994">
                  <c:v>5.6981099999999989</c:v>
                </c:pt>
                <c:pt idx="995">
                  <c:v>5.6988399999999988</c:v>
                </c:pt>
                <c:pt idx="996">
                  <c:v>5.6991299999999994</c:v>
                </c:pt>
                <c:pt idx="997">
                  <c:v>5.699419999999999</c:v>
                </c:pt>
                <c:pt idx="998">
                  <c:v>5.6996399999999996</c:v>
                </c:pt>
                <c:pt idx="999">
                  <c:v>5.6998600000000001</c:v>
                </c:pt>
                <c:pt idx="1000">
                  <c:v>5.7000799999999998</c:v>
                </c:pt>
                <c:pt idx="1001">
                  <c:v>5.7001900000000001</c:v>
                </c:pt>
                <c:pt idx="1002">
                  <c:v>5.7003000000000004</c:v>
                </c:pt>
                <c:pt idx="1003">
                  <c:v>5.7004299999999999</c:v>
                </c:pt>
                <c:pt idx="1004">
                  <c:v>5.7005799999999995</c:v>
                </c:pt>
                <c:pt idx="1005">
                  <c:v>5.7007500000000002</c:v>
                </c:pt>
                <c:pt idx="1006">
                  <c:v>5.7009299999999996</c:v>
                </c:pt>
                <c:pt idx="1007">
                  <c:v>5.7011000000000003</c:v>
                </c:pt>
                <c:pt idx="1008">
                  <c:v>5.7012600000000013</c:v>
                </c:pt>
                <c:pt idx="1009">
                  <c:v>5.7014199999999997</c:v>
                </c:pt>
                <c:pt idx="1010">
                  <c:v>5.7015700000000002</c:v>
                </c:pt>
                <c:pt idx="1011">
                  <c:v>5.7017199999999999</c:v>
                </c:pt>
                <c:pt idx="1012">
                  <c:v>5.7018599999999999</c:v>
                </c:pt>
                <c:pt idx="1013">
                  <c:v>5.7020099999999996</c:v>
                </c:pt>
                <c:pt idx="1014">
                  <c:v>5.7021499999999996</c:v>
                </c:pt>
                <c:pt idx="1015">
                  <c:v>5.70228</c:v>
                </c:pt>
                <c:pt idx="1016">
                  <c:v>5.70242</c:v>
                </c:pt>
                <c:pt idx="1017">
                  <c:v>5.7025499999999996</c:v>
                </c:pt>
                <c:pt idx="1018">
                  <c:v>5.70268</c:v>
                </c:pt>
                <c:pt idx="1019">
                  <c:v>5.7028099999999995</c:v>
                </c:pt>
                <c:pt idx="1020">
                  <c:v>5.702939999999999</c:v>
                </c:pt>
                <c:pt idx="1021">
                  <c:v>5.7030599999999998</c:v>
                </c:pt>
                <c:pt idx="1022">
                  <c:v>5.7031900000000002</c:v>
                </c:pt>
                <c:pt idx="1023">
                  <c:v>5.7033100000000001</c:v>
                </c:pt>
                <c:pt idx="1024">
                  <c:v>5.70343</c:v>
                </c:pt>
                <c:pt idx="1025">
                  <c:v>5.7035600000000004</c:v>
                </c:pt>
                <c:pt idx="1026">
                  <c:v>5.7036800000000003</c:v>
                </c:pt>
                <c:pt idx="1027">
                  <c:v>5.7038000000000002</c:v>
                </c:pt>
                <c:pt idx="1028">
                  <c:v>5.7039299999999997</c:v>
                </c:pt>
                <c:pt idx="1029">
                  <c:v>5.7040699999999998</c:v>
                </c:pt>
                <c:pt idx="1030">
                  <c:v>5.7042099999999998</c:v>
                </c:pt>
                <c:pt idx="1031">
                  <c:v>5.7043600000000003</c:v>
                </c:pt>
                <c:pt idx="1032">
                  <c:v>5.7045299999999992</c:v>
                </c:pt>
                <c:pt idx="1033">
                  <c:v>5.70472</c:v>
                </c:pt>
                <c:pt idx="1034">
                  <c:v>5.7049299999999992</c:v>
                </c:pt>
                <c:pt idx="1035">
                  <c:v>5.7051600000000002</c:v>
                </c:pt>
                <c:pt idx="1036">
                  <c:v>5.7054200000000002</c:v>
                </c:pt>
                <c:pt idx="1037">
                  <c:v>5.7057000000000002</c:v>
                </c:pt>
                <c:pt idx="1038">
                  <c:v>5.7060300000000002</c:v>
                </c:pt>
                <c:pt idx="1039">
                  <c:v>5.7063899999999999</c:v>
                </c:pt>
                <c:pt idx="1040">
                  <c:v>5.7067100000000002</c:v>
                </c:pt>
                <c:pt idx="1041">
                  <c:v>5.7069900000000002</c:v>
                </c:pt>
                <c:pt idx="1042">
                  <c:v>5.7072900000000004</c:v>
                </c:pt>
                <c:pt idx="1043">
                  <c:v>5.7075899999999988</c:v>
                </c:pt>
                <c:pt idx="1044">
                  <c:v>5.7079099999999992</c:v>
                </c:pt>
                <c:pt idx="1045">
                  <c:v>5.7082300000000004</c:v>
                </c:pt>
                <c:pt idx="1046">
                  <c:v>5.7085699999999999</c:v>
                </c:pt>
                <c:pt idx="1047">
                  <c:v>5.70892</c:v>
                </c:pt>
                <c:pt idx="1048">
                  <c:v>5.7092800000000006</c:v>
                </c:pt>
                <c:pt idx="1049">
                  <c:v>5.709690000000001</c:v>
                </c:pt>
                <c:pt idx="1050">
                  <c:v>5.7101699999999997</c:v>
                </c:pt>
                <c:pt idx="1051">
                  <c:v>5.7107299999999999</c:v>
                </c:pt>
                <c:pt idx="1052">
                  <c:v>5.7114000000000003</c:v>
                </c:pt>
                <c:pt idx="1053">
                  <c:v>5.7122000000000002</c:v>
                </c:pt>
                <c:pt idx="1054">
                  <c:v>5.7131600000000002</c:v>
                </c:pt>
                <c:pt idx="1055">
                  <c:v>5.7143099999999993</c:v>
                </c:pt>
                <c:pt idx="1056">
                  <c:v>5.7156500000000001</c:v>
                </c:pt>
                <c:pt idx="1057">
                  <c:v>5.7172200000000002</c:v>
                </c:pt>
                <c:pt idx="1058">
                  <c:v>5.7190300000000001</c:v>
                </c:pt>
                <c:pt idx="1059">
                  <c:v>5.7210599999999996</c:v>
                </c:pt>
                <c:pt idx="1060">
                  <c:v>5.7233200000000002</c:v>
                </c:pt>
                <c:pt idx="1061">
                  <c:v>5.7257299999999995</c:v>
                </c:pt>
                <c:pt idx="1062">
                  <c:v>5.7281299999999993</c:v>
                </c:pt>
                <c:pt idx="1063">
                  <c:v>5.7305400000000004</c:v>
                </c:pt>
                <c:pt idx="1064">
                  <c:v>5.7329400000000001</c:v>
                </c:pt>
                <c:pt idx="1065">
                  <c:v>5.7353500000000004</c:v>
                </c:pt>
                <c:pt idx="1066">
                  <c:v>5.7377500000000001</c:v>
                </c:pt>
                <c:pt idx="1067">
                  <c:v>5.7399100000000001</c:v>
                </c:pt>
                <c:pt idx="1068">
                  <c:v>5.74207</c:v>
                </c:pt>
                <c:pt idx="1069">
                  <c:v>5.7443999999999997</c:v>
                </c:pt>
                <c:pt idx="1070">
                  <c:v>5.7468300000000001</c:v>
                </c:pt>
                <c:pt idx="1071">
                  <c:v>5.7492600000000005</c:v>
                </c:pt>
                <c:pt idx="1072">
                  <c:v>5.7516900000000009</c:v>
                </c:pt>
                <c:pt idx="1073">
                  <c:v>5.7541199999999995</c:v>
                </c:pt>
                <c:pt idx="1074">
                  <c:v>5.7565499999999998</c:v>
                </c:pt>
                <c:pt idx="1075">
                  <c:v>5.7589799999999993</c:v>
                </c:pt>
                <c:pt idx="1076">
                  <c:v>5.7614099999999997</c:v>
                </c:pt>
                <c:pt idx="1077">
                  <c:v>5.7638400000000001</c:v>
                </c:pt>
                <c:pt idx="1078">
                  <c:v>5.7662700000000005</c:v>
                </c:pt>
                <c:pt idx="1079">
                  <c:v>5.7682700000000002</c:v>
                </c:pt>
                <c:pt idx="1080">
                  <c:v>5.7701599999999997</c:v>
                </c:pt>
                <c:pt idx="1081">
                  <c:v>5.7719300000000002</c:v>
                </c:pt>
                <c:pt idx="1082">
                  <c:v>5.7737000000000007</c:v>
                </c:pt>
                <c:pt idx="1083">
                  <c:v>5.7755999999999998</c:v>
                </c:pt>
                <c:pt idx="1084">
                  <c:v>5.7774999999999999</c:v>
                </c:pt>
                <c:pt idx="1085">
                  <c:v>5.7795800000000002</c:v>
                </c:pt>
                <c:pt idx="1086">
                  <c:v>5.7818800000000001</c:v>
                </c:pt>
                <c:pt idx="1087">
                  <c:v>5.7841799999999992</c:v>
                </c:pt>
                <c:pt idx="1088">
                  <c:v>5.7864800000000001</c:v>
                </c:pt>
                <c:pt idx="1089">
                  <c:v>5.7887899999999997</c:v>
                </c:pt>
                <c:pt idx="1090">
                  <c:v>5.7910899999999996</c:v>
                </c:pt>
                <c:pt idx="1091">
                  <c:v>5.7933899999999996</c:v>
                </c:pt>
                <c:pt idx="1092">
                  <c:v>5.7956899999999996</c:v>
                </c:pt>
                <c:pt idx="1093">
                  <c:v>5.798</c:v>
                </c:pt>
                <c:pt idx="1094">
                  <c:v>5.8003</c:v>
                </c:pt>
                <c:pt idx="1095">
                  <c:v>5.8027999999999995</c:v>
                </c:pt>
                <c:pt idx="1096">
                  <c:v>5.8052999999999999</c:v>
                </c:pt>
                <c:pt idx="1097">
                  <c:v>5.8077999999999994</c:v>
                </c:pt>
                <c:pt idx="1098">
                  <c:v>5.8102999999999998</c:v>
                </c:pt>
                <c:pt idx="1099">
                  <c:v>5.8127999999999993</c:v>
                </c:pt>
                <c:pt idx="1100">
                  <c:v>5.8152999999999997</c:v>
                </c:pt>
                <c:pt idx="1101">
                  <c:v>5.8177999999999992</c:v>
                </c:pt>
                <c:pt idx="1102">
                  <c:v>5.8202999999999996</c:v>
                </c:pt>
                <c:pt idx="1103">
                  <c:v>5.8227999999999991</c:v>
                </c:pt>
                <c:pt idx="1104">
                  <c:v>5.8252999999999995</c:v>
                </c:pt>
                <c:pt idx="1105">
                  <c:v>5.8278899999999991</c:v>
                </c:pt>
                <c:pt idx="1106">
                  <c:v>5.83047</c:v>
                </c:pt>
                <c:pt idx="1107">
                  <c:v>5.8330599999999997</c:v>
                </c:pt>
                <c:pt idx="1108">
                  <c:v>5.8356399999999997</c:v>
                </c:pt>
                <c:pt idx="1109">
                  <c:v>5.8382300000000003</c:v>
                </c:pt>
                <c:pt idx="1110">
                  <c:v>5.840819999999999</c:v>
                </c:pt>
                <c:pt idx="1111">
                  <c:v>5.8433999999999999</c:v>
                </c:pt>
                <c:pt idx="1112">
                  <c:v>5.8459899999999987</c:v>
                </c:pt>
                <c:pt idx="1113">
                  <c:v>5.8485799999999992</c:v>
                </c:pt>
                <c:pt idx="1114">
                  <c:v>5.8511600000000001</c:v>
                </c:pt>
                <c:pt idx="1115">
                  <c:v>5.8537499999999998</c:v>
                </c:pt>
                <c:pt idx="1116">
                  <c:v>5.8563299999999998</c:v>
                </c:pt>
                <c:pt idx="1117">
                  <c:v>5.8589199999999995</c:v>
                </c:pt>
                <c:pt idx="1118">
                  <c:v>5.8615099999999991</c:v>
                </c:pt>
                <c:pt idx="1119">
                  <c:v>5.8640899999999991</c:v>
                </c:pt>
                <c:pt idx="1120">
                  <c:v>5.8666799999999997</c:v>
                </c:pt>
                <c:pt idx="1121">
                  <c:v>5.8692700000000002</c:v>
                </c:pt>
                <c:pt idx="1122">
                  <c:v>5.8718500000000002</c:v>
                </c:pt>
                <c:pt idx="1123">
                  <c:v>5.874439999999999</c:v>
                </c:pt>
                <c:pt idx="1124">
                  <c:v>5.877019999999999</c:v>
                </c:pt>
                <c:pt idx="1125">
                  <c:v>5.8796100000000004</c:v>
                </c:pt>
                <c:pt idx="1126">
                  <c:v>5.8822000000000001</c:v>
                </c:pt>
                <c:pt idx="1127">
                  <c:v>5.8847799999999992</c:v>
                </c:pt>
                <c:pt idx="1128">
                  <c:v>5.8873699999999998</c:v>
                </c:pt>
                <c:pt idx="1129">
                  <c:v>5.8899600000000003</c:v>
                </c:pt>
                <c:pt idx="1130">
                  <c:v>5.8925399999999994</c:v>
                </c:pt>
                <c:pt idx="1131">
                  <c:v>5.8951299999999991</c:v>
                </c:pt>
                <c:pt idx="1132">
                  <c:v>5.8977099999999991</c:v>
                </c:pt>
                <c:pt idx="1133">
                  <c:v>5.9003000000000005</c:v>
                </c:pt>
                <c:pt idx="1134">
                  <c:v>5.9029999999999996</c:v>
                </c:pt>
                <c:pt idx="1135">
                  <c:v>5.90571</c:v>
                </c:pt>
                <c:pt idx="1136">
                  <c:v>5.9084099999999999</c:v>
                </c:pt>
                <c:pt idx="1137">
                  <c:v>5.9111099999999999</c:v>
                </c:pt>
                <c:pt idx="1138">
                  <c:v>5.9138099999999998</c:v>
                </c:pt>
                <c:pt idx="1139">
                  <c:v>5.9165200000000002</c:v>
                </c:pt>
                <c:pt idx="1140">
                  <c:v>5.919220000000001</c:v>
                </c:pt>
                <c:pt idx="1141">
                  <c:v>5.9219200000000001</c:v>
                </c:pt>
                <c:pt idx="1142">
                  <c:v>5.92462</c:v>
                </c:pt>
                <c:pt idx="1143">
                  <c:v>5.9273299999999995</c:v>
                </c:pt>
                <c:pt idx="1144">
                  <c:v>5.9300300000000004</c:v>
                </c:pt>
                <c:pt idx="1145">
                  <c:v>5.9327300000000003</c:v>
                </c:pt>
                <c:pt idx="1146">
                  <c:v>5.9354399999999998</c:v>
                </c:pt>
                <c:pt idx="1147">
                  <c:v>5.9381399999999998</c:v>
                </c:pt>
                <c:pt idx="1148">
                  <c:v>5.9408399999999997</c:v>
                </c:pt>
                <c:pt idx="1149">
                  <c:v>5.9435399999999996</c:v>
                </c:pt>
                <c:pt idx="1150">
                  <c:v>5.9462500000000009</c:v>
                </c:pt>
                <c:pt idx="1151">
                  <c:v>5.94895</c:v>
                </c:pt>
                <c:pt idx="1152">
                  <c:v>5.9516500000000008</c:v>
                </c:pt>
                <c:pt idx="1153">
                  <c:v>5.9543499999999998</c:v>
                </c:pt>
                <c:pt idx="1154">
                  <c:v>5.9570600000000002</c:v>
                </c:pt>
                <c:pt idx="1155">
                  <c:v>5.9597600000000011</c:v>
                </c:pt>
                <c:pt idx="1156">
                  <c:v>5.9624600000000001</c:v>
                </c:pt>
                <c:pt idx="1157">
                  <c:v>5.96516</c:v>
                </c:pt>
                <c:pt idx="1158">
                  <c:v>5.9678699999999996</c:v>
                </c:pt>
                <c:pt idx="1159">
                  <c:v>5.9705700000000004</c:v>
                </c:pt>
                <c:pt idx="1160">
                  <c:v>5.9732700000000012</c:v>
                </c:pt>
                <c:pt idx="1161">
                  <c:v>5.9759799999999998</c:v>
                </c:pt>
                <c:pt idx="1162">
                  <c:v>5.9786800000000007</c:v>
                </c:pt>
                <c:pt idx="1163">
                  <c:v>5.9813800000000006</c:v>
                </c:pt>
                <c:pt idx="1164">
                  <c:v>5.9840799999999996</c:v>
                </c:pt>
                <c:pt idx="1165">
                  <c:v>5.9867900000000009</c:v>
                </c:pt>
                <c:pt idx="1166">
                  <c:v>5.9894900000000009</c:v>
                </c:pt>
                <c:pt idx="1167">
                  <c:v>5.992189999999999</c:v>
                </c:pt>
                <c:pt idx="1168">
                  <c:v>5.9948899999999989</c:v>
                </c:pt>
                <c:pt idx="1169">
                  <c:v>5.9976000000000003</c:v>
                </c:pt>
                <c:pt idx="1170">
                  <c:v>6.0003000000000002</c:v>
                </c:pt>
                <c:pt idx="1171">
                  <c:v>6.0030000000000001</c:v>
                </c:pt>
                <c:pt idx="1172">
                  <c:v>6.0057099999999997</c:v>
                </c:pt>
                <c:pt idx="1173">
                  <c:v>6.0084099999999996</c:v>
                </c:pt>
                <c:pt idx="1174">
                  <c:v>6.0111099999999995</c:v>
                </c:pt>
                <c:pt idx="1175">
                  <c:v>6.0138099999999994</c:v>
                </c:pt>
                <c:pt idx="1176">
                  <c:v>6.016519999999999</c:v>
                </c:pt>
                <c:pt idx="1177">
                  <c:v>6.0192199999999998</c:v>
                </c:pt>
                <c:pt idx="1178">
                  <c:v>6.0219199999999988</c:v>
                </c:pt>
                <c:pt idx="1179">
                  <c:v>6.0246199999999988</c:v>
                </c:pt>
                <c:pt idx="1180">
                  <c:v>6.0273299999999992</c:v>
                </c:pt>
                <c:pt idx="1181">
                  <c:v>6.03003</c:v>
                </c:pt>
                <c:pt idx="1182">
                  <c:v>6.0327299999999999</c:v>
                </c:pt>
                <c:pt idx="1183">
                  <c:v>6.0354400000000004</c:v>
                </c:pt>
                <c:pt idx="1184">
                  <c:v>6.0381400000000003</c:v>
                </c:pt>
                <c:pt idx="1185">
                  <c:v>6.0408400000000002</c:v>
                </c:pt>
                <c:pt idx="1186">
                  <c:v>6.0435400000000001</c:v>
                </c:pt>
                <c:pt idx="1187">
                  <c:v>6.0448899999999988</c:v>
                </c:pt>
                <c:pt idx="1188">
                  <c:v>6.0450900000000001</c:v>
                </c:pt>
                <c:pt idx="1189">
                  <c:v>6.0453099999999997</c:v>
                </c:pt>
                <c:pt idx="1190">
                  <c:v>6.0455699999999997</c:v>
                </c:pt>
                <c:pt idx="1191">
                  <c:v>6.0458699999999999</c:v>
                </c:pt>
                <c:pt idx="1192">
                  <c:v>6.0461999999999998</c:v>
                </c:pt>
                <c:pt idx="1193">
                  <c:v>6.0465799999999996</c:v>
                </c:pt>
                <c:pt idx="1194">
                  <c:v>6.0470099999999993</c:v>
                </c:pt>
                <c:pt idx="1195">
                  <c:v>6.0475099999999991</c:v>
                </c:pt>
                <c:pt idx="1196">
                  <c:v>6.0480799999999997</c:v>
                </c:pt>
                <c:pt idx="1197">
                  <c:v>6.0487500000000001</c:v>
                </c:pt>
                <c:pt idx="1198">
                  <c:v>6.0495400000000004</c:v>
                </c:pt>
                <c:pt idx="1199">
                  <c:v>6.0504799999999994</c:v>
                </c:pt>
                <c:pt idx="1200">
                  <c:v>6.05152</c:v>
                </c:pt>
                <c:pt idx="1201">
                  <c:v>6.0522099999999996</c:v>
                </c:pt>
                <c:pt idx="1202">
                  <c:v>6.0527499999999996</c:v>
                </c:pt>
                <c:pt idx="1203">
                  <c:v>6.05321</c:v>
                </c:pt>
                <c:pt idx="1204">
                  <c:v>6.0536199999999996</c:v>
                </c:pt>
                <c:pt idx="1205">
                  <c:v>6.0539799999999993</c:v>
                </c:pt>
                <c:pt idx="1206">
                  <c:v>6.0543299999999993</c:v>
                </c:pt>
                <c:pt idx="1207">
                  <c:v>6.0546600000000002</c:v>
                </c:pt>
                <c:pt idx="1208">
                  <c:v>6.0549699999999991</c:v>
                </c:pt>
                <c:pt idx="1209">
                  <c:v>6.0552799999999998</c:v>
                </c:pt>
                <c:pt idx="1210">
                  <c:v>6.0555899999999987</c:v>
                </c:pt>
                <c:pt idx="1211">
                  <c:v>6.0558799999999993</c:v>
                </c:pt>
                <c:pt idx="1212">
                  <c:v>6.0561699999999998</c:v>
                </c:pt>
                <c:pt idx="1213">
                  <c:v>6.0564600000000004</c:v>
                </c:pt>
                <c:pt idx="1214">
                  <c:v>6.0567399999999996</c:v>
                </c:pt>
                <c:pt idx="1215">
                  <c:v>6.0570299999999992</c:v>
                </c:pt>
                <c:pt idx="1216">
                  <c:v>6.0573099999999993</c:v>
                </c:pt>
                <c:pt idx="1217">
                  <c:v>6.057599999999999</c:v>
                </c:pt>
                <c:pt idx="1218">
                  <c:v>6.0578899999999996</c:v>
                </c:pt>
                <c:pt idx="1219">
                  <c:v>6.0581799999999992</c:v>
                </c:pt>
                <c:pt idx="1220">
                  <c:v>6.0584799999999994</c:v>
                </c:pt>
                <c:pt idx="1221">
                  <c:v>6.0587799999999996</c:v>
                </c:pt>
                <c:pt idx="1222">
                  <c:v>6.0590900000000003</c:v>
                </c:pt>
                <c:pt idx="1223">
                  <c:v>6.0594000000000001</c:v>
                </c:pt>
                <c:pt idx="1224">
                  <c:v>6.0597200000000004</c:v>
                </c:pt>
                <c:pt idx="1225">
                  <c:v>6.06006</c:v>
                </c:pt>
                <c:pt idx="1226">
                  <c:v>6.0604199999999988</c:v>
                </c:pt>
                <c:pt idx="1227">
                  <c:v>6.060789999999999</c:v>
                </c:pt>
                <c:pt idx="1228">
                  <c:v>6.0611799999999993</c:v>
                </c:pt>
                <c:pt idx="1229">
                  <c:v>6.0616099999999999</c:v>
                </c:pt>
                <c:pt idx="1230">
                  <c:v>6.0620599999999989</c:v>
                </c:pt>
                <c:pt idx="1231">
                  <c:v>6.062549999999999</c:v>
                </c:pt>
                <c:pt idx="1232">
                  <c:v>6.0630799999999994</c:v>
                </c:pt>
                <c:pt idx="1233">
                  <c:v>6.0636599999999996</c:v>
                </c:pt>
                <c:pt idx="1234">
                  <c:v>6.0642999999999994</c:v>
                </c:pt>
                <c:pt idx="1235">
                  <c:v>6.0650199999999987</c:v>
                </c:pt>
                <c:pt idx="1236">
                  <c:v>6.0658199999999995</c:v>
                </c:pt>
                <c:pt idx="1237">
                  <c:v>6.0667600000000004</c:v>
                </c:pt>
                <c:pt idx="1238">
                  <c:v>6.0678399999999995</c:v>
                </c:pt>
                <c:pt idx="1239">
                  <c:v>6.06914</c:v>
                </c:pt>
                <c:pt idx="1240">
                  <c:v>6.0706199999999999</c:v>
                </c:pt>
                <c:pt idx="1241">
                  <c:v>6.0722700000000005</c:v>
                </c:pt>
                <c:pt idx="1242">
                  <c:v>6.07402</c:v>
                </c:pt>
                <c:pt idx="1243">
                  <c:v>6.0756600000000009</c:v>
                </c:pt>
                <c:pt idx="1244">
                  <c:v>6.0770299999999997</c:v>
                </c:pt>
                <c:pt idx="1245">
                  <c:v>6.0782600000000011</c:v>
                </c:pt>
                <c:pt idx="1246">
                  <c:v>6.0794800000000002</c:v>
                </c:pt>
                <c:pt idx="1247">
                  <c:v>6.0807099999999998</c:v>
                </c:pt>
                <c:pt idx="1248">
                  <c:v>6.0819299999999998</c:v>
                </c:pt>
                <c:pt idx="1249">
                  <c:v>6.0830799999999998</c:v>
                </c:pt>
                <c:pt idx="1250">
                  <c:v>6.0842299999999998</c:v>
                </c:pt>
                <c:pt idx="1251">
                  <c:v>6.0853799999999998</c:v>
                </c:pt>
                <c:pt idx="1252">
                  <c:v>6.0865200000000002</c:v>
                </c:pt>
                <c:pt idx="1253">
                  <c:v>6.0877799999999995</c:v>
                </c:pt>
                <c:pt idx="1254">
                  <c:v>6.0891700000000002</c:v>
                </c:pt>
                <c:pt idx="1255">
                  <c:v>6.09056</c:v>
                </c:pt>
                <c:pt idx="1256">
                  <c:v>6.0919499999999998</c:v>
                </c:pt>
                <c:pt idx="1257">
                  <c:v>6.0933400000000004</c:v>
                </c:pt>
                <c:pt idx="1258">
                  <c:v>6.0947299999999993</c:v>
                </c:pt>
                <c:pt idx="1259">
                  <c:v>6.0961299999999996</c:v>
                </c:pt>
                <c:pt idx="1260">
                  <c:v>6.0975199999999994</c:v>
                </c:pt>
                <c:pt idx="1261">
                  <c:v>6.0989099999999992</c:v>
                </c:pt>
                <c:pt idx="1262">
                  <c:v>6.1002999999999998</c:v>
                </c:pt>
                <c:pt idx="1263">
                  <c:v>6.101939999999999</c:v>
                </c:pt>
                <c:pt idx="1264">
                  <c:v>6.1038299999999994</c:v>
                </c:pt>
                <c:pt idx="1265">
                  <c:v>6.1059699999999992</c:v>
                </c:pt>
                <c:pt idx="1266">
                  <c:v>6.1083299999999996</c:v>
                </c:pt>
                <c:pt idx="1267">
                  <c:v>6.1108199999999995</c:v>
                </c:pt>
                <c:pt idx="1268">
                  <c:v>6.1132400000000002</c:v>
                </c:pt>
                <c:pt idx="1269">
                  <c:v>6.1155899999999992</c:v>
                </c:pt>
                <c:pt idx="1270">
                  <c:v>6.1179399999999982</c:v>
                </c:pt>
                <c:pt idx="1271">
                  <c:v>6.1202999999999994</c:v>
                </c:pt>
                <c:pt idx="1272">
                  <c:v>6.1226499999999993</c:v>
                </c:pt>
                <c:pt idx="1273">
                  <c:v>6.1249999999999991</c:v>
                </c:pt>
                <c:pt idx="1274">
                  <c:v>6.1273599999999995</c:v>
                </c:pt>
                <c:pt idx="1275">
                  <c:v>6.1297099999999993</c:v>
                </c:pt>
                <c:pt idx="1276">
                  <c:v>6.1321399999999988</c:v>
                </c:pt>
                <c:pt idx="1277">
                  <c:v>6.1345799999999988</c:v>
                </c:pt>
                <c:pt idx="1278">
                  <c:v>6.1370099999999992</c:v>
                </c:pt>
                <c:pt idx="1279">
                  <c:v>6.1393500000000003</c:v>
                </c:pt>
                <c:pt idx="1280">
                  <c:v>6.1417000000000002</c:v>
                </c:pt>
                <c:pt idx="1281">
                  <c:v>6.1440399999999995</c:v>
                </c:pt>
                <c:pt idx="1282">
                  <c:v>6.1462899999999996</c:v>
                </c:pt>
                <c:pt idx="1283">
                  <c:v>6.1485399999999988</c:v>
                </c:pt>
                <c:pt idx="1284">
                  <c:v>6.1507899999999989</c:v>
                </c:pt>
                <c:pt idx="1285">
                  <c:v>6.15327</c:v>
                </c:pt>
                <c:pt idx="1286">
                  <c:v>6.1557399999999989</c:v>
                </c:pt>
                <c:pt idx="1287">
                  <c:v>6.1583699999999997</c:v>
                </c:pt>
                <c:pt idx="1288">
                  <c:v>6.1609899999999991</c:v>
                </c:pt>
                <c:pt idx="1289">
                  <c:v>6.1636099999999994</c:v>
                </c:pt>
                <c:pt idx="1290">
                  <c:v>6.1662299999999997</c:v>
                </c:pt>
                <c:pt idx="1291">
                  <c:v>6.1688499999999991</c:v>
                </c:pt>
                <c:pt idx="1292">
                  <c:v>6.1714700000000002</c:v>
                </c:pt>
                <c:pt idx="1293">
                  <c:v>6.1740899999999987</c:v>
                </c:pt>
                <c:pt idx="1294">
                  <c:v>6.1767099999999999</c:v>
                </c:pt>
                <c:pt idx="1295">
                  <c:v>6.1793300000000002</c:v>
                </c:pt>
                <c:pt idx="1296">
                  <c:v>6.1819499999999996</c:v>
                </c:pt>
                <c:pt idx="1297">
                  <c:v>6.184569999999999</c:v>
                </c:pt>
                <c:pt idx="1298">
                  <c:v>6.18682</c:v>
                </c:pt>
                <c:pt idx="1299">
                  <c:v>6.1890700000000001</c:v>
                </c:pt>
                <c:pt idx="1300">
                  <c:v>6.1913099999999996</c:v>
                </c:pt>
                <c:pt idx="1301">
                  <c:v>6.1935599999999988</c:v>
                </c:pt>
                <c:pt idx="1302">
                  <c:v>6.1958099999999989</c:v>
                </c:pt>
                <c:pt idx="1303">
                  <c:v>6.1980499999999994</c:v>
                </c:pt>
                <c:pt idx="1304">
                  <c:v>6.2003000000000004</c:v>
                </c:pt>
                <c:pt idx="1305">
                  <c:v>6.2027999999999999</c:v>
                </c:pt>
                <c:pt idx="1306">
                  <c:v>6.2055099999999994</c:v>
                </c:pt>
                <c:pt idx="1307">
                  <c:v>6.2082199999999998</c:v>
                </c:pt>
                <c:pt idx="1308">
                  <c:v>6.2109299999999994</c:v>
                </c:pt>
                <c:pt idx="1309">
                  <c:v>6.2136300000000002</c:v>
                </c:pt>
                <c:pt idx="1310">
                  <c:v>6.2163399999999998</c:v>
                </c:pt>
                <c:pt idx="1311">
                  <c:v>6.2190500000000002</c:v>
                </c:pt>
                <c:pt idx="1312">
                  <c:v>6.2217599999999997</c:v>
                </c:pt>
                <c:pt idx="1313">
                  <c:v>6.2244699999999993</c:v>
                </c:pt>
                <c:pt idx="1314">
                  <c:v>6.2271799999999988</c:v>
                </c:pt>
                <c:pt idx="1315">
                  <c:v>6.2298799999999996</c:v>
                </c:pt>
                <c:pt idx="1316">
                  <c:v>6.2325900000000001</c:v>
                </c:pt>
                <c:pt idx="1317">
                  <c:v>6.2353000000000005</c:v>
                </c:pt>
                <c:pt idx="1318">
                  <c:v>6.2380100000000001</c:v>
                </c:pt>
                <c:pt idx="1319">
                  <c:v>6.2407199999999996</c:v>
                </c:pt>
                <c:pt idx="1320">
                  <c:v>6.24343</c:v>
                </c:pt>
                <c:pt idx="1321">
                  <c:v>6.24613</c:v>
                </c:pt>
                <c:pt idx="1322">
                  <c:v>6.2488400000000004</c:v>
                </c:pt>
                <c:pt idx="1323">
                  <c:v>6.2515499999999999</c:v>
                </c:pt>
                <c:pt idx="1324">
                  <c:v>6.2542600000000004</c:v>
                </c:pt>
                <c:pt idx="1325">
                  <c:v>6.2569699999999999</c:v>
                </c:pt>
                <c:pt idx="1326">
                  <c:v>6.2596800000000004</c:v>
                </c:pt>
                <c:pt idx="1327">
                  <c:v>6.2623799999999994</c:v>
                </c:pt>
                <c:pt idx="1328">
                  <c:v>6.2650899999999989</c:v>
                </c:pt>
                <c:pt idx="1329">
                  <c:v>6.2677999999999994</c:v>
                </c:pt>
                <c:pt idx="1330">
                  <c:v>6.2705099999999998</c:v>
                </c:pt>
                <c:pt idx="1331">
                  <c:v>6.2732200000000011</c:v>
                </c:pt>
                <c:pt idx="1332">
                  <c:v>6.2759299999999998</c:v>
                </c:pt>
                <c:pt idx="1333">
                  <c:v>6.2786300000000006</c:v>
                </c:pt>
                <c:pt idx="1334">
                  <c:v>6.281340000000001</c:v>
                </c:pt>
                <c:pt idx="1335">
                  <c:v>6.2840499999999997</c:v>
                </c:pt>
                <c:pt idx="1336">
                  <c:v>6.286760000000001</c:v>
                </c:pt>
                <c:pt idx="1337">
                  <c:v>6.2894700000000006</c:v>
                </c:pt>
                <c:pt idx="1338">
                  <c:v>6.2921799999999992</c:v>
                </c:pt>
                <c:pt idx="1339">
                  <c:v>6.2948799999999991</c:v>
                </c:pt>
                <c:pt idx="1340">
                  <c:v>6.2975899999999987</c:v>
                </c:pt>
                <c:pt idx="1341">
                  <c:v>6.3003</c:v>
                </c:pt>
                <c:pt idx="1342">
                  <c:v>6.302999999999999</c:v>
                </c:pt>
                <c:pt idx="1343">
                  <c:v>6.3057099999999995</c:v>
                </c:pt>
                <c:pt idx="1344">
                  <c:v>6.3084099999999994</c:v>
                </c:pt>
                <c:pt idx="1345">
                  <c:v>6.3111099999999993</c:v>
                </c:pt>
                <c:pt idx="1346">
                  <c:v>6.3138099999999993</c:v>
                </c:pt>
                <c:pt idx="1347">
                  <c:v>6.3165199999999988</c:v>
                </c:pt>
                <c:pt idx="1348">
                  <c:v>6.3192199999999996</c:v>
                </c:pt>
                <c:pt idx="1349">
                  <c:v>6.3219199999999995</c:v>
                </c:pt>
                <c:pt idx="1350">
                  <c:v>6.3246199999999995</c:v>
                </c:pt>
                <c:pt idx="1351">
                  <c:v>6.327329999999999</c:v>
                </c:pt>
                <c:pt idx="1352">
                  <c:v>6.3300299999999998</c:v>
                </c:pt>
                <c:pt idx="1353">
                  <c:v>6.3327299999999997</c:v>
                </c:pt>
                <c:pt idx="1354">
                  <c:v>6.3354400000000002</c:v>
                </c:pt>
                <c:pt idx="1355">
                  <c:v>6.3381400000000001</c:v>
                </c:pt>
                <c:pt idx="1356">
                  <c:v>6.34084</c:v>
                </c:pt>
                <c:pt idx="1357">
                  <c:v>6.34354</c:v>
                </c:pt>
                <c:pt idx="1358">
                  <c:v>6.3462500000000004</c:v>
                </c:pt>
                <c:pt idx="1359">
                  <c:v>6.3489499999999994</c:v>
                </c:pt>
                <c:pt idx="1360">
                  <c:v>6.3516500000000002</c:v>
                </c:pt>
                <c:pt idx="1361">
                  <c:v>6.3543499999999993</c:v>
                </c:pt>
                <c:pt idx="1362">
                  <c:v>6.3570599999999988</c:v>
                </c:pt>
                <c:pt idx="1363">
                  <c:v>6.3597599999999996</c:v>
                </c:pt>
                <c:pt idx="1364">
                  <c:v>6.3624599999999987</c:v>
                </c:pt>
                <c:pt idx="1365">
                  <c:v>6.3651599999999995</c:v>
                </c:pt>
                <c:pt idx="1366">
                  <c:v>6.367869999999999</c:v>
                </c:pt>
                <c:pt idx="1367">
                  <c:v>6.3705699999999998</c:v>
                </c:pt>
                <c:pt idx="1368">
                  <c:v>6.3732700000000007</c:v>
                </c:pt>
                <c:pt idx="1369">
                  <c:v>6.3759799999999993</c:v>
                </c:pt>
                <c:pt idx="1370">
                  <c:v>6.3786800000000001</c:v>
                </c:pt>
                <c:pt idx="1371">
                  <c:v>6.3813800000000001</c:v>
                </c:pt>
                <c:pt idx="1372">
                  <c:v>6.3840799999999991</c:v>
                </c:pt>
              </c:numCache>
            </c:numRef>
          </c:xVal>
          <c:yVal>
            <c:numRef>
              <c:f>propeller!$N$2:$N$2000</c:f>
              <c:numCache>
                <c:formatCode>General</c:formatCode>
                <c:ptCount val="1999"/>
                <c:pt idx="0">
                  <c:v>-187.28620000000001</c:v>
                </c:pt>
                <c:pt idx="1">
                  <c:v>-188.51230000000001</c:v>
                </c:pt>
                <c:pt idx="2">
                  <c:v>-188.35050000000004</c:v>
                </c:pt>
                <c:pt idx="3">
                  <c:v>-188.14479999999998</c:v>
                </c:pt>
                <c:pt idx="4">
                  <c:v>-187.87430000000001</c:v>
                </c:pt>
                <c:pt idx="5">
                  <c:v>-187.625</c:v>
                </c:pt>
                <c:pt idx="6">
                  <c:v>-187.369</c:v>
                </c:pt>
                <c:pt idx="7">
                  <c:v>-187.08740000000003</c:v>
                </c:pt>
                <c:pt idx="8">
                  <c:v>-186.78730000000004</c:v>
                </c:pt>
                <c:pt idx="9">
                  <c:v>-186.4426</c:v>
                </c:pt>
                <c:pt idx="10">
                  <c:v>-186.03369999999998</c:v>
                </c:pt>
                <c:pt idx="11">
                  <c:v>-185.52870000000001</c:v>
                </c:pt>
                <c:pt idx="12">
                  <c:v>-184.8716</c:v>
                </c:pt>
                <c:pt idx="13">
                  <c:v>-184.05969999999999</c:v>
                </c:pt>
                <c:pt idx="14">
                  <c:v>-183.0719</c:v>
                </c:pt>
                <c:pt idx="15">
                  <c:v>-181.98090000000005</c:v>
                </c:pt>
                <c:pt idx="16">
                  <c:v>-180.93359999999998</c:v>
                </c:pt>
                <c:pt idx="17">
                  <c:v>-179.71639999999999</c:v>
                </c:pt>
                <c:pt idx="18">
                  <c:v>-178.48060000000001</c:v>
                </c:pt>
                <c:pt idx="19">
                  <c:v>-177.42610000000002</c:v>
                </c:pt>
                <c:pt idx="20">
                  <c:v>-176.80090000000001</c:v>
                </c:pt>
                <c:pt idx="21">
                  <c:v>-176.39540000000002</c:v>
                </c:pt>
                <c:pt idx="22">
                  <c:v>-175.83710000000002</c:v>
                </c:pt>
                <c:pt idx="23">
                  <c:v>-175.2953</c:v>
                </c:pt>
                <c:pt idx="24">
                  <c:v>-174.64169999999999</c:v>
                </c:pt>
                <c:pt idx="25">
                  <c:v>-174.07640000000001</c:v>
                </c:pt>
                <c:pt idx="26">
                  <c:v>-173.45050000000001</c:v>
                </c:pt>
                <c:pt idx="27">
                  <c:v>-173.60399999999998</c:v>
                </c:pt>
                <c:pt idx="28">
                  <c:v>-172.58580000000001</c:v>
                </c:pt>
                <c:pt idx="29">
                  <c:v>-171.51309999999998</c:v>
                </c:pt>
                <c:pt idx="30">
                  <c:v>-170.82000000000002</c:v>
                </c:pt>
                <c:pt idx="31">
                  <c:v>-170.17319999999998</c:v>
                </c:pt>
                <c:pt idx="32">
                  <c:v>-169.51499999999999</c:v>
                </c:pt>
                <c:pt idx="33">
                  <c:v>-168.78319999999999</c:v>
                </c:pt>
                <c:pt idx="34">
                  <c:v>-168.0958</c:v>
                </c:pt>
                <c:pt idx="35">
                  <c:v>-167.3931</c:v>
                </c:pt>
                <c:pt idx="36">
                  <c:v>-166.63949999999997</c:v>
                </c:pt>
                <c:pt idx="37">
                  <c:v>-165.91630000000001</c:v>
                </c:pt>
                <c:pt idx="38">
                  <c:v>-165.12359999999998</c:v>
                </c:pt>
                <c:pt idx="39">
                  <c:v>-164.2901</c:v>
                </c:pt>
                <c:pt idx="40">
                  <c:v>-163.46430000000001</c:v>
                </c:pt>
                <c:pt idx="41">
                  <c:v>-162.65949999999998</c:v>
                </c:pt>
                <c:pt idx="42">
                  <c:v>-161.80620000000002</c:v>
                </c:pt>
                <c:pt idx="43">
                  <c:v>-160.96720000000002</c:v>
                </c:pt>
                <c:pt idx="44">
                  <c:v>-160.08820000000003</c:v>
                </c:pt>
                <c:pt idx="45">
                  <c:v>-159.23740000000001</c:v>
                </c:pt>
                <c:pt idx="46">
                  <c:v>-158.39860000000002</c:v>
                </c:pt>
                <c:pt idx="47">
                  <c:v>-157.52100000000002</c:v>
                </c:pt>
                <c:pt idx="48">
                  <c:v>-156.65040000000002</c:v>
                </c:pt>
                <c:pt idx="49">
                  <c:v>-155.79070000000002</c:v>
                </c:pt>
                <c:pt idx="50">
                  <c:v>-154.87369999999999</c:v>
                </c:pt>
                <c:pt idx="51">
                  <c:v>-153.67659999999998</c:v>
                </c:pt>
                <c:pt idx="52">
                  <c:v>-152.71079999999998</c:v>
                </c:pt>
                <c:pt idx="53">
                  <c:v>-151.7362</c:v>
                </c:pt>
                <c:pt idx="54">
                  <c:v>-150.77119999999999</c:v>
                </c:pt>
                <c:pt idx="55">
                  <c:v>-149.77869999999999</c:v>
                </c:pt>
                <c:pt idx="56">
                  <c:v>-148.56840000000003</c:v>
                </c:pt>
                <c:pt idx="57">
                  <c:v>-147.72200000000001</c:v>
                </c:pt>
                <c:pt idx="58">
                  <c:v>-146.68340000000001</c:v>
                </c:pt>
                <c:pt idx="59">
                  <c:v>-145.65309999999999</c:v>
                </c:pt>
                <c:pt idx="60">
                  <c:v>-144.57140000000001</c:v>
                </c:pt>
                <c:pt idx="61">
                  <c:v>-143.44359999999998</c:v>
                </c:pt>
                <c:pt idx="62">
                  <c:v>-142.48020000000002</c:v>
                </c:pt>
                <c:pt idx="63">
                  <c:v>-141.3408</c:v>
                </c:pt>
                <c:pt idx="64">
                  <c:v>-140.27159999999998</c:v>
                </c:pt>
                <c:pt idx="65">
                  <c:v>-139.16369999999998</c:v>
                </c:pt>
                <c:pt idx="66">
                  <c:v>-137.98860000000002</c:v>
                </c:pt>
                <c:pt idx="67">
                  <c:v>-136.80090000000001</c:v>
                </c:pt>
                <c:pt idx="68">
                  <c:v>-135.63489999999999</c:v>
                </c:pt>
                <c:pt idx="69">
                  <c:v>-134.38500000000002</c:v>
                </c:pt>
                <c:pt idx="70">
                  <c:v>-133.08090000000001</c:v>
                </c:pt>
                <c:pt idx="71">
                  <c:v>-131.84730000000002</c:v>
                </c:pt>
                <c:pt idx="72">
                  <c:v>-130.524</c:v>
                </c:pt>
                <c:pt idx="73">
                  <c:v>-129.02180000000001</c:v>
                </c:pt>
                <c:pt idx="74">
                  <c:v>-127.63630000000001</c:v>
                </c:pt>
                <c:pt idx="75">
                  <c:v>-126.32539999999999</c:v>
                </c:pt>
                <c:pt idx="76">
                  <c:v>-124.93819999999999</c:v>
                </c:pt>
                <c:pt idx="77">
                  <c:v>-123.54320000000001</c:v>
                </c:pt>
                <c:pt idx="78">
                  <c:v>-122.07879999999999</c:v>
                </c:pt>
                <c:pt idx="79">
                  <c:v>-120.61579999999998</c:v>
                </c:pt>
                <c:pt idx="80">
                  <c:v>-119.18940000000001</c:v>
                </c:pt>
                <c:pt idx="81">
                  <c:v>-117.81189999999999</c:v>
                </c:pt>
                <c:pt idx="82">
                  <c:v>-116.2799</c:v>
                </c:pt>
                <c:pt idx="83">
                  <c:v>-114.89930000000001</c:v>
                </c:pt>
                <c:pt idx="84">
                  <c:v>-115.432</c:v>
                </c:pt>
                <c:pt idx="85">
                  <c:v>-116.3634</c:v>
                </c:pt>
                <c:pt idx="86">
                  <c:v>-116.71960000000003</c:v>
                </c:pt>
                <c:pt idx="87">
                  <c:v>-116.62780000000001</c:v>
                </c:pt>
                <c:pt idx="88">
                  <c:v>-116.5093</c:v>
                </c:pt>
                <c:pt idx="89">
                  <c:v>-116.37269999999999</c:v>
                </c:pt>
                <c:pt idx="90">
                  <c:v>-116.20910000000002</c:v>
                </c:pt>
                <c:pt idx="91">
                  <c:v>-116.0385</c:v>
                </c:pt>
                <c:pt idx="92">
                  <c:v>-115.8809</c:v>
                </c:pt>
                <c:pt idx="93">
                  <c:v>-115.703</c:v>
                </c:pt>
                <c:pt idx="94">
                  <c:v>-115.55070000000001</c:v>
                </c:pt>
                <c:pt idx="95">
                  <c:v>-115.36660000000002</c:v>
                </c:pt>
                <c:pt idx="96">
                  <c:v>-115.20660000000002</c:v>
                </c:pt>
                <c:pt idx="97">
                  <c:v>-115.0455</c:v>
                </c:pt>
                <c:pt idx="98">
                  <c:v>-114.87809999999999</c:v>
                </c:pt>
                <c:pt idx="99">
                  <c:v>-114.7119</c:v>
                </c:pt>
                <c:pt idx="100">
                  <c:v>-114.54060000000001</c:v>
                </c:pt>
                <c:pt idx="101">
                  <c:v>-114.37869999999998</c:v>
                </c:pt>
                <c:pt idx="102">
                  <c:v>-114.20750000000001</c:v>
                </c:pt>
                <c:pt idx="103">
                  <c:v>-114.0324</c:v>
                </c:pt>
                <c:pt idx="104">
                  <c:v>-113.86170000000001</c:v>
                </c:pt>
                <c:pt idx="105">
                  <c:v>-113.67700000000001</c:v>
                </c:pt>
                <c:pt idx="106">
                  <c:v>-113.4734</c:v>
                </c:pt>
                <c:pt idx="107">
                  <c:v>-113.2561</c:v>
                </c:pt>
                <c:pt idx="108">
                  <c:v>-113.0232</c:v>
                </c:pt>
                <c:pt idx="109">
                  <c:v>-112.79720000000002</c:v>
                </c:pt>
                <c:pt idx="110">
                  <c:v>-112.5654</c:v>
                </c:pt>
                <c:pt idx="111">
                  <c:v>-112.33840000000001</c:v>
                </c:pt>
                <c:pt idx="112">
                  <c:v>-112.11449999999999</c:v>
                </c:pt>
                <c:pt idx="113">
                  <c:v>-111.8991</c:v>
                </c:pt>
                <c:pt idx="114">
                  <c:v>-111.6935</c:v>
                </c:pt>
                <c:pt idx="115">
                  <c:v>-111.4858</c:v>
                </c:pt>
                <c:pt idx="116">
                  <c:v>-111.27500000000001</c:v>
                </c:pt>
                <c:pt idx="117">
                  <c:v>-111.01260000000002</c:v>
                </c:pt>
                <c:pt idx="118">
                  <c:v>-110.68069999999999</c:v>
                </c:pt>
                <c:pt idx="119">
                  <c:v>-110.276</c:v>
                </c:pt>
                <c:pt idx="120">
                  <c:v>-109.8064</c:v>
                </c:pt>
                <c:pt idx="121">
                  <c:v>-109.29190000000001</c:v>
                </c:pt>
                <c:pt idx="122">
                  <c:v>-108.7688</c:v>
                </c:pt>
                <c:pt idx="123">
                  <c:v>-108.44940000000001</c:v>
                </c:pt>
                <c:pt idx="124">
                  <c:v>-108.04190000000001</c:v>
                </c:pt>
                <c:pt idx="125">
                  <c:v>-107.62809999999998</c:v>
                </c:pt>
                <c:pt idx="126">
                  <c:v>-107.29020000000001</c:v>
                </c:pt>
                <c:pt idx="127">
                  <c:v>-106.8591</c:v>
                </c:pt>
                <c:pt idx="128">
                  <c:v>-106.5163</c:v>
                </c:pt>
                <c:pt idx="129">
                  <c:v>-106.09559999999999</c:v>
                </c:pt>
                <c:pt idx="130">
                  <c:v>-105.64089999999999</c:v>
                </c:pt>
                <c:pt idx="131">
                  <c:v>-105.1147</c:v>
                </c:pt>
                <c:pt idx="132">
                  <c:v>-104.53299999999999</c:v>
                </c:pt>
                <c:pt idx="133">
                  <c:v>-103.86539999999998</c:v>
                </c:pt>
                <c:pt idx="134">
                  <c:v>-103.11</c:v>
                </c:pt>
                <c:pt idx="135">
                  <c:v>-102.14460000000001</c:v>
                </c:pt>
                <c:pt idx="136">
                  <c:v>-101.02279999999998</c:v>
                </c:pt>
                <c:pt idx="137">
                  <c:v>-99.797300000000007</c:v>
                </c:pt>
                <c:pt idx="138">
                  <c:v>-98.459900000000005</c:v>
                </c:pt>
                <c:pt idx="139">
                  <c:v>-98.253</c:v>
                </c:pt>
                <c:pt idx="140">
                  <c:v>-97.80289999999998</c:v>
                </c:pt>
                <c:pt idx="141">
                  <c:v>-97.2303</c:v>
                </c:pt>
                <c:pt idx="142">
                  <c:v>-96.663200000000003</c:v>
                </c:pt>
                <c:pt idx="143">
                  <c:v>-96.015999999999991</c:v>
                </c:pt>
                <c:pt idx="144">
                  <c:v>-95.312899999999999</c:v>
                </c:pt>
                <c:pt idx="145">
                  <c:v>-94.590499999999992</c:v>
                </c:pt>
                <c:pt idx="146">
                  <c:v>-93.864900000000006</c:v>
                </c:pt>
                <c:pt idx="147">
                  <c:v>-93.175499999999985</c:v>
                </c:pt>
                <c:pt idx="148">
                  <c:v>-92.437700000000007</c:v>
                </c:pt>
                <c:pt idx="149">
                  <c:v>-91.761700000000005</c:v>
                </c:pt>
                <c:pt idx="150">
                  <c:v>-91.07</c:v>
                </c:pt>
                <c:pt idx="151">
                  <c:v>-90.3459</c:v>
                </c:pt>
                <c:pt idx="152">
                  <c:v>-89.555699999999987</c:v>
                </c:pt>
                <c:pt idx="153">
                  <c:v>-88.719700000000003</c:v>
                </c:pt>
                <c:pt idx="154">
                  <c:v>-87.788299999999992</c:v>
                </c:pt>
                <c:pt idx="155">
                  <c:v>-86.780599999999993</c:v>
                </c:pt>
                <c:pt idx="156">
                  <c:v>-85.5869</c:v>
                </c:pt>
                <c:pt idx="157">
                  <c:v>-84.250399999999999</c:v>
                </c:pt>
                <c:pt idx="158">
                  <c:v>-82.762599999999992</c:v>
                </c:pt>
                <c:pt idx="159">
                  <c:v>-81.171999999999983</c:v>
                </c:pt>
                <c:pt idx="160">
                  <c:v>-79.428100000000001</c:v>
                </c:pt>
                <c:pt idx="161">
                  <c:v>-77.656999999999982</c:v>
                </c:pt>
                <c:pt idx="162">
                  <c:v>-75.993600000000015</c:v>
                </c:pt>
                <c:pt idx="163">
                  <c:v>-74.307900000000004</c:v>
                </c:pt>
                <c:pt idx="164">
                  <c:v>-72.576599999999999</c:v>
                </c:pt>
                <c:pt idx="165">
                  <c:v>-70.906300000000002</c:v>
                </c:pt>
                <c:pt idx="166">
                  <c:v>-69.256900000000002</c:v>
                </c:pt>
                <c:pt idx="167">
                  <c:v>-67.541200000000018</c:v>
                </c:pt>
                <c:pt idx="168">
                  <c:v>-65.870899999999992</c:v>
                </c:pt>
                <c:pt idx="169">
                  <c:v>-64.218300000000013</c:v>
                </c:pt>
                <c:pt idx="170">
                  <c:v>-62.568500000000007</c:v>
                </c:pt>
                <c:pt idx="171">
                  <c:v>-60.936700000000002</c:v>
                </c:pt>
                <c:pt idx="172">
                  <c:v>-59.294600000000003</c:v>
                </c:pt>
                <c:pt idx="173">
                  <c:v>-57.648400000000009</c:v>
                </c:pt>
                <c:pt idx="174">
                  <c:v>-55.958400000000005</c:v>
                </c:pt>
                <c:pt idx="175">
                  <c:v>-54.310299999999998</c:v>
                </c:pt>
                <c:pt idx="176">
                  <c:v>-52.651799999999994</c:v>
                </c:pt>
                <c:pt idx="177">
                  <c:v>-51.054199999999994</c:v>
                </c:pt>
                <c:pt idx="178">
                  <c:v>-49.415400000000005</c:v>
                </c:pt>
                <c:pt idx="179">
                  <c:v>-47.745700000000006</c:v>
                </c:pt>
                <c:pt idx="180">
                  <c:v>-46.063600000000001</c:v>
                </c:pt>
                <c:pt idx="181">
                  <c:v>-44.422300000000007</c:v>
                </c:pt>
                <c:pt idx="182">
                  <c:v>-42.752000000000002</c:v>
                </c:pt>
                <c:pt idx="183">
                  <c:v>-41.086970000000001</c:v>
                </c:pt>
                <c:pt idx="184">
                  <c:v>-39.425760000000011</c:v>
                </c:pt>
                <c:pt idx="185">
                  <c:v>-37.759790000000002</c:v>
                </c:pt>
                <c:pt idx="186">
                  <c:v>-36.043780000000005</c:v>
                </c:pt>
                <c:pt idx="187">
                  <c:v>-34.441979999999994</c:v>
                </c:pt>
                <c:pt idx="188">
                  <c:v>-32.732586000000012</c:v>
                </c:pt>
                <c:pt idx="189">
                  <c:v>-31.103349999999995</c:v>
                </c:pt>
                <c:pt idx="190">
                  <c:v>-29.434169999999995</c:v>
                </c:pt>
                <c:pt idx="191">
                  <c:v>-27.80312</c:v>
                </c:pt>
                <c:pt idx="192">
                  <c:v>-26.159350000000003</c:v>
                </c:pt>
                <c:pt idx="193">
                  <c:v>-24.534300000000005</c:v>
                </c:pt>
                <c:pt idx="194">
                  <c:v>-22.881219999999995</c:v>
                </c:pt>
                <c:pt idx="195">
                  <c:v>-21.226699999999997</c:v>
                </c:pt>
                <c:pt idx="196">
                  <c:v>-19.648899999999994</c:v>
                </c:pt>
                <c:pt idx="197">
                  <c:v>-18.047499999999996</c:v>
                </c:pt>
                <c:pt idx="198">
                  <c:v>-16.469299999999997</c:v>
                </c:pt>
                <c:pt idx="199">
                  <c:v>-14.893400000000002</c:v>
                </c:pt>
                <c:pt idx="200">
                  <c:v>-13.337700000000002</c:v>
                </c:pt>
                <c:pt idx="201">
                  <c:v>-11.755300000000002</c:v>
                </c:pt>
                <c:pt idx="202">
                  <c:v>-10.204500000000001</c:v>
                </c:pt>
                <c:pt idx="203">
                  <c:v>-8.6625000000000032</c:v>
                </c:pt>
                <c:pt idx="204">
                  <c:v>-7.0840999999999985</c:v>
                </c:pt>
                <c:pt idx="205">
                  <c:v>-5.4984999999999999</c:v>
                </c:pt>
                <c:pt idx="206">
                  <c:v>-3.9699000000000026</c:v>
                </c:pt>
                <c:pt idx="207">
                  <c:v>-2.4390999999999994</c:v>
                </c:pt>
                <c:pt idx="208">
                  <c:v>-0.90080000000000038</c:v>
                </c:pt>
                <c:pt idx="209">
                  <c:v>0.60320000000000118</c:v>
                </c:pt>
                <c:pt idx="210">
                  <c:v>2.0734999999999988</c:v>
                </c:pt>
                <c:pt idx="211">
                  <c:v>3.5151999999999965</c:v>
                </c:pt>
                <c:pt idx="212">
                  <c:v>4.9974000000000025</c:v>
                </c:pt>
                <c:pt idx="213">
                  <c:v>6.4102999999999994</c:v>
                </c:pt>
                <c:pt idx="214">
                  <c:v>7.7646000000000015</c:v>
                </c:pt>
                <c:pt idx="215">
                  <c:v>9.1167999999999996</c:v>
                </c:pt>
                <c:pt idx="216">
                  <c:v>10.491800000000001</c:v>
                </c:pt>
                <c:pt idx="217">
                  <c:v>11.748899999999999</c:v>
                </c:pt>
                <c:pt idx="218">
                  <c:v>12.974</c:v>
                </c:pt>
                <c:pt idx="219">
                  <c:v>14.255300000000002</c:v>
                </c:pt>
                <c:pt idx="220">
                  <c:v>15.530700000000003</c:v>
                </c:pt>
                <c:pt idx="221">
                  <c:v>16.795499999999997</c:v>
                </c:pt>
                <c:pt idx="222">
                  <c:v>18.126000000000001</c:v>
                </c:pt>
                <c:pt idx="223">
                  <c:v>19.584500000000002</c:v>
                </c:pt>
                <c:pt idx="224">
                  <c:v>20.8186</c:v>
                </c:pt>
                <c:pt idx="225">
                  <c:v>22.236299999999993</c:v>
                </c:pt>
                <c:pt idx="226">
                  <c:v>23.473499999999991</c:v>
                </c:pt>
                <c:pt idx="227">
                  <c:v>24.714299999999994</c:v>
                </c:pt>
                <c:pt idx="228">
                  <c:v>25.884000000000004</c:v>
                </c:pt>
                <c:pt idx="229">
                  <c:v>26.931799999999996</c:v>
                </c:pt>
                <c:pt idx="230">
                  <c:v>27.991300000000003</c:v>
                </c:pt>
                <c:pt idx="231">
                  <c:v>28.950599999999998</c:v>
                </c:pt>
                <c:pt idx="232">
                  <c:v>29.943300000000001</c:v>
                </c:pt>
                <c:pt idx="233">
                  <c:v>30.8812</c:v>
                </c:pt>
                <c:pt idx="234">
                  <c:v>31.801000000000005</c:v>
                </c:pt>
                <c:pt idx="235">
                  <c:v>32.759800000000006</c:v>
                </c:pt>
                <c:pt idx="236">
                  <c:v>33.627900000000004</c:v>
                </c:pt>
                <c:pt idx="237">
                  <c:v>34.462400000000002</c:v>
                </c:pt>
                <c:pt idx="238">
                  <c:v>35.205300000000008</c:v>
                </c:pt>
                <c:pt idx="239">
                  <c:v>36.082300000000004</c:v>
                </c:pt>
                <c:pt idx="240">
                  <c:v>36.83</c:v>
                </c:pt>
                <c:pt idx="241">
                  <c:v>37.657399999999996</c:v>
                </c:pt>
                <c:pt idx="242">
                  <c:v>38.472900000000003</c:v>
                </c:pt>
                <c:pt idx="243">
                  <c:v>39.211500000000001</c:v>
                </c:pt>
                <c:pt idx="244">
                  <c:v>39.945800000000006</c:v>
                </c:pt>
                <c:pt idx="245">
                  <c:v>40.620900000000013</c:v>
                </c:pt>
                <c:pt idx="246">
                  <c:v>41.308900000000008</c:v>
                </c:pt>
                <c:pt idx="247">
                  <c:v>41.9968</c:v>
                </c:pt>
                <c:pt idx="248">
                  <c:v>42.631100000000011</c:v>
                </c:pt>
                <c:pt idx="249">
                  <c:v>43.159700000000001</c:v>
                </c:pt>
                <c:pt idx="250">
                  <c:v>43.72910000000001</c:v>
                </c:pt>
                <c:pt idx="251">
                  <c:v>44.2774</c:v>
                </c:pt>
                <c:pt idx="252">
                  <c:v>44.71390000000001</c:v>
                </c:pt>
                <c:pt idx="253">
                  <c:v>45.237400000000008</c:v>
                </c:pt>
                <c:pt idx="254">
                  <c:v>45.66040000000001</c:v>
                </c:pt>
                <c:pt idx="255">
                  <c:v>46.043100000000003</c:v>
                </c:pt>
                <c:pt idx="256">
                  <c:v>46.386000000000003</c:v>
                </c:pt>
                <c:pt idx="257">
                  <c:v>46.70320000000001</c:v>
                </c:pt>
                <c:pt idx="258">
                  <c:v>46.971299999999999</c:v>
                </c:pt>
                <c:pt idx="259">
                  <c:v>47.299700000000009</c:v>
                </c:pt>
                <c:pt idx="260">
                  <c:v>47.666000000000011</c:v>
                </c:pt>
                <c:pt idx="261">
                  <c:v>47.927200000000006</c:v>
                </c:pt>
                <c:pt idx="262">
                  <c:v>48.288200000000003</c:v>
                </c:pt>
                <c:pt idx="263">
                  <c:v>48.5411</c:v>
                </c:pt>
                <c:pt idx="264">
                  <c:v>48.827200000000005</c:v>
                </c:pt>
                <c:pt idx="265">
                  <c:v>49.067700000000002</c:v>
                </c:pt>
                <c:pt idx="266">
                  <c:v>49.2393</c:v>
                </c:pt>
                <c:pt idx="267">
                  <c:v>49.429500000000012</c:v>
                </c:pt>
                <c:pt idx="268">
                  <c:v>49.592700000000015</c:v>
                </c:pt>
                <c:pt idx="269">
                  <c:v>49.671500000000009</c:v>
                </c:pt>
                <c:pt idx="270">
                  <c:v>49.796800000000012</c:v>
                </c:pt>
                <c:pt idx="271">
                  <c:v>49.877899999999997</c:v>
                </c:pt>
                <c:pt idx="272">
                  <c:v>49.892700000000012</c:v>
                </c:pt>
                <c:pt idx="273">
                  <c:v>49.942399999999999</c:v>
                </c:pt>
                <c:pt idx="274">
                  <c:v>49.792100000000005</c:v>
                </c:pt>
                <c:pt idx="275">
                  <c:v>49.697700000000005</c:v>
                </c:pt>
                <c:pt idx="276">
                  <c:v>49.590499999999999</c:v>
                </c:pt>
                <c:pt idx="277">
                  <c:v>49.323500000000003</c:v>
                </c:pt>
                <c:pt idx="278">
                  <c:v>49.204799999999999</c:v>
                </c:pt>
                <c:pt idx="279">
                  <c:v>48.934699999999999</c:v>
                </c:pt>
                <c:pt idx="280">
                  <c:v>48.732400000000005</c:v>
                </c:pt>
                <c:pt idx="281">
                  <c:v>48.505800000000008</c:v>
                </c:pt>
                <c:pt idx="282">
                  <c:v>48.222500000000018</c:v>
                </c:pt>
                <c:pt idx="283">
                  <c:v>47.827799999999996</c:v>
                </c:pt>
                <c:pt idx="284">
                  <c:v>47.484899999999996</c:v>
                </c:pt>
                <c:pt idx="285">
                  <c:v>47.132400000000004</c:v>
                </c:pt>
                <c:pt idx="286">
                  <c:v>46.742400000000011</c:v>
                </c:pt>
                <c:pt idx="287">
                  <c:v>46.317599999999999</c:v>
                </c:pt>
                <c:pt idx="288">
                  <c:v>45.827800000000003</c:v>
                </c:pt>
                <c:pt idx="289">
                  <c:v>45.377499999999998</c:v>
                </c:pt>
                <c:pt idx="290">
                  <c:v>44.8446</c:v>
                </c:pt>
                <c:pt idx="291">
                  <c:v>44.219600000000007</c:v>
                </c:pt>
                <c:pt idx="292">
                  <c:v>43.553100000000001</c:v>
                </c:pt>
                <c:pt idx="293">
                  <c:v>42.8994</c:v>
                </c:pt>
                <c:pt idx="294">
                  <c:v>42.142800000000008</c:v>
                </c:pt>
                <c:pt idx="295">
                  <c:v>41.459299999999999</c:v>
                </c:pt>
                <c:pt idx="296">
                  <c:v>40.783999999999999</c:v>
                </c:pt>
                <c:pt idx="297">
                  <c:v>39.990300000000005</c:v>
                </c:pt>
                <c:pt idx="298">
                  <c:v>39.207799999999999</c:v>
                </c:pt>
                <c:pt idx="299">
                  <c:v>38.373000000000005</c:v>
                </c:pt>
                <c:pt idx="300">
                  <c:v>37.6738</c:v>
                </c:pt>
                <c:pt idx="301">
                  <c:v>36.780200000000001</c:v>
                </c:pt>
                <c:pt idx="302">
                  <c:v>35.841599999999993</c:v>
                </c:pt>
                <c:pt idx="303">
                  <c:v>34.9375</c:v>
                </c:pt>
                <c:pt idx="304">
                  <c:v>34.039300000000004</c:v>
                </c:pt>
                <c:pt idx="305">
                  <c:v>33.096300000000006</c:v>
                </c:pt>
                <c:pt idx="306">
                  <c:v>32.116300000000003</c:v>
                </c:pt>
                <c:pt idx="307">
                  <c:v>31.099500000000003</c:v>
                </c:pt>
                <c:pt idx="308">
                  <c:v>30.096799999999991</c:v>
                </c:pt>
                <c:pt idx="309">
                  <c:v>28.990599999999997</c:v>
                </c:pt>
                <c:pt idx="310">
                  <c:v>27.857199999999999</c:v>
                </c:pt>
                <c:pt idx="311">
                  <c:v>26.696900000000007</c:v>
                </c:pt>
                <c:pt idx="312">
                  <c:v>25.545000000000002</c:v>
                </c:pt>
                <c:pt idx="313">
                  <c:v>24.365399999999998</c:v>
                </c:pt>
                <c:pt idx="314">
                  <c:v>23.176999999999996</c:v>
                </c:pt>
                <c:pt idx="315">
                  <c:v>21.94009999999999</c:v>
                </c:pt>
                <c:pt idx="316">
                  <c:v>20.679099999999995</c:v>
                </c:pt>
                <c:pt idx="317">
                  <c:v>19.4069</c:v>
                </c:pt>
                <c:pt idx="318">
                  <c:v>18.082599999999992</c:v>
                </c:pt>
                <c:pt idx="319">
                  <c:v>16.6737</c:v>
                </c:pt>
                <c:pt idx="320">
                  <c:v>15.678199999999999</c:v>
                </c:pt>
                <c:pt idx="321">
                  <c:v>14.421600000000002</c:v>
                </c:pt>
                <c:pt idx="322">
                  <c:v>13.104700000000001</c:v>
                </c:pt>
                <c:pt idx="323">
                  <c:v>11.782000000000004</c:v>
                </c:pt>
                <c:pt idx="324">
                  <c:v>10.380400000000002</c:v>
                </c:pt>
                <c:pt idx="325">
                  <c:v>8.9422000000000015</c:v>
                </c:pt>
                <c:pt idx="326">
                  <c:v>7.4900999999999982</c:v>
                </c:pt>
                <c:pt idx="327">
                  <c:v>6.0154999999999959</c:v>
                </c:pt>
                <c:pt idx="328">
                  <c:v>4.4911999999999992</c:v>
                </c:pt>
                <c:pt idx="329">
                  <c:v>2.5458999999999992</c:v>
                </c:pt>
                <c:pt idx="330">
                  <c:v>0.80899999999999761</c:v>
                </c:pt>
                <c:pt idx="331">
                  <c:v>-0.91129999999999711</c:v>
                </c:pt>
                <c:pt idx="332">
                  <c:v>-2.8329000000000018</c:v>
                </c:pt>
                <c:pt idx="333">
                  <c:v>-4.6809000000000003</c:v>
                </c:pt>
                <c:pt idx="334">
                  <c:v>-6.5693000000000019</c:v>
                </c:pt>
                <c:pt idx="335">
                  <c:v>-8.546400000000002</c:v>
                </c:pt>
                <c:pt idx="336">
                  <c:v>-10.478000000000002</c:v>
                </c:pt>
                <c:pt idx="337">
                  <c:v>-12.423300000000001</c:v>
                </c:pt>
                <c:pt idx="338">
                  <c:v>-14.469500000000004</c:v>
                </c:pt>
                <c:pt idx="339">
                  <c:v>-16.53058</c:v>
                </c:pt>
                <c:pt idx="340">
                  <c:v>-18.697600000000001</c:v>
                </c:pt>
                <c:pt idx="341">
                  <c:v>-20.809160000000006</c:v>
                </c:pt>
                <c:pt idx="342">
                  <c:v>-22.98743</c:v>
                </c:pt>
                <c:pt idx="343">
                  <c:v>-25.211849999999995</c:v>
                </c:pt>
                <c:pt idx="344">
                  <c:v>-27.388237999999998</c:v>
                </c:pt>
                <c:pt idx="345">
                  <c:v>-29.601890000000004</c:v>
                </c:pt>
                <c:pt idx="346">
                  <c:v>-31.91414</c:v>
                </c:pt>
                <c:pt idx="347">
                  <c:v>-34.322220000000002</c:v>
                </c:pt>
                <c:pt idx="348">
                  <c:v>-36.730400000000003</c:v>
                </c:pt>
                <c:pt idx="349">
                  <c:v>-39.098700000000008</c:v>
                </c:pt>
                <c:pt idx="350">
                  <c:v>-41.460700000000003</c:v>
                </c:pt>
                <c:pt idx="351">
                  <c:v>-43.671400000000006</c:v>
                </c:pt>
                <c:pt idx="352">
                  <c:v>-45.9345</c:v>
                </c:pt>
                <c:pt idx="353">
                  <c:v>-48.194900000000004</c:v>
                </c:pt>
                <c:pt idx="354">
                  <c:v>-50.5246</c:v>
                </c:pt>
                <c:pt idx="355">
                  <c:v>-52.774900000000002</c:v>
                </c:pt>
                <c:pt idx="356">
                  <c:v>-55.081799999999994</c:v>
                </c:pt>
                <c:pt idx="357">
                  <c:v>-57.437800000000003</c:v>
                </c:pt>
                <c:pt idx="358">
                  <c:v>-59.724800000000002</c:v>
                </c:pt>
                <c:pt idx="359">
                  <c:v>-62.149300000000011</c:v>
                </c:pt>
                <c:pt idx="360">
                  <c:v>-64.484000000000023</c:v>
                </c:pt>
                <c:pt idx="361">
                  <c:v>-66.810500000000005</c:v>
                </c:pt>
                <c:pt idx="362">
                  <c:v>-69.192299999999989</c:v>
                </c:pt>
                <c:pt idx="363">
                  <c:v>-71.512699999999995</c:v>
                </c:pt>
                <c:pt idx="364">
                  <c:v>-73.900800000000004</c:v>
                </c:pt>
                <c:pt idx="365">
                  <c:v>-76.25539999999998</c:v>
                </c:pt>
                <c:pt idx="366">
                  <c:v>-78.620899999999992</c:v>
                </c:pt>
                <c:pt idx="367">
                  <c:v>-81.109499999999983</c:v>
                </c:pt>
                <c:pt idx="368">
                  <c:v>-83.524500000000003</c:v>
                </c:pt>
                <c:pt idx="369">
                  <c:v>-85.918400000000005</c:v>
                </c:pt>
                <c:pt idx="370">
                  <c:v>-88.543499999999995</c:v>
                </c:pt>
                <c:pt idx="371">
                  <c:v>-90.969000000000023</c:v>
                </c:pt>
                <c:pt idx="372">
                  <c:v>-93.41170000000001</c:v>
                </c:pt>
                <c:pt idx="373">
                  <c:v>-95.8352</c:v>
                </c:pt>
                <c:pt idx="374">
                  <c:v>-98.12639999999999</c:v>
                </c:pt>
                <c:pt idx="375">
                  <c:v>-100.46420000000001</c:v>
                </c:pt>
                <c:pt idx="376">
                  <c:v>-102.77070000000001</c:v>
                </c:pt>
                <c:pt idx="377">
                  <c:v>-105.06819999999999</c:v>
                </c:pt>
                <c:pt idx="378">
                  <c:v>-107.3977</c:v>
                </c:pt>
                <c:pt idx="379">
                  <c:v>-109.67740000000001</c:v>
                </c:pt>
                <c:pt idx="380">
                  <c:v>-112.0381</c:v>
                </c:pt>
                <c:pt idx="381">
                  <c:v>-114.3951</c:v>
                </c:pt>
                <c:pt idx="382">
                  <c:v>-116.64009999999999</c:v>
                </c:pt>
                <c:pt idx="383">
                  <c:v>-118.8038</c:v>
                </c:pt>
                <c:pt idx="384">
                  <c:v>-121.04979999999999</c:v>
                </c:pt>
                <c:pt idx="385">
                  <c:v>-123.21140000000001</c:v>
                </c:pt>
                <c:pt idx="386">
                  <c:v>-125.43790000000001</c:v>
                </c:pt>
                <c:pt idx="387">
                  <c:v>-127.58070000000001</c:v>
                </c:pt>
                <c:pt idx="388">
                  <c:v>-129.71669999999997</c:v>
                </c:pt>
                <c:pt idx="389">
                  <c:v>-131.79749999999999</c:v>
                </c:pt>
                <c:pt idx="390">
                  <c:v>-133.79349999999999</c:v>
                </c:pt>
                <c:pt idx="391">
                  <c:v>-135.809</c:v>
                </c:pt>
                <c:pt idx="392">
                  <c:v>-137.9091</c:v>
                </c:pt>
                <c:pt idx="393">
                  <c:v>-139.90380000000002</c:v>
                </c:pt>
                <c:pt idx="394">
                  <c:v>-141.90730000000002</c:v>
                </c:pt>
                <c:pt idx="395">
                  <c:v>-143.82220000000004</c:v>
                </c:pt>
                <c:pt idx="396">
                  <c:v>-145.77689999999998</c:v>
                </c:pt>
                <c:pt idx="397">
                  <c:v>-147.6217</c:v>
                </c:pt>
                <c:pt idx="398">
                  <c:v>-149.49760000000001</c:v>
                </c:pt>
                <c:pt idx="399">
                  <c:v>-151.34110000000001</c:v>
                </c:pt>
                <c:pt idx="400">
                  <c:v>-152.8708</c:v>
                </c:pt>
                <c:pt idx="401">
                  <c:v>-154.60810000000001</c:v>
                </c:pt>
                <c:pt idx="402">
                  <c:v>-156.36880000000002</c:v>
                </c:pt>
                <c:pt idx="403">
                  <c:v>-158.3451</c:v>
                </c:pt>
                <c:pt idx="404">
                  <c:v>-160.0831</c:v>
                </c:pt>
                <c:pt idx="405">
                  <c:v>-161.76830000000001</c:v>
                </c:pt>
                <c:pt idx="406">
                  <c:v>-163.40989999999999</c:v>
                </c:pt>
                <c:pt idx="407">
                  <c:v>-164.90309999999999</c:v>
                </c:pt>
                <c:pt idx="408">
                  <c:v>-166.5343</c:v>
                </c:pt>
                <c:pt idx="409">
                  <c:v>-168.13500000000002</c:v>
                </c:pt>
                <c:pt idx="410">
                  <c:v>-169.62520000000001</c:v>
                </c:pt>
                <c:pt idx="411">
                  <c:v>-178.13220000000001</c:v>
                </c:pt>
                <c:pt idx="412">
                  <c:v>-177.47479999999999</c:v>
                </c:pt>
                <c:pt idx="413">
                  <c:v>-176.47110000000001</c:v>
                </c:pt>
                <c:pt idx="414">
                  <c:v>-175.65820000000002</c:v>
                </c:pt>
                <c:pt idx="415">
                  <c:v>-175.07820000000001</c:v>
                </c:pt>
                <c:pt idx="416">
                  <c:v>-174.68130000000002</c:v>
                </c:pt>
                <c:pt idx="417">
                  <c:v>-174.38890000000004</c:v>
                </c:pt>
                <c:pt idx="418">
                  <c:v>-174.23329999999999</c:v>
                </c:pt>
                <c:pt idx="419">
                  <c:v>-174.20069999999998</c:v>
                </c:pt>
                <c:pt idx="420">
                  <c:v>-174.33040000000003</c:v>
                </c:pt>
                <c:pt idx="421">
                  <c:v>-174.5607</c:v>
                </c:pt>
                <c:pt idx="422">
                  <c:v>-174.9315</c:v>
                </c:pt>
                <c:pt idx="423">
                  <c:v>-175.35890000000003</c:v>
                </c:pt>
                <c:pt idx="424">
                  <c:v>-175.9152</c:v>
                </c:pt>
                <c:pt idx="425">
                  <c:v>-176.55030000000002</c:v>
                </c:pt>
                <c:pt idx="426">
                  <c:v>-177.31290000000001</c:v>
                </c:pt>
                <c:pt idx="427">
                  <c:v>-178.15140000000005</c:v>
                </c:pt>
                <c:pt idx="428">
                  <c:v>-179.07500000000002</c:v>
                </c:pt>
                <c:pt idx="429">
                  <c:v>-179.87810000000002</c:v>
                </c:pt>
                <c:pt idx="430">
                  <c:v>-181.1729</c:v>
                </c:pt>
                <c:pt idx="431">
                  <c:v>-182.4059</c:v>
                </c:pt>
                <c:pt idx="432">
                  <c:v>-183.50320000000002</c:v>
                </c:pt>
                <c:pt idx="433">
                  <c:v>-184.58520000000001</c:v>
                </c:pt>
                <c:pt idx="434">
                  <c:v>-185.64929999999998</c:v>
                </c:pt>
                <c:pt idx="435">
                  <c:v>-186.47929999999999</c:v>
                </c:pt>
                <c:pt idx="436">
                  <c:v>-187.42680000000001</c:v>
                </c:pt>
                <c:pt idx="437">
                  <c:v>-188.43560000000002</c:v>
                </c:pt>
                <c:pt idx="438">
                  <c:v>-189.44140000000004</c:v>
                </c:pt>
                <c:pt idx="439">
                  <c:v>-190.29419999999999</c:v>
                </c:pt>
                <c:pt idx="440">
                  <c:v>-191.22740000000002</c:v>
                </c:pt>
                <c:pt idx="441">
                  <c:v>-192.1489</c:v>
                </c:pt>
                <c:pt idx="442">
                  <c:v>-192.94210000000001</c:v>
                </c:pt>
                <c:pt idx="443">
                  <c:v>-193.9068</c:v>
                </c:pt>
                <c:pt idx="444">
                  <c:v>-194.72280000000001</c:v>
                </c:pt>
                <c:pt idx="445">
                  <c:v>-197.3107</c:v>
                </c:pt>
                <c:pt idx="446">
                  <c:v>-197.52860000000001</c:v>
                </c:pt>
                <c:pt idx="447">
                  <c:v>-197.4665</c:v>
                </c:pt>
                <c:pt idx="448">
                  <c:v>-197.76180000000002</c:v>
                </c:pt>
                <c:pt idx="449">
                  <c:v>-200.49820000000003</c:v>
                </c:pt>
                <c:pt idx="450">
                  <c:v>-202.3192</c:v>
                </c:pt>
                <c:pt idx="451">
                  <c:v>-202.4967</c:v>
                </c:pt>
                <c:pt idx="452">
                  <c:v>-202.5855</c:v>
                </c:pt>
                <c:pt idx="453">
                  <c:v>-202.61779999999999</c:v>
                </c:pt>
                <c:pt idx="454">
                  <c:v>-202.62349999999998</c:v>
                </c:pt>
                <c:pt idx="455">
                  <c:v>-202.61879999999999</c:v>
                </c:pt>
                <c:pt idx="456">
                  <c:v>-202.61079999999998</c:v>
                </c:pt>
                <c:pt idx="457">
                  <c:v>-202.6054</c:v>
                </c:pt>
                <c:pt idx="458">
                  <c:v>-202.60379999999998</c:v>
                </c:pt>
                <c:pt idx="459">
                  <c:v>-202.59390000000002</c:v>
                </c:pt>
                <c:pt idx="460">
                  <c:v>-202.56</c:v>
                </c:pt>
                <c:pt idx="461">
                  <c:v>-202.53</c:v>
                </c:pt>
                <c:pt idx="462">
                  <c:v>-202.48310000000001</c:v>
                </c:pt>
                <c:pt idx="463">
                  <c:v>-202.43140000000005</c:v>
                </c:pt>
                <c:pt idx="464">
                  <c:v>-202.363</c:v>
                </c:pt>
                <c:pt idx="465">
                  <c:v>-202.2962</c:v>
                </c:pt>
                <c:pt idx="466">
                  <c:v>-202.24289999999999</c:v>
                </c:pt>
                <c:pt idx="467">
                  <c:v>-202.29459999999997</c:v>
                </c:pt>
                <c:pt idx="468">
                  <c:v>-202.33420000000001</c:v>
                </c:pt>
                <c:pt idx="469">
                  <c:v>-202.40949999999998</c:v>
                </c:pt>
                <c:pt idx="470">
                  <c:v>-202.39520000000002</c:v>
                </c:pt>
                <c:pt idx="471">
                  <c:v>-202.5085</c:v>
                </c:pt>
                <c:pt idx="472">
                  <c:v>-202.50640000000001</c:v>
                </c:pt>
                <c:pt idx="473">
                  <c:v>-202.59989999999999</c:v>
                </c:pt>
                <c:pt idx="474">
                  <c:v>-202.61479999999997</c:v>
                </c:pt>
                <c:pt idx="475">
                  <c:v>-202.67850000000001</c:v>
                </c:pt>
                <c:pt idx="476">
                  <c:v>-202.71669999999997</c:v>
                </c:pt>
                <c:pt idx="477">
                  <c:v>-202.78989999999999</c:v>
                </c:pt>
                <c:pt idx="478">
                  <c:v>-202.81459999999998</c:v>
                </c:pt>
                <c:pt idx="479">
                  <c:v>-202.82250000000005</c:v>
                </c:pt>
                <c:pt idx="480">
                  <c:v>-202.83280000000002</c:v>
                </c:pt>
                <c:pt idx="481">
                  <c:v>-202.87020000000001</c:v>
                </c:pt>
                <c:pt idx="482">
                  <c:v>-202.92180000000005</c:v>
                </c:pt>
                <c:pt idx="483">
                  <c:v>-202.92700000000005</c:v>
                </c:pt>
                <c:pt idx="484">
                  <c:v>-202.97840000000002</c:v>
                </c:pt>
                <c:pt idx="485">
                  <c:v>-203.02450000000002</c:v>
                </c:pt>
                <c:pt idx="486">
                  <c:v>-202.9905</c:v>
                </c:pt>
                <c:pt idx="487">
                  <c:v>-202.87449999999998</c:v>
                </c:pt>
                <c:pt idx="488">
                  <c:v>-202.75830000000005</c:v>
                </c:pt>
                <c:pt idx="489">
                  <c:v>-202.79349999999999</c:v>
                </c:pt>
                <c:pt idx="490">
                  <c:v>-202.7174</c:v>
                </c:pt>
                <c:pt idx="491">
                  <c:v>-203.18180000000001</c:v>
                </c:pt>
                <c:pt idx="492">
                  <c:v>-203.59280000000001</c:v>
                </c:pt>
                <c:pt idx="493">
                  <c:v>-203.96880000000004</c:v>
                </c:pt>
                <c:pt idx="494">
                  <c:v>-204.29449999999997</c:v>
                </c:pt>
                <c:pt idx="495">
                  <c:v>-204.58530000000005</c:v>
                </c:pt>
                <c:pt idx="496">
                  <c:v>-204.85990000000001</c:v>
                </c:pt>
                <c:pt idx="497">
                  <c:v>-205.0317</c:v>
                </c:pt>
                <c:pt idx="498">
                  <c:v>-205.15020000000001</c:v>
                </c:pt>
                <c:pt idx="499">
                  <c:v>-205.31190000000001</c:v>
                </c:pt>
                <c:pt idx="500">
                  <c:v>-204.9153</c:v>
                </c:pt>
                <c:pt idx="501">
                  <c:v>-204.31790000000001</c:v>
                </c:pt>
                <c:pt idx="502">
                  <c:v>-204.23250000000002</c:v>
                </c:pt>
                <c:pt idx="503">
                  <c:v>-204.3339</c:v>
                </c:pt>
                <c:pt idx="504">
                  <c:v>-204.63490000000002</c:v>
                </c:pt>
                <c:pt idx="505">
                  <c:v>-204.5361</c:v>
                </c:pt>
                <c:pt idx="506">
                  <c:v>-204.5907</c:v>
                </c:pt>
                <c:pt idx="507">
                  <c:v>-204.74079999999998</c:v>
                </c:pt>
                <c:pt idx="508">
                  <c:v>-204.81540000000001</c:v>
                </c:pt>
                <c:pt idx="509">
                  <c:v>-204.87979999999999</c:v>
                </c:pt>
                <c:pt idx="510">
                  <c:v>-206.75570000000002</c:v>
                </c:pt>
                <c:pt idx="511">
                  <c:v>-207.50940000000003</c:v>
                </c:pt>
                <c:pt idx="512">
                  <c:v>-207.1764</c:v>
                </c:pt>
                <c:pt idx="513">
                  <c:v>-206.59</c:v>
                </c:pt>
                <c:pt idx="514">
                  <c:v>-205.79059999999998</c:v>
                </c:pt>
                <c:pt idx="515">
                  <c:v>-204.85820000000004</c:v>
                </c:pt>
                <c:pt idx="516">
                  <c:v>-204.46010000000001</c:v>
                </c:pt>
                <c:pt idx="517">
                  <c:v>-204.3038</c:v>
                </c:pt>
                <c:pt idx="518">
                  <c:v>-204.84010000000001</c:v>
                </c:pt>
                <c:pt idx="519">
                  <c:v>-205.00110000000001</c:v>
                </c:pt>
                <c:pt idx="520">
                  <c:v>-204.0479</c:v>
                </c:pt>
                <c:pt idx="521">
                  <c:v>-203.33620000000005</c:v>
                </c:pt>
                <c:pt idx="522">
                  <c:v>-203.07079999999999</c:v>
                </c:pt>
                <c:pt idx="523">
                  <c:v>-202.81059999999999</c:v>
                </c:pt>
                <c:pt idx="524">
                  <c:v>-202.50569999999999</c:v>
                </c:pt>
                <c:pt idx="525">
                  <c:v>-202.20969999999997</c:v>
                </c:pt>
                <c:pt idx="526">
                  <c:v>-201.92190000000002</c:v>
                </c:pt>
                <c:pt idx="527">
                  <c:v>-201.56989999999999</c:v>
                </c:pt>
                <c:pt idx="528">
                  <c:v>-201.20949999999999</c:v>
                </c:pt>
                <c:pt idx="529">
                  <c:v>-200.95160000000001</c:v>
                </c:pt>
                <c:pt idx="530">
                  <c:v>-200.64869999999999</c:v>
                </c:pt>
                <c:pt idx="531">
                  <c:v>-200.33359999999999</c:v>
                </c:pt>
                <c:pt idx="532">
                  <c:v>-199.90090000000001</c:v>
                </c:pt>
                <c:pt idx="533">
                  <c:v>-199.49090000000001</c:v>
                </c:pt>
                <c:pt idx="534">
                  <c:v>-199.04049999999998</c:v>
                </c:pt>
                <c:pt idx="535">
                  <c:v>-198.55530000000002</c:v>
                </c:pt>
                <c:pt idx="536">
                  <c:v>-198.04830000000001</c:v>
                </c:pt>
                <c:pt idx="537">
                  <c:v>-197.53959999999998</c:v>
                </c:pt>
                <c:pt idx="538">
                  <c:v>-196.96700000000001</c:v>
                </c:pt>
                <c:pt idx="539">
                  <c:v>-196.39520000000002</c:v>
                </c:pt>
                <c:pt idx="540">
                  <c:v>-195.8725</c:v>
                </c:pt>
                <c:pt idx="541">
                  <c:v>-195.32490000000001</c:v>
                </c:pt>
                <c:pt idx="542">
                  <c:v>-194.44110000000001</c:v>
                </c:pt>
                <c:pt idx="543">
                  <c:v>-193.83320000000001</c:v>
                </c:pt>
                <c:pt idx="544">
                  <c:v>-193.18430000000001</c:v>
                </c:pt>
                <c:pt idx="545">
                  <c:v>-192.58080000000001</c:v>
                </c:pt>
                <c:pt idx="546">
                  <c:v>-191.88890000000004</c:v>
                </c:pt>
                <c:pt idx="547">
                  <c:v>-191.19840000000002</c:v>
                </c:pt>
                <c:pt idx="548">
                  <c:v>-190.51569999999998</c:v>
                </c:pt>
                <c:pt idx="549">
                  <c:v>-189.7201</c:v>
                </c:pt>
                <c:pt idx="550">
                  <c:v>-189.12630000000001</c:v>
                </c:pt>
                <c:pt idx="551">
                  <c:v>-188.43690000000001</c:v>
                </c:pt>
                <c:pt idx="552">
                  <c:v>-187.70759999999999</c:v>
                </c:pt>
                <c:pt idx="553">
                  <c:v>-186.9299</c:v>
                </c:pt>
                <c:pt idx="554">
                  <c:v>-186.1876</c:v>
                </c:pt>
                <c:pt idx="555">
                  <c:v>-185.34820000000005</c:v>
                </c:pt>
                <c:pt idx="556">
                  <c:v>-184.4991</c:v>
                </c:pt>
                <c:pt idx="557">
                  <c:v>-183.6808</c:v>
                </c:pt>
                <c:pt idx="558">
                  <c:v>-182.84880000000001</c:v>
                </c:pt>
                <c:pt idx="559">
                  <c:v>-181.84240000000003</c:v>
                </c:pt>
                <c:pt idx="560">
                  <c:v>-181.1474</c:v>
                </c:pt>
                <c:pt idx="561">
                  <c:v>-180.2886</c:v>
                </c:pt>
                <c:pt idx="562">
                  <c:v>-179.37</c:v>
                </c:pt>
                <c:pt idx="563">
                  <c:v>-178.48940000000005</c:v>
                </c:pt>
                <c:pt idx="564">
                  <c:v>-177.6028</c:v>
                </c:pt>
                <c:pt idx="565">
                  <c:v>-176.70429999999999</c:v>
                </c:pt>
                <c:pt idx="566">
                  <c:v>-175.86500000000001</c:v>
                </c:pt>
                <c:pt idx="567">
                  <c:v>-174.89860000000002</c:v>
                </c:pt>
                <c:pt idx="568">
                  <c:v>-173.95140000000004</c:v>
                </c:pt>
                <c:pt idx="569">
                  <c:v>-172.99469999999999</c:v>
                </c:pt>
                <c:pt idx="570">
                  <c:v>-172.05690000000001</c:v>
                </c:pt>
                <c:pt idx="571">
                  <c:v>-171.0626</c:v>
                </c:pt>
                <c:pt idx="572">
                  <c:v>-170.09810000000002</c:v>
                </c:pt>
                <c:pt idx="573">
                  <c:v>-169.10479999999998</c:v>
                </c:pt>
                <c:pt idx="574">
                  <c:v>-168.15349999999998</c:v>
                </c:pt>
                <c:pt idx="575">
                  <c:v>-167.0993</c:v>
                </c:pt>
                <c:pt idx="576">
                  <c:v>-166.09280000000001</c:v>
                </c:pt>
                <c:pt idx="577">
                  <c:v>-165.05010000000001</c:v>
                </c:pt>
                <c:pt idx="578">
                  <c:v>-163.88910000000001</c:v>
                </c:pt>
                <c:pt idx="579">
                  <c:v>-162.9091</c:v>
                </c:pt>
                <c:pt idx="580">
                  <c:v>-161.85170000000002</c:v>
                </c:pt>
                <c:pt idx="581">
                  <c:v>-160.29240000000001</c:v>
                </c:pt>
                <c:pt idx="582">
                  <c:v>-159.09300000000002</c:v>
                </c:pt>
                <c:pt idx="583">
                  <c:v>-157.84640000000005</c:v>
                </c:pt>
                <c:pt idx="584">
                  <c:v>-156.69880000000001</c:v>
                </c:pt>
                <c:pt idx="585">
                  <c:v>-155.49010000000001</c:v>
                </c:pt>
                <c:pt idx="586">
                  <c:v>-154.26479999999998</c:v>
                </c:pt>
                <c:pt idx="587">
                  <c:v>-153.03579999999999</c:v>
                </c:pt>
                <c:pt idx="588">
                  <c:v>-151.78379999999999</c:v>
                </c:pt>
                <c:pt idx="589">
                  <c:v>-150.50030000000001</c:v>
                </c:pt>
                <c:pt idx="590">
                  <c:v>-149.29339999999999</c:v>
                </c:pt>
                <c:pt idx="591">
                  <c:v>-148.01659999999998</c:v>
                </c:pt>
                <c:pt idx="592">
                  <c:v>-146.72909999999999</c:v>
                </c:pt>
                <c:pt idx="593">
                  <c:v>-145.40969999999999</c:v>
                </c:pt>
                <c:pt idx="594">
                  <c:v>-144.1687</c:v>
                </c:pt>
                <c:pt idx="595">
                  <c:v>-142.85830000000004</c:v>
                </c:pt>
                <c:pt idx="596">
                  <c:v>-141.53790000000001</c:v>
                </c:pt>
                <c:pt idx="597">
                  <c:v>-140.13580000000002</c:v>
                </c:pt>
                <c:pt idx="598">
                  <c:v>-138.76750000000001</c:v>
                </c:pt>
                <c:pt idx="599">
                  <c:v>-137.29549999999998</c:v>
                </c:pt>
                <c:pt idx="600">
                  <c:v>-135.81740000000002</c:v>
                </c:pt>
                <c:pt idx="601">
                  <c:v>-134.32240000000004</c:v>
                </c:pt>
                <c:pt idx="602">
                  <c:v>-132.9134</c:v>
                </c:pt>
                <c:pt idx="603">
                  <c:v>-131.38020000000003</c:v>
                </c:pt>
                <c:pt idx="604">
                  <c:v>-129.72630000000001</c:v>
                </c:pt>
                <c:pt idx="605">
                  <c:v>-128.21879999999999</c:v>
                </c:pt>
                <c:pt idx="606">
                  <c:v>-126.66529999999999</c:v>
                </c:pt>
                <c:pt idx="607">
                  <c:v>-125.06760000000001</c:v>
                </c:pt>
                <c:pt idx="608">
                  <c:v>-123.614</c:v>
                </c:pt>
                <c:pt idx="609">
                  <c:v>-121.9637</c:v>
                </c:pt>
                <c:pt idx="610">
                  <c:v>-120.34809999999999</c:v>
                </c:pt>
                <c:pt idx="611">
                  <c:v>-118.7526</c:v>
                </c:pt>
                <c:pt idx="612">
                  <c:v>-117.17019999999998</c:v>
                </c:pt>
                <c:pt idx="613">
                  <c:v>-115.569</c:v>
                </c:pt>
                <c:pt idx="614">
                  <c:v>-113.97919999999999</c:v>
                </c:pt>
                <c:pt idx="615">
                  <c:v>-112.30579999999998</c:v>
                </c:pt>
                <c:pt idx="616">
                  <c:v>-110.64110000000002</c:v>
                </c:pt>
                <c:pt idx="617">
                  <c:v>-108.9893</c:v>
                </c:pt>
                <c:pt idx="618">
                  <c:v>-107.4256</c:v>
                </c:pt>
                <c:pt idx="619">
                  <c:v>-105.78270000000001</c:v>
                </c:pt>
                <c:pt idx="620">
                  <c:v>-104.17060000000001</c:v>
                </c:pt>
                <c:pt idx="621">
                  <c:v>-102.46310000000001</c:v>
                </c:pt>
                <c:pt idx="622">
                  <c:v>-100.86609999999999</c:v>
                </c:pt>
                <c:pt idx="623">
                  <c:v>-99.216200000000001</c:v>
                </c:pt>
                <c:pt idx="624">
                  <c:v>-97.618099999999998</c:v>
                </c:pt>
                <c:pt idx="625">
                  <c:v>-95.930200000000013</c:v>
                </c:pt>
                <c:pt idx="626">
                  <c:v>-94.28540000000001</c:v>
                </c:pt>
                <c:pt idx="627">
                  <c:v>-95.178799999999967</c:v>
                </c:pt>
                <c:pt idx="628">
                  <c:v>-95.475700000000003</c:v>
                </c:pt>
                <c:pt idx="629">
                  <c:v>-95.460800000000006</c:v>
                </c:pt>
                <c:pt idx="630">
                  <c:v>-95.305699999999987</c:v>
                </c:pt>
                <c:pt idx="631">
                  <c:v>-95.077200000000005</c:v>
                </c:pt>
                <c:pt idx="632">
                  <c:v>-94.838200000000001</c:v>
                </c:pt>
                <c:pt idx="633">
                  <c:v>-94.622599999999991</c:v>
                </c:pt>
                <c:pt idx="634">
                  <c:v>-94.380799999999979</c:v>
                </c:pt>
                <c:pt idx="635">
                  <c:v>-94.160799999999981</c:v>
                </c:pt>
                <c:pt idx="636">
                  <c:v>-93.905900000000003</c:v>
                </c:pt>
                <c:pt idx="637">
                  <c:v>-93.654299999999992</c:v>
                </c:pt>
                <c:pt idx="638">
                  <c:v>-93.368299999999991</c:v>
                </c:pt>
                <c:pt idx="639">
                  <c:v>-93.055900000000008</c:v>
                </c:pt>
                <c:pt idx="640">
                  <c:v>-92.720500000000001</c:v>
                </c:pt>
                <c:pt idx="641">
                  <c:v>-92.360199999999992</c:v>
                </c:pt>
                <c:pt idx="642">
                  <c:v>-91.942499999999995</c:v>
                </c:pt>
                <c:pt idx="643">
                  <c:v>-91.478799999999993</c:v>
                </c:pt>
                <c:pt idx="644">
                  <c:v>-90.904300000000006</c:v>
                </c:pt>
                <c:pt idx="645">
                  <c:v>-90.216900000000024</c:v>
                </c:pt>
                <c:pt idx="646">
                  <c:v>-89.367899999999992</c:v>
                </c:pt>
                <c:pt idx="647">
                  <c:v>-88.371900000000011</c:v>
                </c:pt>
                <c:pt idx="648">
                  <c:v>-87.299300000000002</c:v>
                </c:pt>
                <c:pt idx="649">
                  <c:v>-86.407800000000023</c:v>
                </c:pt>
                <c:pt idx="650">
                  <c:v>-85.620499999999979</c:v>
                </c:pt>
                <c:pt idx="651">
                  <c:v>-84.816800000000001</c:v>
                </c:pt>
                <c:pt idx="652">
                  <c:v>-83.953400000000002</c:v>
                </c:pt>
                <c:pt idx="653">
                  <c:v>-83.13300000000001</c:v>
                </c:pt>
                <c:pt idx="654">
                  <c:v>-82.305200000000013</c:v>
                </c:pt>
                <c:pt idx="655">
                  <c:v>-81.563400000000001</c:v>
                </c:pt>
                <c:pt idx="656">
                  <c:v>-80.724899999999991</c:v>
                </c:pt>
                <c:pt idx="657">
                  <c:v>-79.849199999999996</c:v>
                </c:pt>
                <c:pt idx="658">
                  <c:v>-78.985399999999998</c:v>
                </c:pt>
                <c:pt idx="659">
                  <c:v>-78.179299999999998</c:v>
                </c:pt>
                <c:pt idx="660">
                  <c:v>-77.382699999999986</c:v>
                </c:pt>
                <c:pt idx="661">
                  <c:v>-76.617000000000004</c:v>
                </c:pt>
                <c:pt idx="662">
                  <c:v>-75.831199999999995</c:v>
                </c:pt>
                <c:pt idx="663">
                  <c:v>-75.113599999999991</c:v>
                </c:pt>
                <c:pt idx="664">
                  <c:v>-74.3904</c:v>
                </c:pt>
                <c:pt idx="665">
                  <c:v>-73.6494</c:v>
                </c:pt>
                <c:pt idx="666">
                  <c:v>-72.8934</c:v>
                </c:pt>
                <c:pt idx="667">
                  <c:v>-72.064700000000002</c:v>
                </c:pt>
                <c:pt idx="668">
                  <c:v>-71.139600000000002</c:v>
                </c:pt>
                <c:pt idx="669">
                  <c:v>-70.207499999999996</c:v>
                </c:pt>
                <c:pt idx="670">
                  <c:v>-69.125499999999988</c:v>
                </c:pt>
                <c:pt idx="671">
                  <c:v>-67.918499999999995</c:v>
                </c:pt>
                <c:pt idx="672">
                  <c:v>-66.60390000000001</c:v>
                </c:pt>
                <c:pt idx="673">
                  <c:v>-65.191000000000003</c:v>
                </c:pt>
                <c:pt idx="674">
                  <c:v>-63.651000000000003</c:v>
                </c:pt>
                <c:pt idx="675">
                  <c:v>-61.9634</c:v>
                </c:pt>
                <c:pt idx="676">
                  <c:v>-60.3523</c:v>
                </c:pt>
                <c:pt idx="677">
                  <c:v>-58.699600000000011</c:v>
                </c:pt>
                <c:pt idx="678">
                  <c:v>-57.0837</c:v>
                </c:pt>
                <c:pt idx="679">
                  <c:v>-55.452600000000004</c:v>
                </c:pt>
                <c:pt idx="680">
                  <c:v>-53.801799999999993</c:v>
                </c:pt>
                <c:pt idx="681">
                  <c:v>-52.169600000000003</c:v>
                </c:pt>
                <c:pt idx="682">
                  <c:v>-50.915100000000002</c:v>
                </c:pt>
                <c:pt idx="683">
                  <c:v>-49.676000000000002</c:v>
                </c:pt>
                <c:pt idx="684">
                  <c:v>-48.399100000000011</c:v>
                </c:pt>
                <c:pt idx="685">
                  <c:v>-47.132200000000012</c:v>
                </c:pt>
                <c:pt idx="686">
                  <c:v>-45.748100000000008</c:v>
                </c:pt>
                <c:pt idx="687">
                  <c:v>-44.232600000000012</c:v>
                </c:pt>
                <c:pt idx="688">
                  <c:v>-42.698080000000012</c:v>
                </c:pt>
                <c:pt idx="689">
                  <c:v>-41.124080000000006</c:v>
                </c:pt>
                <c:pt idx="690">
                  <c:v>-39.498990000000006</c:v>
                </c:pt>
                <c:pt idx="691">
                  <c:v>-37.919789999999999</c:v>
                </c:pt>
                <c:pt idx="692">
                  <c:v>-36.298490000000008</c:v>
                </c:pt>
                <c:pt idx="693">
                  <c:v>-34.766800000000003</c:v>
                </c:pt>
                <c:pt idx="694">
                  <c:v>-33.220733000000017</c:v>
                </c:pt>
                <c:pt idx="695">
                  <c:v>-31.623829999999995</c:v>
                </c:pt>
                <c:pt idx="696">
                  <c:v>-30.015450000000001</c:v>
                </c:pt>
                <c:pt idx="697">
                  <c:v>-28.46453</c:v>
                </c:pt>
                <c:pt idx="698">
                  <c:v>-26.918319999999998</c:v>
                </c:pt>
                <c:pt idx="699">
                  <c:v>-25.401389999999992</c:v>
                </c:pt>
                <c:pt idx="700">
                  <c:v>-23.926309999999997</c:v>
                </c:pt>
                <c:pt idx="701">
                  <c:v>-22.353400000000001</c:v>
                </c:pt>
                <c:pt idx="702">
                  <c:v>-20.837800000000005</c:v>
                </c:pt>
                <c:pt idx="703">
                  <c:v>-19.325299999999995</c:v>
                </c:pt>
                <c:pt idx="704">
                  <c:v>-17.7361</c:v>
                </c:pt>
                <c:pt idx="705">
                  <c:v>-16.105599999999995</c:v>
                </c:pt>
                <c:pt idx="706">
                  <c:v>-14.571199999999999</c:v>
                </c:pt>
                <c:pt idx="707">
                  <c:v>-13.028</c:v>
                </c:pt>
                <c:pt idx="708">
                  <c:v>-11.5291</c:v>
                </c:pt>
                <c:pt idx="709">
                  <c:v>-10.039300000000003</c:v>
                </c:pt>
                <c:pt idx="710">
                  <c:v>-8.626100000000001</c:v>
                </c:pt>
                <c:pt idx="711">
                  <c:v>-7.1646000000000027</c:v>
                </c:pt>
                <c:pt idx="712">
                  <c:v>-5.6790999999999983</c:v>
                </c:pt>
                <c:pt idx="713">
                  <c:v>-4.1911000000000014</c:v>
                </c:pt>
                <c:pt idx="714">
                  <c:v>-2.8228999999999966</c:v>
                </c:pt>
                <c:pt idx="715">
                  <c:v>-1.4885999999999977</c:v>
                </c:pt>
                <c:pt idx="716">
                  <c:v>-0.1593000000000018</c:v>
                </c:pt>
                <c:pt idx="717">
                  <c:v>1.219499999999996</c:v>
                </c:pt>
                <c:pt idx="718">
                  <c:v>2.617200000000004</c:v>
                </c:pt>
                <c:pt idx="719">
                  <c:v>3.9236000000000004</c:v>
                </c:pt>
                <c:pt idx="720">
                  <c:v>5.484499999999997</c:v>
                </c:pt>
                <c:pt idx="721">
                  <c:v>6.5671000000000026</c:v>
                </c:pt>
                <c:pt idx="722">
                  <c:v>7.6551000000000045</c:v>
                </c:pt>
                <c:pt idx="723">
                  <c:v>8.682500000000001</c:v>
                </c:pt>
                <c:pt idx="724">
                  <c:v>9.7484999999999964</c:v>
                </c:pt>
                <c:pt idx="725">
                  <c:v>10.7218</c:v>
                </c:pt>
                <c:pt idx="726">
                  <c:v>11.676300000000001</c:v>
                </c:pt>
                <c:pt idx="727">
                  <c:v>12.451600000000003</c:v>
                </c:pt>
                <c:pt idx="728">
                  <c:v>13.6244</c:v>
                </c:pt>
                <c:pt idx="729">
                  <c:v>16.092099999999995</c:v>
                </c:pt>
                <c:pt idx="730">
                  <c:v>15.565500000000005</c:v>
                </c:pt>
                <c:pt idx="731">
                  <c:v>15.978900000000001</c:v>
                </c:pt>
                <c:pt idx="732">
                  <c:v>16.391200000000001</c:v>
                </c:pt>
                <c:pt idx="733">
                  <c:v>16.817599999999999</c:v>
                </c:pt>
                <c:pt idx="734">
                  <c:v>17.249599999999997</c:v>
                </c:pt>
                <c:pt idx="735">
                  <c:v>17.6997</c:v>
                </c:pt>
                <c:pt idx="736">
                  <c:v>18.186099999999993</c:v>
                </c:pt>
                <c:pt idx="737">
                  <c:v>18.72219999999999</c:v>
                </c:pt>
                <c:pt idx="738">
                  <c:v>19.337699999999995</c:v>
                </c:pt>
                <c:pt idx="739">
                  <c:v>20.021699999999996</c:v>
                </c:pt>
                <c:pt idx="740">
                  <c:v>20.798699999999997</c:v>
                </c:pt>
                <c:pt idx="741">
                  <c:v>21.516499999999994</c:v>
                </c:pt>
                <c:pt idx="742">
                  <c:v>22.520399999999995</c:v>
                </c:pt>
                <c:pt idx="743">
                  <c:v>23.529599999999988</c:v>
                </c:pt>
                <c:pt idx="744">
                  <c:v>24.526199999999996</c:v>
                </c:pt>
                <c:pt idx="745">
                  <c:v>25.642699999999998</c:v>
                </c:pt>
                <c:pt idx="746">
                  <c:v>26.532299999999992</c:v>
                </c:pt>
                <c:pt idx="747">
                  <c:v>27.372800000000005</c:v>
                </c:pt>
                <c:pt idx="748">
                  <c:v>28.270400000000002</c:v>
                </c:pt>
                <c:pt idx="749">
                  <c:v>29.172099999999993</c:v>
                </c:pt>
                <c:pt idx="750">
                  <c:v>30.0214</c:v>
                </c:pt>
                <c:pt idx="751">
                  <c:v>30.806899999999999</c:v>
                </c:pt>
                <c:pt idx="752">
                  <c:v>31.593299999999996</c:v>
                </c:pt>
                <c:pt idx="753">
                  <c:v>32.382899999999999</c:v>
                </c:pt>
                <c:pt idx="754">
                  <c:v>33.1188</c:v>
                </c:pt>
                <c:pt idx="755">
                  <c:v>33.895500000000006</c:v>
                </c:pt>
                <c:pt idx="756">
                  <c:v>34.636900000000004</c:v>
                </c:pt>
                <c:pt idx="757">
                  <c:v>35.343599999999995</c:v>
                </c:pt>
                <c:pt idx="758">
                  <c:v>36.093299999999999</c:v>
                </c:pt>
                <c:pt idx="759">
                  <c:v>36.730100000000007</c:v>
                </c:pt>
                <c:pt idx="760">
                  <c:v>37.4131</c:v>
                </c:pt>
                <c:pt idx="761">
                  <c:v>37.983099999999993</c:v>
                </c:pt>
                <c:pt idx="762">
                  <c:v>38.559300000000007</c:v>
                </c:pt>
                <c:pt idx="763">
                  <c:v>39.096800000000009</c:v>
                </c:pt>
                <c:pt idx="764">
                  <c:v>39.6004</c:v>
                </c:pt>
                <c:pt idx="765">
                  <c:v>40.108100000000015</c:v>
                </c:pt>
                <c:pt idx="766">
                  <c:v>40.653200000000005</c:v>
                </c:pt>
                <c:pt idx="767">
                  <c:v>41.121200000000009</c:v>
                </c:pt>
                <c:pt idx="768">
                  <c:v>41.551699999999997</c:v>
                </c:pt>
                <c:pt idx="769">
                  <c:v>42.030200000000001</c:v>
                </c:pt>
                <c:pt idx="770">
                  <c:v>42.396500000000003</c:v>
                </c:pt>
                <c:pt idx="771">
                  <c:v>42.8294</c:v>
                </c:pt>
                <c:pt idx="772">
                  <c:v>43.213900000000002</c:v>
                </c:pt>
                <c:pt idx="773">
                  <c:v>43.584300000000006</c:v>
                </c:pt>
                <c:pt idx="774">
                  <c:v>43.908000000000001</c:v>
                </c:pt>
                <c:pt idx="775">
                  <c:v>44.193100000000008</c:v>
                </c:pt>
                <c:pt idx="776">
                  <c:v>44.470600000000005</c:v>
                </c:pt>
                <c:pt idx="777">
                  <c:v>44.730600000000003</c:v>
                </c:pt>
                <c:pt idx="778">
                  <c:v>44.884299999999996</c:v>
                </c:pt>
                <c:pt idx="779">
                  <c:v>45.056999999999995</c:v>
                </c:pt>
                <c:pt idx="780">
                  <c:v>45.152600000000007</c:v>
                </c:pt>
                <c:pt idx="781">
                  <c:v>45.293200000000013</c:v>
                </c:pt>
                <c:pt idx="782">
                  <c:v>45.380200000000002</c:v>
                </c:pt>
                <c:pt idx="783">
                  <c:v>45.498300000000015</c:v>
                </c:pt>
                <c:pt idx="784">
                  <c:v>45.610400000000006</c:v>
                </c:pt>
                <c:pt idx="785">
                  <c:v>45.700499999999998</c:v>
                </c:pt>
                <c:pt idx="786">
                  <c:v>45.726800000000011</c:v>
                </c:pt>
                <c:pt idx="787">
                  <c:v>45.737400000000001</c:v>
                </c:pt>
                <c:pt idx="788">
                  <c:v>45.647500000000008</c:v>
                </c:pt>
                <c:pt idx="789">
                  <c:v>45.578099999999999</c:v>
                </c:pt>
                <c:pt idx="790">
                  <c:v>45.474800000000002</c:v>
                </c:pt>
                <c:pt idx="791">
                  <c:v>45.439100000000003</c:v>
                </c:pt>
                <c:pt idx="792">
                  <c:v>45.336199999999998</c:v>
                </c:pt>
                <c:pt idx="793">
                  <c:v>45.266600000000011</c:v>
                </c:pt>
                <c:pt idx="794">
                  <c:v>45.147100000000002</c:v>
                </c:pt>
                <c:pt idx="795">
                  <c:v>45.020100000000014</c:v>
                </c:pt>
                <c:pt idx="796">
                  <c:v>44.814499999999995</c:v>
                </c:pt>
                <c:pt idx="797">
                  <c:v>44.575600000000009</c:v>
                </c:pt>
                <c:pt idx="798">
                  <c:v>44.315400000000004</c:v>
                </c:pt>
                <c:pt idx="799">
                  <c:v>44.043600000000005</c:v>
                </c:pt>
                <c:pt idx="800">
                  <c:v>43.772500000000008</c:v>
                </c:pt>
                <c:pt idx="801">
                  <c:v>43.508700000000012</c:v>
                </c:pt>
                <c:pt idx="802">
                  <c:v>43.213700000000003</c:v>
                </c:pt>
                <c:pt idx="803">
                  <c:v>42.869800000000005</c:v>
                </c:pt>
                <c:pt idx="804">
                  <c:v>42.512100000000011</c:v>
                </c:pt>
                <c:pt idx="805">
                  <c:v>42.067300000000003</c:v>
                </c:pt>
                <c:pt idx="806">
                  <c:v>41.595000000000006</c:v>
                </c:pt>
                <c:pt idx="807">
                  <c:v>41.082900000000002</c:v>
                </c:pt>
                <c:pt idx="808">
                  <c:v>40.571100000000001</c:v>
                </c:pt>
                <c:pt idx="809">
                  <c:v>40.03070000000001</c:v>
                </c:pt>
                <c:pt idx="810">
                  <c:v>39.5535</c:v>
                </c:pt>
                <c:pt idx="811">
                  <c:v>38.910599999999995</c:v>
                </c:pt>
                <c:pt idx="812">
                  <c:v>38.340100000000007</c:v>
                </c:pt>
                <c:pt idx="813">
                  <c:v>37.738800000000012</c:v>
                </c:pt>
                <c:pt idx="814">
                  <c:v>37.089500000000001</c:v>
                </c:pt>
                <c:pt idx="815">
                  <c:v>36.427900000000001</c:v>
                </c:pt>
                <c:pt idx="816">
                  <c:v>35.733499999999999</c:v>
                </c:pt>
                <c:pt idx="817">
                  <c:v>35.069100000000013</c:v>
                </c:pt>
                <c:pt idx="818">
                  <c:v>34.396300000000004</c:v>
                </c:pt>
                <c:pt idx="819">
                  <c:v>33.660300000000007</c:v>
                </c:pt>
                <c:pt idx="820">
                  <c:v>32.878400000000006</c:v>
                </c:pt>
                <c:pt idx="821">
                  <c:v>32.001899999999999</c:v>
                </c:pt>
                <c:pt idx="822">
                  <c:v>31.119500000000006</c:v>
                </c:pt>
                <c:pt idx="823">
                  <c:v>30.166400000000003</c:v>
                </c:pt>
                <c:pt idx="824">
                  <c:v>29.2376</c:v>
                </c:pt>
                <c:pt idx="825">
                  <c:v>28.404900000000001</c:v>
                </c:pt>
                <c:pt idx="826">
                  <c:v>24.062599999999989</c:v>
                </c:pt>
                <c:pt idx="827">
                  <c:v>26.297999999999995</c:v>
                </c:pt>
                <c:pt idx="828">
                  <c:v>27.095399999999998</c:v>
                </c:pt>
                <c:pt idx="829">
                  <c:v>27.713000000000001</c:v>
                </c:pt>
                <c:pt idx="830">
                  <c:v>28.120699999999996</c:v>
                </c:pt>
                <c:pt idx="831">
                  <c:v>28.361099999999993</c:v>
                </c:pt>
                <c:pt idx="832">
                  <c:v>28.400600000000001</c:v>
                </c:pt>
                <c:pt idx="833">
                  <c:v>28.318100000000001</c:v>
                </c:pt>
                <c:pt idx="834">
                  <c:v>28.137800000000009</c:v>
                </c:pt>
                <c:pt idx="835">
                  <c:v>27.822200000000002</c:v>
                </c:pt>
                <c:pt idx="836">
                  <c:v>27.375100000000003</c:v>
                </c:pt>
                <c:pt idx="837">
                  <c:v>26.770799999999991</c:v>
                </c:pt>
                <c:pt idx="838">
                  <c:v>26.017300000000006</c:v>
                </c:pt>
                <c:pt idx="839">
                  <c:v>25.135299999999994</c:v>
                </c:pt>
                <c:pt idx="840">
                  <c:v>24.134400000000007</c:v>
                </c:pt>
                <c:pt idx="841">
                  <c:v>22.962899999999991</c:v>
                </c:pt>
                <c:pt idx="842">
                  <c:v>21.744799999999991</c:v>
                </c:pt>
                <c:pt idx="843">
                  <c:v>20.358299999999993</c:v>
                </c:pt>
                <c:pt idx="844">
                  <c:v>19.183799999999991</c:v>
                </c:pt>
                <c:pt idx="845">
                  <c:v>18.012800000000006</c:v>
                </c:pt>
                <c:pt idx="846">
                  <c:v>16.761000000000003</c:v>
                </c:pt>
                <c:pt idx="847">
                  <c:v>15.457100000000001</c:v>
                </c:pt>
                <c:pt idx="848">
                  <c:v>14.1739</c:v>
                </c:pt>
                <c:pt idx="849">
                  <c:v>12.867600000000003</c:v>
                </c:pt>
                <c:pt idx="850">
                  <c:v>11.565700000000001</c:v>
                </c:pt>
                <c:pt idx="851">
                  <c:v>10.2399</c:v>
                </c:pt>
                <c:pt idx="852">
                  <c:v>8.8402000000000012</c:v>
                </c:pt>
                <c:pt idx="853">
                  <c:v>7.4349000000000025</c:v>
                </c:pt>
                <c:pt idx="854">
                  <c:v>5.9718999999999989</c:v>
                </c:pt>
                <c:pt idx="855">
                  <c:v>4.5570999999999975</c:v>
                </c:pt>
                <c:pt idx="856">
                  <c:v>3.0563999999999996</c:v>
                </c:pt>
                <c:pt idx="857">
                  <c:v>1.5341999999999982</c:v>
                </c:pt>
                <c:pt idx="858">
                  <c:v>3.1499999999997641E-2</c:v>
                </c:pt>
                <c:pt idx="859">
                  <c:v>-1.514800000000001</c:v>
                </c:pt>
                <c:pt idx="860">
                  <c:v>-3.0964999999999985</c:v>
                </c:pt>
                <c:pt idx="861">
                  <c:v>-4.6481999999999983</c:v>
                </c:pt>
                <c:pt idx="862">
                  <c:v>-6.2992999999999997</c:v>
                </c:pt>
                <c:pt idx="863">
                  <c:v>-7.9750000000000014</c:v>
                </c:pt>
                <c:pt idx="864">
                  <c:v>-9.6574000000000009</c:v>
                </c:pt>
                <c:pt idx="865">
                  <c:v>-11.3436</c:v>
                </c:pt>
                <c:pt idx="866">
                  <c:v>-13.083600000000002</c:v>
                </c:pt>
                <c:pt idx="867">
                  <c:v>-14.860000000000001</c:v>
                </c:pt>
                <c:pt idx="868">
                  <c:v>-16.634200000000003</c:v>
                </c:pt>
                <c:pt idx="869">
                  <c:v>-18.426589999999997</c:v>
                </c:pt>
                <c:pt idx="870">
                  <c:v>-20.267970000000005</c:v>
                </c:pt>
                <c:pt idx="871">
                  <c:v>-22.153900000000004</c:v>
                </c:pt>
                <c:pt idx="872">
                  <c:v>-24.058070000000001</c:v>
                </c:pt>
                <c:pt idx="873">
                  <c:v>-25.893530999999996</c:v>
                </c:pt>
                <c:pt idx="874">
                  <c:v>-27.807009999999995</c:v>
                </c:pt>
                <c:pt idx="875">
                  <c:v>-29.764279999999996</c:v>
                </c:pt>
                <c:pt idx="876">
                  <c:v>-31.726890000000001</c:v>
                </c:pt>
                <c:pt idx="877">
                  <c:v>-33.698610000000009</c:v>
                </c:pt>
                <c:pt idx="878">
                  <c:v>-35.782000000000004</c:v>
                </c:pt>
                <c:pt idx="879">
                  <c:v>-37.827600000000004</c:v>
                </c:pt>
                <c:pt idx="880">
                  <c:v>-39.953499999999998</c:v>
                </c:pt>
                <c:pt idx="881">
                  <c:v>-42.046200000000006</c:v>
                </c:pt>
                <c:pt idx="882">
                  <c:v>-44.204700000000003</c:v>
                </c:pt>
                <c:pt idx="883">
                  <c:v>-46.269400000000012</c:v>
                </c:pt>
                <c:pt idx="884">
                  <c:v>-48.381399999999999</c:v>
                </c:pt>
                <c:pt idx="885">
                  <c:v>-50.483600000000003</c:v>
                </c:pt>
                <c:pt idx="886">
                  <c:v>-52.646300000000004</c:v>
                </c:pt>
                <c:pt idx="887">
                  <c:v>-54.770700000000005</c:v>
                </c:pt>
                <c:pt idx="888">
                  <c:v>-56.896800000000006</c:v>
                </c:pt>
                <c:pt idx="889">
                  <c:v>-59.079600000000006</c:v>
                </c:pt>
                <c:pt idx="890">
                  <c:v>-61.373799999999996</c:v>
                </c:pt>
                <c:pt idx="891">
                  <c:v>-63.603200000000001</c:v>
                </c:pt>
                <c:pt idx="892">
                  <c:v>-65.339100000000002</c:v>
                </c:pt>
                <c:pt idx="893">
                  <c:v>-66.9983</c:v>
                </c:pt>
                <c:pt idx="894">
                  <c:v>-68.641099999999994</c:v>
                </c:pt>
                <c:pt idx="895">
                  <c:v>-70.310100000000006</c:v>
                </c:pt>
                <c:pt idx="896">
                  <c:v>-77.894000000000005</c:v>
                </c:pt>
                <c:pt idx="897">
                  <c:v>-76.559699999999992</c:v>
                </c:pt>
                <c:pt idx="898">
                  <c:v>-75.070399999999978</c:v>
                </c:pt>
                <c:pt idx="899">
                  <c:v>-73.974199999999996</c:v>
                </c:pt>
                <c:pt idx="900">
                  <c:v>-73.245800000000003</c:v>
                </c:pt>
                <c:pt idx="901">
                  <c:v>-72.828600000000009</c:v>
                </c:pt>
                <c:pt idx="902">
                  <c:v>-72.642600000000002</c:v>
                </c:pt>
                <c:pt idx="903">
                  <c:v>-72.642699999999991</c:v>
                </c:pt>
                <c:pt idx="904">
                  <c:v>-72.8352</c:v>
                </c:pt>
                <c:pt idx="905">
                  <c:v>-73.155499999999989</c:v>
                </c:pt>
                <c:pt idx="906">
                  <c:v>-73.599199999999996</c:v>
                </c:pt>
                <c:pt idx="907">
                  <c:v>-74.183299999999988</c:v>
                </c:pt>
                <c:pt idx="908">
                  <c:v>-75.003999999999991</c:v>
                </c:pt>
                <c:pt idx="909">
                  <c:v>-76.126299999999986</c:v>
                </c:pt>
                <c:pt idx="910">
                  <c:v>-77.392699999999991</c:v>
                </c:pt>
                <c:pt idx="911">
                  <c:v>-78.997100000000017</c:v>
                </c:pt>
                <c:pt idx="912">
                  <c:v>-80.795299999999997</c:v>
                </c:pt>
                <c:pt idx="913">
                  <c:v>-82.880299999999991</c:v>
                </c:pt>
                <c:pt idx="914">
                  <c:v>-85.221000000000004</c:v>
                </c:pt>
                <c:pt idx="915">
                  <c:v>-87.670899999999989</c:v>
                </c:pt>
                <c:pt idx="916">
                  <c:v>-90.114800000000002</c:v>
                </c:pt>
                <c:pt idx="917">
                  <c:v>-92.394099999999995</c:v>
                </c:pt>
                <c:pt idx="918">
                  <c:v>-94.616</c:v>
                </c:pt>
                <c:pt idx="919">
                  <c:v>-96.918399999999991</c:v>
                </c:pt>
                <c:pt idx="920">
                  <c:v>-99.149000000000001</c:v>
                </c:pt>
                <c:pt idx="921">
                  <c:v>-101.47</c:v>
                </c:pt>
                <c:pt idx="922">
                  <c:v>-103.71110000000002</c:v>
                </c:pt>
                <c:pt idx="923">
                  <c:v>-105.8484</c:v>
                </c:pt>
                <c:pt idx="924">
                  <c:v>-108.00190000000002</c:v>
                </c:pt>
                <c:pt idx="925">
                  <c:v>-110.1121</c:v>
                </c:pt>
                <c:pt idx="926">
                  <c:v>-112.32529999999998</c:v>
                </c:pt>
                <c:pt idx="927">
                  <c:v>-114.56500000000001</c:v>
                </c:pt>
                <c:pt idx="928">
                  <c:v>-116.71220000000001</c:v>
                </c:pt>
                <c:pt idx="929">
                  <c:v>-118.96259999999999</c:v>
                </c:pt>
                <c:pt idx="930">
                  <c:v>-121.12129999999999</c:v>
                </c:pt>
                <c:pt idx="931">
                  <c:v>-123.262</c:v>
                </c:pt>
                <c:pt idx="932">
                  <c:v>-125.4629</c:v>
                </c:pt>
                <c:pt idx="933">
                  <c:v>-127.5386</c:v>
                </c:pt>
                <c:pt idx="934">
                  <c:v>-129.5359</c:v>
                </c:pt>
                <c:pt idx="935">
                  <c:v>-131.5616</c:v>
                </c:pt>
                <c:pt idx="936">
                  <c:v>-133.63130000000001</c:v>
                </c:pt>
                <c:pt idx="937">
                  <c:v>-135.6233</c:v>
                </c:pt>
                <c:pt idx="938">
                  <c:v>-137.58020000000005</c:v>
                </c:pt>
                <c:pt idx="939">
                  <c:v>-139.55290000000002</c:v>
                </c:pt>
                <c:pt idx="940">
                  <c:v>-141.49959999999999</c:v>
                </c:pt>
                <c:pt idx="941">
                  <c:v>-143.40770000000001</c:v>
                </c:pt>
                <c:pt idx="942">
                  <c:v>-145.23150000000001</c:v>
                </c:pt>
                <c:pt idx="943">
                  <c:v>-147.0317</c:v>
                </c:pt>
                <c:pt idx="944">
                  <c:v>-148.82910000000001</c:v>
                </c:pt>
                <c:pt idx="945">
                  <c:v>-150.5718</c:v>
                </c:pt>
                <c:pt idx="946">
                  <c:v>-152.32630000000003</c:v>
                </c:pt>
                <c:pt idx="947">
                  <c:v>-153.98950000000002</c:v>
                </c:pt>
                <c:pt idx="948">
                  <c:v>-155.44040000000001</c:v>
                </c:pt>
                <c:pt idx="949">
                  <c:v>-157.10479999999998</c:v>
                </c:pt>
                <c:pt idx="950">
                  <c:v>-158.80240000000003</c:v>
                </c:pt>
                <c:pt idx="951">
                  <c:v>-160.78490000000002</c:v>
                </c:pt>
                <c:pt idx="952">
                  <c:v>-162.56280000000001</c:v>
                </c:pt>
                <c:pt idx="953">
                  <c:v>-164.12369999999999</c:v>
                </c:pt>
                <c:pt idx="954">
                  <c:v>-165.7371</c:v>
                </c:pt>
                <c:pt idx="955">
                  <c:v>-167.39870000000002</c:v>
                </c:pt>
                <c:pt idx="956">
                  <c:v>-168.90030000000004</c:v>
                </c:pt>
                <c:pt idx="957">
                  <c:v>-170.39510000000001</c:v>
                </c:pt>
                <c:pt idx="958">
                  <c:v>-171.9238</c:v>
                </c:pt>
                <c:pt idx="959">
                  <c:v>-173.27789999999999</c:v>
                </c:pt>
                <c:pt idx="960">
                  <c:v>-174.65550000000002</c:v>
                </c:pt>
                <c:pt idx="961">
                  <c:v>-176.0018</c:v>
                </c:pt>
                <c:pt idx="962">
                  <c:v>-177.18440000000001</c:v>
                </c:pt>
                <c:pt idx="963">
                  <c:v>-178.40630000000004</c:v>
                </c:pt>
                <c:pt idx="964">
                  <c:v>-179.59890000000001</c:v>
                </c:pt>
                <c:pt idx="965">
                  <c:v>-180.75880000000001</c:v>
                </c:pt>
                <c:pt idx="966">
                  <c:v>-181.83390000000003</c:v>
                </c:pt>
                <c:pt idx="967">
                  <c:v>-182.98080000000002</c:v>
                </c:pt>
                <c:pt idx="968">
                  <c:v>-184.0342</c:v>
                </c:pt>
                <c:pt idx="969">
                  <c:v>-185.04830000000001</c:v>
                </c:pt>
                <c:pt idx="970">
                  <c:v>-186.08520000000001</c:v>
                </c:pt>
                <c:pt idx="971">
                  <c:v>-186.91800000000001</c:v>
                </c:pt>
                <c:pt idx="972">
                  <c:v>-187.92559999999997</c:v>
                </c:pt>
                <c:pt idx="973">
                  <c:v>-188.90530000000001</c:v>
                </c:pt>
                <c:pt idx="974">
                  <c:v>-189.8349</c:v>
                </c:pt>
                <c:pt idx="975">
                  <c:v>-190.66589999999999</c:v>
                </c:pt>
                <c:pt idx="976">
                  <c:v>-191.57299999999998</c:v>
                </c:pt>
                <c:pt idx="977">
                  <c:v>-192.38760000000002</c:v>
                </c:pt>
                <c:pt idx="978">
                  <c:v>-193.10820000000001</c:v>
                </c:pt>
                <c:pt idx="979">
                  <c:v>-193.70830000000001</c:v>
                </c:pt>
                <c:pt idx="980">
                  <c:v>-194.6849</c:v>
                </c:pt>
                <c:pt idx="981">
                  <c:v>-195.39960000000002</c:v>
                </c:pt>
                <c:pt idx="982">
                  <c:v>-196.13899999999998</c:v>
                </c:pt>
                <c:pt idx="983">
                  <c:v>-196.80240000000003</c:v>
                </c:pt>
                <c:pt idx="984">
                  <c:v>-197.4545</c:v>
                </c:pt>
                <c:pt idx="985">
                  <c:v>-198.12880000000001</c:v>
                </c:pt>
                <c:pt idx="986">
                  <c:v>-200.25530000000001</c:v>
                </c:pt>
                <c:pt idx="987">
                  <c:v>-201.89710000000002</c:v>
                </c:pt>
                <c:pt idx="988">
                  <c:v>-202.25479999999999</c:v>
                </c:pt>
                <c:pt idx="989">
                  <c:v>-202.58940000000001</c:v>
                </c:pt>
                <c:pt idx="990">
                  <c:v>-202.28730000000002</c:v>
                </c:pt>
                <c:pt idx="991">
                  <c:v>-202.67079999999999</c:v>
                </c:pt>
                <c:pt idx="992">
                  <c:v>-202.98660000000001</c:v>
                </c:pt>
                <c:pt idx="993">
                  <c:v>-204.11499999999998</c:v>
                </c:pt>
                <c:pt idx="994">
                  <c:v>-204.38030000000003</c:v>
                </c:pt>
                <c:pt idx="995">
                  <c:v>-205.17319999999998</c:v>
                </c:pt>
                <c:pt idx="996">
                  <c:v>-206.40120000000005</c:v>
                </c:pt>
                <c:pt idx="997">
                  <c:v>-206.33500000000001</c:v>
                </c:pt>
                <c:pt idx="998">
                  <c:v>-206.65120000000005</c:v>
                </c:pt>
                <c:pt idx="999">
                  <c:v>-206.5763</c:v>
                </c:pt>
                <c:pt idx="1000">
                  <c:v>-206.45750000000001</c:v>
                </c:pt>
                <c:pt idx="1001">
                  <c:v>-207.53320000000002</c:v>
                </c:pt>
                <c:pt idx="1002">
                  <c:v>-207.41989999999998</c:v>
                </c:pt>
                <c:pt idx="1003">
                  <c:v>-206.8931</c:v>
                </c:pt>
                <c:pt idx="1004">
                  <c:v>-206.55360000000002</c:v>
                </c:pt>
                <c:pt idx="1005">
                  <c:v>-206.29659999999998</c:v>
                </c:pt>
                <c:pt idx="1006">
                  <c:v>-206.15270000000001</c:v>
                </c:pt>
                <c:pt idx="1007">
                  <c:v>-206.14769999999999</c:v>
                </c:pt>
                <c:pt idx="1008">
                  <c:v>-206.13150000000002</c:v>
                </c:pt>
                <c:pt idx="1009">
                  <c:v>-206.1052</c:v>
                </c:pt>
                <c:pt idx="1010">
                  <c:v>-206.08680000000001</c:v>
                </c:pt>
                <c:pt idx="1011">
                  <c:v>-206.07730000000001</c:v>
                </c:pt>
                <c:pt idx="1012">
                  <c:v>-206.06169999999997</c:v>
                </c:pt>
                <c:pt idx="1013">
                  <c:v>-206.05200000000005</c:v>
                </c:pt>
                <c:pt idx="1014">
                  <c:v>-206.0343</c:v>
                </c:pt>
                <c:pt idx="1015">
                  <c:v>-206.02250000000001</c:v>
                </c:pt>
                <c:pt idx="1016">
                  <c:v>-206.00469999999999</c:v>
                </c:pt>
                <c:pt idx="1017">
                  <c:v>-205.99680000000001</c:v>
                </c:pt>
                <c:pt idx="1018">
                  <c:v>-205.98190000000002</c:v>
                </c:pt>
                <c:pt idx="1019">
                  <c:v>-205.97200000000001</c:v>
                </c:pt>
                <c:pt idx="1020">
                  <c:v>-205.95700000000002</c:v>
                </c:pt>
                <c:pt idx="1021">
                  <c:v>-205.95100000000005</c:v>
                </c:pt>
                <c:pt idx="1022">
                  <c:v>-205.9409</c:v>
                </c:pt>
                <c:pt idx="1023">
                  <c:v>-205.9419</c:v>
                </c:pt>
                <c:pt idx="1024">
                  <c:v>-205.93379999999999</c:v>
                </c:pt>
                <c:pt idx="1025">
                  <c:v>-205.92770000000004</c:v>
                </c:pt>
                <c:pt idx="1026">
                  <c:v>-205.92060000000001</c:v>
                </c:pt>
                <c:pt idx="1027">
                  <c:v>-205.91159999999999</c:v>
                </c:pt>
                <c:pt idx="1028">
                  <c:v>-205.89260000000002</c:v>
                </c:pt>
                <c:pt idx="1029">
                  <c:v>-205.87480000000002</c:v>
                </c:pt>
                <c:pt idx="1030">
                  <c:v>-205.84610000000001</c:v>
                </c:pt>
                <c:pt idx="1031">
                  <c:v>-205.81659999999999</c:v>
                </c:pt>
                <c:pt idx="1032">
                  <c:v>-205.78449999999998</c:v>
                </c:pt>
                <c:pt idx="1033">
                  <c:v>-205.7578</c:v>
                </c:pt>
                <c:pt idx="1034">
                  <c:v>-205.74059999999994</c:v>
                </c:pt>
                <c:pt idx="1035">
                  <c:v>-205.74279999999999</c:v>
                </c:pt>
                <c:pt idx="1036">
                  <c:v>-205.74259999999998</c:v>
                </c:pt>
                <c:pt idx="1037">
                  <c:v>-205.76509999999999</c:v>
                </c:pt>
                <c:pt idx="1038">
                  <c:v>-205.7833</c:v>
                </c:pt>
                <c:pt idx="1039">
                  <c:v>-205.8194</c:v>
                </c:pt>
                <c:pt idx="1040">
                  <c:v>-205.98660000000001</c:v>
                </c:pt>
                <c:pt idx="1041">
                  <c:v>-206.13080000000002</c:v>
                </c:pt>
                <c:pt idx="1042">
                  <c:v>-206.12270000000001</c:v>
                </c:pt>
                <c:pt idx="1043">
                  <c:v>-206.22730000000001</c:v>
                </c:pt>
                <c:pt idx="1044">
                  <c:v>-206.22949999999997</c:v>
                </c:pt>
                <c:pt idx="1045">
                  <c:v>-206.2927</c:v>
                </c:pt>
                <c:pt idx="1046">
                  <c:v>-206.33330000000001</c:v>
                </c:pt>
                <c:pt idx="1047">
                  <c:v>-206.38220000000004</c:v>
                </c:pt>
                <c:pt idx="1048">
                  <c:v>-206.42860000000002</c:v>
                </c:pt>
                <c:pt idx="1049">
                  <c:v>-206.44379999999998</c:v>
                </c:pt>
                <c:pt idx="1050">
                  <c:v>-206.44949999999997</c:v>
                </c:pt>
                <c:pt idx="1051">
                  <c:v>-206.45220000000003</c:v>
                </c:pt>
                <c:pt idx="1052">
                  <c:v>-206.46030000000002</c:v>
                </c:pt>
                <c:pt idx="1053">
                  <c:v>-206.43040000000002</c:v>
                </c:pt>
                <c:pt idx="1054">
                  <c:v>-206.34010000000001</c:v>
                </c:pt>
                <c:pt idx="1055">
                  <c:v>-206.208</c:v>
                </c:pt>
                <c:pt idx="1056">
                  <c:v>-206.01909999999998</c:v>
                </c:pt>
                <c:pt idx="1057">
                  <c:v>-205.6626</c:v>
                </c:pt>
                <c:pt idx="1058">
                  <c:v>-205.25790000000001</c:v>
                </c:pt>
                <c:pt idx="1059">
                  <c:v>-204.71229999999997</c:v>
                </c:pt>
                <c:pt idx="1060">
                  <c:v>-204.27549999999999</c:v>
                </c:pt>
                <c:pt idx="1061">
                  <c:v>-204.19210000000001</c:v>
                </c:pt>
                <c:pt idx="1062">
                  <c:v>-204.4126</c:v>
                </c:pt>
                <c:pt idx="1063">
                  <c:v>-204.6601</c:v>
                </c:pt>
                <c:pt idx="1064">
                  <c:v>-204.7954</c:v>
                </c:pt>
                <c:pt idx="1065">
                  <c:v>-205.0265</c:v>
                </c:pt>
                <c:pt idx="1066">
                  <c:v>-205.18240000000003</c:v>
                </c:pt>
                <c:pt idx="1067">
                  <c:v>-206.20989999999998</c:v>
                </c:pt>
                <c:pt idx="1068">
                  <c:v>-206.30600000000001</c:v>
                </c:pt>
                <c:pt idx="1069">
                  <c:v>-205.77659999999997</c:v>
                </c:pt>
                <c:pt idx="1070">
                  <c:v>-205.48190000000002</c:v>
                </c:pt>
                <c:pt idx="1071">
                  <c:v>-205.49860000000001</c:v>
                </c:pt>
                <c:pt idx="1072">
                  <c:v>-205.49459999999999</c:v>
                </c:pt>
                <c:pt idx="1073">
                  <c:v>-205.44740000000002</c:v>
                </c:pt>
                <c:pt idx="1074">
                  <c:v>-205.35920000000002</c:v>
                </c:pt>
                <c:pt idx="1075">
                  <c:v>-205.23830000000001</c:v>
                </c:pt>
                <c:pt idx="1076">
                  <c:v>-205.12300000000002</c:v>
                </c:pt>
                <c:pt idx="1077">
                  <c:v>-205.16909999999999</c:v>
                </c:pt>
                <c:pt idx="1078">
                  <c:v>-205.0428</c:v>
                </c:pt>
                <c:pt idx="1079">
                  <c:v>-206.59050000000002</c:v>
                </c:pt>
                <c:pt idx="1080">
                  <c:v>-206.92430000000002</c:v>
                </c:pt>
                <c:pt idx="1081">
                  <c:v>-207.17179999999999</c:v>
                </c:pt>
                <c:pt idx="1082">
                  <c:v>-207.05790000000002</c:v>
                </c:pt>
                <c:pt idx="1083">
                  <c:v>-206.50140000000002</c:v>
                </c:pt>
                <c:pt idx="1084">
                  <c:v>-206.35030000000003</c:v>
                </c:pt>
                <c:pt idx="1085">
                  <c:v>-205.58440000000004</c:v>
                </c:pt>
                <c:pt idx="1086">
                  <c:v>-204.54429999999999</c:v>
                </c:pt>
                <c:pt idx="1087">
                  <c:v>-204.33860000000001</c:v>
                </c:pt>
                <c:pt idx="1088">
                  <c:v>-204.08830000000003</c:v>
                </c:pt>
                <c:pt idx="1089">
                  <c:v>-203.81790000000001</c:v>
                </c:pt>
                <c:pt idx="1090">
                  <c:v>-203.59520000000001</c:v>
                </c:pt>
                <c:pt idx="1091">
                  <c:v>-203.30180000000001</c:v>
                </c:pt>
                <c:pt idx="1092">
                  <c:v>-202.99600000000001</c:v>
                </c:pt>
                <c:pt idx="1093">
                  <c:v>-202.6403</c:v>
                </c:pt>
                <c:pt idx="1094">
                  <c:v>-202.2989</c:v>
                </c:pt>
                <c:pt idx="1095">
                  <c:v>-201.19730000000001</c:v>
                </c:pt>
                <c:pt idx="1096">
                  <c:v>-200.75700000000001</c:v>
                </c:pt>
                <c:pt idx="1097">
                  <c:v>-200.34640000000005</c:v>
                </c:pt>
                <c:pt idx="1098">
                  <c:v>-199.9161</c:v>
                </c:pt>
                <c:pt idx="1099">
                  <c:v>-199.40130000000002</c:v>
                </c:pt>
                <c:pt idx="1100">
                  <c:v>-198.92100000000005</c:v>
                </c:pt>
                <c:pt idx="1101">
                  <c:v>-198.4299</c:v>
                </c:pt>
                <c:pt idx="1102">
                  <c:v>-197.89940000000001</c:v>
                </c:pt>
                <c:pt idx="1103">
                  <c:v>-197.37990000000002</c:v>
                </c:pt>
                <c:pt idx="1104">
                  <c:v>-196.82050000000004</c:v>
                </c:pt>
                <c:pt idx="1105">
                  <c:v>-195.87830000000002</c:v>
                </c:pt>
                <c:pt idx="1106">
                  <c:v>-195.24599999999998</c:v>
                </c:pt>
                <c:pt idx="1107">
                  <c:v>-194.61150000000001</c:v>
                </c:pt>
                <c:pt idx="1108">
                  <c:v>-193.97490000000002</c:v>
                </c:pt>
                <c:pt idx="1109">
                  <c:v>-193.32730000000004</c:v>
                </c:pt>
                <c:pt idx="1110">
                  <c:v>-192.61449999999999</c:v>
                </c:pt>
                <c:pt idx="1111">
                  <c:v>-191.83</c:v>
                </c:pt>
                <c:pt idx="1112">
                  <c:v>-191.18020000000001</c:v>
                </c:pt>
                <c:pt idx="1113">
                  <c:v>-190.47659999999999</c:v>
                </c:pt>
                <c:pt idx="1114">
                  <c:v>-189.75720000000001</c:v>
                </c:pt>
                <c:pt idx="1115">
                  <c:v>-188.94910000000002</c:v>
                </c:pt>
                <c:pt idx="1116">
                  <c:v>-188.23220000000001</c:v>
                </c:pt>
                <c:pt idx="1117">
                  <c:v>-187.4837</c:v>
                </c:pt>
                <c:pt idx="1118">
                  <c:v>-186.76499999999999</c:v>
                </c:pt>
                <c:pt idx="1119">
                  <c:v>-185.9743</c:v>
                </c:pt>
                <c:pt idx="1120">
                  <c:v>-185.1711</c:v>
                </c:pt>
                <c:pt idx="1121">
                  <c:v>-184.15520000000001</c:v>
                </c:pt>
                <c:pt idx="1122">
                  <c:v>-183.49530000000001</c:v>
                </c:pt>
                <c:pt idx="1123">
                  <c:v>-182.64149999999998</c:v>
                </c:pt>
                <c:pt idx="1124">
                  <c:v>-181.78870000000001</c:v>
                </c:pt>
                <c:pt idx="1125">
                  <c:v>-180.89250000000004</c:v>
                </c:pt>
                <c:pt idx="1126">
                  <c:v>-180.03540000000001</c:v>
                </c:pt>
                <c:pt idx="1127">
                  <c:v>-179.16159999999999</c:v>
                </c:pt>
                <c:pt idx="1128">
                  <c:v>-178.24209999999999</c:v>
                </c:pt>
                <c:pt idx="1129">
                  <c:v>-177.30180000000001</c:v>
                </c:pt>
                <c:pt idx="1130">
                  <c:v>-176.34780000000001</c:v>
                </c:pt>
                <c:pt idx="1131">
                  <c:v>-175.36140000000003</c:v>
                </c:pt>
                <c:pt idx="1132">
                  <c:v>-174.36350000000002</c:v>
                </c:pt>
                <c:pt idx="1133">
                  <c:v>-173.43190000000001</c:v>
                </c:pt>
                <c:pt idx="1134">
                  <c:v>-171.96220000000002</c:v>
                </c:pt>
                <c:pt idx="1135">
                  <c:v>-170.9238</c:v>
                </c:pt>
                <c:pt idx="1136">
                  <c:v>-169.92320000000001</c:v>
                </c:pt>
                <c:pt idx="1137">
                  <c:v>-168.86989999999997</c:v>
                </c:pt>
                <c:pt idx="1138">
                  <c:v>-167.76899999999998</c:v>
                </c:pt>
                <c:pt idx="1139">
                  <c:v>-166.77899999999997</c:v>
                </c:pt>
                <c:pt idx="1140">
                  <c:v>-165.55200000000002</c:v>
                </c:pt>
                <c:pt idx="1141">
                  <c:v>-164.47050000000002</c:v>
                </c:pt>
                <c:pt idx="1142">
                  <c:v>-163.35100000000003</c:v>
                </c:pt>
                <c:pt idx="1143">
                  <c:v>-162.21669999999997</c:v>
                </c:pt>
                <c:pt idx="1144">
                  <c:v>-161.04179999999999</c:v>
                </c:pt>
                <c:pt idx="1145">
                  <c:v>-159.86770000000001</c:v>
                </c:pt>
                <c:pt idx="1146">
                  <c:v>-158.672</c:v>
                </c:pt>
                <c:pt idx="1147">
                  <c:v>-157.48440000000002</c:v>
                </c:pt>
                <c:pt idx="1148">
                  <c:v>-156.31349999999998</c:v>
                </c:pt>
                <c:pt idx="1149">
                  <c:v>-155.10820000000001</c:v>
                </c:pt>
                <c:pt idx="1150">
                  <c:v>-153.89240000000004</c:v>
                </c:pt>
                <c:pt idx="1151">
                  <c:v>-152.63959999999997</c:v>
                </c:pt>
                <c:pt idx="1152">
                  <c:v>-151.37730000000002</c:v>
                </c:pt>
                <c:pt idx="1153">
                  <c:v>-150.1208</c:v>
                </c:pt>
                <c:pt idx="1154">
                  <c:v>-148.833</c:v>
                </c:pt>
                <c:pt idx="1155">
                  <c:v>-147.56190000000001</c:v>
                </c:pt>
                <c:pt idx="1156">
                  <c:v>-146.21449999999999</c:v>
                </c:pt>
                <c:pt idx="1157">
                  <c:v>-144.91820000000001</c:v>
                </c:pt>
                <c:pt idx="1158">
                  <c:v>-143.51840000000001</c:v>
                </c:pt>
                <c:pt idx="1159">
                  <c:v>-142.14879999999999</c:v>
                </c:pt>
                <c:pt idx="1160">
                  <c:v>-140.7653</c:v>
                </c:pt>
                <c:pt idx="1161">
                  <c:v>-139.4357</c:v>
                </c:pt>
                <c:pt idx="1162">
                  <c:v>-137.99100000000001</c:v>
                </c:pt>
                <c:pt idx="1163">
                  <c:v>-136.666</c:v>
                </c:pt>
                <c:pt idx="1164">
                  <c:v>-135.26220000000001</c:v>
                </c:pt>
                <c:pt idx="1165">
                  <c:v>-133.80959999999999</c:v>
                </c:pt>
                <c:pt idx="1166">
                  <c:v>-132.38130000000004</c:v>
                </c:pt>
                <c:pt idx="1167">
                  <c:v>-130.9462</c:v>
                </c:pt>
                <c:pt idx="1168">
                  <c:v>-129.46890000000002</c:v>
                </c:pt>
                <c:pt idx="1169">
                  <c:v>-128.0692</c:v>
                </c:pt>
                <c:pt idx="1170">
                  <c:v>-126.5578</c:v>
                </c:pt>
                <c:pt idx="1171">
                  <c:v>-124.99260000000002</c:v>
                </c:pt>
                <c:pt idx="1172">
                  <c:v>-123.53819999999999</c:v>
                </c:pt>
                <c:pt idx="1173">
                  <c:v>-122.0438</c:v>
                </c:pt>
                <c:pt idx="1174">
                  <c:v>-120.4534</c:v>
                </c:pt>
                <c:pt idx="1175">
                  <c:v>-118.9034</c:v>
                </c:pt>
                <c:pt idx="1176">
                  <c:v>-117.32050000000001</c:v>
                </c:pt>
                <c:pt idx="1177">
                  <c:v>-115.79430000000001</c:v>
                </c:pt>
                <c:pt idx="1178">
                  <c:v>-114.18190000000001</c:v>
                </c:pt>
                <c:pt idx="1179">
                  <c:v>-112.62939999999999</c:v>
                </c:pt>
                <c:pt idx="1180">
                  <c:v>-111.0947</c:v>
                </c:pt>
                <c:pt idx="1181">
                  <c:v>-109.39879999999998</c:v>
                </c:pt>
                <c:pt idx="1182">
                  <c:v>-107.70120000000001</c:v>
                </c:pt>
                <c:pt idx="1183">
                  <c:v>-106.25630000000001</c:v>
                </c:pt>
                <c:pt idx="1184">
                  <c:v>-104.72629999999999</c:v>
                </c:pt>
                <c:pt idx="1185">
                  <c:v>-103.17320000000001</c:v>
                </c:pt>
                <c:pt idx="1186">
                  <c:v>-101.5335</c:v>
                </c:pt>
                <c:pt idx="1187">
                  <c:v>-102.37710000000001</c:v>
                </c:pt>
                <c:pt idx="1188">
                  <c:v>-103.22739999999999</c:v>
                </c:pt>
                <c:pt idx="1189">
                  <c:v>-103.24209999999999</c:v>
                </c:pt>
                <c:pt idx="1190">
                  <c:v>-102.99850000000002</c:v>
                </c:pt>
                <c:pt idx="1191">
                  <c:v>-102.7028</c:v>
                </c:pt>
                <c:pt idx="1192">
                  <c:v>-102.38</c:v>
                </c:pt>
                <c:pt idx="1193">
                  <c:v>-102.03659999999999</c:v>
                </c:pt>
                <c:pt idx="1194">
                  <c:v>-101.6841</c:v>
                </c:pt>
                <c:pt idx="1195">
                  <c:v>-101.3199</c:v>
                </c:pt>
                <c:pt idx="1196">
                  <c:v>-100.91450000000002</c:v>
                </c:pt>
                <c:pt idx="1197">
                  <c:v>-100.43740000000001</c:v>
                </c:pt>
                <c:pt idx="1198">
                  <c:v>-99.889499999999998</c:v>
                </c:pt>
                <c:pt idx="1199">
                  <c:v>-99.230099999999993</c:v>
                </c:pt>
                <c:pt idx="1200">
                  <c:v>-98.536699999999996</c:v>
                </c:pt>
                <c:pt idx="1201">
                  <c:v>-98.246600000000015</c:v>
                </c:pt>
                <c:pt idx="1202">
                  <c:v>-97.990700000000004</c:v>
                </c:pt>
                <c:pt idx="1203">
                  <c:v>-97.748000000000005</c:v>
                </c:pt>
                <c:pt idx="1204">
                  <c:v>-97.534800000000004</c:v>
                </c:pt>
                <c:pt idx="1205">
                  <c:v>-97.322199999999981</c:v>
                </c:pt>
                <c:pt idx="1206">
                  <c:v>-97.127099999999999</c:v>
                </c:pt>
                <c:pt idx="1207">
                  <c:v>-96.925699999999992</c:v>
                </c:pt>
                <c:pt idx="1208">
                  <c:v>-96.733100000000007</c:v>
                </c:pt>
                <c:pt idx="1209">
                  <c:v>-96.525999999999982</c:v>
                </c:pt>
                <c:pt idx="1210">
                  <c:v>-96.343800000000002</c:v>
                </c:pt>
                <c:pt idx="1211">
                  <c:v>-96.15379999999999</c:v>
                </c:pt>
                <c:pt idx="1212">
                  <c:v>-95.983200000000025</c:v>
                </c:pt>
                <c:pt idx="1213">
                  <c:v>-95.802999999999983</c:v>
                </c:pt>
                <c:pt idx="1214">
                  <c:v>-95.619100000000003</c:v>
                </c:pt>
                <c:pt idx="1215">
                  <c:v>-95.433899999999994</c:v>
                </c:pt>
                <c:pt idx="1216">
                  <c:v>-95.254300000000001</c:v>
                </c:pt>
                <c:pt idx="1217">
                  <c:v>-95.067100000000025</c:v>
                </c:pt>
                <c:pt idx="1218">
                  <c:v>-94.890199999999993</c:v>
                </c:pt>
                <c:pt idx="1219">
                  <c:v>-94.693399999999983</c:v>
                </c:pt>
                <c:pt idx="1220">
                  <c:v>-94.513900000000007</c:v>
                </c:pt>
                <c:pt idx="1221">
                  <c:v>-94.323399999999978</c:v>
                </c:pt>
                <c:pt idx="1222">
                  <c:v>-94.137299999999996</c:v>
                </c:pt>
                <c:pt idx="1223">
                  <c:v>-93.931700000000006</c:v>
                </c:pt>
                <c:pt idx="1224">
                  <c:v>-93.737899999999996</c:v>
                </c:pt>
                <c:pt idx="1225">
                  <c:v>-93.513900000000007</c:v>
                </c:pt>
                <c:pt idx="1226">
                  <c:v>-93.287900000000022</c:v>
                </c:pt>
                <c:pt idx="1227">
                  <c:v>-93.053600000000003</c:v>
                </c:pt>
                <c:pt idx="1228">
                  <c:v>-92.82089999999998</c:v>
                </c:pt>
                <c:pt idx="1229">
                  <c:v>-92.55889999999998</c:v>
                </c:pt>
                <c:pt idx="1230">
                  <c:v>-92.286900000000003</c:v>
                </c:pt>
                <c:pt idx="1231">
                  <c:v>-92.002200000000002</c:v>
                </c:pt>
                <c:pt idx="1232">
                  <c:v>-91.686300000000003</c:v>
                </c:pt>
                <c:pt idx="1233">
                  <c:v>-91.326799999999977</c:v>
                </c:pt>
                <c:pt idx="1234">
                  <c:v>-90.958699999999993</c:v>
                </c:pt>
                <c:pt idx="1235">
                  <c:v>-90.5184</c:v>
                </c:pt>
                <c:pt idx="1236">
                  <c:v>-90.043499999999995</c:v>
                </c:pt>
                <c:pt idx="1237">
                  <c:v>-89.473100000000002</c:v>
                </c:pt>
                <c:pt idx="1238">
                  <c:v>-88.791400000000024</c:v>
                </c:pt>
                <c:pt idx="1239">
                  <c:v>-87.863900000000001</c:v>
                </c:pt>
                <c:pt idx="1240">
                  <c:v>-86.902199999999993</c:v>
                </c:pt>
                <c:pt idx="1241">
                  <c:v>-85.832999999999998</c:v>
                </c:pt>
                <c:pt idx="1242">
                  <c:v>-84.774000000000001</c:v>
                </c:pt>
                <c:pt idx="1243">
                  <c:v>-83.864800000000002</c:v>
                </c:pt>
                <c:pt idx="1244">
                  <c:v>-83.222499999999982</c:v>
                </c:pt>
                <c:pt idx="1245">
                  <c:v>-82.551400000000001</c:v>
                </c:pt>
                <c:pt idx="1246">
                  <c:v>-81.829799999999992</c:v>
                </c:pt>
                <c:pt idx="1247">
                  <c:v>-81.01509999999999</c:v>
                </c:pt>
                <c:pt idx="1248">
                  <c:v>-80.259199999999993</c:v>
                </c:pt>
                <c:pt idx="1249">
                  <c:v>-79.590100000000007</c:v>
                </c:pt>
                <c:pt idx="1250">
                  <c:v>-78.921200000000013</c:v>
                </c:pt>
                <c:pt idx="1251">
                  <c:v>-78.213400000000007</c:v>
                </c:pt>
                <c:pt idx="1252">
                  <c:v>-77.518200000000007</c:v>
                </c:pt>
                <c:pt idx="1253">
                  <c:v>-76.705200000000005</c:v>
                </c:pt>
                <c:pt idx="1254">
                  <c:v>-75.848000000000013</c:v>
                </c:pt>
                <c:pt idx="1255">
                  <c:v>-74.921099999999996</c:v>
                </c:pt>
                <c:pt idx="1256">
                  <c:v>-74.050200000000004</c:v>
                </c:pt>
                <c:pt idx="1257">
                  <c:v>-73.19</c:v>
                </c:pt>
                <c:pt idx="1258">
                  <c:v>-72.307500000000005</c:v>
                </c:pt>
                <c:pt idx="1259">
                  <c:v>-71.416200000000018</c:v>
                </c:pt>
                <c:pt idx="1260">
                  <c:v>-70.517300000000006</c:v>
                </c:pt>
                <c:pt idx="1261">
                  <c:v>-69.64009999999999</c:v>
                </c:pt>
                <c:pt idx="1262">
                  <c:v>-68.753199999999993</c:v>
                </c:pt>
                <c:pt idx="1263">
                  <c:v>-67.665199999999999</c:v>
                </c:pt>
                <c:pt idx="1264">
                  <c:v>-66.386500000000012</c:v>
                </c:pt>
                <c:pt idx="1265">
                  <c:v>-64.952500000000001</c:v>
                </c:pt>
                <c:pt idx="1266">
                  <c:v>-63.393900000000002</c:v>
                </c:pt>
                <c:pt idx="1267">
                  <c:v>-61.808400000000006</c:v>
                </c:pt>
                <c:pt idx="1268">
                  <c:v>-60.258700000000005</c:v>
                </c:pt>
                <c:pt idx="1269">
                  <c:v>-58.7545</c:v>
                </c:pt>
                <c:pt idx="1270">
                  <c:v>-57.206500000000005</c:v>
                </c:pt>
                <c:pt idx="1271">
                  <c:v>-55.692800000000013</c:v>
                </c:pt>
                <c:pt idx="1272">
                  <c:v>-54.159400000000005</c:v>
                </c:pt>
                <c:pt idx="1273">
                  <c:v>-52.628100000000011</c:v>
                </c:pt>
                <c:pt idx="1274">
                  <c:v>-51.109300000000012</c:v>
                </c:pt>
                <c:pt idx="1275">
                  <c:v>-49.598700000000008</c:v>
                </c:pt>
                <c:pt idx="1276">
                  <c:v>-47.998700000000007</c:v>
                </c:pt>
                <c:pt idx="1277">
                  <c:v>-46.436500000000002</c:v>
                </c:pt>
                <c:pt idx="1278">
                  <c:v>-44.818400000000004</c:v>
                </c:pt>
                <c:pt idx="1279">
                  <c:v>-43.284530000000004</c:v>
                </c:pt>
                <c:pt idx="1280">
                  <c:v>-41.749830000000003</c:v>
                </c:pt>
                <c:pt idx="1281">
                  <c:v>-40.181779999999996</c:v>
                </c:pt>
                <c:pt idx="1282">
                  <c:v>-38.67474</c:v>
                </c:pt>
                <c:pt idx="1283">
                  <c:v>-37.182530000000007</c:v>
                </c:pt>
                <c:pt idx="1284">
                  <c:v>-35.676740000000002</c:v>
                </c:pt>
                <c:pt idx="1285">
                  <c:v>-34.115229000000006</c:v>
                </c:pt>
                <c:pt idx="1286">
                  <c:v>-32.467689999999997</c:v>
                </c:pt>
                <c:pt idx="1287">
                  <c:v>-30.863750000000003</c:v>
                </c:pt>
                <c:pt idx="1288">
                  <c:v>-29.24446</c:v>
                </c:pt>
                <c:pt idx="1289">
                  <c:v>-27.651230000000005</c:v>
                </c:pt>
                <c:pt idx="1290">
                  <c:v>-26.08699</c:v>
                </c:pt>
                <c:pt idx="1291">
                  <c:v>-24.525339999999996</c:v>
                </c:pt>
                <c:pt idx="1292">
                  <c:v>-23.016550000000006</c:v>
                </c:pt>
                <c:pt idx="1293">
                  <c:v>-21.555700000000002</c:v>
                </c:pt>
                <c:pt idx="1294">
                  <c:v>-20.072400000000002</c:v>
                </c:pt>
                <c:pt idx="1295">
                  <c:v>-18.587900000000005</c:v>
                </c:pt>
                <c:pt idx="1296">
                  <c:v>-17.186799999999991</c:v>
                </c:pt>
                <c:pt idx="1297">
                  <c:v>-15.700600000000001</c:v>
                </c:pt>
                <c:pt idx="1298">
                  <c:v>-14.221299999999999</c:v>
                </c:pt>
                <c:pt idx="1299">
                  <c:v>-13.016000000000002</c:v>
                </c:pt>
                <c:pt idx="1300">
                  <c:v>-11.8522</c:v>
                </c:pt>
                <c:pt idx="1301">
                  <c:v>-10.620000000000005</c:v>
                </c:pt>
                <c:pt idx="1302">
                  <c:v>-9.4852000000000025</c:v>
                </c:pt>
                <c:pt idx="1303">
                  <c:v>-8.353900000000003</c:v>
                </c:pt>
                <c:pt idx="1304">
                  <c:v>-7.2324999999999982</c:v>
                </c:pt>
                <c:pt idx="1305">
                  <c:v>-6.1456999999999979</c:v>
                </c:pt>
                <c:pt idx="1306">
                  <c:v>-4.9751999999999974</c:v>
                </c:pt>
                <c:pt idx="1307">
                  <c:v>-3.6602000000000001</c:v>
                </c:pt>
                <c:pt idx="1308">
                  <c:v>-2.3384999999999994</c:v>
                </c:pt>
                <c:pt idx="1309">
                  <c:v>-1.0689000000000028</c:v>
                </c:pt>
                <c:pt idx="1310">
                  <c:v>0.22050000000000128</c:v>
                </c:pt>
                <c:pt idx="1311">
                  <c:v>1.2908000000000044</c:v>
                </c:pt>
                <c:pt idx="1312">
                  <c:v>2.6871000000000014</c:v>
                </c:pt>
                <c:pt idx="1313">
                  <c:v>3.9047999999999945</c:v>
                </c:pt>
                <c:pt idx="1314">
                  <c:v>5.0544000000000002</c:v>
                </c:pt>
                <c:pt idx="1315">
                  <c:v>6.2231999999999985</c:v>
                </c:pt>
                <c:pt idx="1316">
                  <c:v>7.3865000000000052</c:v>
                </c:pt>
                <c:pt idx="1317">
                  <c:v>8.4902999999999995</c:v>
                </c:pt>
                <c:pt idx="1318">
                  <c:v>9.539299999999999</c:v>
                </c:pt>
                <c:pt idx="1319">
                  <c:v>10.6751</c:v>
                </c:pt>
                <c:pt idx="1320">
                  <c:v>11.732200000000001</c:v>
                </c:pt>
                <c:pt idx="1321">
                  <c:v>12.729800000000001</c:v>
                </c:pt>
                <c:pt idx="1322">
                  <c:v>13.7949</c:v>
                </c:pt>
                <c:pt idx="1323">
                  <c:v>14.807600000000001</c:v>
                </c:pt>
                <c:pt idx="1324">
                  <c:v>15.700200000000001</c:v>
                </c:pt>
                <c:pt idx="1325">
                  <c:v>16.7135</c:v>
                </c:pt>
                <c:pt idx="1326">
                  <c:v>17.849599999999988</c:v>
                </c:pt>
                <c:pt idx="1327">
                  <c:v>18.79849999999999</c:v>
                </c:pt>
                <c:pt idx="1328">
                  <c:v>19.7362</c:v>
                </c:pt>
                <c:pt idx="1329">
                  <c:v>20.576600000000003</c:v>
                </c:pt>
                <c:pt idx="1330">
                  <c:v>21.422999999999991</c:v>
                </c:pt>
                <c:pt idx="1331">
                  <c:v>22.306699999999992</c:v>
                </c:pt>
                <c:pt idx="1332">
                  <c:v>23.151599999999995</c:v>
                </c:pt>
                <c:pt idx="1333">
                  <c:v>23.964599999999997</c:v>
                </c:pt>
                <c:pt idx="1334">
                  <c:v>24.786099999999998</c:v>
                </c:pt>
                <c:pt idx="1335">
                  <c:v>25.59259999999999</c:v>
                </c:pt>
                <c:pt idx="1336">
                  <c:v>26.483499999999992</c:v>
                </c:pt>
                <c:pt idx="1337">
                  <c:v>27.263500000000001</c:v>
                </c:pt>
                <c:pt idx="1338">
                  <c:v>28.033100000000001</c:v>
                </c:pt>
                <c:pt idx="1339">
                  <c:v>28.757199999999994</c:v>
                </c:pt>
                <c:pt idx="1340">
                  <c:v>29.458499999999997</c:v>
                </c:pt>
                <c:pt idx="1341">
                  <c:v>30.047600000000003</c:v>
                </c:pt>
                <c:pt idx="1342">
                  <c:v>30.687500000000004</c:v>
                </c:pt>
                <c:pt idx="1343">
                  <c:v>31.264899999999994</c:v>
                </c:pt>
                <c:pt idx="1344">
                  <c:v>31.832600000000003</c:v>
                </c:pt>
                <c:pt idx="1345">
                  <c:v>32.405200000000001</c:v>
                </c:pt>
                <c:pt idx="1346">
                  <c:v>32.988800000000005</c:v>
                </c:pt>
                <c:pt idx="1347">
                  <c:v>33.494900000000001</c:v>
                </c:pt>
                <c:pt idx="1348">
                  <c:v>34.004200000000004</c:v>
                </c:pt>
                <c:pt idx="1349">
                  <c:v>34.439500000000002</c:v>
                </c:pt>
                <c:pt idx="1350">
                  <c:v>34.862900000000003</c:v>
                </c:pt>
                <c:pt idx="1351">
                  <c:v>35.247</c:v>
                </c:pt>
                <c:pt idx="1352">
                  <c:v>35.619</c:v>
                </c:pt>
                <c:pt idx="1353">
                  <c:v>35.986000000000004</c:v>
                </c:pt>
                <c:pt idx="1354">
                  <c:v>36.398000000000003</c:v>
                </c:pt>
                <c:pt idx="1355">
                  <c:v>36.761100000000006</c:v>
                </c:pt>
                <c:pt idx="1356">
                  <c:v>37.20920000000001</c:v>
                </c:pt>
                <c:pt idx="1357">
                  <c:v>37.53</c:v>
                </c:pt>
                <c:pt idx="1358">
                  <c:v>37.8977</c:v>
                </c:pt>
                <c:pt idx="1359">
                  <c:v>38.140300000000003</c:v>
                </c:pt>
                <c:pt idx="1360">
                  <c:v>38.3827</c:v>
                </c:pt>
                <c:pt idx="1361">
                  <c:v>38.518900000000002</c:v>
                </c:pt>
                <c:pt idx="1362">
                  <c:v>38.783000000000001</c:v>
                </c:pt>
                <c:pt idx="1363">
                  <c:v>38.9544</c:v>
                </c:pt>
                <c:pt idx="1364">
                  <c:v>39.11290000000001</c:v>
                </c:pt>
                <c:pt idx="1365">
                  <c:v>39.149300000000004</c:v>
                </c:pt>
                <c:pt idx="1366">
                  <c:v>39.168700000000008</c:v>
                </c:pt>
                <c:pt idx="1367">
                  <c:v>39.142400000000009</c:v>
                </c:pt>
                <c:pt idx="1368">
                  <c:v>39.1312</c:v>
                </c:pt>
                <c:pt idx="1369">
                  <c:v>39.078900000000012</c:v>
                </c:pt>
                <c:pt idx="1370">
                  <c:v>39.100100000000005</c:v>
                </c:pt>
                <c:pt idx="1371">
                  <c:v>39.09920000000001</c:v>
                </c:pt>
                <c:pt idx="1372">
                  <c:v>39.053000000000004</c:v>
                </c:pt>
              </c:numCache>
            </c:numRef>
          </c:yVal>
          <c:smooth val="1"/>
        </c:ser>
        <c:ser>
          <c:idx val="1"/>
          <c:order val="1"/>
          <c:tx>
            <c:v>no propeller</c:v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none"/>
          </c:marker>
          <c:xVal>
            <c:numRef>
              <c:f>no_propeller!$A$2:$A$2007</c:f>
              <c:numCache>
                <c:formatCode>General</c:formatCode>
                <c:ptCount val="2006"/>
                <c:pt idx="0">
                  <c:v>3.40042</c:v>
                </c:pt>
                <c:pt idx="1">
                  <c:v>3.40056</c:v>
                </c:pt>
                <c:pt idx="2">
                  <c:v>3.4007399999999999</c:v>
                </c:pt>
                <c:pt idx="3">
                  <c:v>3.4009399999999999</c:v>
                </c:pt>
                <c:pt idx="4">
                  <c:v>3.4011900000000002</c:v>
                </c:pt>
                <c:pt idx="5">
                  <c:v>3.4014899999999995</c:v>
                </c:pt>
                <c:pt idx="6">
                  <c:v>3.4018499999999996</c:v>
                </c:pt>
                <c:pt idx="7">
                  <c:v>3.4022699999999997</c:v>
                </c:pt>
                <c:pt idx="8">
                  <c:v>3.40279</c:v>
                </c:pt>
                <c:pt idx="9">
                  <c:v>3.4034</c:v>
                </c:pt>
                <c:pt idx="10">
                  <c:v>3.4041399999999999</c:v>
                </c:pt>
                <c:pt idx="11">
                  <c:v>3.4050199999999995</c:v>
                </c:pt>
                <c:pt idx="12">
                  <c:v>3.4060799999999998</c:v>
                </c:pt>
                <c:pt idx="13">
                  <c:v>3.40734</c:v>
                </c:pt>
                <c:pt idx="14">
                  <c:v>3.4088399999999996</c:v>
                </c:pt>
                <c:pt idx="15">
                  <c:v>3.4105599999999994</c:v>
                </c:pt>
                <c:pt idx="16">
                  <c:v>3.4125199999999998</c:v>
                </c:pt>
                <c:pt idx="17">
                  <c:v>3.4146999999999994</c:v>
                </c:pt>
                <c:pt idx="18">
                  <c:v>3.4171100000000001</c:v>
                </c:pt>
                <c:pt idx="19">
                  <c:v>3.4195199999999994</c:v>
                </c:pt>
                <c:pt idx="20">
                  <c:v>3.4219300000000001</c:v>
                </c:pt>
                <c:pt idx="21">
                  <c:v>3.4243399999999999</c:v>
                </c:pt>
                <c:pt idx="22">
                  <c:v>3.4267499999999997</c:v>
                </c:pt>
                <c:pt idx="23">
                  <c:v>3.42916</c:v>
                </c:pt>
                <c:pt idx="24">
                  <c:v>3.4315699999999993</c:v>
                </c:pt>
                <c:pt idx="25">
                  <c:v>3.43398</c:v>
                </c:pt>
                <c:pt idx="26">
                  <c:v>3.4363899999999994</c:v>
                </c:pt>
                <c:pt idx="27">
                  <c:v>3.4387999999999996</c:v>
                </c:pt>
                <c:pt idx="28">
                  <c:v>3.4412099999999994</c:v>
                </c:pt>
                <c:pt idx="29">
                  <c:v>3.4436300000000002</c:v>
                </c:pt>
                <c:pt idx="30">
                  <c:v>3.4460399999999995</c:v>
                </c:pt>
                <c:pt idx="31">
                  <c:v>3.4482399999999997</c:v>
                </c:pt>
                <c:pt idx="32">
                  <c:v>3.4501900000000001</c:v>
                </c:pt>
                <c:pt idx="33">
                  <c:v>3.4519799999999994</c:v>
                </c:pt>
                <c:pt idx="34">
                  <c:v>3.4536599999999997</c:v>
                </c:pt>
                <c:pt idx="35">
                  <c:v>3.4553499999999997</c:v>
                </c:pt>
                <c:pt idx="36">
                  <c:v>3.4572099999999995</c:v>
                </c:pt>
                <c:pt idx="37">
                  <c:v>3.459249999999999</c:v>
                </c:pt>
                <c:pt idx="38">
                  <c:v>3.4615200000000002</c:v>
                </c:pt>
                <c:pt idx="39">
                  <c:v>3.4639600000000002</c:v>
                </c:pt>
                <c:pt idx="40">
                  <c:v>3.4643799999999998</c:v>
                </c:pt>
                <c:pt idx="41">
                  <c:v>3.46489</c:v>
                </c:pt>
                <c:pt idx="42">
                  <c:v>3.4655</c:v>
                </c:pt>
                <c:pt idx="43">
                  <c:v>3.4662199999999994</c:v>
                </c:pt>
                <c:pt idx="44">
                  <c:v>3.4670899999999998</c:v>
                </c:pt>
                <c:pt idx="45">
                  <c:v>3.4681199999999999</c:v>
                </c:pt>
                <c:pt idx="46">
                  <c:v>3.4693499999999995</c:v>
                </c:pt>
                <c:pt idx="47">
                  <c:v>3.4708299999999994</c:v>
                </c:pt>
                <c:pt idx="48">
                  <c:v>3.4725299999999995</c:v>
                </c:pt>
                <c:pt idx="49">
                  <c:v>3.47403</c:v>
                </c:pt>
                <c:pt idx="50">
                  <c:v>3.4750799999999997</c:v>
                </c:pt>
                <c:pt idx="51">
                  <c:v>3.4759999999999995</c:v>
                </c:pt>
                <c:pt idx="52">
                  <c:v>3.4769699999999997</c:v>
                </c:pt>
                <c:pt idx="53">
                  <c:v>3.4780799999999994</c:v>
                </c:pt>
                <c:pt idx="54">
                  <c:v>3.4793799999999995</c:v>
                </c:pt>
                <c:pt idx="55">
                  <c:v>3.4808699999999995</c:v>
                </c:pt>
                <c:pt idx="56">
                  <c:v>3.4825499999999994</c:v>
                </c:pt>
                <c:pt idx="57">
                  <c:v>3.4844200000000001</c:v>
                </c:pt>
                <c:pt idx="58">
                  <c:v>3.4846499999999994</c:v>
                </c:pt>
                <c:pt idx="59">
                  <c:v>3.4849199999999998</c:v>
                </c:pt>
                <c:pt idx="60">
                  <c:v>3.4851800000000002</c:v>
                </c:pt>
                <c:pt idx="61">
                  <c:v>3.4854099999999995</c:v>
                </c:pt>
                <c:pt idx="62">
                  <c:v>3.4856199999999995</c:v>
                </c:pt>
                <c:pt idx="63">
                  <c:v>3.4858099999999994</c:v>
                </c:pt>
                <c:pt idx="64">
                  <c:v>3.4859900000000001</c:v>
                </c:pt>
                <c:pt idx="65">
                  <c:v>3.48617</c:v>
                </c:pt>
                <c:pt idx="66">
                  <c:v>3.4863399999999998</c:v>
                </c:pt>
                <c:pt idx="67">
                  <c:v>3.48651</c:v>
                </c:pt>
                <c:pt idx="68">
                  <c:v>3.4866699999999997</c:v>
                </c:pt>
                <c:pt idx="69">
                  <c:v>3.4868299999999994</c:v>
                </c:pt>
                <c:pt idx="70">
                  <c:v>3.48698</c:v>
                </c:pt>
                <c:pt idx="71">
                  <c:v>3.4871300000000005</c:v>
                </c:pt>
                <c:pt idx="72">
                  <c:v>3.4872800000000002</c:v>
                </c:pt>
                <c:pt idx="73">
                  <c:v>3.4874200000000002</c:v>
                </c:pt>
                <c:pt idx="74">
                  <c:v>3.4875600000000002</c:v>
                </c:pt>
                <c:pt idx="75">
                  <c:v>3.4876999999999998</c:v>
                </c:pt>
                <c:pt idx="76">
                  <c:v>3.4878399999999998</c:v>
                </c:pt>
                <c:pt idx="77">
                  <c:v>3.4879899999999999</c:v>
                </c:pt>
                <c:pt idx="78">
                  <c:v>3.4881500000000001</c:v>
                </c:pt>
                <c:pt idx="79">
                  <c:v>3.4883199999999999</c:v>
                </c:pt>
                <c:pt idx="80">
                  <c:v>3.4885100000000002</c:v>
                </c:pt>
                <c:pt idx="81">
                  <c:v>3.4887299999999999</c:v>
                </c:pt>
                <c:pt idx="82">
                  <c:v>3.4889600000000001</c:v>
                </c:pt>
                <c:pt idx="83">
                  <c:v>3.4892300000000001</c:v>
                </c:pt>
                <c:pt idx="84">
                  <c:v>3.4895200000000002</c:v>
                </c:pt>
                <c:pt idx="85">
                  <c:v>3.4898399999999996</c:v>
                </c:pt>
                <c:pt idx="86">
                  <c:v>3.4901599999999995</c:v>
                </c:pt>
                <c:pt idx="87">
                  <c:v>3.4904399999999995</c:v>
                </c:pt>
                <c:pt idx="88">
                  <c:v>3.49071</c:v>
                </c:pt>
                <c:pt idx="89">
                  <c:v>3.49098</c:v>
                </c:pt>
                <c:pt idx="90">
                  <c:v>3.4912499999999995</c:v>
                </c:pt>
                <c:pt idx="91">
                  <c:v>3.4915399999999996</c:v>
                </c:pt>
                <c:pt idx="92">
                  <c:v>3.4918299999999998</c:v>
                </c:pt>
                <c:pt idx="93">
                  <c:v>3.4921399999999996</c:v>
                </c:pt>
                <c:pt idx="94">
                  <c:v>3.492459999999999</c:v>
                </c:pt>
                <c:pt idx="95">
                  <c:v>3.4928099999999995</c:v>
                </c:pt>
                <c:pt idx="96">
                  <c:v>3.4932099999999995</c:v>
                </c:pt>
                <c:pt idx="97">
                  <c:v>3.4936699999999994</c:v>
                </c:pt>
                <c:pt idx="98">
                  <c:v>3.4942199999999994</c:v>
                </c:pt>
                <c:pt idx="99">
                  <c:v>3.4948899999999994</c:v>
                </c:pt>
                <c:pt idx="100">
                  <c:v>3.4956799999999997</c:v>
                </c:pt>
                <c:pt idx="101">
                  <c:v>3.4965999999999995</c:v>
                </c:pt>
                <c:pt idx="102">
                  <c:v>3.49763</c:v>
                </c:pt>
                <c:pt idx="103">
                  <c:v>3.4987900000000001</c:v>
                </c:pt>
                <c:pt idx="104">
                  <c:v>3.50007</c:v>
                </c:pt>
                <c:pt idx="105">
                  <c:v>3.5015000000000001</c:v>
                </c:pt>
                <c:pt idx="106">
                  <c:v>3.5030999999999999</c:v>
                </c:pt>
                <c:pt idx="107">
                  <c:v>3.5048699999999995</c:v>
                </c:pt>
                <c:pt idx="108">
                  <c:v>3.5068099999999998</c:v>
                </c:pt>
                <c:pt idx="109">
                  <c:v>3.5089399999999999</c:v>
                </c:pt>
                <c:pt idx="110">
                  <c:v>3.51111</c:v>
                </c:pt>
                <c:pt idx="111">
                  <c:v>3.5133399999999999</c:v>
                </c:pt>
                <c:pt idx="112">
                  <c:v>3.5156299999999994</c:v>
                </c:pt>
                <c:pt idx="113">
                  <c:v>3.5180499999999997</c:v>
                </c:pt>
                <c:pt idx="114">
                  <c:v>3.52047</c:v>
                </c:pt>
                <c:pt idx="115">
                  <c:v>3.5227499999999994</c:v>
                </c:pt>
                <c:pt idx="116">
                  <c:v>3.5249700000000002</c:v>
                </c:pt>
                <c:pt idx="117">
                  <c:v>3.5273200000000005</c:v>
                </c:pt>
                <c:pt idx="118">
                  <c:v>3.5297499999999995</c:v>
                </c:pt>
                <c:pt idx="119">
                  <c:v>3.5321899999999995</c:v>
                </c:pt>
                <c:pt idx="120">
                  <c:v>3.5346199999999994</c:v>
                </c:pt>
                <c:pt idx="121">
                  <c:v>3.5370499999999994</c:v>
                </c:pt>
                <c:pt idx="122">
                  <c:v>3.5394799999999997</c:v>
                </c:pt>
                <c:pt idx="123">
                  <c:v>3.5419200000000002</c:v>
                </c:pt>
                <c:pt idx="124">
                  <c:v>3.5443500000000001</c:v>
                </c:pt>
                <c:pt idx="125">
                  <c:v>3.54678</c:v>
                </c:pt>
                <c:pt idx="126">
                  <c:v>3.54921</c:v>
                </c:pt>
                <c:pt idx="127">
                  <c:v>3.5516499999999995</c:v>
                </c:pt>
                <c:pt idx="128">
                  <c:v>3.5540799999999995</c:v>
                </c:pt>
                <c:pt idx="129">
                  <c:v>3.5565099999999994</c:v>
                </c:pt>
                <c:pt idx="130">
                  <c:v>3.5589399999999998</c:v>
                </c:pt>
                <c:pt idx="131">
                  <c:v>3.5613800000000002</c:v>
                </c:pt>
                <c:pt idx="132">
                  <c:v>3.5638100000000001</c:v>
                </c:pt>
                <c:pt idx="133">
                  <c:v>3.5662399999999996</c:v>
                </c:pt>
                <c:pt idx="134">
                  <c:v>3.5686800000000001</c:v>
                </c:pt>
                <c:pt idx="135">
                  <c:v>3.57111</c:v>
                </c:pt>
                <c:pt idx="136">
                  <c:v>3.5735399999999999</c:v>
                </c:pt>
                <c:pt idx="137">
                  <c:v>3.5759699999999994</c:v>
                </c:pt>
                <c:pt idx="138">
                  <c:v>3.5784099999999994</c:v>
                </c:pt>
                <c:pt idx="139">
                  <c:v>3.5808399999999998</c:v>
                </c:pt>
                <c:pt idx="140">
                  <c:v>3.5832700000000002</c:v>
                </c:pt>
                <c:pt idx="141">
                  <c:v>3.5857000000000001</c:v>
                </c:pt>
                <c:pt idx="142">
                  <c:v>3.5881400000000001</c:v>
                </c:pt>
                <c:pt idx="143">
                  <c:v>3.59057</c:v>
                </c:pt>
                <c:pt idx="144">
                  <c:v>3.593</c:v>
                </c:pt>
                <c:pt idx="145">
                  <c:v>3.5954299999999995</c:v>
                </c:pt>
                <c:pt idx="146">
                  <c:v>3.5978699999999995</c:v>
                </c:pt>
                <c:pt idx="147">
                  <c:v>3.6002999999999998</c:v>
                </c:pt>
                <c:pt idx="148">
                  <c:v>3.6029</c:v>
                </c:pt>
                <c:pt idx="149">
                  <c:v>3.6054900000000001</c:v>
                </c:pt>
                <c:pt idx="150">
                  <c:v>3.6081300000000005</c:v>
                </c:pt>
                <c:pt idx="151">
                  <c:v>3.61076</c:v>
                </c:pt>
                <c:pt idx="152">
                  <c:v>3.6133899999999999</c:v>
                </c:pt>
                <c:pt idx="153">
                  <c:v>3.6160199999999993</c:v>
                </c:pt>
                <c:pt idx="154">
                  <c:v>3.6186599999999998</c:v>
                </c:pt>
                <c:pt idx="155">
                  <c:v>3.6212900000000001</c:v>
                </c:pt>
                <c:pt idx="156">
                  <c:v>3.6239200000000005</c:v>
                </c:pt>
                <c:pt idx="157">
                  <c:v>3.6265499999999995</c:v>
                </c:pt>
                <c:pt idx="158">
                  <c:v>3.6292300000000002</c:v>
                </c:pt>
                <c:pt idx="159">
                  <c:v>3.6318999999999995</c:v>
                </c:pt>
                <c:pt idx="160">
                  <c:v>3.6345700000000001</c:v>
                </c:pt>
                <c:pt idx="161">
                  <c:v>3.6372499999999994</c:v>
                </c:pt>
                <c:pt idx="162">
                  <c:v>3.63992</c:v>
                </c:pt>
                <c:pt idx="163">
                  <c:v>3.6425900000000002</c:v>
                </c:pt>
                <c:pt idx="164">
                  <c:v>3.64527</c:v>
                </c:pt>
                <c:pt idx="165">
                  <c:v>3.6479400000000002</c:v>
                </c:pt>
                <c:pt idx="166">
                  <c:v>3.6506099999999995</c:v>
                </c:pt>
                <c:pt idx="167">
                  <c:v>3.6532800000000001</c:v>
                </c:pt>
                <c:pt idx="168">
                  <c:v>3.6560099999999998</c:v>
                </c:pt>
                <c:pt idx="169">
                  <c:v>3.6587299999999998</c:v>
                </c:pt>
                <c:pt idx="170">
                  <c:v>3.6614499999999994</c:v>
                </c:pt>
                <c:pt idx="171">
                  <c:v>3.6641699999999999</c:v>
                </c:pt>
                <c:pt idx="172">
                  <c:v>3.6649300000000005</c:v>
                </c:pt>
                <c:pt idx="173">
                  <c:v>3.6657899999999999</c:v>
                </c:pt>
                <c:pt idx="174">
                  <c:v>3.66682</c:v>
                </c:pt>
                <c:pt idx="175">
                  <c:v>3.66804</c:v>
                </c:pt>
                <c:pt idx="176">
                  <c:v>3.6695000000000002</c:v>
                </c:pt>
                <c:pt idx="177">
                  <c:v>3.6712199999999995</c:v>
                </c:pt>
                <c:pt idx="178">
                  <c:v>3.6732</c:v>
                </c:pt>
                <c:pt idx="179">
                  <c:v>3.67543</c:v>
                </c:pt>
                <c:pt idx="180">
                  <c:v>3.6779299999999999</c:v>
                </c:pt>
                <c:pt idx="181">
                  <c:v>3.68065</c:v>
                </c:pt>
                <c:pt idx="182">
                  <c:v>3.6833700000000005</c:v>
                </c:pt>
                <c:pt idx="183">
                  <c:v>3.6860900000000001</c:v>
                </c:pt>
                <c:pt idx="184">
                  <c:v>3.6888100000000001</c:v>
                </c:pt>
                <c:pt idx="185">
                  <c:v>3.6915300000000002</c:v>
                </c:pt>
                <c:pt idx="186">
                  <c:v>3.6942499999999994</c:v>
                </c:pt>
                <c:pt idx="187">
                  <c:v>3.6969699999999994</c:v>
                </c:pt>
                <c:pt idx="188">
                  <c:v>3.6996899999999995</c:v>
                </c:pt>
                <c:pt idx="189">
                  <c:v>3.70241</c:v>
                </c:pt>
                <c:pt idx="190">
                  <c:v>3.7051200000000004</c:v>
                </c:pt>
                <c:pt idx="191">
                  <c:v>3.70784</c:v>
                </c:pt>
                <c:pt idx="192">
                  <c:v>3.7105600000000001</c:v>
                </c:pt>
                <c:pt idx="193">
                  <c:v>3.7132800000000001</c:v>
                </c:pt>
                <c:pt idx="194">
                  <c:v>3.7143799999999998</c:v>
                </c:pt>
                <c:pt idx="195">
                  <c:v>3.7156899999999995</c:v>
                </c:pt>
                <c:pt idx="196">
                  <c:v>3.7172200000000002</c:v>
                </c:pt>
                <c:pt idx="197">
                  <c:v>3.7190300000000001</c:v>
                </c:pt>
                <c:pt idx="198">
                  <c:v>3.72106</c:v>
                </c:pt>
                <c:pt idx="199">
                  <c:v>3.7233300000000003</c:v>
                </c:pt>
                <c:pt idx="200">
                  <c:v>3.7258100000000001</c:v>
                </c:pt>
                <c:pt idx="201">
                  <c:v>3.7284700000000002</c:v>
                </c:pt>
                <c:pt idx="202">
                  <c:v>3.7311299999999998</c:v>
                </c:pt>
                <c:pt idx="203">
                  <c:v>3.7337899999999999</c:v>
                </c:pt>
                <c:pt idx="204">
                  <c:v>3.7364499999999996</c:v>
                </c:pt>
                <c:pt idx="205">
                  <c:v>3.7391100000000002</c:v>
                </c:pt>
                <c:pt idx="206">
                  <c:v>3.7417699999999998</c:v>
                </c:pt>
                <c:pt idx="207">
                  <c:v>3.7444299999999999</c:v>
                </c:pt>
                <c:pt idx="208">
                  <c:v>3.7470900000000005</c:v>
                </c:pt>
                <c:pt idx="209">
                  <c:v>3.7497500000000001</c:v>
                </c:pt>
                <c:pt idx="210">
                  <c:v>3.7524099999999994</c:v>
                </c:pt>
                <c:pt idx="211">
                  <c:v>3.7550699999999995</c:v>
                </c:pt>
                <c:pt idx="212">
                  <c:v>3.7577300000000005</c:v>
                </c:pt>
                <c:pt idx="213">
                  <c:v>3.7603900000000006</c:v>
                </c:pt>
                <c:pt idx="214">
                  <c:v>3.7630499999999998</c:v>
                </c:pt>
                <c:pt idx="215">
                  <c:v>3.7657099999999999</c:v>
                </c:pt>
                <c:pt idx="216">
                  <c:v>3.7683800000000005</c:v>
                </c:pt>
                <c:pt idx="217">
                  <c:v>3.7710399999999997</c:v>
                </c:pt>
                <c:pt idx="218">
                  <c:v>3.7736999999999998</c:v>
                </c:pt>
                <c:pt idx="219">
                  <c:v>3.7763599999999995</c:v>
                </c:pt>
                <c:pt idx="220">
                  <c:v>3.77902</c:v>
                </c:pt>
                <c:pt idx="221">
                  <c:v>3.7816800000000002</c:v>
                </c:pt>
                <c:pt idx="222">
                  <c:v>3.7843400000000003</c:v>
                </c:pt>
                <c:pt idx="223">
                  <c:v>3.7861099999999999</c:v>
                </c:pt>
                <c:pt idx="224">
                  <c:v>3.7871200000000003</c:v>
                </c:pt>
                <c:pt idx="225">
                  <c:v>3.7876500000000002</c:v>
                </c:pt>
                <c:pt idx="226">
                  <c:v>3.7881200000000006</c:v>
                </c:pt>
                <c:pt idx="227">
                  <c:v>3.7885100000000005</c:v>
                </c:pt>
                <c:pt idx="228">
                  <c:v>3.7888600000000001</c:v>
                </c:pt>
                <c:pt idx="229">
                  <c:v>3.7891800000000004</c:v>
                </c:pt>
                <c:pt idx="230">
                  <c:v>3.7894700000000001</c:v>
                </c:pt>
                <c:pt idx="231">
                  <c:v>3.7897500000000002</c:v>
                </c:pt>
                <c:pt idx="232">
                  <c:v>3.7900200000000002</c:v>
                </c:pt>
                <c:pt idx="233">
                  <c:v>3.7902900000000002</c:v>
                </c:pt>
                <c:pt idx="234">
                  <c:v>3.7905600000000002</c:v>
                </c:pt>
                <c:pt idx="235">
                  <c:v>3.7908300000000001</c:v>
                </c:pt>
                <c:pt idx="236">
                  <c:v>3.7911000000000001</c:v>
                </c:pt>
                <c:pt idx="237">
                  <c:v>3.7913800000000002</c:v>
                </c:pt>
                <c:pt idx="238">
                  <c:v>3.7916699999999994</c:v>
                </c:pt>
                <c:pt idx="239">
                  <c:v>3.79196</c:v>
                </c:pt>
                <c:pt idx="240">
                  <c:v>3.7922699999999994</c:v>
                </c:pt>
                <c:pt idx="241">
                  <c:v>3.7925900000000001</c:v>
                </c:pt>
                <c:pt idx="242">
                  <c:v>3.7929300000000001</c:v>
                </c:pt>
                <c:pt idx="243">
                  <c:v>3.7932600000000001</c:v>
                </c:pt>
                <c:pt idx="244">
                  <c:v>3.7936200000000002</c:v>
                </c:pt>
                <c:pt idx="245">
                  <c:v>3.7939900000000004</c:v>
                </c:pt>
                <c:pt idx="246">
                  <c:v>3.7943799999999999</c:v>
                </c:pt>
                <c:pt idx="247">
                  <c:v>3.79481</c:v>
                </c:pt>
                <c:pt idx="248">
                  <c:v>3.7952300000000001</c:v>
                </c:pt>
                <c:pt idx="249">
                  <c:v>3.79569</c:v>
                </c:pt>
                <c:pt idx="250">
                  <c:v>3.7961499999999995</c:v>
                </c:pt>
                <c:pt idx="251">
                  <c:v>3.7966099999999994</c:v>
                </c:pt>
                <c:pt idx="252">
                  <c:v>3.7970700000000002</c:v>
                </c:pt>
                <c:pt idx="253">
                  <c:v>3.7975300000000005</c:v>
                </c:pt>
                <c:pt idx="254">
                  <c:v>3.7979900000000004</c:v>
                </c:pt>
                <c:pt idx="255">
                  <c:v>3.7984599999999995</c:v>
                </c:pt>
                <c:pt idx="256">
                  <c:v>3.7989199999999999</c:v>
                </c:pt>
                <c:pt idx="257">
                  <c:v>3.7993800000000002</c:v>
                </c:pt>
                <c:pt idx="258">
                  <c:v>3.7998399999999997</c:v>
                </c:pt>
                <c:pt idx="259">
                  <c:v>3.8003</c:v>
                </c:pt>
                <c:pt idx="260">
                  <c:v>3.8008199999999994</c:v>
                </c:pt>
                <c:pt idx="261">
                  <c:v>3.8014099999999997</c:v>
                </c:pt>
                <c:pt idx="262">
                  <c:v>3.8020099999999997</c:v>
                </c:pt>
                <c:pt idx="263">
                  <c:v>3.8025499999999997</c:v>
                </c:pt>
                <c:pt idx="264">
                  <c:v>3.8030599999999994</c:v>
                </c:pt>
                <c:pt idx="265">
                  <c:v>3.80355</c:v>
                </c:pt>
                <c:pt idx="266">
                  <c:v>3.80403</c:v>
                </c:pt>
                <c:pt idx="267">
                  <c:v>3.8045</c:v>
                </c:pt>
                <c:pt idx="268">
                  <c:v>3.8049599999999995</c:v>
                </c:pt>
                <c:pt idx="269">
                  <c:v>3.8054199999999994</c:v>
                </c:pt>
                <c:pt idx="270">
                  <c:v>3.8058799999999997</c:v>
                </c:pt>
                <c:pt idx="271">
                  <c:v>3.80633</c:v>
                </c:pt>
                <c:pt idx="272">
                  <c:v>3.8067999999999995</c:v>
                </c:pt>
                <c:pt idx="273">
                  <c:v>3.8072699999999995</c:v>
                </c:pt>
                <c:pt idx="274">
                  <c:v>3.80775</c:v>
                </c:pt>
                <c:pt idx="275">
                  <c:v>3.8082499999999997</c:v>
                </c:pt>
                <c:pt idx="276">
                  <c:v>3.80877</c:v>
                </c:pt>
                <c:pt idx="277">
                  <c:v>3.8093300000000001</c:v>
                </c:pt>
                <c:pt idx="278">
                  <c:v>3.8098999999999994</c:v>
                </c:pt>
                <c:pt idx="279">
                  <c:v>3.8105199999999995</c:v>
                </c:pt>
                <c:pt idx="280">
                  <c:v>3.8112099999999995</c:v>
                </c:pt>
                <c:pt idx="281">
                  <c:v>3.8119699999999996</c:v>
                </c:pt>
                <c:pt idx="282">
                  <c:v>3.8128399999999991</c:v>
                </c:pt>
                <c:pt idx="283">
                  <c:v>3.8138199999999998</c:v>
                </c:pt>
                <c:pt idx="284">
                  <c:v>3.8149999999999995</c:v>
                </c:pt>
                <c:pt idx="285">
                  <c:v>3.816419999999999</c:v>
                </c:pt>
                <c:pt idx="286">
                  <c:v>3.8180899999999998</c:v>
                </c:pt>
                <c:pt idx="287">
                  <c:v>3.82003</c:v>
                </c:pt>
                <c:pt idx="288">
                  <c:v>3.8220299999999994</c:v>
                </c:pt>
                <c:pt idx="289">
                  <c:v>3.82368</c:v>
                </c:pt>
                <c:pt idx="290">
                  <c:v>3.82517</c:v>
                </c:pt>
                <c:pt idx="291">
                  <c:v>3.8265699999999994</c:v>
                </c:pt>
                <c:pt idx="292">
                  <c:v>3.82796</c:v>
                </c:pt>
                <c:pt idx="293">
                  <c:v>3.8293499999999994</c:v>
                </c:pt>
                <c:pt idx="294">
                  <c:v>3.83073</c:v>
                </c:pt>
                <c:pt idx="295">
                  <c:v>3.8321099999999997</c:v>
                </c:pt>
                <c:pt idx="296">
                  <c:v>3.8334799999999998</c:v>
                </c:pt>
                <c:pt idx="297">
                  <c:v>3.834859999999999</c:v>
                </c:pt>
                <c:pt idx="298">
                  <c:v>3.8362599999999989</c:v>
                </c:pt>
                <c:pt idx="299">
                  <c:v>3.8377300000000001</c:v>
                </c:pt>
                <c:pt idx="300">
                  <c:v>3.8392799999999996</c:v>
                </c:pt>
                <c:pt idx="301">
                  <c:v>3.8408899999999995</c:v>
                </c:pt>
                <c:pt idx="302">
                  <c:v>3.8425099999999994</c:v>
                </c:pt>
                <c:pt idx="303">
                  <c:v>3.8441900000000002</c:v>
                </c:pt>
                <c:pt idx="304">
                  <c:v>3.8459699999999994</c:v>
                </c:pt>
                <c:pt idx="305">
                  <c:v>3.8479000000000001</c:v>
                </c:pt>
                <c:pt idx="306">
                  <c:v>3.84998</c:v>
                </c:pt>
                <c:pt idx="307">
                  <c:v>3.8522299999999996</c:v>
                </c:pt>
                <c:pt idx="308">
                  <c:v>3.8547399999999996</c:v>
                </c:pt>
                <c:pt idx="309">
                  <c:v>3.8574299999999995</c:v>
                </c:pt>
                <c:pt idx="310">
                  <c:v>3.8601299999999998</c:v>
                </c:pt>
                <c:pt idx="311">
                  <c:v>3.8628199999999997</c:v>
                </c:pt>
                <c:pt idx="312">
                  <c:v>3.8655200000000001</c:v>
                </c:pt>
                <c:pt idx="313">
                  <c:v>3.8682099999999995</c:v>
                </c:pt>
                <c:pt idx="314">
                  <c:v>3.8709099999999994</c:v>
                </c:pt>
                <c:pt idx="315">
                  <c:v>3.8736099999999998</c:v>
                </c:pt>
                <c:pt idx="316">
                  <c:v>3.8762999999999996</c:v>
                </c:pt>
                <c:pt idx="317">
                  <c:v>3.8789999999999996</c:v>
                </c:pt>
                <c:pt idx="318">
                  <c:v>3.8816899999999994</c:v>
                </c:pt>
                <c:pt idx="319">
                  <c:v>3.8843899999999998</c:v>
                </c:pt>
                <c:pt idx="320">
                  <c:v>3.8870800000000001</c:v>
                </c:pt>
                <c:pt idx="321">
                  <c:v>3.88978</c:v>
                </c:pt>
                <c:pt idx="322">
                  <c:v>3.8924799999999991</c:v>
                </c:pt>
                <c:pt idx="323">
                  <c:v>3.8951699999999994</c:v>
                </c:pt>
                <c:pt idx="324">
                  <c:v>3.8978699999999997</c:v>
                </c:pt>
                <c:pt idx="325">
                  <c:v>3.90056</c:v>
                </c:pt>
                <c:pt idx="326">
                  <c:v>3.90326</c:v>
                </c:pt>
                <c:pt idx="327">
                  <c:v>3.9059499999999994</c:v>
                </c:pt>
                <c:pt idx="328">
                  <c:v>3.9086499999999997</c:v>
                </c:pt>
                <c:pt idx="329">
                  <c:v>3.9113399999999996</c:v>
                </c:pt>
                <c:pt idx="330">
                  <c:v>3.9140399999999995</c:v>
                </c:pt>
                <c:pt idx="331">
                  <c:v>3.9167399999999994</c:v>
                </c:pt>
                <c:pt idx="332">
                  <c:v>3.9194299999999997</c:v>
                </c:pt>
                <c:pt idx="333">
                  <c:v>3.9221300000000001</c:v>
                </c:pt>
                <c:pt idx="334">
                  <c:v>3.92482</c:v>
                </c:pt>
                <c:pt idx="335">
                  <c:v>3.9275199999999999</c:v>
                </c:pt>
                <c:pt idx="336">
                  <c:v>3.9302099999999998</c:v>
                </c:pt>
                <c:pt idx="337">
                  <c:v>3.9329099999999997</c:v>
                </c:pt>
                <c:pt idx="338">
                  <c:v>3.9356099999999996</c:v>
                </c:pt>
                <c:pt idx="339">
                  <c:v>3.9382999999999995</c:v>
                </c:pt>
                <c:pt idx="340">
                  <c:v>3.9409999999999998</c:v>
                </c:pt>
                <c:pt idx="341">
                  <c:v>3.9436900000000001</c:v>
                </c:pt>
                <c:pt idx="342">
                  <c:v>3.9463900000000001</c:v>
                </c:pt>
                <c:pt idx="343">
                  <c:v>3.9490799999999995</c:v>
                </c:pt>
                <c:pt idx="344">
                  <c:v>3.9517799999999994</c:v>
                </c:pt>
                <c:pt idx="345">
                  <c:v>3.9544699999999997</c:v>
                </c:pt>
                <c:pt idx="346">
                  <c:v>3.9571700000000001</c:v>
                </c:pt>
                <c:pt idx="347">
                  <c:v>3.9598699999999996</c:v>
                </c:pt>
                <c:pt idx="348">
                  <c:v>3.9625599999999994</c:v>
                </c:pt>
                <c:pt idx="349">
                  <c:v>3.9652599999999993</c:v>
                </c:pt>
                <c:pt idx="350">
                  <c:v>3.9679500000000001</c:v>
                </c:pt>
                <c:pt idx="351">
                  <c:v>3.9706499999999996</c:v>
                </c:pt>
                <c:pt idx="352">
                  <c:v>3.9733399999999999</c:v>
                </c:pt>
                <c:pt idx="353">
                  <c:v>3.9760399999999994</c:v>
                </c:pt>
                <c:pt idx="354">
                  <c:v>3.9787399999999997</c:v>
                </c:pt>
                <c:pt idx="355">
                  <c:v>3.98143</c:v>
                </c:pt>
                <c:pt idx="356">
                  <c:v>3.9841299999999999</c:v>
                </c:pt>
                <c:pt idx="357">
                  <c:v>3.9868199999999994</c:v>
                </c:pt>
                <c:pt idx="358">
                  <c:v>3.9895200000000002</c:v>
                </c:pt>
                <c:pt idx="359">
                  <c:v>3.9922099999999996</c:v>
                </c:pt>
                <c:pt idx="360">
                  <c:v>3.99491</c:v>
                </c:pt>
                <c:pt idx="361">
                  <c:v>3.9975999999999998</c:v>
                </c:pt>
                <c:pt idx="362">
                  <c:v>4.0003000000000002</c:v>
                </c:pt>
                <c:pt idx="363">
                  <c:v>4.0030000000000001</c:v>
                </c:pt>
                <c:pt idx="364">
                  <c:v>4.0057099999999997</c:v>
                </c:pt>
                <c:pt idx="365">
                  <c:v>4.0084099999999996</c:v>
                </c:pt>
                <c:pt idx="366">
                  <c:v>4.0111099999999995</c:v>
                </c:pt>
                <c:pt idx="367">
                  <c:v>4.0138099999999994</c:v>
                </c:pt>
                <c:pt idx="368">
                  <c:v>4.016519999999999</c:v>
                </c:pt>
                <c:pt idx="369">
                  <c:v>4.0192199999999998</c:v>
                </c:pt>
                <c:pt idx="370">
                  <c:v>4.0219199999999988</c:v>
                </c:pt>
                <c:pt idx="371">
                  <c:v>4.0246199999999988</c:v>
                </c:pt>
                <c:pt idx="372">
                  <c:v>4.0273299999999992</c:v>
                </c:pt>
                <c:pt idx="373">
                  <c:v>4.03003</c:v>
                </c:pt>
                <c:pt idx="374">
                  <c:v>4.0327299999999999</c:v>
                </c:pt>
                <c:pt idx="375">
                  <c:v>4.0354400000000004</c:v>
                </c:pt>
                <c:pt idx="376">
                  <c:v>4.0381400000000003</c:v>
                </c:pt>
                <c:pt idx="377">
                  <c:v>4.0408400000000002</c:v>
                </c:pt>
                <c:pt idx="378">
                  <c:v>4.0435400000000001</c:v>
                </c:pt>
                <c:pt idx="379">
                  <c:v>4.0462500000000006</c:v>
                </c:pt>
                <c:pt idx="380">
                  <c:v>4.0489499999999996</c:v>
                </c:pt>
                <c:pt idx="381">
                  <c:v>4.0516500000000004</c:v>
                </c:pt>
                <c:pt idx="382">
                  <c:v>4.0543499999999995</c:v>
                </c:pt>
                <c:pt idx="383">
                  <c:v>4.057059999999999</c:v>
                </c:pt>
                <c:pt idx="384">
                  <c:v>4.0597599999999998</c:v>
                </c:pt>
                <c:pt idx="385">
                  <c:v>4.0624599999999988</c:v>
                </c:pt>
                <c:pt idx="386">
                  <c:v>4.0651599999999988</c:v>
                </c:pt>
                <c:pt idx="387">
                  <c:v>4.0678699999999992</c:v>
                </c:pt>
                <c:pt idx="388">
                  <c:v>4.07057</c:v>
                </c:pt>
                <c:pt idx="389">
                  <c:v>4.0732700000000008</c:v>
                </c:pt>
                <c:pt idx="390">
                  <c:v>4.0759799999999995</c:v>
                </c:pt>
                <c:pt idx="391">
                  <c:v>4.0786800000000003</c:v>
                </c:pt>
                <c:pt idx="392">
                  <c:v>4.0813800000000002</c:v>
                </c:pt>
                <c:pt idx="393">
                  <c:v>4.0840799999999993</c:v>
                </c:pt>
                <c:pt idx="394">
                  <c:v>4.0867899999999997</c:v>
                </c:pt>
                <c:pt idx="395">
                  <c:v>4.0894899999999996</c:v>
                </c:pt>
                <c:pt idx="396">
                  <c:v>4.0921899999999996</c:v>
                </c:pt>
                <c:pt idx="397">
                  <c:v>4.0948899999999995</c:v>
                </c:pt>
                <c:pt idx="398">
                  <c:v>4.097599999999999</c:v>
                </c:pt>
                <c:pt idx="399">
                  <c:v>4.1002999999999998</c:v>
                </c:pt>
                <c:pt idx="400">
                  <c:v>4.1029999999999989</c:v>
                </c:pt>
                <c:pt idx="401">
                  <c:v>4.1057099999999993</c:v>
                </c:pt>
                <c:pt idx="402">
                  <c:v>4.1084099999999992</c:v>
                </c:pt>
                <c:pt idx="403">
                  <c:v>4.1111099999999992</c:v>
                </c:pt>
                <c:pt idx="404">
                  <c:v>4.1138099999999991</c:v>
                </c:pt>
                <c:pt idx="405">
                  <c:v>4.1165199999999995</c:v>
                </c:pt>
                <c:pt idx="406">
                  <c:v>4.1192200000000003</c:v>
                </c:pt>
                <c:pt idx="407">
                  <c:v>4.1219199999999994</c:v>
                </c:pt>
                <c:pt idx="408">
                  <c:v>4.1246199999999993</c:v>
                </c:pt>
                <c:pt idx="409">
                  <c:v>4.1273299999999988</c:v>
                </c:pt>
                <c:pt idx="410">
                  <c:v>4.1300299999999996</c:v>
                </c:pt>
                <c:pt idx="411">
                  <c:v>4.1327299999999996</c:v>
                </c:pt>
                <c:pt idx="412">
                  <c:v>4.13544</c:v>
                </c:pt>
                <c:pt idx="413">
                  <c:v>4.138139999999999</c:v>
                </c:pt>
                <c:pt idx="414">
                  <c:v>4.140839999999999</c:v>
                </c:pt>
                <c:pt idx="415">
                  <c:v>4.1435399999999989</c:v>
                </c:pt>
                <c:pt idx="416">
                  <c:v>4.1462500000000002</c:v>
                </c:pt>
                <c:pt idx="417">
                  <c:v>4.1489499999999992</c:v>
                </c:pt>
                <c:pt idx="418">
                  <c:v>4.1516500000000001</c:v>
                </c:pt>
                <c:pt idx="419">
                  <c:v>4.1543499999999991</c:v>
                </c:pt>
                <c:pt idx="420">
                  <c:v>4.1570599999999995</c:v>
                </c:pt>
                <c:pt idx="421">
                  <c:v>4.1597600000000003</c:v>
                </c:pt>
                <c:pt idx="422">
                  <c:v>4.1624599999999994</c:v>
                </c:pt>
                <c:pt idx="423">
                  <c:v>4.1651599999999993</c:v>
                </c:pt>
                <c:pt idx="424">
                  <c:v>4.1678699999999989</c:v>
                </c:pt>
                <c:pt idx="425">
                  <c:v>4.1705699999999997</c:v>
                </c:pt>
                <c:pt idx="426">
                  <c:v>4.1732700000000005</c:v>
                </c:pt>
                <c:pt idx="427">
                  <c:v>4.1759799999999991</c:v>
                </c:pt>
                <c:pt idx="428">
                  <c:v>4.1786799999999999</c:v>
                </c:pt>
                <c:pt idx="429">
                  <c:v>4.1813799999999999</c:v>
                </c:pt>
                <c:pt idx="430">
                  <c:v>4.1840799999999989</c:v>
                </c:pt>
                <c:pt idx="431">
                  <c:v>4.1867900000000002</c:v>
                </c:pt>
                <c:pt idx="432">
                  <c:v>4.1894900000000002</c:v>
                </c:pt>
                <c:pt idx="433">
                  <c:v>4.1921899999999992</c:v>
                </c:pt>
                <c:pt idx="434">
                  <c:v>4.1948899999999991</c:v>
                </c:pt>
                <c:pt idx="435">
                  <c:v>4.1975999999999996</c:v>
                </c:pt>
                <c:pt idx="436">
                  <c:v>4.2003000000000004</c:v>
                </c:pt>
                <c:pt idx="437">
                  <c:v>4.2030000000000003</c:v>
                </c:pt>
                <c:pt idx="438">
                  <c:v>4.2057099999999998</c:v>
                </c:pt>
                <c:pt idx="439">
                  <c:v>4.2084099999999998</c:v>
                </c:pt>
                <c:pt idx="440">
                  <c:v>4.2111099999999997</c:v>
                </c:pt>
                <c:pt idx="441">
                  <c:v>4.2138099999999996</c:v>
                </c:pt>
                <c:pt idx="442">
                  <c:v>4.21652</c:v>
                </c:pt>
                <c:pt idx="443">
                  <c:v>4.2192200000000009</c:v>
                </c:pt>
                <c:pt idx="444">
                  <c:v>4.221919999999999</c:v>
                </c:pt>
                <c:pt idx="445">
                  <c:v>4.2246199999999989</c:v>
                </c:pt>
                <c:pt idx="446">
                  <c:v>4.2273299999999994</c:v>
                </c:pt>
                <c:pt idx="447">
                  <c:v>4.229989999999999</c:v>
                </c:pt>
                <c:pt idx="448">
                  <c:v>4.2326500000000005</c:v>
                </c:pt>
                <c:pt idx="449">
                  <c:v>4.2353100000000001</c:v>
                </c:pt>
                <c:pt idx="450">
                  <c:v>4.2379699999999998</c:v>
                </c:pt>
                <c:pt idx="451">
                  <c:v>4.2406300000000003</c:v>
                </c:pt>
                <c:pt idx="452">
                  <c:v>4.2432900000000009</c:v>
                </c:pt>
                <c:pt idx="453">
                  <c:v>4.2459499999999997</c:v>
                </c:pt>
                <c:pt idx="454">
                  <c:v>4.2486199999999998</c:v>
                </c:pt>
                <c:pt idx="455">
                  <c:v>4.2512300000000005</c:v>
                </c:pt>
                <c:pt idx="456">
                  <c:v>4.2538499999999999</c:v>
                </c:pt>
                <c:pt idx="457">
                  <c:v>4.2564599999999997</c:v>
                </c:pt>
                <c:pt idx="458">
                  <c:v>4.25908</c:v>
                </c:pt>
                <c:pt idx="459">
                  <c:v>4.2616899999999998</c:v>
                </c:pt>
                <c:pt idx="460">
                  <c:v>4.2643099999999992</c:v>
                </c:pt>
                <c:pt idx="461">
                  <c:v>4.2669199999999989</c:v>
                </c:pt>
                <c:pt idx="462">
                  <c:v>4.2695400000000001</c:v>
                </c:pt>
                <c:pt idx="463">
                  <c:v>4.2721499999999999</c:v>
                </c:pt>
                <c:pt idx="464">
                  <c:v>4.2747700000000002</c:v>
                </c:pt>
                <c:pt idx="465">
                  <c:v>4.2773300000000001</c:v>
                </c:pt>
                <c:pt idx="466">
                  <c:v>4.2798900000000009</c:v>
                </c:pt>
                <c:pt idx="467">
                  <c:v>4.2824499999999999</c:v>
                </c:pt>
                <c:pt idx="468">
                  <c:v>4.2850200000000003</c:v>
                </c:pt>
                <c:pt idx="469">
                  <c:v>4.2875799999999993</c:v>
                </c:pt>
                <c:pt idx="470">
                  <c:v>4.2901400000000001</c:v>
                </c:pt>
                <c:pt idx="471">
                  <c:v>4.2927</c:v>
                </c:pt>
                <c:pt idx="472">
                  <c:v>4.2952599999999999</c:v>
                </c:pt>
                <c:pt idx="473">
                  <c:v>4.2978299999999994</c:v>
                </c:pt>
                <c:pt idx="474">
                  <c:v>4.3003900000000002</c:v>
                </c:pt>
                <c:pt idx="475">
                  <c:v>4.3029499999999992</c:v>
                </c:pt>
                <c:pt idx="476">
                  <c:v>4.3055099999999991</c:v>
                </c:pt>
                <c:pt idx="477">
                  <c:v>4.3080699999999998</c:v>
                </c:pt>
                <c:pt idx="478">
                  <c:v>4.3105699999999993</c:v>
                </c:pt>
                <c:pt idx="479">
                  <c:v>4.3130600000000001</c:v>
                </c:pt>
                <c:pt idx="480">
                  <c:v>4.3155499999999991</c:v>
                </c:pt>
                <c:pt idx="481">
                  <c:v>4.318039999999999</c:v>
                </c:pt>
                <c:pt idx="482">
                  <c:v>4.3205399999999994</c:v>
                </c:pt>
                <c:pt idx="483">
                  <c:v>4.3230299999999993</c:v>
                </c:pt>
                <c:pt idx="484">
                  <c:v>4.3255199999999991</c:v>
                </c:pt>
                <c:pt idx="485">
                  <c:v>4.328009999999999</c:v>
                </c:pt>
                <c:pt idx="486">
                  <c:v>4.3305099999999994</c:v>
                </c:pt>
                <c:pt idx="487">
                  <c:v>4.3330000000000002</c:v>
                </c:pt>
                <c:pt idx="488">
                  <c:v>4.3354900000000001</c:v>
                </c:pt>
                <c:pt idx="489">
                  <c:v>4.3379799999999991</c:v>
                </c:pt>
                <c:pt idx="490">
                  <c:v>4.3404799999999994</c:v>
                </c:pt>
                <c:pt idx="491">
                  <c:v>4.3429699999999993</c:v>
                </c:pt>
                <c:pt idx="492">
                  <c:v>4.3454600000000001</c:v>
                </c:pt>
                <c:pt idx="493">
                  <c:v>4.3479499999999991</c:v>
                </c:pt>
                <c:pt idx="494">
                  <c:v>4.3504499999999995</c:v>
                </c:pt>
                <c:pt idx="495">
                  <c:v>4.3529399999999994</c:v>
                </c:pt>
                <c:pt idx="496">
                  <c:v>4.3554299999999992</c:v>
                </c:pt>
                <c:pt idx="497">
                  <c:v>4.3579299999999987</c:v>
                </c:pt>
                <c:pt idx="498">
                  <c:v>4.3602799999999995</c:v>
                </c:pt>
                <c:pt idx="499">
                  <c:v>4.3626299999999993</c:v>
                </c:pt>
                <c:pt idx="500">
                  <c:v>4.3649899999999979</c:v>
                </c:pt>
                <c:pt idx="501">
                  <c:v>4.3673399999999996</c:v>
                </c:pt>
                <c:pt idx="502">
                  <c:v>4.3696999999999999</c:v>
                </c:pt>
                <c:pt idx="503">
                  <c:v>4.3720499999999998</c:v>
                </c:pt>
                <c:pt idx="504">
                  <c:v>4.3743999999999996</c:v>
                </c:pt>
                <c:pt idx="505">
                  <c:v>4.3767600000000009</c:v>
                </c:pt>
                <c:pt idx="506">
                  <c:v>4.3791099999999998</c:v>
                </c:pt>
                <c:pt idx="507">
                  <c:v>4.3814700000000002</c:v>
                </c:pt>
                <c:pt idx="508">
                  <c:v>4.3838200000000001</c:v>
                </c:pt>
                <c:pt idx="509">
                  <c:v>4.3861799999999995</c:v>
                </c:pt>
                <c:pt idx="510">
                  <c:v>4.3885299999999994</c:v>
                </c:pt>
                <c:pt idx="511">
                  <c:v>4.3908799999999992</c:v>
                </c:pt>
                <c:pt idx="512">
                  <c:v>4.3932399999999996</c:v>
                </c:pt>
                <c:pt idx="513">
                  <c:v>4.3955899999999994</c:v>
                </c:pt>
                <c:pt idx="514">
                  <c:v>4.3979499999999989</c:v>
                </c:pt>
                <c:pt idx="515">
                  <c:v>4.4003000000000005</c:v>
                </c:pt>
                <c:pt idx="516">
                  <c:v>4.4027399999999997</c:v>
                </c:pt>
                <c:pt idx="517">
                  <c:v>4.4051799999999997</c:v>
                </c:pt>
                <c:pt idx="518">
                  <c:v>4.4076199999999996</c:v>
                </c:pt>
                <c:pt idx="519">
                  <c:v>4.4100599999999996</c:v>
                </c:pt>
                <c:pt idx="520">
                  <c:v>4.4124600000000003</c:v>
                </c:pt>
                <c:pt idx="521">
                  <c:v>4.4148699999999996</c:v>
                </c:pt>
                <c:pt idx="522">
                  <c:v>4.4172799999999999</c:v>
                </c:pt>
                <c:pt idx="523">
                  <c:v>4.419690000000001</c:v>
                </c:pt>
                <c:pt idx="524">
                  <c:v>4.4220999999999995</c:v>
                </c:pt>
                <c:pt idx="525">
                  <c:v>4.4245099999999988</c:v>
                </c:pt>
                <c:pt idx="526">
                  <c:v>4.4269099999999995</c:v>
                </c:pt>
                <c:pt idx="527">
                  <c:v>4.4293199999999997</c:v>
                </c:pt>
                <c:pt idx="528">
                  <c:v>4.4317300000000008</c:v>
                </c:pt>
                <c:pt idx="529">
                  <c:v>4.4341400000000002</c:v>
                </c:pt>
                <c:pt idx="530">
                  <c:v>4.4365500000000004</c:v>
                </c:pt>
                <c:pt idx="531">
                  <c:v>4.4389500000000002</c:v>
                </c:pt>
                <c:pt idx="532">
                  <c:v>4.4413600000000013</c:v>
                </c:pt>
                <c:pt idx="533">
                  <c:v>4.4437700000000007</c:v>
                </c:pt>
                <c:pt idx="534">
                  <c:v>4.44618</c:v>
                </c:pt>
                <c:pt idx="535">
                  <c:v>4.4485900000000003</c:v>
                </c:pt>
                <c:pt idx="536">
                  <c:v>4.45099</c:v>
                </c:pt>
                <c:pt idx="537">
                  <c:v>4.4534000000000002</c:v>
                </c:pt>
                <c:pt idx="538">
                  <c:v>4.4557700000000002</c:v>
                </c:pt>
                <c:pt idx="539">
                  <c:v>4.4581799999999996</c:v>
                </c:pt>
                <c:pt idx="540">
                  <c:v>4.4605899999999989</c:v>
                </c:pt>
                <c:pt idx="541">
                  <c:v>4.4630000000000001</c:v>
                </c:pt>
                <c:pt idx="542">
                  <c:v>4.4653700000000001</c:v>
                </c:pt>
                <c:pt idx="543">
                  <c:v>4.4677299999999995</c:v>
                </c:pt>
                <c:pt idx="544">
                  <c:v>4.4701000000000004</c:v>
                </c:pt>
                <c:pt idx="545">
                  <c:v>4.4724700000000004</c:v>
                </c:pt>
                <c:pt idx="546">
                  <c:v>4.4748299999999999</c:v>
                </c:pt>
                <c:pt idx="547">
                  <c:v>4.4771999999999998</c:v>
                </c:pt>
                <c:pt idx="548">
                  <c:v>4.4795700000000007</c:v>
                </c:pt>
                <c:pt idx="549">
                  <c:v>4.4819399999999998</c:v>
                </c:pt>
                <c:pt idx="550">
                  <c:v>4.4843000000000002</c:v>
                </c:pt>
                <c:pt idx="551">
                  <c:v>4.486670000000001</c:v>
                </c:pt>
                <c:pt idx="552">
                  <c:v>4.489040000000001</c:v>
                </c:pt>
                <c:pt idx="553">
                  <c:v>4.4914100000000001</c:v>
                </c:pt>
                <c:pt idx="554">
                  <c:v>4.4937700000000005</c:v>
                </c:pt>
                <c:pt idx="555">
                  <c:v>4.4961399999999996</c:v>
                </c:pt>
                <c:pt idx="556">
                  <c:v>4.4985099999999996</c:v>
                </c:pt>
                <c:pt idx="557">
                  <c:v>4.5008699999999999</c:v>
                </c:pt>
                <c:pt idx="558">
                  <c:v>4.5032399999999999</c:v>
                </c:pt>
                <c:pt idx="559">
                  <c:v>4.5056099999999999</c:v>
                </c:pt>
                <c:pt idx="560">
                  <c:v>4.507979999999999</c:v>
                </c:pt>
                <c:pt idx="561">
                  <c:v>4.5103400000000002</c:v>
                </c:pt>
                <c:pt idx="562">
                  <c:v>4.5127099999999993</c:v>
                </c:pt>
                <c:pt idx="563">
                  <c:v>4.5150799999999993</c:v>
                </c:pt>
                <c:pt idx="564">
                  <c:v>4.5174499999999993</c:v>
                </c:pt>
                <c:pt idx="565">
                  <c:v>4.5198099999999997</c:v>
                </c:pt>
                <c:pt idx="566">
                  <c:v>4.5221799999999988</c:v>
                </c:pt>
                <c:pt idx="567">
                  <c:v>4.5245499999999987</c:v>
                </c:pt>
                <c:pt idx="568">
                  <c:v>4.5269099999999991</c:v>
                </c:pt>
                <c:pt idx="569">
                  <c:v>4.52928</c:v>
                </c:pt>
                <c:pt idx="570">
                  <c:v>4.5316500000000008</c:v>
                </c:pt>
                <c:pt idx="571">
                  <c:v>4.5340199999999991</c:v>
                </c:pt>
                <c:pt idx="572">
                  <c:v>4.5363800000000003</c:v>
                </c:pt>
                <c:pt idx="573">
                  <c:v>4.5387500000000003</c:v>
                </c:pt>
                <c:pt idx="574">
                  <c:v>4.5411200000000003</c:v>
                </c:pt>
                <c:pt idx="575">
                  <c:v>4.5434900000000003</c:v>
                </c:pt>
                <c:pt idx="576">
                  <c:v>4.5458499999999997</c:v>
                </c:pt>
                <c:pt idx="577">
                  <c:v>4.5482199999999997</c:v>
                </c:pt>
                <c:pt idx="578">
                  <c:v>4.5505899999999988</c:v>
                </c:pt>
                <c:pt idx="579">
                  <c:v>4.5529499999999992</c:v>
                </c:pt>
                <c:pt idx="580">
                  <c:v>4.55532</c:v>
                </c:pt>
                <c:pt idx="581">
                  <c:v>4.55769</c:v>
                </c:pt>
                <c:pt idx="582">
                  <c:v>4.56006</c:v>
                </c:pt>
                <c:pt idx="583">
                  <c:v>4.5624199999999995</c:v>
                </c:pt>
                <c:pt idx="584">
                  <c:v>4.5647899999999995</c:v>
                </c:pt>
                <c:pt idx="585">
                  <c:v>4.5671599999999994</c:v>
                </c:pt>
                <c:pt idx="586">
                  <c:v>4.5695299999999994</c:v>
                </c:pt>
                <c:pt idx="587">
                  <c:v>4.57158</c:v>
                </c:pt>
                <c:pt idx="588">
                  <c:v>4.5724999999999998</c:v>
                </c:pt>
                <c:pt idx="589">
                  <c:v>4.5734599999999999</c:v>
                </c:pt>
                <c:pt idx="590">
                  <c:v>4.5745399999999989</c:v>
                </c:pt>
                <c:pt idx="591">
                  <c:v>4.5757599999999998</c:v>
                </c:pt>
                <c:pt idx="592">
                  <c:v>4.57721</c:v>
                </c:pt>
                <c:pt idx="593">
                  <c:v>4.5786500000000006</c:v>
                </c:pt>
                <c:pt idx="594">
                  <c:v>4.5801999999999996</c:v>
                </c:pt>
                <c:pt idx="595">
                  <c:v>4.5803900000000004</c:v>
                </c:pt>
                <c:pt idx="596">
                  <c:v>4.5806100000000001</c:v>
                </c:pt>
                <c:pt idx="597">
                  <c:v>4.5808200000000001</c:v>
                </c:pt>
                <c:pt idx="598">
                  <c:v>4.5810199999999996</c:v>
                </c:pt>
                <c:pt idx="599">
                  <c:v>4.5811999999999999</c:v>
                </c:pt>
                <c:pt idx="600">
                  <c:v>4.5813800000000002</c:v>
                </c:pt>
                <c:pt idx="601">
                  <c:v>4.58155</c:v>
                </c:pt>
                <c:pt idx="602">
                  <c:v>4.5817100000000002</c:v>
                </c:pt>
                <c:pt idx="603">
                  <c:v>4.5818700000000003</c:v>
                </c:pt>
                <c:pt idx="604">
                  <c:v>4.5820299999999996</c:v>
                </c:pt>
                <c:pt idx="605">
                  <c:v>4.5821799999999993</c:v>
                </c:pt>
                <c:pt idx="606">
                  <c:v>4.5823200000000002</c:v>
                </c:pt>
                <c:pt idx="607">
                  <c:v>4.5824600000000002</c:v>
                </c:pt>
                <c:pt idx="608">
                  <c:v>4.5826000000000002</c:v>
                </c:pt>
                <c:pt idx="609">
                  <c:v>4.5827400000000003</c:v>
                </c:pt>
                <c:pt idx="610">
                  <c:v>4.5828699999999998</c:v>
                </c:pt>
                <c:pt idx="611">
                  <c:v>4.5830099999999998</c:v>
                </c:pt>
                <c:pt idx="612">
                  <c:v>4.5831299999999997</c:v>
                </c:pt>
                <c:pt idx="613">
                  <c:v>4.583260000000001</c:v>
                </c:pt>
                <c:pt idx="614">
                  <c:v>4.58338</c:v>
                </c:pt>
                <c:pt idx="615">
                  <c:v>4.5835099999999995</c:v>
                </c:pt>
                <c:pt idx="616">
                  <c:v>4.5836300000000003</c:v>
                </c:pt>
                <c:pt idx="617">
                  <c:v>4.5837500000000002</c:v>
                </c:pt>
                <c:pt idx="618">
                  <c:v>4.5838700000000001</c:v>
                </c:pt>
                <c:pt idx="619">
                  <c:v>4.58399</c:v>
                </c:pt>
                <c:pt idx="620">
                  <c:v>4.584109999999999</c:v>
                </c:pt>
                <c:pt idx="621">
                  <c:v>4.5842400000000003</c:v>
                </c:pt>
                <c:pt idx="622">
                  <c:v>4.5843699999999998</c:v>
                </c:pt>
                <c:pt idx="623">
                  <c:v>4.5844999999999994</c:v>
                </c:pt>
                <c:pt idx="624">
                  <c:v>4.5846499999999999</c:v>
                </c:pt>
                <c:pt idx="625">
                  <c:v>4.5848199999999988</c:v>
                </c:pt>
                <c:pt idx="626">
                  <c:v>4.585</c:v>
                </c:pt>
                <c:pt idx="627">
                  <c:v>4.5852000000000004</c:v>
                </c:pt>
                <c:pt idx="628">
                  <c:v>4.5854200000000001</c:v>
                </c:pt>
                <c:pt idx="629">
                  <c:v>4.5856700000000004</c:v>
                </c:pt>
                <c:pt idx="630">
                  <c:v>4.5859499999999995</c:v>
                </c:pt>
                <c:pt idx="631">
                  <c:v>4.5862500000000006</c:v>
                </c:pt>
                <c:pt idx="632">
                  <c:v>4.5865999999999998</c:v>
                </c:pt>
                <c:pt idx="633">
                  <c:v>4.5869799999999996</c:v>
                </c:pt>
                <c:pt idx="634">
                  <c:v>4.5873200000000001</c:v>
                </c:pt>
                <c:pt idx="635">
                  <c:v>4.5875499999999994</c:v>
                </c:pt>
                <c:pt idx="636">
                  <c:v>4.5878099999999993</c:v>
                </c:pt>
                <c:pt idx="637">
                  <c:v>4.5880900000000002</c:v>
                </c:pt>
                <c:pt idx="638">
                  <c:v>4.5883799999999999</c:v>
                </c:pt>
                <c:pt idx="639">
                  <c:v>4.5886899999999997</c:v>
                </c:pt>
                <c:pt idx="640">
                  <c:v>4.5890000000000004</c:v>
                </c:pt>
                <c:pt idx="641">
                  <c:v>4.5893300000000004</c:v>
                </c:pt>
                <c:pt idx="642">
                  <c:v>4.5897000000000006</c:v>
                </c:pt>
                <c:pt idx="643">
                  <c:v>4.5901099999999992</c:v>
                </c:pt>
                <c:pt idx="644">
                  <c:v>4.5905899999999988</c:v>
                </c:pt>
                <c:pt idx="645">
                  <c:v>4.5911600000000004</c:v>
                </c:pt>
                <c:pt idx="646">
                  <c:v>4.5918200000000002</c:v>
                </c:pt>
                <c:pt idx="647">
                  <c:v>4.5925899999999995</c:v>
                </c:pt>
                <c:pt idx="648">
                  <c:v>4.5934400000000002</c:v>
                </c:pt>
                <c:pt idx="649">
                  <c:v>4.5944199999999995</c:v>
                </c:pt>
                <c:pt idx="650">
                  <c:v>4.5953999999999997</c:v>
                </c:pt>
                <c:pt idx="651">
                  <c:v>4.5963799999999999</c:v>
                </c:pt>
                <c:pt idx="652">
                  <c:v>4.5973600000000001</c:v>
                </c:pt>
                <c:pt idx="653">
                  <c:v>4.5983400000000003</c:v>
                </c:pt>
                <c:pt idx="654">
                  <c:v>4.5993199999999996</c:v>
                </c:pt>
                <c:pt idx="655">
                  <c:v>4.6002999999999998</c:v>
                </c:pt>
                <c:pt idx="656">
                  <c:v>4.6014699999999999</c:v>
                </c:pt>
                <c:pt idx="657">
                  <c:v>4.6028699999999994</c:v>
                </c:pt>
                <c:pt idx="658">
                  <c:v>4.6045199999999982</c:v>
                </c:pt>
                <c:pt idx="659">
                  <c:v>4.6063999999999998</c:v>
                </c:pt>
                <c:pt idx="660">
                  <c:v>4.608509999999999</c:v>
                </c:pt>
                <c:pt idx="661">
                  <c:v>4.6108399999999987</c:v>
                </c:pt>
                <c:pt idx="662">
                  <c:v>4.6132999999999997</c:v>
                </c:pt>
                <c:pt idx="663">
                  <c:v>4.6157699999999995</c:v>
                </c:pt>
                <c:pt idx="664">
                  <c:v>4.618129999999999</c:v>
                </c:pt>
                <c:pt idx="665">
                  <c:v>4.6205899999999991</c:v>
                </c:pt>
                <c:pt idx="666">
                  <c:v>4.6230499999999992</c:v>
                </c:pt>
                <c:pt idx="667">
                  <c:v>4.6255199999999981</c:v>
                </c:pt>
                <c:pt idx="668">
                  <c:v>4.6279799999999982</c:v>
                </c:pt>
                <c:pt idx="669">
                  <c:v>4.6304400000000001</c:v>
                </c:pt>
                <c:pt idx="670">
                  <c:v>4.6328999999999994</c:v>
                </c:pt>
                <c:pt idx="671">
                  <c:v>4.6352599999999997</c:v>
                </c:pt>
                <c:pt idx="672">
                  <c:v>4.637719999999999</c:v>
                </c:pt>
                <c:pt idx="673">
                  <c:v>4.6401899999999987</c:v>
                </c:pt>
                <c:pt idx="674">
                  <c:v>4.6426499999999997</c:v>
                </c:pt>
                <c:pt idx="675">
                  <c:v>4.6450399999999989</c:v>
                </c:pt>
                <c:pt idx="676">
                  <c:v>4.6469999999999994</c:v>
                </c:pt>
                <c:pt idx="677">
                  <c:v>4.6488499999999995</c:v>
                </c:pt>
                <c:pt idx="678">
                  <c:v>4.6508699999999994</c:v>
                </c:pt>
                <c:pt idx="679">
                  <c:v>4.6530299999999993</c:v>
                </c:pt>
                <c:pt idx="680">
                  <c:v>4.6554499999999992</c:v>
                </c:pt>
                <c:pt idx="681">
                  <c:v>4.6579499999999987</c:v>
                </c:pt>
                <c:pt idx="682">
                  <c:v>4.6604399999999995</c:v>
                </c:pt>
                <c:pt idx="683">
                  <c:v>4.6629399999999981</c:v>
                </c:pt>
                <c:pt idx="684">
                  <c:v>4.6652699999999996</c:v>
                </c:pt>
                <c:pt idx="685">
                  <c:v>4.6675999999999993</c:v>
                </c:pt>
                <c:pt idx="686">
                  <c:v>4.6700999999999997</c:v>
                </c:pt>
                <c:pt idx="687">
                  <c:v>4.6726099999999997</c:v>
                </c:pt>
                <c:pt idx="688">
                  <c:v>4.6751099999999992</c:v>
                </c:pt>
                <c:pt idx="689">
                  <c:v>4.6776099999999996</c:v>
                </c:pt>
                <c:pt idx="690">
                  <c:v>4.6801199999999987</c:v>
                </c:pt>
                <c:pt idx="691">
                  <c:v>4.68262</c:v>
                </c:pt>
                <c:pt idx="692">
                  <c:v>4.6851199999999995</c:v>
                </c:pt>
                <c:pt idx="693">
                  <c:v>4.6876799999999994</c:v>
                </c:pt>
                <c:pt idx="694">
                  <c:v>4.6902400000000002</c:v>
                </c:pt>
                <c:pt idx="695">
                  <c:v>4.6927999999999992</c:v>
                </c:pt>
                <c:pt idx="696">
                  <c:v>4.69536</c:v>
                </c:pt>
                <c:pt idx="697">
                  <c:v>4.6979199999999981</c:v>
                </c:pt>
                <c:pt idx="698">
                  <c:v>4.7004799999999998</c:v>
                </c:pt>
                <c:pt idx="699">
                  <c:v>4.7030399999999997</c:v>
                </c:pt>
                <c:pt idx="700">
                  <c:v>4.7055999999999996</c:v>
                </c:pt>
                <c:pt idx="701">
                  <c:v>4.7081600000000003</c:v>
                </c:pt>
                <c:pt idx="702">
                  <c:v>4.7107200000000002</c:v>
                </c:pt>
                <c:pt idx="703">
                  <c:v>4.7132800000000001</c:v>
                </c:pt>
                <c:pt idx="704">
                  <c:v>4.71584</c:v>
                </c:pt>
                <c:pt idx="705">
                  <c:v>4.7183999999999999</c:v>
                </c:pt>
                <c:pt idx="706">
                  <c:v>4.7209599999999989</c:v>
                </c:pt>
                <c:pt idx="707">
                  <c:v>4.7235199999999988</c:v>
                </c:pt>
                <c:pt idx="708">
                  <c:v>4.7260799999999996</c:v>
                </c:pt>
                <c:pt idx="709">
                  <c:v>4.7286400000000004</c:v>
                </c:pt>
                <c:pt idx="710">
                  <c:v>4.7311899999999998</c:v>
                </c:pt>
                <c:pt idx="711">
                  <c:v>4.7337500000000006</c:v>
                </c:pt>
                <c:pt idx="712">
                  <c:v>4.7363100000000005</c:v>
                </c:pt>
                <c:pt idx="713">
                  <c:v>4.7388700000000004</c:v>
                </c:pt>
                <c:pt idx="714">
                  <c:v>4.7413300000000005</c:v>
                </c:pt>
                <c:pt idx="715">
                  <c:v>4.7438900000000004</c:v>
                </c:pt>
                <c:pt idx="716">
                  <c:v>4.7464599999999999</c:v>
                </c:pt>
                <c:pt idx="717">
                  <c:v>4.7490199999999998</c:v>
                </c:pt>
                <c:pt idx="718">
                  <c:v>4.7515900000000002</c:v>
                </c:pt>
                <c:pt idx="719">
                  <c:v>4.7541499999999992</c:v>
                </c:pt>
                <c:pt idx="720">
                  <c:v>4.75671</c:v>
                </c:pt>
                <c:pt idx="721">
                  <c:v>4.7592800000000004</c:v>
                </c:pt>
                <c:pt idx="722">
                  <c:v>4.7618400000000003</c:v>
                </c:pt>
                <c:pt idx="723">
                  <c:v>4.7644099999999989</c:v>
                </c:pt>
                <c:pt idx="724">
                  <c:v>4.7669699999999997</c:v>
                </c:pt>
                <c:pt idx="725">
                  <c:v>4.7695299999999996</c:v>
                </c:pt>
                <c:pt idx="726">
                  <c:v>4.7721</c:v>
                </c:pt>
                <c:pt idx="727">
                  <c:v>4.7746599999999999</c:v>
                </c:pt>
                <c:pt idx="728">
                  <c:v>4.7772199999999998</c:v>
                </c:pt>
                <c:pt idx="729">
                  <c:v>4.7797900000000011</c:v>
                </c:pt>
                <c:pt idx="730">
                  <c:v>4.7823500000000001</c:v>
                </c:pt>
                <c:pt idx="731">
                  <c:v>4.7849199999999987</c:v>
                </c:pt>
                <c:pt idx="732">
                  <c:v>4.7874799999999995</c:v>
                </c:pt>
                <c:pt idx="733">
                  <c:v>4.7900400000000003</c:v>
                </c:pt>
                <c:pt idx="734">
                  <c:v>4.7926099999999998</c:v>
                </c:pt>
                <c:pt idx="735">
                  <c:v>4.7951699999999997</c:v>
                </c:pt>
                <c:pt idx="736">
                  <c:v>4.7977400000000001</c:v>
                </c:pt>
                <c:pt idx="737">
                  <c:v>4.8003</c:v>
                </c:pt>
                <c:pt idx="738">
                  <c:v>4.802999999999999</c:v>
                </c:pt>
                <c:pt idx="739">
                  <c:v>4.8057099999999995</c:v>
                </c:pt>
                <c:pt idx="740">
                  <c:v>4.8084099999999994</c:v>
                </c:pt>
                <c:pt idx="741">
                  <c:v>4.8111099999999993</c:v>
                </c:pt>
                <c:pt idx="742">
                  <c:v>4.8138099999999993</c:v>
                </c:pt>
                <c:pt idx="743">
                  <c:v>4.8165199999999988</c:v>
                </c:pt>
                <c:pt idx="744">
                  <c:v>4.8192199999999996</c:v>
                </c:pt>
                <c:pt idx="745">
                  <c:v>4.8219199999999995</c:v>
                </c:pt>
                <c:pt idx="746">
                  <c:v>4.8246199999999995</c:v>
                </c:pt>
                <c:pt idx="747">
                  <c:v>4.827329999999999</c:v>
                </c:pt>
                <c:pt idx="748">
                  <c:v>4.8300299999999998</c:v>
                </c:pt>
                <c:pt idx="749">
                  <c:v>4.8327299999999997</c:v>
                </c:pt>
                <c:pt idx="750">
                  <c:v>4.8354400000000002</c:v>
                </c:pt>
                <c:pt idx="751">
                  <c:v>4.8381400000000001</c:v>
                </c:pt>
                <c:pt idx="752">
                  <c:v>4.84084</c:v>
                </c:pt>
                <c:pt idx="753">
                  <c:v>4.84354</c:v>
                </c:pt>
                <c:pt idx="754">
                  <c:v>4.8462500000000004</c:v>
                </c:pt>
                <c:pt idx="755">
                  <c:v>4.8489499999999994</c:v>
                </c:pt>
                <c:pt idx="756">
                  <c:v>4.8516500000000002</c:v>
                </c:pt>
                <c:pt idx="757">
                  <c:v>4.8543499999999993</c:v>
                </c:pt>
                <c:pt idx="758">
                  <c:v>4.8570599999999988</c:v>
                </c:pt>
                <c:pt idx="759">
                  <c:v>4.8597599999999996</c:v>
                </c:pt>
                <c:pt idx="760">
                  <c:v>4.8624599999999987</c:v>
                </c:pt>
                <c:pt idx="761">
                  <c:v>4.8651599999999995</c:v>
                </c:pt>
                <c:pt idx="762">
                  <c:v>4.867869999999999</c:v>
                </c:pt>
                <c:pt idx="763">
                  <c:v>4.8705699999999998</c:v>
                </c:pt>
                <c:pt idx="764">
                  <c:v>4.8732700000000007</c:v>
                </c:pt>
                <c:pt idx="765">
                  <c:v>4.8759799999999993</c:v>
                </c:pt>
                <c:pt idx="766">
                  <c:v>4.8786800000000001</c:v>
                </c:pt>
                <c:pt idx="767">
                  <c:v>4.8813800000000001</c:v>
                </c:pt>
                <c:pt idx="768">
                  <c:v>4.8840799999999991</c:v>
                </c:pt>
                <c:pt idx="769">
                  <c:v>4.8867900000000004</c:v>
                </c:pt>
                <c:pt idx="770">
                  <c:v>4.8894900000000003</c:v>
                </c:pt>
                <c:pt idx="771">
                  <c:v>4.8921899999999994</c:v>
                </c:pt>
                <c:pt idx="772">
                  <c:v>4.8948899999999993</c:v>
                </c:pt>
                <c:pt idx="773">
                  <c:v>4.8975999999999988</c:v>
                </c:pt>
                <c:pt idx="774">
                  <c:v>4.9003000000000005</c:v>
                </c:pt>
                <c:pt idx="775">
                  <c:v>4.9029999999999996</c:v>
                </c:pt>
                <c:pt idx="776">
                  <c:v>4.90571</c:v>
                </c:pt>
                <c:pt idx="777">
                  <c:v>4.9084099999999999</c:v>
                </c:pt>
                <c:pt idx="778">
                  <c:v>4.9111099999999999</c:v>
                </c:pt>
                <c:pt idx="779">
                  <c:v>4.9138099999999998</c:v>
                </c:pt>
                <c:pt idx="780">
                  <c:v>4.9165200000000002</c:v>
                </c:pt>
                <c:pt idx="781">
                  <c:v>4.919220000000001</c:v>
                </c:pt>
                <c:pt idx="782">
                  <c:v>4.9219200000000001</c:v>
                </c:pt>
                <c:pt idx="783">
                  <c:v>4.92462</c:v>
                </c:pt>
                <c:pt idx="784">
                  <c:v>4.9273299999999995</c:v>
                </c:pt>
                <c:pt idx="785">
                  <c:v>4.9300300000000004</c:v>
                </c:pt>
                <c:pt idx="786">
                  <c:v>4.9322300000000006</c:v>
                </c:pt>
                <c:pt idx="787">
                  <c:v>4.9326700000000008</c:v>
                </c:pt>
                <c:pt idx="788">
                  <c:v>4.9329499999999999</c:v>
                </c:pt>
                <c:pt idx="789">
                  <c:v>4.9332300000000009</c:v>
                </c:pt>
                <c:pt idx="790">
                  <c:v>4.9334800000000003</c:v>
                </c:pt>
                <c:pt idx="791">
                  <c:v>4.9337100000000005</c:v>
                </c:pt>
                <c:pt idx="792">
                  <c:v>4.9339300000000001</c:v>
                </c:pt>
                <c:pt idx="793">
                  <c:v>4.9341499999999998</c:v>
                </c:pt>
                <c:pt idx="794">
                  <c:v>4.9343700000000004</c:v>
                </c:pt>
                <c:pt idx="795">
                  <c:v>4.9345999999999997</c:v>
                </c:pt>
                <c:pt idx="796">
                  <c:v>4.9348200000000002</c:v>
                </c:pt>
                <c:pt idx="797">
                  <c:v>4.9350600000000009</c:v>
                </c:pt>
                <c:pt idx="798">
                  <c:v>4.9353000000000007</c:v>
                </c:pt>
                <c:pt idx="799">
                  <c:v>4.9355599999999997</c:v>
                </c:pt>
                <c:pt idx="800">
                  <c:v>4.9358300000000002</c:v>
                </c:pt>
                <c:pt idx="801">
                  <c:v>4.9361300000000004</c:v>
                </c:pt>
                <c:pt idx="802">
                  <c:v>4.9364500000000007</c:v>
                </c:pt>
                <c:pt idx="803">
                  <c:v>4.9368000000000007</c:v>
                </c:pt>
                <c:pt idx="804">
                  <c:v>4.9371999999999998</c:v>
                </c:pt>
                <c:pt idx="805">
                  <c:v>4.9376300000000004</c:v>
                </c:pt>
                <c:pt idx="806">
                  <c:v>4.9381199999999996</c:v>
                </c:pt>
                <c:pt idx="807">
                  <c:v>4.9386600000000005</c:v>
                </c:pt>
                <c:pt idx="808">
                  <c:v>4.939280000000001</c:v>
                </c:pt>
                <c:pt idx="809">
                  <c:v>4.9400000000000004</c:v>
                </c:pt>
                <c:pt idx="810">
                  <c:v>4.9408399999999997</c:v>
                </c:pt>
                <c:pt idx="811">
                  <c:v>4.9418000000000006</c:v>
                </c:pt>
                <c:pt idx="812">
                  <c:v>4.9428799999999997</c:v>
                </c:pt>
                <c:pt idx="813">
                  <c:v>4.9440799999999996</c:v>
                </c:pt>
                <c:pt idx="814">
                  <c:v>4.9454200000000004</c:v>
                </c:pt>
                <c:pt idx="815">
                  <c:v>4.9469000000000003</c:v>
                </c:pt>
                <c:pt idx="816">
                  <c:v>4.9485200000000003</c:v>
                </c:pt>
                <c:pt idx="817">
                  <c:v>4.9503000000000004</c:v>
                </c:pt>
                <c:pt idx="818">
                  <c:v>4.9523000000000001</c:v>
                </c:pt>
                <c:pt idx="819">
                  <c:v>4.9537199999999997</c:v>
                </c:pt>
                <c:pt idx="820">
                  <c:v>4.9551299999999996</c:v>
                </c:pt>
                <c:pt idx="821">
                  <c:v>4.9566300000000005</c:v>
                </c:pt>
                <c:pt idx="822">
                  <c:v>4.9581400000000002</c:v>
                </c:pt>
                <c:pt idx="823">
                  <c:v>4.9595900000000004</c:v>
                </c:pt>
                <c:pt idx="824">
                  <c:v>4.9610000000000003</c:v>
                </c:pt>
                <c:pt idx="825">
                  <c:v>4.9622599999999997</c:v>
                </c:pt>
                <c:pt idx="826">
                  <c:v>4.9634499999999999</c:v>
                </c:pt>
                <c:pt idx="827">
                  <c:v>4.9645699999999993</c:v>
                </c:pt>
                <c:pt idx="828">
                  <c:v>4.9656500000000001</c:v>
                </c:pt>
                <c:pt idx="829">
                  <c:v>4.9667399999999997</c:v>
                </c:pt>
                <c:pt idx="830">
                  <c:v>4.9678899999999988</c:v>
                </c:pt>
                <c:pt idx="831">
                  <c:v>4.9691400000000003</c:v>
                </c:pt>
                <c:pt idx="832">
                  <c:v>4.9704899999999999</c:v>
                </c:pt>
                <c:pt idx="833">
                  <c:v>4.9719800000000003</c:v>
                </c:pt>
                <c:pt idx="834">
                  <c:v>4.973650000000001</c:v>
                </c:pt>
                <c:pt idx="835">
                  <c:v>4.9754300000000002</c:v>
                </c:pt>
                <c:pt idx="836">
                  <c:v>4.9773399999999999</c:v>
                </c:pt>
                <c:pt idx="837">
                  <c:v>4.9794300000000007</c:v>
                </c:pt>
                <c:pt idx="838">
                  <c:v>4.9817500000000008</c:v>
                </c:pt>
                <c:pt idx="839">
                  <c:v>4.98407</c:v>
                </c:pt>
                <c:pt idx="840">
                  <c:v>4.9863800000000005</c:v>
                </c:pt>
                <c:pt idx="841">
                  <c:v>4.9887000000000006</c:v>
                </c:pt>
                <c:pt idx="842">
                  <c:v>4.9910199999999998</c:v>
                </c:pt>
                <c:pt idx="843">
                  <c:v>4.9933399999999999</c:v>
                </c:pt>
                <c:pt idx="844">
                  <c:v>4.9956600000000009</c:v>
                </c:pt>
                <c:pt idx="845">
                  <c:v>4.9979799999999992</c:v>
                </c:pt>
                <c:pt idx="846">
                  <c:v>5.0003000000000002</c:v>
                </c:pt>
                <c:pt idx="847">
                  <c:v>5.0028600000000001</c:v>
                </c:pt>
                <c:pt idx="848">
                  <c:v>5.0055699999999996</c:v>
                </c:pt>
                <c:pt idx="849">
                  <c:v>5.0082700000000004</c:v>
                </c:pt>
                <c:pt idx="850">
                  <c:v>5.0109799999999991</c:v>
                </c:pt>
                <c:pt idx="851">
                  <c:v>5.0136799999999999</c:v>
                </c:pt>
                <c:pt idx="852">
                  <c:v>5.0163900000000003</c:v>
                </c:pt>
                <c:pt idx="853">
                  <c:v>5.0190900000000003</c:v>
                </c:pt>
                <c:pt idx="854">
                  <c:v>5.0217999999999998</c:v>
                </c:pt>
                <c:pt idx="855">
                  <c:v>5.0244999999999989</c:v>
                </c:pt>
                <c:pt idx="856">
                  <c:v>5.0272099999999993</c:v>
                </c:pt>
                <c:pt idx="857">
                  <c:v>5.0299099999999992</c:v>
                </c:pt>
                <c:pt idx="858">
                  <c:v>5.03261</c:v>
                </c:pt>
                <c:pt idx="859">
                  <c:v>5.0353199999999996</c:v>
                </c:pt>
                <c:pt idx="860">
                  <c:v>5.0380200000000004</c:v>
                </c:pt>
                <c:pt idx="861">
                  <c:v>5.0407299999999999</c:v>
                </c:pt>
                <c:pt idx="862">
                  <c:v>5.0434299999999999</c:v>
                </c:pt>
                <c:pt idx="863">
                  <c:v>5.0461400000000003</c:v>
                </c:pt>
                <c:pt idx="864">
                  <c:v>5.0488400000000002</c:v>
                </c:pt>
                <c:pt idx="865">
                  <c:v>5.0515499999999998</c:v>
                </c:pt>
                <c:pt idx="866">
                  <c:v>5.0542499999999997</c:v>
                </c:pt>
                <c:pt idx="867">
                  <c:v>5.0569600000000001</c:v>
                </c:pt>
                <c:pt idx="868">
                  <c:v>5.0596600000000009</c:v>
                </c:pt>
                <c:pt idx="869">
                  <c:v>5.0623699999999996</c:v>
                </c:pt>
                <c:pt idx="870">
                  <c:v>5.0650699999999995</c:v>
                </c:pt>
                <c:pt idx="871">
                  <c:v>5.0677699999999994</c:v>
                </c:pt>
                <c:pt idx="872">
                  <c:v>5.0704799999999999</c:v>
                </c:pt>
                <c:pt idx="873">
                  <c:v>5.0731799999999998</c:v>
                </c:pt>
                <c:pt idx="874">
                  <c:v>5.0758900000000002</c:v>
                </c:pt>
                <c:pt idx="875">
                  <c:v>5.0785900000000002</c:v>
                </c:pt>
                <c:pt idx="876">
                  <c:v>5.0813000000000006</c:v>
                </c:pt>
                <c:pt idx="877">
                  <c:v>5.0839999999999996</c:v>
                </c:pt>
                <c:pt idx="878">
                  <c:v>5.0867100000000001</c:v>
                </c:pt>
                <c:pt idx="879">
                  <c:v>5.08941</c:v>
                </c:pt>
                <c:pt idx="880">
                  <c:v>5.0921199999999995</c:v>
                </c:pt>
                <c:pt idx="881">
                  <c:v>5.0948199999999995</c:v>
                </c:pt>
                <c:pt idx="882">
                  <c:v>5.097529999999999</c:v>
                </c:pt>
                <c:pt idx="883">
                  <c:v>5.1002299999999998</c:v>
                </c:pt>
                <c:pt idx="884">
                  <c:v>5.1029299999999989</c:v>
                </c:pt>
                <c:pt idx="885">
                  <c:v>5.1056400000000002</c:v>
                </c:pt>
                <c:pt idx="886">
                  <c:v>5.1083400000000001</c:v>
                </c:pt>
                <c:pt idx="887">
                  <c:v>5.1110499999999996</c:v>
                </c:pt>
                <c:pt idx="888">
                  <c:v>5.1137499999999996</c:v>
                </c:pt>
                <c:pt idx="889">
                  <c:v>5.11646</c:v>
                </c:pt>
                <c:pt idx="890">
                  <c:v>5.119159999999999</c:v>
                </c:pt>
                <c:pt idx="891">
                  <c:v>5.1218699999999995</c:v>
                </c:pt>
                <c:pt idx="892">
                  <c:v>5.1245699999999985</c:v>
                </c:pt>
                <c:pt idx="893">
                  <c:v>5.1272799999999989</c:v>
                </c:pt>
                <c:pt idx="894">
                  <c:v>5.1299799999999989</c:v>
                </c:pt>
                <c:pt idx="895">
                  <c:v>5.1326799999999997</c:v>
                </c:pt>
                <c:pt idx="896">
                  <c:v>5.1353900000000001</c:v>
                </c:pt>
                <c:pt idx="897">
                  <c:v>5.13809</c:v>
                </c:pt>
                <c:pt idx="898">
                  <c:v>5.1407999999999996</c:v>
                </c:pt>
                <c:pt idx="899">
                  <c:v>5.1434999999999995</c:v>
                </c:pt>
                <c:pt idx="900">
                  <c:v>5.14621</c:v>
                </c:pt>
                <c:pt idx="901">
                  <c:v>5.148909999999999</c:v>
                </c:pt>
                <c:pt idx="902">
                  <c:v>5.1516200000000003</c:v>
                </c:pt>
                <c:pt idx="903">
                  <c:v>5.1543199999999993</c:v>
                </c:pt>
                <c:pt idx="904">
                  <c:v>5.1570299999999989</c:v>
                </c:pt>
                <c:pt idx="905">
                  <c:v>5.1597299999999997</c:v>
                </c:pt>
                <c:pt idx="906">
                  <c:v>5.1624399999999993</c:v>
                </c:pt>
                <c:pt idx="907">
                  <c:v>5.1651399999999992</c:v>
                </c:pt>
                <c:pt idx="908">
                  <c:v>5.1678399999999991</c:v>
                </c:pt>
                <c:pt idx="909">
                  <c:v>5.1705499999999995</c:v>
                </c:pt>
                <c:pt idx="910">
                  <c:v>5.1732500000000003</c:v>
                </c:pt>
                <c:pt idx="911">
                  <c:v>5.175959999999999</c:v>
                </c:pt>
                <c:pt idx="912">
                  <c:v>5.1786599999999998</c:v>
                </c:pt>
                <c:pt idx="913">
                  <c:v>5.1813700000000003</c:v>
                </c:pt>
                <c:pt idx="914">
                  <c:v>5.1840699999999993</c:v>
                </c:pt>
                <c:pt idx="915">
                  <c:v>5.1867799999999997</c:v>
                </c:pt>
                <c:pt idx="916">
                  <c:v>5.1894799999999996</c:v>
                </c:pt>
                <c:pt idx="917">
                  <c:v>5.1921899999999992</c:v>
                </c:pt>
                <c:pt idx="918">
                  <c:v>5.1948899999999991</c:v>
                </c:pt>
                <c:pt idx="919">
                  <c:v>5.1975999999999996</c:v>
                </c:pt>
                <c:pt idx="920">
                  <c:v>5.2003000000000004</c:v>
                </c:pt>
                <c:pt idx="921">
                  <c:v>5.2030000000000003</c:v>
                </c:pt>
                <c:pt idx="922">
                  <c:v>5.2057099999999998</c:v>
                </c:pt>
                <c:pt idx="923">
                  <c:v>5.2084099999999998</c:v>
                </c:pt>
                <c:pt idx="924">
                  <c:v>5.2111099999999997</c:v>
                </c:pt>
                <c:pt idx="925">
                  <c:v>5.2138099999999996</c:v>
                </c:pt>
                <c:pt idx="926">
                  <c:v>5.21652</c:v>
                </c:pt>
                <c:pt idx="927">
                  <c:v>5.2192200000000009</c:v>
                </c:pt>
                <c:pt idx="928">
                  <c:v>5.221919999999999</c:v>
                </c:pt>
                <c:pt idx="929">
                  <c:v>5.2246199999999989</c:v>
                </c:pt>
                <c:pt idx="930">
                  <c:v>5.2273299999999994</c:v>
                </c:pt>
                <c:pt idx="931">
                  <c:v>5.2300300000000002</c:v>
                </c:pt>
                <c:pt idx="932">
                  <c:v>5.2327300000000001</c:v>
                </c:pt>
                <c:pt idx="933">
                  <c:v>5.2354399999999996</c:v>
                </c:pt>
                <c:pt idx="934">
                  <c:v>5.2381399999999996</c:v>
                </c:pt>
                <c:pt idx="935">
                  <c:v>5.2408400000000004</c:v>
                </c:pt>
                <c:pt idx="936">
                  <c:v>5.2435400000000003</c:v>
                </c:pt>
                <c:pt idx="937">
                  <c:v>5.2462500000000007</c:v>
                </c:pt>
                <c:pt idx="938">
                  <c:v>5.2489499999999998</c:v>
                </c:pt>
                <c:pt idx="939">
                  <c:v>5.2516500000000006</c:v>
                </c:pt>
                <c:pt idx="940">
                  <c:v>5.2543499999999996</c:v>
                </c:pt>
                <c:pt idx="941">
                  <c:v>5.2570600000000001</c:v>
                </c:pt>
                <c:pt idx="942">
                  <c:v>5.2597600000000009</c:v>
                </c:pt>
                <c:pt idx="943">
                  <c:v>5.262459999999999</c:v>
                </c:pt>
                <c:pt idx="944">
                  <c:v>5.265159999999999</c:v>
                </c:pt>
                <c:pt idx="945">
                  <c:v>5.2678699999999994</c:v>
                </c:pt>
                <c:pt idx="946">
                  <c:v>5.2705700000000002</c:v>
                </c:pt>
                <c:pt idx="947">
                  <c:v>5.273270000000001</c:v>
                </c:pt>
                <c:pt idx="948">
                  <c:v>5.2759799999999997</c:v>
                </c:pt>
                <c:pt idx="949">
                  <c:v>5.2786800000000005</c:v>
                </c:pt>
                <c:pt idx="950">
                  <c:v>5.2813800000000004</c:v>
                </c:pt>
                <c:pt idx="951">
                  <c:v>5.2840799999999994</c:v>
                </c:pt>
                <c:pt idx="952">
                  <c:v>5.2867899999999999</c:v>
                </c:pt>
                <c:pt idx="953">
                  <c:v>5.2894899999999998</c:v>
                </c:pt>
                <c:pt idx="954">
                  <c:v>5.2921899999999988</c:v>
                </c:pt>
                <c:pt idx="955">
                  <c:v>5.2948899999999988</c:v>
                </c:pt>
                <c:pt idx="956">
                  <c:v>5.2976000000000001</c:v>
                </c:pt>
                <c:pt idx="957">
                  <c:v>5.3003</c:v>
                </c:pt>
                <c:pt idx="958">
                  <c:v>5.302999999999999</c:v>
                </c:pt>
                <c:pt idx="959">
                  <c:v>5.3057099999999995</c:v>
                </c:pt>
                <c:pt idx="960">
                  <c:v>5.3084099999999994</c:v>
                </c:pt>
                <c:pt idx="961">
                  <c:v>5.3111099999999993</c:v>
                </c:pt>
                <c:pt idx="962">
                  <c:v>5.3136599999999996</c:v>
                </c:pt>
                <c:pt idx="963">
                  <c:v>5.31637</c:v>
                </c:pt>
                <c:pt idx="964">
                  <c:v>5.31907</c:v>
                </c:pt>
                <c:pt idx="965">
                  <c:v>5.3217799999999995</c:v>
                </c:pt>
                <c:pt idx="966">
                  <c:v>5.3244899999999982</c:v>
                </c:pt>
                <c:pt idx="967">
                  <c:v>5.3271999999999995</c:v>
                </c:pt>
                <c:pt idx="968">
                  <c:v>5.3298999999999994</c:v>
                </c:pt>
                <c:pt idx="969">
                  <c:v>5.3326099999999999</c:v>
                </c:pt>
                <c:pt idx="970">
                  <c:v>5.3353200000000003</c:v>
                </c:pt>
                <c:pt idx="971">
                  <c:v>5.3380299999999998</c:v>
                </c:pt>
                <c:pt idx="972">
                  <c:v>5.3407299999999998</c:v>
                </c:pt>
                <c:pt idx="973">
                  <c:v>5.3434400000000002</c:v>
                </c:pt>
                <c:pt idx="974">
                  <c:v>5.3461499999999997</c:v>
                </c:pt>
                <c:pt idx="975">
                  <c:v>5.3488600000000002</c:v>
                </c:pt>
                <c:pt idx="976">
                  <c:v>5.3514299999999997</c:v>
                </c:pt>
                <c:pt idx="977">
                  <c:v>5.3539999999999992</c:v>
                </c:pt>
                <c:pt idx="978">
                  <c:v>5.3565699999999996</c:v>
                </c:pt>
                <c:pt idx="979">
                  <c:v>5.3591499999999996</c:v>
                </c:pt>
                <c:pt idx="980">
                  <c:v>5.36172</c:v>
                </c:pt>
                <c:pt idx="981">
                  <c:v>5.3642899999999987</c:v>
                </c:pt>
                <c:pt idx="982">
                  <c:v>5.36686</c:v>
                </c:pt>
                <c:pt idx="983">
                  <c:v>5.3694299999999995</c:v>
                </c:pt>
                <c:pt idx="984">
                  <c:v>5.3720099999999995</c:v>
                </c:pt>
                <c:pt idx="985">
                  <c:v>5.374579999999999</c:v>
                </c:pt>
                <c:pt idx="986">
                  <c:v>5.3771499999999994</c:v>
                </c:pt>
                <c:pt idx="987">
                  <c:v>5.3797199999999998</c:v>
                </c:pt>
                <c:pt idx="988">
                  <c:v>5.3822900000000002</c:v>
                </c:pt>
                <c:pt idx="989">
                  <c:v>5.3848699999999994</c:v>
                </c:pt>
                <c:pt idx="990">
                  <c:v>5.3874399999999989</c:v>
                </c:pt>
                <c:pt idx="991">
                  <c:v>5.3900099999999993</c:v>
                </c:pt>
                <c:pt idx="992">
                  <c:v>5.3925799999999988</c:v>
                </c:pt>
                <c:pt idx="993">
                  <c:v>5.3951599999999988</c:v>
                </c:pt>
                <c:pt idx="994">
                  <c:v>5.3977299999999993</c:v>
                </c:pt>
                <c:pt idx="995">
                  <c:v>5.4003000000000005</c:v>
                </c:pt>
                <c:pt idx="996">
                  <c:v>5.4004200000000004</c:v>
                </c:pt>
                <c:pt idx="997">
                  <c:v>5.4005599999999996</c:v>
                </c:pt>
                <c:pt idx="998">
                  <c:v>5.4007399999999999</c:v>
                </c:pt>
                <c:pt idx="999">
                  <c:v>5.4009400000000003</c:v>
                </c:pt>
                <c:pt idx="1000">
                  <c:v>5.4011899999999997</c:v>
                </c:pt>
                <c:pt idx="1001">
                  <c:v>5.4014899999999999</c:v>
                </c:pt>
                <c:pt idx="1002">
                  <c:v>5.4018500000000005</c:v>
                </c:pt>
                <c:pt idx="1003">
                  <c:v>5.4022700000000006</c:v>
                </c:pt>
                <c:pt idx="1004">
                  <c:v>5.4027900000000004</c:v>
                </c:pt>
                <c:pt idx="1005">
                  <c:v>5.4034000000000004</c:v>
                </c:pt>
                <c:pt idx="1006">
                  <c:v>5.4041399999999991</c:v>
                </c:pt>
                <c:pt idx="1007">
                  <c:v>5.4050200000000004</c:v>
                </c:pt>
                <c:pt idx="1008">
                  <c:v>5.4060800000000002</c:v>
                </c:pt>
                <c:pt idx="1009">
                  <c:v>5.4073399999999996</c:v>
                </c:pt>
                <c:pt idx="1010">
                  <c:v>5.4088500000000002</c:v>
                </c:pt>
                <c:pt idx="1011">
                  <c:v>5.4105999999999996</c:v>
                </c:pt>
                <c:pt idx="1012">
                  <c:v>5.4126000000000003</c:v>
                </c:pt>
                <c:pt idx="1013">
                  <c:v>5.414839999999999</c:v>
                </c:pt>
                <c:pt idx="1014">
                  <c:v>5.4173099999999996</c:v>
                </c:pt>
                <c:pt idx="1015">
                  <c:v>5.4198899999999997</c:v>
                </c:pt>
                <c:pt idx="1016">
                  <c:v>5.4224600000000001</c:v>
                </c:pt>
                <c:pt idx="1017">
                  <c:v>5.4249999999999989</c:v>
                </c:pt>
                <c:pt idx="1018">
                  <c:v>5.4275399999999987</c:v>
                </c:pt>
                <c:pt idx="1019">
                  <c:v>5.4300800000000002</c:v>
                </c:pt>
                <c:pt idx="1020">
                  <c:v>5.4326300000000005</c:v>
                </c:pt>
                <c:pt idx="1021">
                  <c:v>5.4351700000000003</c:v>
                </c:pt>
                <c:pt idx="1022">
                  <c:v>5.43771</c:v>
                </c:pt>
                <c:pt idx="1023">
                  <c:v>5.4402500000000007</c:v>
                </c:pt>
                <c:pt idx="1024">
                  <c:v>5.4427899999999996</c:v>
                </c:pt>
                <c:pt idx="1025">
                  <c:v>5.4453300000000002</c:v>
                </c:pt>
                <c:pt idx="1026">
                  <c:v>5.4478299999999997</c:v>
                </c:pt>
                <c:pt idx="1027">
                  <c:v>5.4503300000000001</c:v>
                </c:pt>
                <c:pt idx="1028">
                  <c:v>5.4528299999999996</c:v>
                </c:pt>
                <c:pt idx="1029">
                  <c:v>5.45533</c:v>
                </c:pt>
                <c:pt idx="1030">
                  <c:v>5.4578299999999995</c:v>
                </c:pt>
                <c:pt idx="1031">
                  <c:v>5.4603299999999999</c:v>
                </c:pt>
                <c:pt idx="1032">
                  <c:v>5.4628199999999989</c:v>
                </c:pt>
                <c:pt idx="1033">
                  <c:v>5.4653200000000002</c:v>
                </c:pt>
                <c:pt idx="1034">
                  <c:v>5.4678199999999988</c:v>
                </c:pt>
                <c:pt idx="1035">
                  <c:v>5.470320000000001</c:v>
                </c:pt>
                <c:pt idx="1036">
                  <c:v>5.4728199999999996</c:v>
                </c:pt>
                <c:pt idx="1037">
                  <c:v>5.4753200000000009</c:v>
                </c:pt>
                <c:pt idx="1038">
                  <c:v>5.4777700000000005</c:v>
                </c:pt>
                <c:pt idx="1039">
                  <c:v>5.480220000000001</c:v>
                </c:pt>
                <c:pt idx="1040">
                  <c:v>5.4826700000000006</c:v>
                </c:pt>
                <c:pt idx="1041">
                  <c:v>5.4851200000000002</c:v>
                </c:pt>
                <c:pt idx="1042">
                  <c:v>5.4875799999999995</c:v>
                </c:pt>
                <c:pt idx="1043">
                  <c:v>5.49003</c:v>
                </c:pt>
                <c:pt idx="1044">
                  <c:v>5.4924799999999996</c:v>
                </c:pt>
                <c:pt idx="1045">
                  <c:v>5.4949299999999992</c:v>
                </c:pt>
                <c:pt idx="1046">
                  <c:v>5.4973799999999997</c:v>
                </c:pt>
                <c:pt idx="1047">
                  <c:v>5.4998300000000002</c:v>
                </c:pt>
                <c:pt idx="1048">
                  <c:v>5.5022799999999998</c:v>
                </c:pt>
                <c:pt idx="1049">
                  <c:v>5.5047299999999995</c:v>
                </c:pt>
                <c:pt idx="1050">
                  <c:v>5.5071799999999991</c:v>
                </c:pt>
                <c:pt idx="1051">
                  <c:v>5.5096300000000005</c:v>
                </c:pt>
                <c:pt idx="1052">
                  <c:v>5.5120799999999992</c:v>
                </c:pt>
                <c:pt idx="1053">
                  <c:v>5.5145299999999988</c:v>
                </c:pt>
                <c:pt idx="1054">
                  <c:v>5.5169799999999993</c:v>
                </c:pt>
                <c:pt idx="1055">
                  <c:v>5.5194299999999998</c:v>
                </c:pt>
                <c:pt idx="1056">
                  <c:v>5.5218099999999994</c:v>
                </c:pt>
                <c:pt idx="1057">
                  <c:v>5.5241899999999982</c:v>
                </c:pt>
                <c:pt idx="1058">
                  <c:v>5.5265699999999995</c:v>
                </c:pt>
                <c:pt idx="1059">
                  <c:v>5.5289499999999991</c:v>
                </c:pt>
                <c:pt idx="1060">
                  <c:v>5.5313200000000009</c:v>
                </c:pt>
                <c:pt idx="1061">
                  <c:v>5.5337000000000005</c:v>
                </c:pt>
                <c:pt idx="1062">
                  <c:v>5.5360800000000001</c:v>
                </c:pt>
                <c:pt idx="1063">
                  <c:v>5.5384599999999997</c:v>
                </c:pt>
                <c:pt idx="1064">
                  <c:v>5.5408400000000002</c:v>
                </c:pt>
                <c:pt idx="1065">
                  <c:v>5.5432199999999998</c:v>
                </c:pt>
                <c:pt idx="1066">
                  <c:v>5.5456000000000003</c:v>
                </c:pt>
                <c:pt idx="1067">
                  <c:v>5.5479699999999994</c:v>
                </c:pt>
                <c:pt idx="1068">
                  <c:v>5.5503499999999999</c:v>
                </c:pt>
                <c:pt idx="1069">
                  <c:v>5.5527299999999995</c:v>
                </c:pt>
                <c:pt idx="1070">
                  <c:v>5.5551099999999991</c:v>
                </c:pt>
                <c:pt idx="1071">
                  <c:v>5.5574899999999987</c:v>
                </c:pt>
                <c:pt idx="1072">
                  <c:v>5.5598700000000001</c:v>
                </c:pt>
                <c:pt idx="1073">
                  <c:v>5.5622400000000001</c:v>
                </c:pt>
                <c:pt idx="1074">
                  <c:v>5.5646199999999988</c:v>
                </c:pt>
                <c:pt idx="1075">
                  <c:v>5.5669999999999993</c:v>
                </c:pt>
                <c:pt idx="1076">
                  <c:v>5.5693799999999998</c:v>
                </c:pt>
                <c:pt idx="1077">
                  <c:v>5.5717600000000012</c:v>
                </c:pt>
                <c:pt idx="1078">
                  <c:v>5.574139999999999</c:v>
                </c:pt>
                <c:pt idx="1079">
                  <c:v>5.5765200000000004</c:v>
                </c:pt>
                <c:pt idx="1080">
                  <c:v>5.5788900000000003</c:v>
                </c:pt>
                <c:pt idx="1081">
                  <c:v>5.5812700000000008</c:v>
                </c:pt>
                <c:pt idx="1082">
                  <c:v>5.5836500000000004</c:v>
                </c:pt>
                <c:pt idx="1083">
                  <c:v>5.5860300000000001</c:v>
                </c:pt>
                <c:pt idx="1084">
                  <c:v>5.5884099999999997</c:v>
                </c:pt>
                <c:pt idx="1085">
                  <c:v>5.5907900000000001</c:v>
                </c:pt>
                <c:pt idx="1086">
                  <c:v>5.5931600000000001</c:v>
                </c:pt>
                <c:pt idx="1087">
                  <c:v>5.5955399999999988</c:v>
                </c:pt>
                <c:pt idx="1088">
                  <c:v>5.5979199999999993</c:v>
                </c:pt>
                <c:pt idx="1089">
                  <c:v>5.6002999999999998</c:v>
                </c:pt>
                <c:pt idx="1090">
                  <c:v>5.6026799999999994</c:v>
                </c:pt>
                <c:pt idx="1091">
                  <c:v>5.605059999999999</c:v>
                </c:pt>
                <c:pt idx="1092">
                  <c:v>5.6074399999999995</c:v>
                </c:pt>
                <c:pt idx="1093">
                  <c:v>5.60982</c:v>
                </c:pt>
                <c:pt idx="1094">
                  <c:v>5.6121999999999987</c:v>
                </c:pt>
                <c:pt idx="1095">
                  <c:v>5.614589999999998</c:v>
                </c:pt>
                <c:pt idx="1096">
                  <c:v>5.6169699999999994</c:v>
                </c:pt>
                <c:pt idx="1097">
                  <c:v>5.6193499999999998</c:v>
                </c:pt>
                <c:pt idx="1098">
                  <c:v>5.6217299999999994</c:v>
                </c:pt>
                <c:pt idx="1099">
                  <c:v>5.6241099999999982</c:v>
                </c:pt>
                <c:pt idx="1100">
                  <c:v>5.6264899999999995</c:v>
                </c:pt>
                <c:pt idx="1101">
                  <c:v>5.6288699999999992</c:v>
                </c:pt>
                <c:pt idx="1102">
                  <c:v>5.6312500000000005</c:v>
                </c:pt>
                <c:pt idx="1103">
                  <c:v>5.6336300000000001</c:v>
                </c:pt>
                <c:pt idx="1104">
                  <c:v>5.6360099999999997</c:v>
                </c:pt>
                <c:pt idx="1105">
                  <c:v>5.6383999999999999</c:v>
                </c:pt>
                <c:pt idx="1106">
                  <c:v>5.6407799999999995</c:v>
                </c:pt>
                <c:pt idx="1107">
                  <c:v>5.64316</c:v>
                </c:pt>
                <c:pt idx="1108">
                  <c:v>5.6455399999999987</c:v>
                </c:pt>
                <c:pt idx="1109">
                  <c:v>5.6479199999999992</c:v>
                </c:pt>
                <c:pt idx="1110">
                  <c:v>5.6502999999999997</c:v>
                </c:pt>
                <c:pt idx="1111">
                  <c:v>5.6526799999999993</c:v>
                </c:pt>
                <c:pt idx="1112">
                  <c:v>5.6550599999999989</c:v>
                </c:pt>
                <c:pt idx="1113">
                  <c:v>5.6574399999999994</c:v>
                </c:pt>
                <c:pt idx="1114">
                  <c:v>5.659819999999999</c:v>
                </c:pt>
                <c:pt idx="1115">
                  <c:v>5.6621999999999995</c:v>
                </c:pt>
                <c:pt idx="1116">
                  <c:v>5.6645899999999978</c:v>
                </c:pt>
                <c:pt idx="1117">
                  <c:v>5.6669699999999992</c:v>
                </c:pt>
                <c:pt idx="1118">
                  <c:v>5.6693499999999997</c:v>
                </c:pt>
                <c:pt idx="1119">
                  <c:v>5.6717300000000002</c:v>
                </c:pt>
                <c:pt idx="1120">
                  <c:v>5.6741099999999989</c:v>
                </c:pt>
                <c:pt idx="1121">
                  <c:v>5.6764900000000003</c:v>
                </c:pt>
                <c:pt idx="1122">
                  <c:v>5.6788699999999999</c:v>
                </c:pt>
                <c:pt idx="1123">
                  <c:v>5.680159999999999</c:v>
                </c:pt>
                <c:pt idx="1124">
                  <c:v>5.6816800000000001</c:v>
                </c:pt>
                <c:pt idx="1125">
                  <c:v>5.6834299999999995</c:v>
                </c:pt>
                <c:pt idx="1126">
                  <c:v>5.6854099999999992</c:v>
                </c:pt>
                <c:pt idx="1127">
                  <c:v>5.6868799999999995</c:v>
                </c:pt>
                <c:pt idx="1128">
                  <c:v>5.6871699999999992</c:v>
                </c:pt>
                <c:pt idx="1129">
                  <c:v>5.6874599999999988</c:v>
                </c:pt>
                <c:pt idx="1130">
                  <c:v>5.6877299999999993</c:v>
                </c:pt>
                <c:pt idx="1131">
                  <c:v>5.6879899999999992</c:v>
                </c:pt>
                <c:pt idx="1132">
                  <c:v>5.6882299999999999</c:v>
                </c:pt>
                <c:pt idx="1133">
                  <c:v>5.6884600000000001</c:v>
                </c:pt>
                <c:pt idx="1134">
                  <c:v>5.6886799999999997</c:v>
                </c:pt>
                <c:pt idx="1135">
                  <c:v>5.6888899999999989</c:v>
                </c:pt>
                <c:pt idx="1136">
                  <c:v>5.6890900000000002</c:v>
                </c:pt>
                <c:pt idx="1137">
                  <c:v>5.6892899999999997</c:v>
                </c:pt>
                <c:pt idx="1138">
                  <c:v>5.6894799999999996</c:v>
                </c:pt>
                <c:pt idx="1139">
                  <c:v>5.6896700000000004</c:v>
                </c:pt>
                <c:pt idx="1140">
                  <c:v>5.6898600000000004</c:v>
                </c:pt>
                <c:pt idx="1141">
                  <c:v>5.6900499999999994</c:v>
                </c:pt>
                <c:pt idx="1142">
                  <c:v>5.6902499999999998</c:v>
                </c:pt>
                <c:pt idx="1143">
                  <c:v>5.6904499999999993</c:v>
                </c:pt>
                <c:pt idx="1144">
                  <c:v>5.6906600000000003</c:v>
                </c:pt>
                <c:pt idx="1145">
                  <c:v>5.6908799999999991</c:v>
                </c:pt>
                <c:pt idx="1146">
                  <c:v>5.6910999999999996</c:v>
                </c:pt>
                <c:pt idx="1147">
                  <c:v>5.6913400000000003</c:v>
                </c:pt>
                <c:pt idx="1148">
                  <c:v>5.6915899999999988</c:v>
                </c:pt>
                <c:pt idx="1149">
                  <c:v>5.6918499999999996</c:v>
                </c:pt>
                <c:pt idx="1150">
                  <c:v>5.6921199999999992</c:v>
                </c:pt>
                <c:pt idx="1151">
                  <c:v>5.6924099999999989</c:v>
                </c:pt>
                <c:pt idx="1152">
                  <c:v>5.6926999999999994</c:v>
                </c:pt>
                <c:pt idx="1153">
                  <c:v>5.6930099999999992</c:v>
                </c:pt>
                <c:pt idx="1154">
                  <c:v>5.6933299999999996</c:v>
                </c:pt>
                <c:pt idx="1155">
                  <c:v>5.6936600000000004</c:v>
                </c:pt>
                <c:pt idx="1156">
                  <c:v>5.6939899999999994</c:v>
                </c:pt>
                <c:pt idx="1157">
                  <c:v>5.694329999999999</c:v>
                </c:pt>
                <c:pt idx="1158">
                  <c:v>5.6946799999999991</c:v>
                </c:pt>
                <c:pt idx="1159">
                  <c:v>5.6950399999999988</c:v>
                </c:pt>
                <c:pt idx="1160">
                  <c:v>5.6953999999999994</c:v>
                </c:pt>
                <c:pt idx="1161">
                  <c:v>5.695759999999999</c:v>
                </c:pt>
                <c:pt idx="1162">
                  <c:v>5.6960299999999995</c:v>
                </c:pt>
                <c:pt idx="1163">
                  <c:v>5.6962200000000003</c:v>
                </c:pt>
                <c:pt idx="1164">
                  <c:v>5.6964499999999996</c:v>
                </c:pt>
                <c:pt idx="1165">
                  <c:v>5.6966999999999999</c:v>
                </c:pt>
                <c:pt idx="1166">
                  <c:v>5.6969499999999993</c:v>
                </c:pt>
                <c:pt idx="1167">
                  <c:v>5.6971799999999986</c:v>
                </c:pt>
                <c:pt idx="1168">
                  <c:v>5.6974299999999989</c:v>
                </c:pt>
                <c:pt idx="1169">
                  <c:v>5.6976699999999996</c:v>
                </c:pt>
                <c:pt idx="1170">
                  <c:v>5.6979099999999985</c:v>
                </c:pt>
                <c:pt idx="1171">
                  <c:v>5.6981499999999992</c:v>
                </c:pt>
                <c:pt idx="1172">
                  <c:v>5.6984099999999991</c:v>
                </c:pt>
                <c:pt idx="1173">
                  <c:v>5.6986600000000003</c:v>
                </c:pt>
                <c:pt idx="1174">
                  <c:v>5.6989099999999988</c:v>
                </c:pt>
                <c:pt idx="1175">
                  <c:v>5.6991699999999996</c:v>
                </c:pt>
                <c:pt idx="1176">
                  <c:v>5.6994299999999996</c:v>
                </c:pt>
                <c:pt idx="1177">
                  <c:v>5.6996900000000004</c:v>
                </c:pt>
                <c:pt idx="1178">
                  <c:v>5.6999499999999994</c:v>
                </c:pt>
                <c:pt idx="1179">
                  <c:v>5.7002100000000002</c:v>
                </c:pt>
                <c:pt idx="1180">
                  <c:v>5.7004999999999999</c:v>
                </c:pt>
                <c:pt idx="1181">
                  <c:v>5.7008200000000002</c:v>
                </c:pt>
                <c:pt idx="1182">
                  <c:v>5.7011900000000004</c:v>
                </c:pt>
                <c:pt idx="1183">
                  <c:v>5.7016000000000009</c:v>
                </c:pt>
                <c:pt idx="1184">
                  <c:v>5.7020799999999996</c:v>
                </c:pt>
                <c:pt idx="1185">
                  <c:v>5.7026399999999997</c:v>
                </c:pt>
                <c:pt idx="1186">
                  <c:v>5.7032800000000003</c:v>
                </c:pt>
                <c:pt idx="1187">
                  <c:v>5.70404</c:v>
                </c:pt>
                <c:pt idx="1188">
                  <c:v>5.7049299999999992</c:v>
                </c:pt>
                <c:pt idx="1189">
                  <c:v>5.705989999999999</c:v>
                </c:pt>
                <c:pt idx="1190">
                  <c:v>5.7072500000000002</c:v>
                </c:pt>
                <c:pt idx="1191">
                  <c:v>5.7087000000000003</c:v>
                </c:pt>
                <c:pt idx="1192">
                  <c:v>5.7103999999999999</c:v>
                </c:pt>
                <c:pt idx="1193">
                  <c:v>5.7123099999999996</c:v>
                </c:pt>
                <c:pt idx="1194">
                  <c:v>5.714459999999999</c:v>
                </c:pt>
                <c:pt idx="1195">
                  <c:v>5.7168400000000004</c:v>
                </c:pt>
                <c:pt idx="1196">
                  <c:v>5.7192300000000005</c:v>
                </c:pt>
                <c:pt idx="1197">
                  <c:v>5.7216100000000001</c:v>
                </c:pt>
                <c:pt idx="1198">
                  <c:v>5.7239999999999993</c:v>
                </c:pt>
                <c:pt idx="1199">
                  <c:v>5.7263799999999998</c:v>
                </c:pt>
                <c:pt idx="1200">
                  <c:v>5.7287699999999999</c:v>
                </c:pt>
                <c:pt idx="1201">
                  <c:v>5.7311500000000004</c:v>
                </c:pt>
                <c:pt idx="1202">
                  <c:v>5.73353</c:v>
                </c:pt>
                <c:pt idx="1203">
                  <c:v>5.7359200000000001</c:v>
                </c:pt>
                <c:pt idx="1204">
                  <c:v>5.7383000000000006</c:v>
                </c:pt>
                <c:pt idx="1205">
                  <c:v>5.7406899999999998</c:v>
                </c:pt>
                <c:pt idx="1206">
                  <c:v>5.7430700000000003</c:v>
                </c:pt>
                <c:pt idx="1207">
                  <c:v>5.7454599999999996</c:v>
                </c:pt>
                <c:pt idx="1208">
                  <c:v>5.7477400000000003</c:v>
                </c:pt>
                <c:pt idx="1209">
                  <c:v>5.7500299999999998</c:v>
                </c:pt>
                <c:pt idx="1210">
                  <c:v>5.752419999999999</c:v>
                </c:pt>
                <c:pt idx="1211">
                  <c:v>5.754599999999999</c:v>
                </c:pt>
                <c:pt idx="1212">
                  <c:v>5.7565</c:v>
                </c:pt>
                <c:pt idx="1213">
                  <c:v>5.7584099999999996</c:v>
                </c:pt>
                <c:pt idx="1214">
                  <c:v>5.7603999999999997</c:v>
                </c:pt>
                <c:pt idx="1215">
                  <c:v>5.7623999999999995</c:v>
                </c:pt>
                <c:pt idx="1216">
                  <c:v>5.7644999999999991</c:v>
                </c:pt>
                <c:pt idx="1217">
                  <c:v>5.76661</c:v>
                </c:pt>
                <c:pt idx="1218">
                  <c:v>5.7687099999999996</c:v>
                </c:pt>
                <c:pt idx="1219">
                  <c:v>5.7708199999999996</c:v>
                </c:pt>
                <c:pt idx="1220">
                  <c:v>5.7730899999999998</c:v>
                </c:pt>
                <c:pt idx="1221">
                  <c:v>5.7755599999999996</c:v>
                </c:pt>
                <c:pt idx="1222">
                  <c:v>5.7780300000000002</c:v>
                </c:pt>
                <c:pt idx="1223">
                  <c:v>5.7805099999999996</c:v>
                </c:pt>
                <c:pt idx="1224">
                  <c:v>5.7829799999999993</c:v>
                </c:pt>
                <c:pt idx="1225">
                  <c:v>5.7851499999999998</c:v>
                </c:pt>
                <c:pt idx="1226">
                  <c:v>5.7873099999999997</c:v>
                </c:pt>
                <c:pt idx="1227">
                  <c:v>5.7894800000000002</c:v>
                </c:pt>
                <c:pt idx="1228">
                  <c:v>5.791640000000001</c:v>
                </c:pt>
                <c:pt idx="1229">
                  <c:v>5.7938099999999997</c:v>
                </c:pt>
                <c:pt idx="1230">
                  <c:v>5.7959699999999996</c:v>
                </c:pt>
                <c:pt idx="1231">
                  <c:v>5.7981400000000001</c:v>
                </c:pt>
                <c:pt idx="1232">
                  <c:v>5.8003</c:v>
                </c:pt>
                <c:pt idx="1233">
                  <c:v>5.8027099999999994</c:v>
                </c:pt>
                <c:pt idx="1234">
                  <c:v>5.8052400000000004</c:v>
                </c:pt>
                <c:pt idx="1235">
                  <c:v>5.8077799999999993</c:v>
                </c:pt>
                <c:pt idx="1236">
                  <c:v>5.8103099999999994</c:v>
                </c:pt>
                <c:pt idx="1237">
                  <c:v>5.8128399999999987</c:v>
                </c:pt>
                <c:pt idx="1238">
                  <c:v>5.8153799999999993</c:v>
                </c:pt>
                <c:pt idx="1239">
                  <c:v>5.8179399999999992</c:v>
                </c:pt>
                <c:pt idx="1240">
                  <c:v>5.8205099999999987</c:v>
                </c:pt>
                <c:pt idx="1241">
                  <c:v>5.8230799999999991</c:v>
                </c:pt>
                <c:pt idx="1242">
                  <c:v>5.8256499999999996</c:v>
                </c:pt>
                <c:pt idx="1243">
                  <c:v>5.82822</c:v>
                </c:pt>
                <c:pt idx="1244">
                  <c:v>5.8307900000000004</c:v>
                </c:pt>
                <c:pt idx="1245">
                  <c:v>5.8333500000000003</c:v>
                </c:pt>
                <c:pt idx="1246">
                  <c:v>5.8359199999999989</c:v>
                </c:pt>
                <c:pt idx="1247">
                  <c:v>5.8384900000000002</c:v>
                </c:pt>
                <c:pt idx="1248">
                  <c:v>5.8410599999999997</c:v>
                </c:pt>
                <c:pt idx="1249">
                  <c:v>5.8436700000000004</c:v>
                </c:pt>
                <c:pt idx="1250">
                  <c:v>5.8462800000000001</c:v>
                </c:pt>
                <c:pt idx="1251">
                  <c:v>5.848889999999999</c:v>
                </c:pt>
                <c:pt idx="1252">
                  <c:v>5.8514999999999997</c:v>
                </c:pt>
                <c:pt idx="1253">
                  <c:v>5.8541099999999986</c:v>
                </c:pt>
                <c:pt idx="1254">
                  <c:v>5.8567200000000001</c:v>
                </c:pt>
                <c:pt idx="1255">
                  <c:v>5.8593299999999999</c:v>
                </c:pt>
                <c:pt idx="1256">
                  <c:v>5.8619399999999988</c:v>
                </c:pt>
                <c:pt idx="1257">
                  <c:v>5.8645499999999986</c:v>
                </c:pt>
                <c:pt idx="1258">
                  <c:v>5.8671599999999993</c:v>
                </c:pt>
                <c:pt idx="1259">
                  <c:v>5.8697799999999996</c:v>
                </c:pt>
                <c:pt idx="1260">
                  <c:v>5.8724400000000001</c:v>
                </c:pt>
                <c:pt idx="1261">
                  <c:v>5.8750999999999998</c:v>
                </c:pt>
                <c:pt idx="1262">
                  <c:v>5.8777699999999999</c:v>
                </c:pt>
                <c:pt idx="1263">
                  <c:v>5.8804299999999996</c:v>
                </c:pt>
                <c:pt idx="1264">
                  <c:v>5.8830900000000002</c:v>
                </c:pt>
                <c:pt idx="1265">
                  <c:v>5.8857600000000003</c:v>
                </c:pt>
                <c:pt idx="1266">
                  <c:v>5.88842</c:v>
                </c:pt>
                <c:pt idx="1267">
                  <c:v>5.8910900000000002</c:v>
                </c:pt>
                <c:pt idx="1268">
                  <c:v>5.8937499999999998</c:v>
                </c:pt>
                <c:pt idx="1269">
                  <c:v>5.8964099999999995</c:v>
                </c:pt>
                <c:pt idx="1270">
                  <c:v>5.8990799999999997</c:v>
                </c:pt>
                <c:pt idx="1271">
                  <c:v>5.9017400000000011</c:v>
                </c:pt>
                <c:pt idx="1272">
                  <c:v>5.9043999999999999</c:v>
                </c:pt>
                <c:pt idx="1273">
                  <c:v>5.90707</c:v>
                </c:pt>
                <c:pt idx="1274">
                  <c:v>5.9097300000000006</c:v>
                </c:pt>
                <c:pt idx="1275">
                  <c:v>5.9123999999999999</c:v>
                </c:pt>
                <c:pt idx="1276">
                  <c:v>5.9150600000000004</c:v>
                </c:pt>
                <c:pt idx="1277">
                  <c:v>5.9177200000000001</c:v>
                </c:pt>
                <c:pt idx="1278">
                  <c:v>5.9203900000000003</c:v>
                </c:pt>
                <c:pt idx="1279">
                  <c:v>5.9230499999999999</c:v>
                </c:pt>
                <c:pt idx="1280">
                  <c:v>5.9257099999999996</c:v>
                </c:pt>
                <c:pt idx="1281">
                  <c:v>5.9283799999999998</c:v>
                </c:pt>
                <c:pt idx="1282">
                  <c:v>5.9310400000000012</c:v>
                </c:pt>
                <c:pt idx="1283">
                  <c:v>5.9337100000000005</c:v>
                </c:pt>
                <c:pt idx="1284">
                  <c:v>5.936370000000001</c:v>
                </c:pt>
                <c:pt idx="1285">
                  <c:v>5.9390300000000007</c:v>
                </c:pt>
                <c:pt idx="1286">
                  <c:v>5.9417000000000009</c:v>
                </c:pt>
                <c:pt idx="1287">
                  <c:v>5.9443599999999996</c:v>
                </c:pt>
                <c:pt idx="1288">
                  <c:v>5.9470200000000002</c:v>
                </c:pt>
                <c:pt idx="1289">
                  <c:v>5.9496900000000013</c:v>
                </c:pt>
                <c:pt idx="1290">
                  <c:v>5.95235</c:v>
                </c:pt>
                <c:pt idx="1291">
                  <c:v>5.9550200000000002</c:v>
                </c:pt>
                <c:pt idx="1292">
                  <c:v>5.9576799999999999</c:v>
                </c:pt>
                <c:pt idx="1293">
                  <c:v>5.9603400000000004</c:v>
                </c:pt>
                <c:pt idx="1294">
                  <c:v>5.9630099999999997</c:v>
                </c:pt>
                <c:pt idx="1295">
                  <c:v>5.9656700000000003</c:v>
                </c:pt>
                <c:pt idx="1296">
                  <c:v>5.9683299999999999</c:v>
                </c:pt>
                <c:pt idx="1297">
                  <c:v>5.971000000000001</c:v>
                </c:pt>
                <c:pt idx="1298">
                  <c:v>5.9736600000000006</c:v>
                </c:pt>
                <c:pt idx="1299">
                  <c:v>5.9763300000000008</c:v>
                </c:pt>
                <c:pt idx="1300">
                  <c:v>5.9789899999999996</c:v>
                </c:pt>
                <c:pt idx="1301">
                  <c:v>5.981650000000001</c:v>
                </c:pt>
                <c:pt idx="1302">
                  <c:v>5.9843200000000003</c:v>
                </c:pt>
                <c:pt idx="1303">
                  <c:v>5.98698</c:v>
                </c:pt>
                <c:pt idx="1304">
                  <c:v>5.9896400000000005</c:v>
                </c:pt>
                <c:pt idx="1305">
                  <c:v>5.9923099999999998</c:v>
                </c:pt>
                <c:pt idx="1306">
                  <c:v>5.9949699999999995</c:v>
                </c:pt>
                <c:pt idx="1307">
                  <c:v>5.9976399999999996</c:v>
                </c:pt>
                <c:pt idx="1308">
                  <c:v>6.0003000000000002</c:v>
                </c:pt>
                <c:pt idx="1309">
                  <c:v>6.0030000000000001</c:v>
                </c:pt>
                <c:pt idx="1310">
                  <c:v>6.0057099999999997</c:v>
                </c:pt>
                <c:pt idx="1311">
                  <c:v>6.0084099999999996</c:v>
                </c:pt>
                <c:pt idx="1312">
                  <c:v>6.0111099999999995</c:v>
                </c:pt>
                <c:pt idx="1313">
                  <c:v>6.0138099999999994</c:v>
                </c:pt>
                <c:pt idx="1314">
                  <c:v>6.016519999999999</c:v>
                </c:pt>
                <c:pt idx="1315">
                  <c:v>6.0192199999999998</c:v>
                </c:pt>
                <c:pt idx="1316">
                  <c:v>6.0219199999999988</c:v>
                </c:pt>
                <c:pt idx="1317">
                  <c:v>6.0246199999999988</c:v>
                </c:pt>
                <c:pt idx="1318">
                  <c:v>6.0273299999999992</c:v>
                </c:pt>
                <c:pt idx="1319">
                  <c:v>6.03003</c:v>
                </c:pt>
                <c:pt idx="1320">
                  <c:v>6.0327299999999999</c:v>
                </c:pt>
                <c:pt idx="1321">
                  <c:v>6.0354400000000004</c:v>
                </c:pt>
                <c:pt idx="1322">
                  <c:v>6.0381400000000003</c:v>
                </c:pt>
                <c:pt idx="1323">
                  <c:v>6.0408400000000002</c:v>
                </c:pt>
                <c:pt idx="1324">
                  <c:v>6.0435400000000001</c:v>
                </c:pt>
                <c:pt idx="1325">
                  <c:v>6.0462500000000006</c:v>
                </c:pt>
                <c:pt idx="1326">
                  <c:v>6.0489499999999996</c:v>
                </c:pt>
                <c:pt idx="1327">
                  <c:v>6.0516500000000004</c:v>
                </c:pt>
                <c:pt idx="1328">
                  <c:v>6.0543499999999995</c:v>
                </c:pt>
                <c:pt idx="1329">
                  <c:v>6.0552799999999998</c:v>
                </c:pt>
                <c:pt idx="1330">
                  <c:v>6.0555199999999987</c:v>
                </c:pt>
                <c:pt idx="1331">
                  <c:v>6.0557999999999996</c:v>
                </c:pt>
                <c:pt idx="1332">
                  <c:v>6.0560700000000001</c:v>
                </c:pt>
                <c:pt idx="1333">
                  <c:v>6.05633</c:v>
                </c:pt>
                <c:pt idx="1334">
                  <c:v>6.0566000000000004</c:v>
                </c:pt>
                <c:pt idx="1335">
                  <c:v>6.0568600000000004</c:v>
                </c:pt>
                <c:pt idx="1336">
                  <c:v>6.057129999999999</c:v>
                </c:pt>
                <c:pt idx="1337">
                  <c:v>6.0574099999999991</c:v>
                </c:pt>
                <c:pt idx="1338">
                  <c:v>6.0577099999999993</c:v>
                </c:pt>
                <c:pt idx="1339">
                  <c:v>6.0580400000000001</c:v>
                </c:pt>
                <c:pt idx="1340">
                  <c:v>6.0583900000000002</c:v>
                </c:pt>
                <c:pt idx="1341">
                  <c:v>6.0587900000000001</c:v>
                </c:pt>
                <c:pt idx="1342">
                  <c:v>6.0592300000000003</c:v>
                </c:pt>
                <c:pt idx="1343">
                  <c:v>6.0597200000000004</c:v>
                </c:pt>
                <c:pt idx="1344">
                  <c:v>6.06027</c:v>
                </c:pt>
                <c:pt idx="1345">
                  <c:v>6.0609199999999994</c:v>
                </c:pt>
                <c:pt idx="1346">
                  <c:v>6.06168</c:v>
                </c:pt>
                <c:pt idx="1347">
                  <c:v>6.0625999999999989</c:v>
                </c:pt>
                <c:pt idx="1348">
                  <c:v>6.0636999999999999</c:v>
                </c:pt>
                <c:pt idx="1349">
                  <c:v>6.0650099999999991</c:v>
                </c:pt>
                <c:pt idx="1350">
                  <c:v>6.0665899999999988</c:v>
                </c:pt>
                <c:pt idx="1351">
                  <c:v>6.0684199999999988</c:v>
                </c:pt>
                <c:pt idx="1352">
                  <c:v>6.0705099999999996</c:v>
                </c:pt>
                <c:pt idx="1353">
                  <c:v>6.07287</c:v>
                </c:pt>
                <c:pt idx="1354">
                  <c:v>6.0754700000000001</c:v>
                </c:pt>
                <c:pt idx="1355">
                  <c:v>6.0781900000000002</c:v>
                </c:pt>
                <c:pt idx="1356">
                  <c:v>6.0795899999999996</c:v>
                </c:pt>
                <c:pt idx="1357">
                  <c:v>6.0807900000000004</c:v>
                </c:pt>
                <c:pt idx="1358">
                  <c:v>6.0819200000000002</c:v>
                </c:pt>
                <c:pt idx="1359">
                  <c:v>6.0830299999999999</c:v>
                </c:pt>
                <c:pt idx="1360">
                  <c:v>6.0841299999999991</c:v>
                </c:pt>
                <c:pt idx="1361">
                  <c:v>6.0852599999999999</c:v>
                </c:pt>
                <c:pt idx="1362">
                  <c:v>6.0864399999999996</c:v>
                </c:pt>
                <c:pt idx="1363">
                  <c:v>6.08765</c:v>
                </c:pt>
                <c:pt idx="1364">
                  <c:v>6.0888900000000001</c:v>
                </c:pt>
                <c:pt idx="1365">
                  <c:v>6.090139999999999</c:v>
                </c:pt>
                <c:pt idx="1366">
                  <c:v>6.0914700000000002</c:v>
                </c:pt>
                <c:pt idx="1367">
                  <c:v>6.0929199999999994</c:v>
                </c:pt>
                <c:pt idx="1368">
                  <c:v>6.0945199999999993</c:v>
                </c:pt>
                <c:pt idx="1369">
                  <c:v>6.0962800000000001</c:v>
                </c:pt>
                <c:pt idx="1370">
                  <c:v>6.0982500000000002</c:v>
                </c:pt>
                <c:pt idx="1371">
                  <c:v>6.1000999999999994</c:v>
                </c:pt>
                <c:pt idx="1372">
                  <c:v>6.1016399999999997</c:v>
                </c:pt>
                <c:pt idx="1373">
                  <c:v>6.103089999999999</c:v>
                </c:pt>
                <c:pt idx="1374">
                  <c:v>6.1045899999999991</c:v>
                </c:pt>
                <c:pt idx="1375">
                  <c:v>6.1062399999999997</c:v>
                </c:pt>
                <c:pt idx="1376">
                  <c:v>6.1080799999999993</c:v>
                </c:pt>
                <c:pt idx="1377">
                  <c:v>6.110129999999999</c:v>
                </c:pt>
                <c:pt idx="1378">
                  <c:v>6.1122799999999993</c:v>
                </c:pt>
                <c:pt idx="1379">
                  <c:v>6.1146599999999989</c:v>
                </c:pt>
                <c:pt idx="1380">
                  <c:v>6.1172499999999994</c:v>
                </c:pt>
                <c:pt idx="1381">
                  <c:v>6.1199299999999992</c:v>
                </c:pt>
                <c:pt idx="1382">
                  <c:v>6.122609999999999</c:v>
                </c:pt>
                <c:pt idx="1383">
                  <c:v>6.1252899999999988</c:v>
                </c:pt>
                <c:pt idx="1384">
                  <c:v>6.1279699999999986</c:v>
                </c:pt>
                <c:pt idx="1385">
                  <c:v>6.1306500000000002</c:v>
                </c:pt>
                <c:pt idx="1386">
                  <c:v>6.1333299999999999</c:v>
                </c:pt>
                <c:pt idx="1387">
                  <c:v>6.1360099999999997</c:v>
                </c:pt>
                <c:pt idx="1388">
                  <c:v>6.1386900000000004</c:v>
                </c:pt>
                <c:pt idx="1389">
                  <c:v>6.1413599999999997</c:v>
                </c:pt>
                <c:pt idx="1390">
                  <c:v>6.1440399999999995</c:v>
                </c:pt>
                <c:pt idx="1391">
                  <c:v>6.1467200000000002</c:v>
                </c:pt>
                <c:pt idx="1392">
                  <c:v>6.1494</c:v>
                </c:pt>
                <c:pt idx="1393">
                  <c:v>6.1520799999999989</c:v>
                </c:pt>
                <c:pt idx="1394">
                  <c:v>6.1547599999999987</c:v>
                </c:pt>
                <c:pt idx="1395">
                  <c:v>6.1574399999999994</c:v>
                </c:pt>
                <c:pt idx="1396">
                  <c:v>6.1601199999999992</c:v>
                </c:pt>
                <c:pt idx="1397">
                  <c:v>6.1627999999999989</c:v>
                </c:pt>
                <c:pt idx="1398">
                  <c:v>6.1654699999999991</c:v>
                </c:pt>
                <c:pt idx="1399">
                  <c:v>6.1681499999999989</c:v>
                </c:pt>
                <c:pt idx="1400">
                  <c:v>6.1708299999999996</c:v>
                </c:pt>
                <c:pt idx="1401">
                  <c:v>6.1735099999999994</c:v>
                </c:pt>
                <c:pt idx="1402">
                  <c:v>6.1761900000000001</c:v>
                </c:pt>
                <c:pt idx="1403">
                  <c:v>6.1788699999999999</c:v>
                </c:pt>
                <c:pt idx="1404">
                  <c:v>6.1815499999999997</c:v>
                </c:pt>
                <c:pt idx="1405">
                  <c:v>6.1842299999999994</c:v>
                </c:pt>
                <c:pt idx="1406">
                  <c:v>6.1869099999999992</c:v>
                </c:pt>
                <c:pt idx="1407">
                  <c:v>6.1895799999999994</c:v>
                </c:pt>
                <c:pt idx="1408">
                  <c:v>6.1922600000000001</c:v>
                </c:pt>
                <c:pt idx="1409">
                  <c:v>6.1949399999999981</c:v>
                </c:pt>
                <c:pt idx="1410">
                  <c:v>6.1976199999999988</c:v>
                </c:pt>
                <c:pt idx="1411">
                  <c:v>6.2003000000000004</c:v>
                </c:pt>
                <c:pt idx="1412">
                  <c:v>6.2030000000000003</c:v>
                </c:pt>
                <c:pt idx="1413">
                  <c:v>6.2057099999999998</c:v>
                </c:pt>
                <c:pt idx="1414">
                  <c:v>6.2084099999999998</c:v>
                </c:pt>
                <c:pt idx="1415">
                  <c:v>6.2111099999999997</c:v>
                </c:pt>
                <c:pt idx="1416">
                  <c:v>6.2138099999999996</c:v>
                </c:pt>
                <c:pt idx="1417">
                  <c:v>6.21652</c:v>
                </c:pt>
                <c:pt idx="1418">
                  <c:v>6.2192200000000009</c:v>
                </c:pt>
                <c:pt idx="1419">
                  <c:v>6.221919999999999</c:v>
                </c:pt>
                <c:pt idx="1420">
                  <c:v>6.2246199999999989</c:v>
                </c:pt>
                <c:pt idx="1421">
                  <c:v>6.2273299999999994</c:v>
                </c:pt>
                <c:pt idx="1422">
                  <c:v>6.2300300000000002</c:v>
                </c:pt>
                <c:pt idx="1423">
                  <c:v>6.2327300000000001</c:v>
                </c:pt>
                <c:pt idx="1424">
                  <c:v>6.2354399999999996</c:v>
                </c:pt>
                <c:pt idx="1425">
                  <c:v>6.2381399999999996</c:v>
                </c:pt>
                <c:pt idx="1426">
                  <c:v>6.2408400000000004</c:v>
                </c:pt>
                <c:pt idx="1427">
                  <c:v>6.2435400000000003</c:v>
                </c:pt>
                <c:pt idx="1428">
                  <c:v>6.2462500000000007</c:v>
                </c:pt>
                <c:pt idx="1429">
                  <c:v>6.2489499999999998</c:v>
                </c:pt>
                <c:pt idx="1430">
                  <c:v>6.2516500000000006</c:v>
                </c:pt>
                <c:pt idx="1431">
                  <c:v>6.2543499999999996</c:v>
                </c:pt>
                <c:pt idx="1432">
                  <c:v>6.2570600000000001</c:v>
                </c:pt>
                <c:pt idx="1433">
                  <c:v>6.2597600000000009</c:v>
                </c:pt>
                <c:pt idx="1434">
                  <c:v>6.262459999999999</c:v>
                </c:pt>
                <c:pt idx="1435">
                  <c:v>6.265159999999999</c:v>
                </c:pt>
                <c:pt idx="1436">
                  <c:v>6.2678699999999994</c:v>
                </c:pt>
                <c:pt idx="1437">
                  <c:v>6.2705700000000002</c:v>
                </c:pt>
                <c:pt idx="1438">
                  <c:v>6.273270000000001</c:v>
                </c:pt>
                <c:pt idx="1439">
                  <c:v>6.2759799999999997</c:v>
                </c:pt>
                <c:pt idx="1440">
                  <c:v>6.2786800000000005</c:v>
                </c:pt>
                <c:pt idx="1441">
                  <c:v>6.2813800000000004</c:v>
                </c:pt>
                <c:pt idx="1442">
                  <c:v>6.2840799999999994</c:v>
                </c:pt>
                <c:pt idx="1443">
                  <c:v>6.2867899999999999</c:v>
                </c:pt>
                <c:pt idx="1444">
                  <c:v>6.2894899999999998</c:v>
                </c:pt>
                <c:pt idx="1445">
                  <c:v>6.2921899999999988</c:v>
                </c:pt>
                <c:pt idx="1446">
                  <c:v>6.2948899999999988</c:v>
                </c:pt>
                <c:pt idx="1447">
                  <c:v>6.2976000000000001</c:v>
                </c:pt>
                <c:pt idx="1448">
                  <c:v>6.3003</c:v>
                </c:pt>
                <c:pt idx="1449">
                  <c:v>6.302999999999999</c:v>
                </c:pt>
                <c:pt idx="1450">
                  <c:v>6.3057099999999995</c:v>
                </c:pt>
                <c:pt idx="1451">
                  <c:v>6.3084099999999994</c:v>
                </c:pt>
                <c:pt idx="1452">
                  <c:v>6.3111099999999993</c:v>
                </c:pt>
                <c:pt idx="1453">
                  <c:v>6.3138099999999993</c:v>
                </c:pt>
                <c:pt idx="1454">
                  <c:v>6.3165199999999988</c:v>
                </c:pt>
                <c:pt idx="1455">
                  <c:v>6.3192199999999996</c:v>
                </c:pt>
                <c:pt idx="1456">
                  <c:v>6.3219199999999995</c:v>
                </c:pt>
                <c:pt idx="1457">
                  <c:v>6.3246199999999995</c:v>
                </c:pt>
                <c:pt idx="1458">
                  <c:v>6.327329999999999</c:v>
                </c:pt>
                <c:pt idx="1459">
                  <c:v>6.3300299999999998</c:v>
                </c:pt>
                <c:pt idx="1460">
                  <c:v>6.3327299999999997</c:v>
                </c:pt>
                <c:pt idx="1461">
                  <c:v>6.3354400000000002</c:v>
                </c:pt>
                <c:pt idx="1462">
                  <c:v>6.3381400000000001</c:v>
                </c:pt>
                <c:pt idx="1463">
                  <c:v>6.34084</c:v>
                </c:pt>
                <c:pt idx="1464">
                  <c:v>6.34354</c:v>
                </c:pt>
                <c:pt idx="1465">
                  <c:v>6.3462500000000004</c:v>
                </c:pt>
                <c:pt idx="1466">
                  <c:v>6.3489499999999994</c:v>
                </c:pt>
                <c:pt idx="1467">
                  <c:v>6.3516500000000002</c:v>
                </c:pt>
                <c:pt idx="1468">
                  <c:v>6.3543499999999993</c:v>
                </c:pt>
                <c:pt idx="1469">
                  <c:v>6.3570599999999988</c:v>
                </c:pt>
                <c:pt idx="1470">
                  <c:v>6.3597599999999996</c:v>
                </c:pt>
                <c:pt idx="1471">
                  <c:v>6.3624599999999987</c:v>
                </c:pt>
                <c:pt idx="1472">
                  <c:v>6.3651599999999995</c:v>
                </c:pt>
                <c:pt idx="1473">
                  <c:v>6.367869999999999</c:v>
                </c:pt>
                <c:pt idx="1474">
                  <c:v>6.3705699999999998</c:v>
                </c:pt>
                <c:pt idx="1475">
                  <c:v>6.3732700000000007</c:v>
                </c:pt>
                <c:pt idx="1476">
                  <c:v>6.3759799999999993</c:v>
                </c:pt>
                <c:pt idx="1477">
                  <c:v>6.3767899999999997</c:v>
                </c:pt>
                <c:pt idx="1478">
                  <c:v>6.3777299999999997</c:v>
                </c:pt>
                <c:pt idx="1479">
                  <c:v>6.3788</c:v>
                </c:pt>
                <c:pt idx="1480">
                  <c:v>6.3800699999999999</c:v>
                </c:pt>
                <c:pt idx="1481">
                  <c:v>6.3815099999999996</c:v>
                </c:pt>
                <c:pt idx="1482">
                  <c:v>6.3832199999999997</c:v>
                </c:pt>
                <c:pt idx="1483">
                  <c:v>6.3851199999999988</c:v>
                </c:pt>
                <c:pt idx="1484">
                  <c:v>6.3872900000000001</c:v>
                </c:pt>
                <c:pt idx="1485">
                  <c:v>6.3894599999999997</c:v>
                </c:pt>
                <c:pt idx="1486">
                  <c:v>6.3916199999999996</c:v>
                </c:pt>
                <c:pt idx="1487">
                  <c:v>6.3937900000000001</c:v>
                </c:pt>
                <c:pt idx="1488">
                  <c:v>6.3959599999999988</c:v>
                </c:pt>
                <c:pt idx="1489">
                  <c:v>6.3981299999999992</c:v>
                </c:pt>
                <c:pt idx="1490">
                  <c:v>6.4003000000000005</c:v>
                </c:pt>
                <c:pt idx="1491">
                  <c:v>6.4027399999999997</c:v>
                </c:pt>
                <c:pt idx="1492">
                  <c:v>6.4054500000000001</c:v>
                </c:pt>
                <c:pt idx="1493">
                  <c:v>6.40815</c:v>
                </c:pt>
                <c:pt idx="1494">
                  <c:v>6.4108599999999996</c:v>
                </c:pt>
                <c:pt idx="1495">
                  <c:v>6.4135600000000004</c:v>
                </c:pt>
                <c:pt idx="1496">
                  <c:v>6.4162700000000008</c:v>
                </c:pt>
                <c:pt idx="1497">
                  <c:v>6.4189799999999995</c:v>
                </c:pt>
                <c:pt idx="1498">
                  <c:v>6.4216800000000003</c:v>
                </c:pt>
                <c:pt idx="1499">
                  <c:v>6.4243899999999989</c:v>
                </c:pt>
                <c:pt idx="1500">
                  <c:v>6.4270999999999994</c:v>
                </c:pt>
                <c:pt idx="1501">
                  <c:v>6.4298000000000002</c:v>
                </c:pt>
                <c:pt idx="1502">
                  <c:v>6.4325099999999997</c:v>
                </c:pt>
                <c:pt idx="1503">
                  <c:v>6.4352100000000005</c:v>
                </c:pt>
                <c:pt idx="1504">
                  <c:v>6.4379200000000001</c:v>
                </c:pt>
                <c:pt idx="1505">
                  <c:v>6.4406300000000005</c:v>
                </c:pt>
                <c:pt idx="1506">
                  <c:v>6.4433300000000004</c:v>
                </c:pt>
                <c:pt idx="1507">
                  <c:v>6.4460400000000009</c:v>
                </c:pt>
                <c:pt idx="1508">
                  <c:v>6.4487500000000004</c:v>
                </c:pt>
                <c:pt idx="1509">
                  <c:v>6.4514500000000004</c:v>
                </c:pt>
                <c:pt idx="1510">
                  <c:v>6.454159999999999</c:v>
                </c:pt>
                <c:pt idx="1511">
                  <c:v>6.4568700000000003</c:v>
                </c:pt>
                <c:pt idx="1512">
                  <c:v>6.4595700000000003</c:v>
                </c:pt>
                <c:pt idx="1513">
                  <c:v>6.4622799999999998</c:v>
                </c:pt>
                <c:pt idx="1514">
                  <c:v>6.4649799999999988</c:v>
                </c:pt>
                <c:pt idx="1515">
                  <c:v>6.4676900000000002</c:v>
                </c:pt>
                <c:pt idx="1516">
                  <c:v>6.4704000000000006</c:v>
                </c:pt>
                <c:pt idx="1517">
                  <c:v>6.4731000000000005</c:v>
                </c:pt>
                <c:pt idx="1518">
                  <c:v>6.4757500000000006</c:v>
                </c:pt>
                <c:pt idx="1519">
                  <c:v>6.4784000000000006</c:v>
                </c:pt>
                <c:pt idx="1520">
                  <c:v>6.4810500000000006</c:v>
                </c:pt>
                <c:pt idx="1521">
                  <c:v>6.4837000000000007</c:v>
                </c:pt>
                <c:pt idx="1522">
                  <c:v>6.4863500000000007</c:v>
                </c:pt>
                <c:pt idx="1523">
                  <c:v>6.4889999999999999</c:v>
                </c:pt>
                <c:pt idx="1524">
                  <c:v>6.4916500000000008</c:v>
                </c:pt>
                <c:pt idx="1525">
                  <c:v>6.4943</c:v>
                </c:pt>
                <c:pt idx="1526">
                  <c:v>6.49695</c:v>
                </c:pt>
                <c:pt idx="1527">
                  <c:v>6.4996000000000009</c:v>
                </c:pt>
                <c:pt idx="1528">
                  <c:v>6.5021799999999992</c:v>
                </c:pt>
                <c:pt idx="1529">
                  <c:v>6.5047699999999997</c:v>
                </c:pt>
                <c:pt idx="1530">
                  <c:v>6.5073499999999997</c:v>
                </c:pt>
                <c:pt idx="1531">
                  <c:v>6.5099299999999998</c:v>
                </c:pt>
                <c:pt idx="1532">
                  <c:v>6.5125099999999989</c:v>
                </c:pt>
                <c:pt idx="1533">
                  <c:v>6.5150899999999989</c:v>
                </c:pt>
                <c:pt idx="1534">
                  <c:v>6.5176799999999995</c:v>
                </c:pt>
                <c:pt idx="1535">
                  <c:v>6.5202600000000004</c:v>
                </c:pt>
                <c:pt idx="1536">
                  <c:v>6.5228399999999995</c:v>
                </c:pt>
                <c:pt idx="1537">
                  <c:v>6.5254199999999996</c:v>
                </c:pt>
                <c:pt idx="1538">
                  <c:v>6.5279999999999987</c:v>
                </c:pt>
                <c:pt idx="1539">
                  <c:v>6.5305900000000001</c:v>
                </c:pt>
                <c:pt idx="1540">
                  <c:v>6.5331700000000001</c:v>
                </c:pt>
                <c:pt idx="1541">
                  <c:v>6.5357500000000002</c:v>
                </c:pt>
                <c:pt idx="1542">
                  <c:v>6.5383300000000002</c:v>
                </c:pt>
                <c:pt idx="1543">
                  <c:v>6.5409099999999993</c:v>
                </c:pt>
                <c:pt idx="1544">
                  <c:v>6.5434999999999999</c:v>
                </c:pt>
                <c:pt idx="1545">
                  <c:v>6.5459699999999996</c:v>
                </c:pt>
                <c:pt idx="1546">
                  <c:v>6.5484400000000003</c:v>
                </c:pt>
                <c:pt idx="1547">
                  <c:v>6.5509099999999991</c:v>
                </c:pt>
                <c:pt idx="1548">
                  <c:v>6.5533799999999998</c:v>
                </c:pt>
                <c:pt idx="1549">
                  <c:v>6.555839999999999</c:v>
                </c:pt>
                <c:pt idx="1550">
                  <c:v>6.5583099999999996</c:v>
                </c:pt>
                <c:pt idx="1551">
                  <c:v>6.5607799999999994</c:v>
                </c:pt>
                <c:pt idx="1552">
                  <c:v>6.56325</c:v>
                </c:pt>
                <c:pt idx="1553">
                  <c:v>6.5657199999999989</c:v>
                </c:pt>
                <c:pt idx="1554">
                  <c:v>6.5681899999999995</c:v>
                </c:pt>
                <c:pt idx="1555">
                  <c:v>6.5706600000000011</c:v>
                </c:pt>
                <c:pt idx="1556">
                  <c:v>6.5731299999999999</c:v>
                </c:pt>
                <c:pt idx="1557">
                  <c:v>6.5755999999999997</c:v>
                </c:pt>
                <c:pt idx="1558">
                  <c:v>6.5780700000000003</c:v>
                </c:pt>
                <c:pt idx="1559">
                  <c:v>6.5805400000000001</c:v>
                </c:pt>
                <c:pt idx="1560">
                  <c:v>6.5830099999999998</c:v>
                </c:pt>
                <c:pt idx="1561">
                  <c:v>6.5854799999999996</c:v>
                </c:pt>
                <c:pt idx="1562">
                  <c:v>6.5879499999999993</c:v>
                </c:pt>
                <c:pt idx="1563">
                  <c:v>6.5904199999999991</c:v>
                </c:pt>
                <c:pt idx="1564">
                  <c:v>6.5928899999999988</c:v>
                </c:pt>
                <c:pt idx="1565">
                  <c:v>6.5953600000000003</c:v>
                </c:pt>
                <c:pt idx="1566">
                  <c:v>6.5978299999999992</c:v>
                </c:pt>
                <c:pt idx="1567">
                  <c:v>6.6002999999999998</c:v>
                </c:pt>
                <c:pt idx="1568">
                  <c:v>6.6027699999999996</c:v>
                </c:pt>
                <c:pt idx="1569">
                  <c:v>6.6052400000000002</c:v>
                </c:pt>
                <c:pt idx="1570">
                  <c:v>6.6077099999999991</c:v>
                </c:pt>
                <c:pt idx="1571">
                  <c:v>6.6101799999999988</c:v>
                </c:pt>
                <c:pt idx="1572">
                  <c:v>6.6126499999999995</c:v>
                </c:pt>
                <c:pt idx="1573">
                  <c:v>6.6151099999999987</c:v>
                </c:pt>
                <c:pt idx="1574">
                  <c:v>6.6175799999999985</c:v>
                </c:pt>
                <c:pt idx="1575">
                  <c:v>6.6200499999999991</c:v>
                </c:pt>
                <c:pt idx="1576">
                  <c:v>6.622519999999998</c:v>
                </c:pt>
                <c:pt idx="1577">
                  <c:v>6.6249899999999986</c:v>
                </c:pt>
                <c:pt idx="1578">
                  <c:v>6.6274299999999986</c:v>
                </c:pt>
                <c:pt idx="1579">
                  <c:v>6.629859999999999</c:v>
                </c:pt>
                <c:pt idx="1580">
                  <c:v>6.6322999999999999</c:v>
                </c:pt>
                <c:pt idx="1581">
                  <c:v>6.6347299999999994</c:v>
                </c:pt>
                <c:pt idx="1582">
                  <c:v>6.6371699999999993</c:v>
                </c:pt>
                <c:pt idx="1583">
                  <c:v>6.6395999999999997</c:v>
                </c:pt>
                <c:pt idx="1584">
                  <c:v>6.6420399999999988</c:v>
                </c:pt>
                <c:pt idx="1585">
                  <c:v>6.6444699999999992</c:v>
                </c:pt>
                <c:pt idx="1586">
                  <c:v>6.6468999999999996</c:v>
                </c:pt>
                <c:pt idx="1587">
                  <c:v>6.6493399999999996</c:v>
                </c:pt>
                <c:pt idx="1588">
                  <c:v>6.65177</c:v>
                </c:pt>
                <c:pt idx="1589">
                  <c:v>6.6542099999999991</c:v>
                </c:pt>
                <c:pt idx="1590">
                  <c:v>6.6566400000000003</c:v>
                </c:pt>
                <c:pt idx="1591">
                  <c:v>6.6590799999999994</c:v>
                </c:pt>
                <c:pt idx="1592">
                  <c:v>6.6615099999999989</c:v>
                </c:pt>
                <c:pt idx="1593">
                  <c:v>6.6639499999999989</c:v>
                </c:pt>
                <c:pt idx="1594">
                  <c:v>6.666339999999999</c:v>
                </c:pt>
                <c:pt idx="1595">
                  <c:v>6.6687299999999992</c:v>
                </c:pt>
                <c:pt idx="1596">
                  <c:v>6.6711299999999998</c:v>
                </c:pt>
                <c:pt idx="1597">
                  <c:v>6.673519999999999</c:v>
                </c:pt>
                <c:pt idx="1598">
                  <c:v>6.6759099999999991</c:v>
                </c:pt>
                <c:pt idx="1599">
                  <c:v>6.6783000000000001</c:v>
                </c:pt>
                <c:pt idx="1600">
                  <c:v>6.6806900000000002</c:v>
                </c:pt>
                <c:pt idx="1601">
                  <c:v>6.68309</c:v>
                </c:pt>
                <c:pt idx="1602">
                  <c:v>6.6854799999999992</c:v>
                </c:pt>
                <c:pt idx="1603">
                  <c:v>6.6878699999999993</c:v>
                </c:pt>
                <c:pt idx="1604">
                  <c:v>6.6902600000000003</c:v>
                </c:pt>
                <c:pt idx="1605">
                  <c:v>6.6926499999999995</c:v>
                </c:pt>
                <c:pt idx="1606">
                  <c:v>6.6950499999999993</c:v>
                </c:pt>
                <c:pt idx="1607">
                  <c:v>6.6974399999999994</c:v>
                </c:pt>
                <c:pt idx="1608">
                  <c:v>6.6998299999999995</c:v>
                </c:pt>
                <c:pt idx="1609">
                  <c:v>6.7022199999999996</c:v>
                </c:pt>
                <c:pt idx="1610">
                  <c:v>6.7046099999999997</c:v>
                </c:pt>
                <c:pt idx="1611">
                  <c:v>6.7070099999999995</c:v>
                </c:pt>
                <c:pt idx="1612">
                  <c:v>6.7094000000000005</c:v>
                </c:pt>
                <c:pt idx="1613">
                  <c:v>6.7117899999999997</c:v>
                </c:pt>
                <c:pt idx="1614">
                  <c:v>6.7141799999999989</c:v>
                </c:pt>
                <c:pt idx="1615">
                  <c:v>6.7165799999999996</c:v>
                </c:pt>
                <c:pt idx="1616">
                  <c:v>6.7187200000000002</c:v>
                </c:pt>
                <c:pt idx="1617">
                  <c:v>6.7206200000000003</c:v>
                </c:pt>
                <c:pt idx="1618">
                  <c:v>6.7227199999999989</c:v>
                </c:pt>
                <c:pt idx="1619">
                  <c:v>6.7249999999999988</c:v>
                </c:pt>
                <c:pt idx="1620">
                  <c:v>6.7273499999999995</c:v>
                </c:pt>
                <c:pt idx="1621">
                  <c:v>6.7297000000000002</c:v>
                </c:pt>
                <c:pt idx="1622">
                  <c:v>6.7320599999999997</c:v>
                </c:pt>
                <c:pt idx="1623">
                  <c:v>6.7344099999999996</c:v>
                </c:pt>
                <c:pt idx="1624">
                  <c:v>6.7367600000000012</c:v>
                </c:pt>
                <c:pt idx="1625">
                  <c:v>6.7391199999999998</c:v>
                </c:pt>
                <c:pt idx="1626">
                  <c:v>6.7414700000000005</c:v>
                </c:pt>
                <c:pt idx="1627">
                  <c:v>6.7438200000000004</c:v>
                </c:pt>
                <c:pt idx="1628">
                  <c:v>6.7461799999999998</c:v>
                </c:pt>
                <c:pt idx="1629">
                  <c:v>6.7485299999999997</c:v>
                </c:pt>
                <c:pt idx="1630">
                  <c:v>6.7508799999999995</c:v>
                </c:pt>
                <c:pt idx="1631">
                  <c:v>6.7532399999999999</c:v>
                </c:pt>
                <c:pt idx="1632">
                  <c:v>6.7555899999999989</c:v>
                </c:pt>
                <c:pt idx="1633">
                  <c:v>6.7579399999999987</c:v>
                </c:pt>
                <c:pt idx="1634">
                  <c:v>6.7603</c:v>
                </c:pt>
                <c:pt idx="1635">
                  <c:v>6.7626499999999998</c:v>
                </c:pt>
                <c:pt idx="1636">
                  <c:v>6.7649999999999988</c:v>
                </c:pt>
                <c:pt idx="1637">
                  <c:v>6.76736</c:v>
                </c:pt>
                <c:pt idx="1638">
                  <c:v>6.7697099999999999</c:v>
                </c:pt>
                <c:pt idx="1639">
                  <c:v>6.7720599999999997</c:v>
                </c:pt>
                <c:pt idx="1640">
                  <c:v>6.7744200000000001</c:v>
                </c:pt>
                <c:pt idx="1641">
                  <c:v>6.7767700000000008</c:v>
                </c:pt>
                <c:pt idx="1642">
                  <c:v>6.7791199999999998</c:v>
                </c:pt>
                <c:pt idx="1643">
                  <c:v>6.7814700000000006</c:v>
                </c:pt>
                <c:pt idx="1644">
                  <c:v>6.78383</c:v>
                </c:pt>
                <c:pt idx="1645">
                  <c:v>6.7861799999999999</c:v>
                </c:pt>
                <c:pt idx="1646">
                  <c:v>6.7885299999999997</c:v>
                </c:pt>
                <c:pt idx="1647">
                  <c:v>6.7908900000000001</c:v>
                </c:pt>
                <c:pt idx="1648">
                  <c:v>6.7932399999999999</c:v>
                </c:pt>
                <c:pt idx="1649">
                  <c:v>6.7955899999999989</c:v>
                </c:pt>
                <c:pt idx="1650">
                  <c:v>6.7979499999999993</c:v>
                </c:pt>
                <c:pt idx="1651">
                  <c:v>6.8003</c:v>
                </c:pt>
                <c:pt idx="1652">
                  <c:v>6.8027099999999994</c:v>
                </c:pt>
                <c:pt idx="1653">
                  <c:v>6.8051199999999987</c:v>
                </c:pt>
                <c:pt idx="1654">
                  <c:v>6.807529999999999</c:v>
                </c:pt>
                <c:pt idx="1655">
                  <c:v>6.8099400000000001</c:v>
                </c:pt>
                <c:pt idx="1656">
                  <c:v>6.8123499999999995</c:v>
                </c:pt>
                <c:pt idx="1657">
                  <c:v>6.8147599999999988</c:v>
                </c:pt>
                <c:pt idx="1658">
                  <c:v>6.8171699999999991</c:v>
                </c:pt>
                <c:pt idx="1659">
                  <c:v>6.8195799999999993</c:v>
                </c:pt>
                <c:pt idx="1660">
                  <c:v>6.821559999999999</c:v>
                </c:pt>
                <c:pt idx="1661">
                  <c:v>6.8228299999999988</c:v>
                </c:pt>
                <c:pt idx="1662">
                  <c:v>6.8242199999999995</c:v>
                </c:pt>
                <c:pt idx="1663">
                  <c:v>6.8257599999999989</c:v>
                </c:pt>
                <c:pt idx="1664">
                  <c:v>6.827519999999998</c:v>
                </c:pt>
                <c:pt idx="1665">
                  <c:v>6.8295099999999991</c:v>
                </c:pt>
                <c:pt idx="1666">
                  <c:v>6.8317300000000003</c:v>
                </c:pt>
                <c:pt idx="1667">
                  <c:v>6.8321099999999992</c:v>
                </c:pt>
                <c:pt idx="1668">
                  <c:v>6.83249</c:v>
                </c:pt>
                <c:pt idx="1669">
                  <c:v>6.8327900000000001</c:v>
                </c:pt>
                <c:pt idx="1670">
                  <c:v>6.8330500000000001</c:v>
                </c:pt>
                <c:pt idx="1671">
                  <c:v>6.8332899999999999</c:v>
                </c:pt>
                <c:pt idx="1672">
                  <c:v>6.8335099999999995</c:v>
                </c:pt>
                <c:pt idx="1673">
                  <c:v>6.83371</c:v>
                </c:pt>
                <c:pt idx="1674">
                  <c:v>6.8339099999999995</c:v>
                </c:pt>
                <c:pt idx="1675">
                  <c:v>6.8340899999999989</c:v>
                </c:pt>
                <c:pt idx="1676">
                  <c:v>6.8342700000000001</c:v>
                </c:pt>
                <c:pt idx="1677">
                  <c:v>6.834439999999999</c:v>
                </c:pt>
                <c:pt idx="1678">
                  <c:v>6.8346099999999996</c:v>
                </c:pt>
                <c:pt idx="1679">
                  <c:v>6.8347699999999998</c:v>
                </c:pt>
                <c:pt idx="1680">
                  <c:v>6.8349299999999991</c:v>
                </c:pt>
                <c:pt idx="1681">
                  <c:v>6.8350799999999996</c:v>
                </c:pt>
                <c:pt idx="1682">
                  <c:v>6.8352300000000001</c:v>
                </c:pt>
                <c:pt idx="1683">
                  <c:v>6.8353799999999998</c:v>
                </c:pt>
                <c:pt idx="1684">
                  <c:v>6.8355199999999989</c:v>
                </c:pt>
                <c:pt idx="1685">
                  <c:v>6.8356599999999998</c:v>
                </c:pt>
                <c:pt idx="1686">
                  <c:v>6.8357999999999999</c:v>
                </c:pt>
                <c:pt idx="1687">
                  <c:v>6.835939999999999</c:v>
                </c:pt>
                <c:pt idx="1688">
                  <c:v>6.8360799999999999</c:v>
                </c:pt>
                <c:pt idx="1689">
                  <c:v>6.8362100000000003</c:v>
                </c:pt>
                <c:pt idx="1690">
                  <c:v>6.8363399999999999</c:v>
                </c:pt>
                <c:pt idx="1691">
                  <c:v>6.8364799999999999</c:v>
                </c:pt>
                <c:pt idx="1692">
                  <c:v>6.8366100000000003</c:v>
                </c:pt>
                <c:pt idx="1693">
                  <c:v>6.8367399999999998</c:v>
                </c:pt>
                <c:pt idx="1694">
                  <c:v>6.8368700000000002</c:v>
                </c:pt>
                <c:pt idx="1695">
                  <c:v>6.8369900000000001</c:v>
                </c:pt>
                <c:pt idx="1696">
                  <c:v>6.8371199999999988</c:v>
                </c:pt>
                <c:pt idx="1697">
                  <c:v>6.83725</c:v>
                </c:pt>
                <c:pt idx="1698">
                  <c:v>6.8373799999999996</c:v>
                </c:pt>
                <c:pt idx="1699">
                  <c:v>6.8375199999999987</c:v>
                </c:pt>
                <c:pt idx="1700">
                  <c:v>6.8376700000000001</c:v>
                </c:pt>
                <c:pt idx="1701">
                  <c:v>6.8378199999999989</c:v>
                </c:pt>
                <c:pt idx="1702">
                  <c:v>6.8380000000000001</c:v>
                </c:pt>
                <c:pt idx="1703">
                  <c:v>6.83819</c:v>
                </c:pt>
                <c:pt idx="1704">
                  <c:v>6.8384</c:v>
                </c:pt>
                <c:pt idx="1705">
                  <c:v>6.8386399999999998</c:v>
                </c:pt>
                <c:pt idx="1706">
                  <c:v>6.8388999999999998</c:v>
                </c:pt>
                <c:pt idx="1707">
                  <c:v>6.8391999999999999</c:v>
                </c:pt>
                <c:pt idx="1708">
                  <c:v>6.8395299999999999</c:v>
                </c:pt>
                <c:pt idx="1709">
                  <c:v>6.8398899999999996</c:v>
                </c:pt>
                <c:pt idx="1710">
                  <c:v>6.8403</c:v>
                </c:pt>
                <c:pt idx="1711">
                  <c:v>6.8407600000000004</c:v>
                </c:pt>
                <c:pt idx="1712">
                  <c:v>6.8412899999999999</c:v>
                </c:pt>
                <c:pt idx="1713">
                  <c:v>6.8418999999999999</c:v>
                </c:pt>
                <c:pt idx="1714">
                  <c:v>6.842579999999999</c:v>
                </c:pt>
                <c:pt idx="1715">
                  <c:v>6.8432599999999999</c:v>
                </c:pt>
                <c:pt idx="1716">
                  <c:v>6.8440199999999995</c:v>
                </c:pt>
                <c:pt idx="1717">
                  <c:v>6.8448899999999995</c:v>
                </c:pt>
                <c:pt idx="1718">
                  <c:v>6.8459099999999991</c:v>
                </c:pt>
                <c:pt idx="1719">
                  <c:v>6.8470399999999989</c:v>
                </c:pt>
                <c:pt idx="1720">
                  <c:v>6.8483000000000001</c:v>
                </c:pt>
                <c:pt idx="1721">
                  <c:v>6.8496899999999998</c:v>
                </c:pt>
                <c:pt idx="1722">
                  <c:v>6.8512599999999999</c:v>
                </c:pt>
                <c:pt idx="1723">
                  <c:v>6.85304</c:v>
                </c:pt>
                <c:pt idx="1724">
                  <c:v>6.855059999999999</c:v>
                </c:pt>
                <c:pt idx="1725">
                  <c:v>6.857289999999999</c:v>
                </c:pt>
                <c:pt idx="1726">
                  <c:v>6.8597099999999998</c:v>
                </c:pt>
                <c:pt idx="1727">
                  <c:v>6.8621399999999992</c:v>
                </c:pt>
                <c:pt idx="1728">
                  <c:v>6.8645999999999994</c:v>
                </c:pt>
                <c:pt idx="1729">
                  <c:v>6.8670699999999991</c:v>
                </c:pt>
                <c:pt idx="1730">
                  <c:v>6.8692599999999997</c:v>
                </c:pt>
                <c:pt idx="1731">
                  <c:v>6.8714000000000004</c:v>
                </c:pt>
                <c:pt idx="1732">
                  <c:v>6.8736300000000004</c:v>
                </c:pt>
                <c:pt idx="1733">
                  <c:v>6.8760599999999998</c:v>
                </c:pt>
                <c:pt idx="1734">
                  <c:v>6.8784999999999998</c:v>
                </c:pt>
                <c:pt idx="1735">
                  <c:v>6.88089</c:v>
                </c:pt>
                <c:pt idx="1736">
                  <c:v>6.88314</c:v>
                </c:pt>
                <c:pt idx="1737">
                  <c:v>6.8855799999999991</c:v>
                </c:pt>
                <c:pt idx="1738">
                  <c:v>6.8880699999999999</c:v>
                </c:pt>
                <c:pt idx="1739">
                  <c:v>6.890509999999999</c:v>
                </c:pt>
                <c:pt idx="1740">
                  <c:v>6.8930099999999994</c:v>
                </c:pt>
                <c:pt idx="1741">
                  <c:v>6.8954999999999993</c:v>
                </c:pt>
                <c:pt idx="1742">
                  <c:v>6.8979999999999988</c:v>
                </c:pt>
                <c:pt idx="1743">
                  <c:v>6.9004899999999996</c:v>
                </c:pt>
                <c:pt idx="1744">
                  <c:v>6.90299</c:v>
                </c:pt>
                <c:pt idx="1745">
                  <c:v>6.9054200000000003</c:v>
                </c:pt>
                <c:pt idx="1746">
                  <c:v>6.9077900000000003</c:v>
                </c:pt>
                <c:pt idx="1747">
                  <c:v>6.9101699999999999</c:v>
                </c:pt>
                <c:pt idx="1748">
                  <c:v>6.9126700000000003</c:v>
                </c:pt>
                <c:pt idx="1749">
                  <c:v>6.9151699999999998</c:v>
                </c:pt>
                <c:pt idx="1750">
                  <c:v>6.9176799999999998</c:v>
                </c:pt>
                <c:pt idx="1751">
                  <c:v>6.9201799999999993</c:v>
                </c:pt>
                <c:pt idx="1752">
                  <c:v>6.9226900000000002</c:v>
                </c:pt>
                <c:pt idx="1753">
                  <c:v>6.9251899999999988</c:v>
                </c:pt>
                <c:pt idx="1754">
                  <c:v>6.9276900000000001</c:v>
                </c:pt>
                <c:pt idx="1755">
                  <c:v>6.930200000000001</c:v>
                </c:pt>
                <c:pt idx="1756">
                  <c:v>6.9327000000000005</c:v>
                </c:pt>
                <c:pt idx="1757">
                  <c:v>6.9352000000000009</c:v>
                </c:pt>
                <c:pt idx="1758">
                  <c:v>6.93771</c:v>
                </c:pt>
                <c:pt idx="1759">
                  <c:v>6.9402100000000004</c:v>
                </c:pt>
                <c:pt idx="1760">
                  <c:v>6.9427099999999999</c:v>
                </c:pt>
                <c:pt idx="1761">
                  <c:v>6.9452199999999999</c:v>
                </c:pt>
                <c:pt idx="1762">
                  <c:v>6.9477200000000003</c:v>
                </c:pt>
                <c:pt idx="1763">
                  <c:v>6.9502300000000004</c:v>
                </c:pt>
                <c:pt idx="1764">
                  <c:v>6.9527299999999999</c:v>
                </c:pt>
                <c:pt idx="1765">
                  <c:v>6.9552300000000002</c:v>
                </c:pt>
                <c:pt idx="1766">
                  <c:v>6.9577400000000003</c:v>
                </c:pt>
                <c:pt idx="1767">
                  <c:v>6.9602399999999998</c:v>
                </c:pt>
                <c:pt idx="1768">
                  <c:v>6.9627400000000002</c:v>
                </c:pt>
                <c:pt idx="1769">
                  <c:v>6.9652500000000002</c:v>
                </c:pt>
                <c:pt idx="1770">
                  <c:v>6.9677499999999997</c:v>
                </c:pt>
                <c:pt idx="1771">
                  <c:v>6.9702600000000006</c:v>
                </c:pt>
                <c:pt idx="1772">
                  <c:v>6.972760000000001</c:v>
                </c:pt>
                <c:pt idx="1773">
                  <c:v>6.9752600000000005</c:v>
                </c:pt>
                <c:pt idx="1774">
                  <c:v>6.9777700000000005</c:v>
                </c:pt>
                <c:pt idx="1775">
                  <c:v>6.9802700000000009</c:v>
                </c:pt>
                <c:pt idx="1776">
                  <c:v>6.9827700000000004</c:v>
                </c:pt>
                <c:pt idx="1777">
                  <c:v>6.9852800000000004</c:v>
                </c:pt>
                <c:pt idx="1778">
                  <c:v>6.9877799999999999</c:v>
                </c:pt>
                <c:pt idx="1779">
                  <c:v>6.9902899999999999</c:v>
                </c:pt>
                <c:pt idx="1780">
                  <c:v>6.9927900000000003</c:v>
                </c:pt>
                <c:pt idx="1781">
                  <c:v>6.9952899999999998</c:v>
                </c:pt>
                <c:pt idx="1782">
                  <c:v>6.9977999999999998</c:v>
                </c:pt>
                <c:pt idx="1783">
                  <c:v>7.0003000000000002</c:v>
                </c:pt>
                <c:pt idx="1784">
                  <c:v>7.0029299999999992</c:v>
                </c:pt>
                <c:pt idx="1785">
                  <c:v>7.0054299999999996</c:v>
                </c:pt>
                <c:pt idx="1786">
                  <c:v>7.0080999999999998</c:v>
                </c:pt>
                <c:pt idx="1787">
                  <c:v>7.0107699999999999</c:v>
                </c:pt>
                <c:pt idx="1788">
                  <c:v>7.0134400000000001</c:v>
                </c:pt>
                <c:pt idx="1789">
                  <c:v>7.0161099999999994</c:v>
                </c:pt>
                <c:pt idx="1790">
                  <c:v>7.0187799999999996</c:v>
                </c:pt>
                <c:pt idx="1791">
                  <c:v>7.02149</c:v>
                </c:pt>
                <c:pt idx="1792">
                  <c:v>7.0241999999999996</c:v>
                </c:pt>
                <c:pt idx="1793">
                  <c:v>7.0269099999999991</c:v>
                </c:pt>
                <c:pt idx="1794">
                  <c:v>7.0296099999999999</c:v>
                </c:pt>
                <c:pt idx="1795">
                  <c:v>7.0323200000000003</c:v>
                </c:pt>
                <c:pt idx="1796">
                  <c:v>7.0350299999999999</c:v>
                </c:pt>
                <c:pt idx="1797">
                  <c:v>7.0377400000000003</c:v>
                </c:pt>
                <c:pt idx="1798">
                  <c:v>7.0404499999999999</c:v>
                </c:pt>
                <c:pt idx="1799">
                  <c:v>7.0431600000000003</c:v>
                </c:pt>
                <c:pt idx="1800">
                  <c:v>7.0458699999999999</c:v>
                </c:pt>
                <c:pt idx="1801">
                  <c:v>7.0485799999999994</c:v>
                </c:pt>
                <c:pt idx="1802">
                  <c:v>7.0512899999999998</c:v>
                </c:pt>
                <c:pt idx="1803">
                  <c:v>7.0539999999999994</c:v>
                </c:pt>
                <c:pt idx="1804">
                  <c:v>7.0567099999999998</c:v>
                </c:pt>
                <c:pt idx="1805">
                  <c:v>7.0594200000000003</c:v>
                </c:pt>
                <c:pt idx="1806">
                  <c:v>7.0621299999999989</c:v>
                </c:pt>
                <c:pt idx="1807">
                  <c:v>7.0648399999999993</c:v>
                </c:pt>
                <c:pt idx="1808">
                  <c:v>7.0675399999999993</c:v>
                </c:pt>
                <c:pt idx="1809">
                  <c:v>7.0702500000000006</c:v>
                </c:pt>
                <c:pt idx="1810">
                  <c:v>7.0729600000000001</c:v>
                </c:pt>
                <c:pt idx="1811">
                  <c:v>7.0756700000000006</c:v>
                </c:pt>
                <c:pt idx="1812">
                  <c:v>7.0783800000000001</c:v>
                </c:pt>
                <c:pt idx="1813">
                  <c:v>7.0810899999999997</c:v>
                </c:pt>
                <c:pt idx="1814">
                  <c:v>7.0838000000000001</c:v>
                </c:pt>
                <c:pt idx="1815">
                  <c:v>7.0865099999999996</c:v>
                </c:pt>
                <c:pt idx="1816">
                  <c:v>7.089220000000001</c:v>
                </c:pt>
                <c:pt idx="1817">
                  <c:v>7.0919299999999996</c:v>
                </c:pt>
                <c:pt idx="1818">
                  <c:v>7.0946400000000001</c:v>
                </c:pt>
                <c:pt idx="1819">
                  <c:v>7.0973499999999996</c:v>
                </c:pt>
                <c:pt idx="1820">
                  <c:v>7.10006</c:v>
                </c:pt>
                <c:pt idx="1821">
                  <c:v>7.1027699999999996</c:v>
                </c:pt>
                <c:pt idx="1822">
                  <c:v>7.1054699999999995</c:v>
                </c:pt>
                <c:pt idx="1823">
                  <c:v>7.1081799999999991</c:v>
                </c:pt>
                <c:pt idx="1824">
                  <c:v>7.1108899999999995</c:v>
                </c:pt>
                <c:pt idx="1825">
                  <c:v>7.113599999999999</c:v>
                </c:pt>
                <c:pt idx="1826">
                  <c:v>7.1163099999999995</c:v>
                </c:pt>
                <c:pt idx="1827">
                  <c:v>7.119019999999999</c:v>
                </c:pt>
                <c:pt idx="1828">
                  <c:v>7.1217299999999994</c:v>
                </c:pt>
                <c:pt idx="1829">
                  <c:v>7.1244399999999981</c:v>
                </c:pt>
                <c:pt idx="1830">
                  <c:v>7.1271499999999985</c:v>
                </c:pt>
                <c:pt idx="1831">
                  <c:v>7.129859999999999</c:v>
                </c:pt>
                <c:pt idx="1832">
                  <c:v>7.1325699999999994</c:v>
                </c:pt>
                <c:pt idx="1833">
                  <c:v>7.1352799999999998</c:v>
                </c:pt>
                <c:pt idx="1834">
                  <c:v>7.1379899999999994</c:v>
                </c:pt>
                <c:pt idx="1835">
                  <c:v>7.1406999999999998</c:v>
                </c:pt>
                <c:pt idx="1836">
                  <c:v>7.1433999999999997</c:v>
                </c:pt>
                <c:pt idx="1837">
                  <c:v>7.1461099999999993</c:v>
                </c:pt>
                <c:pt idx="1838">
                  <c:v>7.1488199999999988</c:v>
                </c:pt>
                <c:pt idx="1839">
                  <c:v>7.1515299999999993</c:v>
                </c:pt>
                <c:pt idx="1840">
                  <c:v>7.1542399999999988</c:v>
                </c:pt>
                <c:pt idx="1841">
                  <c:v>7.1569499999999993</c:v>
                </c:pt>
                <c:pt idx="1842">
                  <c:v>7.1596599999999997</c:v>
                </c:pt>
                <c:pt idx="1843">
                  <c:v>7.1623699999999992</c:v>
                </c:pt>
                <c:pt idx="1844">
                  <c:v>7.1650799999999988</c:v>
                </c:pt>
                <c:pt idx="1845">
                  <c:v>7.1677899999999992</c:v>
                </c:pt>
                <c:pt idx="1846">
                  <c:v>7.1704999999999997</c:v>
                </c:pt>
                <c:pt idx="1847">
                  <c:v>7.1732100000000001</c:v>
                </c:pt>
                <c:pt idx="1848">
                  <c:v>7.1759199999999987</c:v>
                </c:pt>
                <c:pt idx="1849">
                  <c:v>7.1786300000000001</c:v>
                </c:pt>
                <c:pt idx="1850">
                  <c:v>7.18079</c:v>
                </c:pt>
                <c:pt idx="1851">
                  <c:v>7.1814200000000001</c:v>
                </c:pt>
                <c:pt idx="1852">
                  <c:v>7.1817399999999996</c:v>
                </c:pt>
                <c:pt idx="1853">
                  <c:v>7.1820799999999991</c:v>
                </c:pt>
                <c:pt idx="1854">
                  <c:v>7.1823799999999993</c:v>
                </c:pt>
                <c:pt idx="1855">
                  <c:v>7.1826799999999995</c:v>
                </c:pt>
                <c:pt idx="1856">
                  <c:v>7.1829699999999992</c:v>
                </c:pt>
                <c:pt idx="1857">
                  <c:v>7.1832500000000001</c:v>
                </c:pt>
                <c:pt idx="1858">
                  <c:v>7.1835499999999994</c:v>
                </c:pt>
                <c:pt idx="1859">
                  <c:v>7.1838600000000001</c:v>
                </c:pt>
                <c:pt idx="1860">
                  <c:v>7.1841899999999992</c:v>
                </c:pt>
                <c:pt idx="1861">
                  <c:v>7.1845399999999993</c:v>
                </c:pt>
                <c:pt idx="1862">
                  <c:v>7.1849199999999991</c:v>
                </c:pt>
                <c:pt idx="1863">
                  <c:v>7.1853499999999997</c:v>
                </c:pt>
                <c:pt idx="1864">
                  <c:v>7.1858199999999988</c:v>
                </c:pt>
                <c:pt idx="1865">
                  <c:v>7.1863299999999999</c:v>
                </c:pt>
                <c:pt idx="1866">
                  <c:v>7.1869199999999989</c:v>
                </c:pt>
                <c:pt idx="1867">
                  <c:v>7.1875899999999993</c:v>
                </c:pt>
                <c:pt idx="1868">
                  <c:v>7.1883799999999995</c:v>
                </c:pt>
                <c:pt idx="1869">
                  <c:v>7.1893000000000002</c:v>
                </c:pt>
                <c:pt idx="1870">
                  <c:v>7.1902999999999997</c:v>
                </c:pt>
                <c:pt idx="1871">
                  <c:v>7.1914099999999994</c:v>
                </c:pt>
                <c:pt idx="1872">
                  <c:v>7.1926799999999993</c:v>
                </c:pt>
                <c:pt idx="1873">
                  <c:v>7.1939499999999992</c:v>
                </c:pt>
                <c:pt idx="1874">
                  <c:v>7.1952199999999991</c:v>
                </c:pt>
                <c:pt idx="1875">
                  <c:v>7.1964899999999989</c:v>
                </c:pt>
                <c:pt idx="1876">
                  <c:v>7.1977599999999988</c:v>
                </c:pt>
                <c:pt idx="1877">
                  <c:v>7.1990299999999996</c:v>
                </c:pt>
                <c:pt idx="1878">
                  <c:v>7.2003000000000004</c:v>
                </c:pt>
                <c:pt idx="1879">
                  <c:v>7.2018199999999997</c:v>
                </c:pt>
                <c:pt idx="1880">
                  <c:v>7.2035900000000002</c:v>
                </c:pt>
                <c:pt idx="1881">
                  <c:v>7.2056199999999997</c:v>
                </c:pt>
                <c:pt idx="1882">
                  <c:v>7.2079099999999992</c:v>
                </c:pt>
                <c:pt idx="1883">
                  <c:v>7.2104400000000002</c:v>
                </c:pt>
                <c:pt idx="1884">
                  <c:v>7.2116199999999999</c:v>
                </c:pt>
                <c:pt idx="1885">
                  <c:v>7.2129499999999993</c:v>
                </c:pt>
                <c:pt idx="1886">
                  <c:v>7.2143600000000001</c:v>
                </c:pt>
                <c:pt idx="1887">
                  <c:v>7.2155899999999988</c:v>
                </c:pt>
                <c:pt idx="1888">
                  <c:v>7.2167399999999997</c:v>
                </c:pt>
                <c:pt idx="1889">
                  <c:v>7.2178699999999996</c:v>
                </c:pt>
                <c:pt idx="1890">
                  <c:v>7.2190200000000004</c:v>
                </c:pt>
                <c:pt idx="1891">
                  <c:v>7.2202099999999998</c:v>
                </c:pt>
                <c:pt idx="1892">
                  <c:v>7.2214600000000004</c:v>
                </c:pt>
                <c:pt idx="1893">
                  <c:v>7.2228099999999991</c:v>
                </c:pt>
                <c:pt idx="1894">
                  <c:v>7.224289999999999</c:v>
                </c:pt>
                <c:pt idx="1895">
                  <c:v>7.2259399999999987</c:v>
                </c:pt>
                <c:pt idx="1896">
                  <c:v>7.2277499999999995</c:v>
                </c:pt>
                <c:pt idx="1897">
                  <c:v>7.2297799999999999</c:v>
                </c:pt>
                <c:pt idx="1898">
                  <c:v>7.2320599999999997</c:v>
                </c:pt>
                <c:pt idx="1899">
                  <c:v>7.2345699999999997</c:v>
                </c:pt>
                <c:pt idx="1900">
                  <c:v>7.2372800000000002</c:v>
                </c:pt>
                <c:pt idx="1901">
                  <c:v>7.24</c:v>
                </c:pt>
                <c:pt idx="1902">
                  <c:v>7.2427200000000003</c:v>
                </c:pt>
                <c:pt idx="1903">
                  <c:v>7.2454299999999998</c:v>
                </c:pt>
                <c:pt idx="1904">
                  <c:v>7.2481499999999999</c:v>
                </c:pt>
                <c:pt idx="1905">
                  <c:v>7.2508699999999999</c:v>
                </c:pt>
                <c:pt idx="1906">
                  <c:v>7.25359</c:v>
                </c:pt>
                <c:pt idx="1907">
                  <c:v>7.2563000000000004</c:v>
                </c:pt>
                <c:pt idx="1908">
                  <c:v>7.2590199999999996</c:v>
                </c:pt>
                <c:pt idx="1909">
                  <c:v>7.2617399999999996</c:v>
                </c:pt>
                <c:pt idx="1910">
                  <c:v>7.2644499999999992</c:v>
                </c:pt>
                <c:pt idx="1911">
                  <c:v>7.2671699999999992</c:v>
                </c:pt>
                <c:pt idx="1912">
                  <c:v>7.2698900000000002</c:v>
                </c:pt>
                <c:pt idx="1913">
                  <c:v>7.2725999999999997</c:v>
                </c:pt>
                <c:pt idx="1914">
                  <c:v>7.2753199999999998</c:v>
                </c:pt>
                <c:pt idx="1915">
                  <c:v>7.2780399999999998</c:v>
                </c:pt>
                <c:pt idx="1916">
                  <c:v>7.2807500000000003</c:v>
                </c:pt>
                <c:pt idx="1917">
                  <c:v>7.2834700000000003</c:v>
                </c:pt>
                <c:pt idx="1918">
                  <c:v>7.2861900000000004</c:v>
                </c:pt>
                <c:pt idx="1919">
                  <c:v>7.2889099999999996</c:v>
                </c:pt>
                <c:pt idx="1920">
                  <c:v>7.2916200000000009</c:v>
                </c:pt>
                <c:pt idx="1921">
                  <c:v>7.29434</c:v>
                </c:pt>
                <c:pt idx="1922">
                  <c:v>7.2970600000000001</c:v>
                </c:pt>
                <c:pt idx="1923">
                  <c:v>7.2997700000000005</c:v>
                </c:pt>
                <c:pt idx="1924">
                  <c:v>7.3024899999999988</c:v>
                </c:pt>
                <c:pt idx="1925">
                  <c:v>7.3052099999999998</c:v>
                </c:pt>
                <c:pt idx="1926">
                  <c:v>7.3079199999999993</c:v>
                </c:pt>
                <c:pt idx="1927">
                  <c:v>7.3106400000000002</c:v>
                </c:pt>
                <c:pt idx="1928">
                  <c:v>7.3133600000000003</c:v>
                </c:pt>
                <c:pt idx="1929">
                  <c:v>7.3160699999999999</c:v>
                </c:pt>
                <c:pt idx="1930">
                  <c:v>7.318789999999999</c:v>
                </c:pt>
                <c:pt idx="1931">
                  <c:v>7.3215099999999991</c:v>
                </c:pt>
                <c:pt idx="1932">
                  <c:v>7.3242299999999991</c:v>
                </c:pt>
                <c:pt idx="1933">
                  <c:v>7.3269399999999987</c:v>
                </c:pt>
                <c:pt idx="1934">
                  <c:v>7.3296599999999996</c:v>
                </c:pt>
                <c:pt idx="1935">
                  <c:v>7.3323799999999997</c:v>
                </c:pt>
                <c:pt idx="1936">
                  <c:v>7.3350900000000001</c:v>
                </c:pt>
                <c:pt idx="1937">
                  <c:v>7.3378099999999993</c:v>
                </c:pt>
                <c:pt idx="1938">
                  <c:v>7.3405299999999993</c:v>
                </c:pt>
                <c:pt idx="1939">
                  <c:v>7.3432399999999998</c:v>
                </c:pt>
                <c:pt idx="1940">
                  <c:v>7.3459599999999989</c:v>
                </c:pt>
                <c:pt idx="1941">
                  <c:v>7.3486799999999999</c:v>
                </c:pt>
                <c:pt idx="1942">
                  <c:v>7.3513999999999999</c:v>
                </c:pt>
                <c:pt idx="1943">
                  <c:v>7.3541099999999986</c:v>
                </c:pt>
                <c:pt idx="1944">
                  <c:v>7.3568299999999995</c:v>
                </c:pt>
                <c:pt idx="1945">
                  <c:v>7.3595499999999996</c:v>
                </c:pt>
                <c:pt idx="1946">
                  <c:v>7.36226</c:v>
                </c:pt>
                <c:pt idx="1947">
                  <c:v>7.3649799999999983</c:v>
                </c:pt>
                <c:pt idx="1948">
                  <c:v>7.3676999999999992</c:v>
                </c:pt>
                <c:pt idx="1949">
                  <c:v>7.3704099999999997</c:v>
                </c:pt>
                <c:pt idx="1950">
                  <c:v>7.3731299999999997</c:v>
                </c:pt>
                <c:pt idx="1951">
                  <c:v>7.3758499999999998</c:v>
                </c:pt>
                <c:pt idx="1952">
                  <c:v>7.3785600000000002</c:v>
                </c:pt>
                <c:pt idx="1953">
                  <c:v>7.3812800000000003</c:v>
                </c:pt>
                <c:pt idx="1954">
                  <c:v>7.3839999999999995</c:v>
                </c:pt>
                <c:pt idx="1955">
                  <c:v>7.3867200000000004</c:v>
                </c:pt>
                <c:pt idx="1956">
                  <c:v>7.3894299999999999</c:v>
                </c:pt>
                <c:pt idx="1957">
                  <c:v>7.3921499999999991</c:v>
                </c:pt>
                <c:pt idx="1958">
                  <c:v>7.3948699999999992</c:v>
                </c:pt>
                <c:pt idx="1959">
                  <c:v>7.3975799999999987</c:v>
                </c:pt>
                <c:pt idx="1960">
                  <c:v>7.4003000000000005</c:v>
                </c:pt>
                <c:pt idx="1961">
                  <c:v>7.4029999999999996</c:v>
                </c:pt>
                <c:pt idx="1962">
                  <c:v>7.40571</c:v>
                </c:pt>
                <c:pt idx="1963">
                  <c:v>7.4084099999999999</c:v>
                </c:pt>
                <c:pt idx="1964">
                  <c:v>7.4111099999999999</c:v>
                </c:pt>
                <c:pt idx="1965">
                  <c:v>7.4138099999999998</c:v>
                </c:pt>
                <c:pt idx="1966">
                  <c:v>7.4165200000000002</c:v>
                </c:pt>
                <c:pt idx="1967">
                  <c:v>7.419220000000001</c:v>
                </c:pt>
                <c:pt idx="1968">
                  <c:v>7.4219200000000001</c:v>
                </c:pt>
                <c:pt idx="1969">
                  <c:v>7.42462</c:v>
                </c:pt>
                <c:pt idx="1970">
                  <c:v>7.4273299999999995</c:v>
                </c:pt>
                <c:pt idx="1971">
                  <c:v>7.4300300000000004</c:v>
                </c:pt>
                <c:pt idx="1972">
                  <c:v>7.4327300000000003</c:v>
                </c:pt>
                <c:pt idx="1973">
                  <c:v>7.4354399999999998</c:v>
                </c:pt>
                <c:pt idx="1974">
                  <c:v>7.4381399999999998</c:v>
                </c:pt>
                <c:pt idx="1975">
                  <c:v>7.4408399999999997</c:v>
                </c:pt>
                <c:pt idx="1976">
                  <c:v>7.4435399999999996</c:v>
                </c:pt>
                <c:pt idx="1977">
                  <c:v>7.4462500000000009</c:v>
                </c:pt>
                <c:pt idx="1978">
                  <c:v>7.44895</c:v>
                </c:pt>
                <c:pt idx="1979">
                  <c:v>7.4516500000000008</c:v>
                </c:pt>
                <c:pt idx="1980">
                  <c:v>7.4543499999999998</c:v>
                </c:pt>
                <c:pt idx="1981">
                  <c:v>7.4570600000000002</c:v>
                </c:pt>
                <c:pt idx="1982">
                  <c:v>7.4597600000000011</c:v>
                </c:pt>
                <c:pt idx="1983">
                  <c:v>7.4624600000000001</c:v>
                </c:pt>
                <c:pt idx="1984">
                  <c:v>7.46516</c:v>
                </c:pt>
                <c:pt idx="1985">
                  <c:v>7.4678699999999996</c:v>
                </c:pt>
                <c:pt idx="1986">
                  <c:v>7.4705700000000004</c:v>
                </c:pt>
                <c:pt idx="1987">
                  <c:v>7.4732700000000012</c:v>
                </c:pt>
                <c:pt idx="1988">
                  <c:v>7.4759799999999998</c:v>
                </c:pt>
                <c:pt idx="1989">
                  <c:v>7.4786800000000007</c:v>
                </c:pt>
                <c:pt idx="1990">
                  <c:v>7.4813800000000006</c:v>
                </c:pt>
                <c:pt idx="1991">
                  <c:v>7.4840799999999996</c:v>
                </c:pt>
                <c:pt idx="1992">
                  <c:v>7.4867900000000009</c:v>
                </c:pt>
                <c:pt idx="1993">
                  <c:v>7.4894900000000009</c:v>
                </c:pt>
                <c:pt idx="1994">
                  <c:v>7.492189999999999</c:v>
                </c:pt>
                <c:pt idx="1995">
                  <c:v>7.4948899999999989</c:v>
                </c:pt>
                <c:pt idx="1996">
                  <c:v>7.4976000000000003</c:v>
                </c:pt>
                <c:pt idx="1997">
                  <c:v>7.5003000000000002</c:v>
                </c:pt>
                <c:pt idx="1998">
                  <c:v>7.5030000000000001</c:v>
                </c:pt>
                <c:pt idx="1999">
                  <c:v>7.5057099999999997</c:v>
                </c:pt>
                <c:pt idx="2000">
                  <c:v>7.5084099999999996</c:v>
                </c:pt>
                <c:pt idx="2001">
                  <c:v>7.5111099999999995</c:v>
                </c:pt>
              </c:numCache>
            </c:numRef>
          </c:xVal>
          <c:yVal>
            <c:numRef>
              <c:f>no_propeller!$N$2:$N$2007</c:f>
              <c:numCache>
                <c:formatCode>General</c:formatCode>
                <c:ptCount val="2006"/>
                <c:pt idx="0">
                  <c:v>-144.04150000000001</c:v>
                </c:pt>
                <c:pt idx="1">
                  <c:v>-142.33870000000002</c:v>
                </c:pt>
                <c:pt idx="2">
                  <c:v>-140.5992</c:v>
                </c:pt>
                <c:pt idx="3">
                  <c:v>-139.34110000000001</c:v>
                </c:pt>
                <c:pt idx="4">
                  <c:v>-138.39040000000003</c:v>
                </c:pt>
                <c:pt idx="5">
                  <c:v>-137.69120000000001</c:v>
                </c:pt>
                <c:pt idx="6">
                  <c:v>-137.34200000000001</c:v>
                </c:pt>
                <c:pt idx="7">
                  <c:v>-137.16890000000001</c:v>
                </c:pt>
                <c:pt idx="8">
                  <c:v>-137.02250000000001</c:v>
                </c:pt>
                <c:pt idx="9">
                  <c:v>-137.00969999999998</c:v>
                </c:pt>
                <c:pt idx="10">
                  <c:v>-137.11079999999998</c:v>
                </c:pt>
                <c:pt idx="11">
                  <c:v>-137.2807</c:v>
                </c:pt>
                <c:pt idx="12">
                  <c:v>-137.58130000000003</c:v>
                </c:pt>
                <c:pt idx="13">
                  <c:v>-137.92090000000005</c:v>
                </c:pt>
                <c:pt idx="14">
                  <c:v>-138.2302</c:v>
                </c:pt>
                <c:pt idx="15">
                  <c:v>-138.68600000000001</c:v>
                </c:pt>
                <c:pt idx="16">
                  <c:v>-139.23899999999998</c:v>
                </c:pt>
                <c:pt idx="17">
                  <c:v>-139.86410000000001</c:v>
                </c:pt>
                <c:pt idx="18">
                  <c:v>-140.40820000000002</c:v>
                </c:pt>
                <c:pt idx="19">
                  <c:v>-141.71539999999999</c:v>
                </c:pt>
                <c:pt idx="20">
                  <c:v>-142.9075</c:v>
                </c:pt>
                <c:pt idx="21">
                  <c:v>-143.90190000000001</c:v>
                </c:pt>
                <c:pt idx="22">
                  <c:v>-145.2062</c:v>
                </c:pt>
                <c:pt idx="23">
                  <c:v>-146.43290000000002</c:v>
                </c:pt>
                <c:pt idx="24">
                  <c:v>-147.56959999999998</c:v>
                </c:pt>
                <c:pt idx="25">
                  <c:v>-148.65040000000002</c:v>
                </c:pt>
                <c:pt idx="26">
                  <c:v>-149.62130000000002</c:v>
                </c:pt>
                <c:pt idx="27">
                  <c:v>-150.6601</c:v>
                </c:pt>
                <c:pt idx="28">
                  <c:v>-151.7483</c:v>
                </c:pt>
                <c:pt idx="29">
                  <c:v>-152.786</c:v>
                </c:pt>
                <c:pt idx="30">
                  <c:v>-153.8433</c:v>
                </c:pt>
                <c:pt idx="31">
                  <c:v>-155.4255</c:v>
                </c:pt>
                <c:pt idx="32">
                  <c:v>-156.98060000000001</c:v>
                </c:pt>
                <c:pt idx="33">
                  <c:v>-158.1293</c:v>
                </c:pt>
                <c:pt idx="34">
                  <c:v>-159.0401</c:v>
                </c:pt>
                <c:pt idx="35">
                  <c:v>-159.67740000000001</c:v>
                </c:pt>
                <c:pt idx="36">
                  <c:v>-159.83230000000003</c:v>
                </c:pt>
                <c:pt idx="37">
                  <c:v>-159.96980000000002</c:v>
                </c:pt>
                <c:pt idx="38">
                  <c:v>-160.10309999999998</c:v>
                </c:pt>
                <c:pt idx="39">
                  <c:v>-160.64389999999997</c:v>
                </c:pt>
                <c:pt idx="40">
                  <c:v>-166.3991</c:v>
                </c:pt>
                <c:pt idx="41">
                  <c:v>-166.21589999999998</c:v>
                </c:pt>
                <c:pt idx="42">
                  <c:v>-166.0609</c:v>
                </c:pt>
                <c:pt idx="43">
                  <c:v>-165.88170000000002</c:v>
                </c:pt>
                <c:pt idx="44">
                  <c:v>-165.68240000000006</c:v>
                </c:pt>
                <c:pt idx="45">
                  <c:v>-165.52620000000002</c:v>
                </c:pt>
                <c:pt idx="46">
                  <c:v>-165.35480000000001</c:v>
                </c:pt>
                <c:pt idx="47">
                  <c:v>-165.19479999999999</c:v>
                </c:pt>
                <c:pt idx="48">
                  <c:v>-164.96010000000001</c:v>
                </c:pt>
                <c:pt idx="49">
                  <c:v>-166.1542</c:v>
                </c:pt>
                <c:pt idx="50">
                  <c:v>-167.74369999999996</c:v>
                </c:pt>
                <c:pt idx="51">
                  <c:v>-168.28359999999998</c:v>
                </c:pt>
                <c:pt idx="52">
                  <c:v>-168.40900000000002</c:v>
                </c:pt>
                <c:pt idx="53">
                  <c:v>-168.32310000000001</c:v>
                </c:pt>
                <c:pt idx="54">
                  <c:v>-168.10140000000001</c:v>
                </c:pt>
                <c:pt idx="55">
                  <c:v>-167.899</c:v>
                </c:pt>
                <c:pt idx="56">
                  <c:v>-167.80610000000001</c:v>
                </c:pt>
                <c:pt idx="57">
                  <c:v>-167.7003</c:v>
                </c:pt>
                <c:pt idx="58">
                  <c:v>-173.2773</c:v>
                </c:pt>
                <c:pt idx="59">
                  <c:v>-172.93840000000003</c:v>
                </c:pt>
                <c:pt idx="60">
                  <c:v>-172.79559999999998</c:v>
                </c:pt>
                <c:pt idx="61">
                  <c:v>-173.02230000000003</c:v>
                </c:pt>
                <c:pt idx="62">
                  <c:v>-173.0728</c:v>
                </c:pt>
                <c:pt idx="63">
                  <c:v>-173.05120000000002</c:v>
                </c:pt>
                <c:pt idx="64">
                  <c:v>-172.9855</c:v>
                </c:pt>
                <c:pt idx="65">
                  <c:v>-172.9298</c:v>
                </c:pt>
                <c:pt idx="66">
                  <c:v>-172.85090000000002</c:v>
                </c:pt>
                <c:pt idx="67">
                  <c:v>-172.792</c:v>
                </c:pt>
                <c:pt idx="68">
                  <c:v>-172.7261</c:v>
                </c:pt>
                <c:pt idx="69">
                  <c:v>-172.68100000000001</c:v>
                </c:pt>
                <c:pt idx="70">
                  <c:v>-172.61690000000002</c:v>
                </c:pt>
                <c:pt idx="71">
                  <c:v>-172.57379999999998</c:v>
                </c:pt>
                <c:pt idx="72">
                  <c:v>-172.51559999999998</c:v>
                </c:pt>
                <c:pt idx="73">
                  <c:v>-172.47930000000002</c:v>
                </c:pt>
                <c:pt idx="74">
                  <c:v>-172.42510000000001</c:v>
                </c:pt>
                <c:pt idx="75">
                  <c:v>-172.34980000000002</c:v>
                </c:pt>
                <c:pt idx="76">
                  <c:v>-172.24959999999996</c:v>
                </c:pt>
                <c:pt idx="77">
                  <c:v>-172.13640000000001</c:v>
                </c:pt>
                <c:pt idx="78">
                  <c:v>-171.99040000000002</c:v>
                </c:pt>
                <c:pt idx="79">
                  <c:v>-171.85040000000004</c:v>
                </c:pt>
                <c:pt idx="80">
                  <c:v>-171.71769999999998</c:v>
                </c:pt>
                <c:pt idx="81">
                  <c:v>-171.59620000000001</c:v>
                </c:pt>
                <c:pt idx="82">
                  <c:v>-171.51000000000002</c:v>
                </c:pt>
                <c:pt idx="83">
                  <c:v>-171.44900000000001</c:v>
                </c:pt>
                <c:pt idx="84">
                  <c:v>-171.41130000000001</c:v>
                </c:pt>
                <c:pt idx="85">
                  <c:v>-171.399</c:v>
                </c:pt>
                <c:pt idx="86">
                  <c:v>-171.51259999999999</c:v>
                </c:pt>
                <c:pt idx="87">
                  <c:v>-171.70379999999997</c:v>
                </c:pt>
                <c:pt idx="88">
                  <c:v>-171.80370000000002</c:v>
                </c:pt>
                <c:pt idx="89">
                  <c:v>-171.8596</c:v>
                </c:pt>
                <c:pt idx="90">
                  <c:v>-171.89350000000002</c:v>
                </c:pt>
                <c:pt idx="91">
                  <c:v>-171.93150000000003</c:v>
                </c:pt>
                <c:pt idx="92">
                  <c:v>-171.97449999999998</c:v>
                </c:pt>
                <c:pt idx="93">
                  <c:v>-171.86359999999999</c:v>
                </c:pt>
                <c:pt idx="94">
                  <c:v>-171.97590000000002</c:v>
                </c:pt>
                <c:pt idx="95">
                  <c:v>-172.07640000000001</c:v>
                </c:pt>
                <c:pt idx="96">
                  <c:v>-172.08840000000004</c:v>
                </c:pt>
                <c:pt idx="97">
                  <c:v>-172.089</c:v>
                </c:pt>
                <c:pt idx="98">
                  <c:v>-172.0686</c:v>
                </c:pt>
                <c:pt idx="99">
                  <c:v>-172.08450000000002</c:v>
                </c:pt>
                <c:pt idx="100">
                  <c:v>-172.05010000000001</c:v>
                </c:pt>
                <c:pt idx="101">
                  <c:v>-172.04940000000002</c:v>
                </c:pt>
                <c:pt idx="102">
                  <c:v>-172.07040000000001</c:v>
                </c:pt>
                <c:pt idx="103">
                  <c:v>-172.09710000000001</c:v>
                </c:pt>
                <c:pt idx="104">
                  <c:v>-172.08180000000002</c:v>
                </c:pt>
                <c:pt idx="105">
                  <c:v>-172.07840000000004</c:v>
                </c:pt>
                <c:pt idx="106">
                  <c:v>-171.98730000000003</c:v>
                </c:pt>
                <c:pt idx="107">
                  <c:v>-171.8766</c:v>
                </c:pt>
                <c:pt idx="108">
                  <c:v>-171.7518</c:v>
                </c:pt>
                <c:pt idx="109">
                  <c:v>-171.03479999999999</c:v>
                </c:pt>
                <c:pt idx="110">
                  <c:v>-171.7773</c:v>
                </c:pt>
                <c:pt idx="111">
                  <c:v>-171.98530000000005</c:v>
                </c:pt>
                <c:pt idx="112">
                  <c:v>-172.21989999999997</c:v>
                </c:pt>
                <c:pt idx="113">
                  <c:v>-172.1172</c:v>
                </c:pt>
                <c:pt idx="114">
                  <c:v>-172.46900000000002</c:v>
                </c:pt>
                <c:pt idx="115">
                  <c:v>-173.31200000000001</c:v>
                </c:pt>
                <c:pt idx="116">
                  <c:v>-173.85930000000005</c:v>
                </c:pt>
                <c:pt idx="117">
                  <c:v>-173.61869999999999</c:v>
                </c:pt>
                <c:pt idx="118">
                  <c:v>-173.5009</c:v>
                </c:pt>
                <c:pt idx="119">
                  <c:v>-173.7073</c:v>
                </c:pt>
                <c:pt idx="120">
                  <c:v>-173.89660000000001</c:v>
                </c:pt>
                <c:pt idx="121">
                  <c:v>-174.03210000000001</c:v>
                </c:pt>
                <c:pt idx="122">
                  <c:v>-174.18560000000002</c:v>
                </c:pt>
                <c:pt idx="123">
                  <c:v>-174.28020000000001</c:v>
                </c:pt>
                <c:pt idx="124">
                  <c:v>-174.35820000000004</c:v>
                </c:pt>
                <c:pt idx="125">
                  <c:v>-174.55530000000002</c:v>
                </c:pt>
                <c:pt idx="126">
                  <c:v>-174.58830000000003</c:v>
                </c:pt>
                <c:pt idx="127">
                  <c:v>-174.6781</c:v>
                </c:pt>
                <c:pt idx="128">
                  <c:v>-174.7259</c:v>
                </c:pt>
                <c:pt idx="129">
                  <c:v>-174.73949999999999</c:v>
                </c:pt>
                <c:pt idx="130">
                  <c:v>-174.7389</c:v>
                </c:pt>
                <c:pt idx="131">
                  <c:v>-174.71199999999999</c:v>
                </c:pt>
                <c:pt idx="132">
                  <c:v>-174.6592</c:v>
                </c:pt>
                <c:pt idx="133">
                  <c:v>-174.53910000000002</c:v>
                </c:pt>
                <c:pt idx="134">
                  <c:v>-174.40890000000002</c:v>
                </c:pt>
                <c:pt idx="135">
                  <c:v>-174.2413</c:v>
                </c:pt>
                <c:pt idx="136">
                  <c:v>-174.12010000000001</c:v>
                </c:pt>
                <c:pt idx="137">
                  <c:v>-173.96040000000002</c:v>
                </c:pt>
                <c:pt idx="138">
                  <c:v>-173.79669999999999</c:v>
                </c:pt>
                <c:pt idx="139">
                  <c:v>-173.6019</c:v>
                </c:pt>
                <c:pt idx="140">
                  <c:v>-173.36810000000006</c:v>
                </c:pt>
                <c:pt idx="141">
                  <c:v>-173.17299999999997</c:v>
                </c:pt>
                <c:pt idx="142">
                  <c:v>-172.99290000000005</c:v>
                </c:pt>
                <c:pt idx="143">
                  <c:v>-172.79899999999998</c:v>
                </c:pt>
                <c:pt idx="144">
                  <c:v>-172.559</c:v>
                </c:pt>
                <c:pt idx="145">
                  <c:v>-172.31200000000001</c:v>
                </c:pt>
                <c:pt idx="146">
                  <c:v>-172.08240000000004</c:v>
                </c:pt>
                <c:pt idx="147">
                  <c:v>-171.80459999999999</c:v>
                </c:pt>
                <c:pt idx="148">
                  <c:v>-170.84180000000001</c:v>
                </c:pt>
                <c:pt idx="149">
                  <c:v>-170.38890000000004</c:v>
                </c:pt>
                <c:pt idx="150">
                  <c:v>-169.88060000000002</c:v>
                </c:pt>
                <c:pt idx="151">
                  <c:v>-169.46270000000001</c:v>
                </c:pt>
                <c:pt idx="152">
                  <c:v>-169.01149999999998</c:v>
                </c:pt>
                <c:pt idx="153">
                  <c:v>-168.52880000000002</c:v>
                </c:pt>
                <c:pt idx="154">
                  <c:v>-168.00740000000002</c:v>
                </c:pt>
                <c:pt idx="155">
                  <c:v>-167.49800000000002</c:v>
                </c:pt>
                <c:pt idx="156">
                  <c:v>-166.9342</c:v>
                </c:pt>
                <c:pt idx="157">
                  <c:v>-166.48160000000001</c:v>
                </c:pt>
                <c:pt idx="158">
                  <c:v>-165.78379999999999</c:v>
                </c:pt>
                <c:pt idx="159">
                  <c:v>-164.9059</c:v>
                </c:pt>
                <c:pt idx="160">
                  <c:v>-164.65030000000004</c:v>
                </c:pt>
                <c:pt idx="161">
                  <c:v>-164.0788</c:v>
                </c:pt>
                <c:pt idx="162">
                  <c:v>-163.4776</c:v>
                </c:pt>
                <c:pt idx="163">
                  <c:v>-162.80500000000001</c:v>
                </c:pt>
                <c:pt idx="164">
                  <c:v>-162.14569999999998</c:v>
                </c:pt>
                <c:pt idx="165">
                  <c:v>-161.50069999999999</c:v>
                </c:pt>
                <c:pt idx="166">
                  <c:v>-160.83630000000002</c:v>
                </c:pt>
                <c:pt idx="167">
                  <c:v>-160.20909999999998</c:v>
                </c:pt>
                <c:pt idx="168">
                  <c:v>-159.21899999999999</c:v>
                </c:pt>
                <c:pt idx="169">
                  <c:v>-158.5307</c:v>
                </c:pt>
                <c:pt idx="170">
                  <c:v>-157.81949999999998</c:v>
                </c:pt>
                <c:pt idx="171">
                  <c:v>-156.97880000000001</c:v>
                </c:pt>
                <c:pt idx="172">
                  <c:v>-163.0744</c:v>
                </c:pt>
                <c:pt idx="173">
                  <c:v>-162.69880000000001</c:v>
                </c:pt>
                <c:pt idx="174">
                  <c:v>-161.7423</c:v>
                </c:pt>
                <c:pt idx="175">
                  <c:v>-160.7003</c:v>
                </c:pt>
                <c:pt idx="176">
                  <c:v>-159.54859999999999</c:v>
                </c:pt>
                <c:pt idx="177">
                  <c:v>-158.20979999999997</c:v>
                </c:pt>
                <c:pt idx="178">
                  <c:v>-156.78830000000002</c:v>
                </c:pt>
                <c:pt idx="179">
                  <c:v>-155.45510000000002</c:v>
                </c:pt>
                <c:pt idx="180">
                  <c:v>-153.84730000000005</c:v>
                </c:pt>
                <c:pt idx="181">
                  <c:v>-152.29070000000002</c:v>
                </c:pt>
                <c:pt idx="182">
                  <c:v>-151.42430000000002</c:v>
                </c:pt>
                <c:pt idx="183">
                  <c:v>-150.60059999999999</c:v>
                </c:pt>
                <c:pt idx="184">
                  <c:v>-149.7576</c:v>
                </c:pt>
                <c:pt idx="185">
                  <c:v>-148.88860000000003</c:v>
                </c:pt>
                <c:pt idx="186">
                  <c:v>-147.99949999999998</c:v>
                </c:pt>
                <c:pt idx="187">
                  <c:v>-147.0857</c:v>
                </c:pt>
                <c:pt idx="188">
                  <c:v>-146.08420000000001</c:v>
                </c:pt>
                <c:pt idx="189">
                  <c:v>-145.24929999999998</c:v>
                </c:pt>
                <c:pt idx="190">
                  <c:v>-144.25190000000001</c:v>
                </c:pt>
                <c:pt idx="191">
                  <c:v>-143.33580000000001</c:v>
                </c:pt>
                <c:pt idx="192">
                  <c:v>-142.36930000000001</c:v>
                </c:pt>
                <c:pt idx="193">
                  <c:v>-141.27530000000002</c:v>
                </c:pt>
                <c:pt idx="194">
                  <c:v>-145.43630000000005</c:v>
                </c:pt>
                <c:pt idx="195">
                  <c:v>-144.48070000000001</c:v>
                </c:pt>
                <c:pt idx="196">
                  <c:v>-143.19909999999999</c:v>
                </c:pt>
                <c:pt idx="197">
                  <c:v>-141.8117</c:v>
                </c:pt>
                <c:pt idx="198">
                  <c:v>-140.47469999999998</c:v>
                </c:pt>
                <c:pt idx="199">
                  <c:v>-139.03300000000002</c:v>
                </c:pt>
                <c:pt idx="200">
                  <c:v>-137.49010000000001</c:v>
                </c:pt>
                <c:pt idx="201">
                  <c:v>-135.96680000000001</c:v>
                </c:pt>
                <c:pt idx="202">
                  <c:v>-135.0008</c:v>
                </c:pt>
                <c:pt idx="203">
                  <c:v>-133.95810000000003</c:v>
                </c:pt>
                <c:pt idx="204">
                  <c:v>-132.8767</c:v>
                </c:pt>
                <c:pt idx="205">
                  <c:v>-131.75800000000001</c:v>
                </c:pt>
                <c:pt idx="206">
                  <c:v>-130.6678</c:v>
                </c:pt>
                <c:pt idx="207">
                  <c:v>-129.50459999999998</c:v>
                </c:pt>
                <c:pt idx="208">
                  <c:v>-128.32270000000003</c:v>
                </c:pt>
                <c:pt idx="209">
                  <c:v>-127.10939999999998</c:v>
                </c:pt>
                <c:pt idx="210">
                  <c:v>-125.91740000000001</c:v>
                </c:pt>
                <c:pt idx="211">
                  <c:v>-124.61779999999999</c:v>
                </c:pt>
                <c:pt idx="212">
                  <c:v>-123.39830000000001</c:v>
                </c:pt>
                <c:pt idx="213">
                  <c:v>-122.1481</c:v>
                </c:pt>
                <c:pt idx="214">
                  <c:v>-120.84760000000001</c:v>
                </c:pt>
                <c:pt idx="215">
                  <c:v>-119.54170000000001</c:v>
                </c:pt>
                <c:pt idx="216">
                  <c:v>-118.2616</c:v>
                </c:pt>
                <c:pt idx="217">
                  <c:v>-116.9924</c:v>
                </c:pt>
                <c:pt idx="218">
                  <c:v>-115.68029999999999</c:v>
                </c:pt>
                <c:pt idx="219">
                  <c:v>-114.32079999999998</c:v>
                </c:pt>
                <c:pt idx="220">
                  <c:v>-112.932</c:v>
                </c:pt>
                <c:pt idx="221">
                  <c:v>-111.64189999999999</c:v>
                </c:pt>
                <c:pt idx="222">
                  <c:v>-110.2653</c:v>
                </c:pt>
                <c:pt idx="223">
                  <c:v>-111.0986</c:v>
                </c:pt>
                <c:pt idx="224">
                  <c:v>-111.68260000000001</c:v>
                </c:pt>
                <c:pt idx="225">
                  <c:v>-111.99650000000001</c:v>
                </c:pt>
                <c:pt idx="226">
                  <c:v>-111.78980000000001</c:v>
                </c:pt>
                <c:pt idx="227">
                  <c:v>-111.65219999999998</c:v>
                </c:pt>
                <c:pt idx="228">
                  <c:v>-111.50160000000001</c:v>
                </c:pt>
                <c:pt idx="229">
                  <c:v>-111.3359</c:v>
                </c:pt>
                <c:pt idx="230">
                  <c:v>-111.17750000000001</c:v>
                </c:pt>
                <c:pt idx="231">
                  <c:v>-110.99250000000002</c:v>
                </c:pt>
                <c:pt idx="232">
                  <c:v>-110.7957</c:v>
                </c:pt>
                <c:pt idx="233">
                  <c:v>-110.58799999999999</c:v>
                </c:pt>
                <c:pt idx="234">
                  <c:v>-110.39410000000002</c:v>
                </c:pt>
                <c:pt idx="235">
                  <c:v>-110.187</c:v>
                </c:pt>
                <c:pt idx="236">
                  <c:v>-110.00279999999998</c:v>
                </c:pt>
                <c:pt idx="237">
                  <c:v>-109.79339999999999</c:v>
                </c:pt>
                <c:pt idx="238">
                  <c:v>-109.581</c:v>
                </c:pt>
                <c:pt idx="239">
                  <c:v>-109.37889999999999</c:v>
                </c:pt>
                <c:pt idx="240">
                  <c:v>-109.17049999999999</c:v>
                </c:pt>
                <c:pt idx="241">
                  <c:v>-108.9521</c:v>
                </c:pt>
                <c:pt idx="242">
                  <c:v>-108.739</c:v>
                </c:pt>
                <c:pt idx="243">
                  <c:v>-108.53410000000001</c:v>
                </c:pt>
                <c:pt idx="244">
                  <c:v>-108.30430000000001</c:v>
                </c:pt>
                <c:pt idx="245">
                  <c:v>-108.07769999999999</c:v>
                </c:pt>
                <c:pt idx="246">
                  <c:v>-107.82799999999999</c:v>
                </c:pt>
                <c:pt idx="247">
                  <c:v>-107.55159999999999</c:v>
                </c:pt>
                <c:pt idx="248">
                  <c:v>-107.32289999999999</c:v>
                </c:pt>
                <c:pt idx="249">
                  <c:v>-107.04170000000002</c:v>
                </c:pt>
                <c:pt idx="250">
                  <c:v>-106.7921</c:v>
                </c:pt>
                <c:pt idx="251">
                  <c:v>-106.54020000000001</c:v>
                </c:pt>
                <c:pt idx="252">
                  <c:v>-106.2953</c:v>
                </c:pt>
                <c:pt idx="253">
                  <c:v>-106.04900000000002</c:v>
                </c:pt>
                <c:pt idx="254">
                  <c:v>-105.78720000000003</c:v>
                </c:pt>
                <c:pt idx="255">
                  <c:v>-105.5318</c:v>
                </c:pt>
                <c:pt idx="256">
                  <c:v>-105.25530000000001</c:v>
                </c:pt>
                <c:pt idx="257">
                  <c:v>-105.00420000000001</c:v>
                </c:pt>
                <c:pt idx="258">
                  <c:v>-104.74260000000001</c:v>
                </c:pt>
                <c:pt idx="259">
                  <c:v>-104.4967</c:v>
                </c:pt>
                <c:pt idx="260">
                  <c:v>-104.17639999999999</c:v>
                </c:pt>
                <c:pt idx="261">
                  <c:v>-103.83529999999999</c:v>
                </c:pt>
                <c:pt idx="262">
                  <c:v>-103.4919</c:v>
                </c:pt>
                <c:pt idx="263">
                  <c:v>-103.23079999999999</c:v>
                </c:pt>
                <c:pt idx="264">
                  <c:v>-102.96209999999999</c:v>
                </c:pt>
                <c:pt idx="265">
                  <c:v>-102.69710000000002</c:v>
                </c:pt>
                <c:pt idx="266">
                  <c:v>-102.4267</c:v>
                </c:pt>
                <c:pt idx="267">
                  <c:v>-102.17219999999999</c:v>
                </c:pt>
                <c:pt idx="268">
                  <c:v>-101.91960000000002</c:v>
                </c:pt>
                <c:pt idx="269">
                  <c:v>-101.67689999999999</c:v>
                </c:pt>
                <c:pt idx="270">
                  <c:v>-101.41290000000002</c:v>
                </c:pt>
                <c:pt idx="271">
                  <c:v>-101.1619</c:v>
                </c:pt>
                <c:pt idx="272">
                  <c:v>-100.9106</c:v>
                </c:pt>
                <c:pt idx="273">
                  <c:v>-100.65090000000001</c:v>
                </c:pt>
                <c:pt idx="274">
                  <c:v>-100.37829999999998</c:v>
                </c:pt>
                <c:pt idx="275">
                  <c:v>-100.0886</c:v>
                </c:pt>
                <c:pt idx="276">
                  <c:v>-99.773600000000002</c:v>
                </c:pt>
                <c:pt idx="277">
                  <c:v>-99.440600000000018</c:v>
                </c:pt>
                <c:pt idx="278">
                  <c:v>-99.108899999999991</c:v>
                </c:pt>
                <c:pt idx="279">
                  <c:v>-98.743300000000005</c:v>
                </c:pt>
                <c:pt idx="280">
                  <c:v>-98.343300000000013</c:v>
                </c:pt>
                <c:pt idx="281">
                  <c:v>-97.909500000000023</c:v>
                </c:pt>
                <c:pt idx="282">
                  <c:v>-97.386500000000012</c:v>
                </c:pt>
                <c:pt idx="283">
                  <c:v>-96.792300000000012</c:v>
                </c:pt>
                <c:pt idx="284">
                  <c:v>-96.011600000000001</c:v>
                </c:pt>
                <c:pt idx="285">
                  <c:v>-95.039199999999994</c:v>
                </c:pt>
                <c:pt idx="286">
                  <c:v>-93.897099999999995</c:v>
                </c:pt>
                <c:pt idx="287">
                  <c:v>-92.604700000000008</c:v>
                </c:pt>
                <c:pt idx="288">
                  <c:v>-91.454899999999995</c:v>
                </c:pt>
                <c:pt idx="289">
                  <c:v>-90.895200000000003</c:v>
                </c:pt>
                <c:pt idx="290">
                  <c:v>-90.218500000000006</c:v>
                </c:pt>
                <c:pt idx="291">
                  <c:v>-89.499899999999997</c:v>
                </c:pt>
                <c:pt idx="292">
                  <c:v>-88.723699999999994</c:v>
                </c:pt>
                <c:pt idx="293">
                  <c:v>-87.87939999999999</c:v>
                </c:pt>
                <c:pt idx="294">
                  <c:v>-87.07089999999998</c:v>
                </c:pt>
                <c:pt idx="295">
                  <c:v>-86.254400000000004</c:v>
                </c:pt>
                <c:pt idx="296">
                  <c:v>-85.448300000000003</c:v>
                </c:pt>
                <c:pt idx="297">
                  <c:v>-84.626100000000008</c:v>
                </c:pt>
                <c:pt idx="298">
                  <c:v>-83.77109999999999</c:v>
                </c:pt>
                <c:pt idx="299">
                  <c:v>-82.849300000000014</c:v>
                </c:pt>
                <c:pt idx="300">
                  <c:v>-81.863900000000001</c:v>
                </c:pt>
                <c:pt idx="301">
                  <c:v>-80.900599999999997</c:v>
                </c:pt>
                <c:pt idx="302">
                  <c:v>-79.866399999999999</c:v>
                </c:pt>
                <c:pt idx="303">
                  <c:v>-78.77109999999999</c:v>
                </c:pt>
                <c:pt idx="304">
                  <c:v>-77.610200000000006</c:v>
                </c:pt>
                <c:pt idx="305">
                  <c:v>-76.289400000000001</c:v>
                </c:pt>
                <c:pt idx="306">
                  <c:v>-74.856999999999999</c:v>
                </c:pt>
                <c:pt idx="307">
                  <c:v>-73.251400000000004</c:v>
                </c:pt>
                <c:pt idx="308">
                  <c:v>-71.498099999999994</c:v>
                </c:pt>
                <c:pt idx="309">
                  <c:v>-69.672499999999985</c:v>
                </c:pt>
                <c:pt idx="310">
                  <c:v>-68.006299999999996</c:v>
                </c:pt>
                <c:pt idx="311">
                  <c:v>-66.329799999999992</c:v>
                </c:pt>
                <c:pt idx="312">
                  <c:v>-64.621900000000011</c:v>
                </c:pt>
                <c:pt idx="313">
                  <c:v>-62.889099999999999</c:v>
                </c:pt>
                <c:pt idx="314">
                  <c:v>-61.180300000000003</c:v>
                </c:pt>
                <c:pt idx="315">
                  <c:v>-59.494300000000003</c:v>
                </c:pt>
                <c:pt idx="316">
                  <c:v>-57.835900000000002</c:v>
                </c:pt>
                <c:pt idx="317">
                  <c:v>-56.121000000000002</c:v>
                </c:pt>
                <c:pt idx="318">
                  <c:v>-54.4452</c:v>
                </c:pt>
                <c:pt idx="319">
                  <c:v>-52.718700000000005</c:v>
                </c:pt>
                <c:pt idx="320">
                  <c:v>-51.074700000000007</c:v>
                </c:pt>
                <c:pt idx="321">
                  <c:v>-49.417999999999999</c:v>
                </c:pt>
                <c:pt idx="322">
                  <c:v>-47.719100000000012</c:v>
                </c:pt>
                <c:pt idx="323">
                  <c:v>-46.067800000000005</c:v>
                </c:pt>
                <c:pt idx="324">
                  <c:v>-44.410799999999995</c:v>
                </c:pt>
                <c:pt idx="325">
                  <c:v>-42.75</c:v>
                </c:pt>
                <c:pt idx="326">
                  <c:v>-41.139430000000011</c:v>
                </c:pt>
                <c:pt idx="327">
                  <c:v>-39.441269999999996</c:v>
                </c:pt>
                <c:pt idx="328">
                  <c:v>-37.749010000000006</c:v>
                </c:pt>
                <c:pt idx="329">
                  <c:v>-36.047470000000004</c:v>
                </c:pt>
                <c:pt idx="330">
                  <c:v>-34.368130000000008</c:v>
                </c:pt>
                <c:pt idx="331">
                  <c:v>-32.667630000000003</c:v>
                </c:pt>
                <c:pt idx="332">
                  <c:v>-31.006</c:v>
                </c:pt>
                <c:pt idx="333">
                  <c:v>-29.263679999999997</c:v>
                </c:pt>
                <c:pt idx="334">
                  <c:v>-27.59815</c:v>
                </c:pt>
                <c:pt idx="335">
                  <c:v>-25.920519999999996</c:v>
                </c:pt>
                <c:pt idx="336">
                  <c:v>-24.278689999999997</c:v>
                </c:pt>
                <c:pt idx="337">
                  <c:v>-22.580439999999999</c:v>
                </c:pt>
                <c:pt idx="338">
                  <c:v>-20.948599999999992</c:v>
                </c:pt>
                <c:pt idx="339">
                  <c:v>-19.2577</c:v>
                </c:pt>
                <c:pt idx="340">
                  <c:v>-17.652300000000004</c:v>
                </c:pt>
                <c:pt idx="341">
                  <c:v>-16.039400000000001</c:v>
                </c:pt>
                <c:pt idx="342">
                  <c:v>-14.4602</c:v>
                </c:pt>
                <c:pt idx="343">
                  <c:v>-12.8353</c:v>
                </c:pt>
                <c:pt idx="344">
                  <c:v>-11.2277</c:v>
                </c:pt>
                <c:pt idx="345">
                  <c:v>-9.5851000000000006</c:v>
                </c:pt>
                <c:pt idx="346">
                  <c:v>-7.973600000000002</c:v>
                </c:pt>
                <c:pt idx="347">
                  <c:v>-6.372200000000003</c:v>
                </c:pt>
                <c:pt idx="348">
                  <c:v>-4.8211000000000004</c:v>
                </c:pt>
                <c:pt idx="349">
                  <c:v>-3.2297000000000011</c:v>
                </c:pt>
                <c:pt idx="350">
                  <c:v>-1.6989000000000021</c:v>
                </c:pt>
                <c:pt idx="351">
                  <c:v>-0.13630000000000209</c:v>
                </c:pt>
                <c:pt idx="352">
                  <c:v>1.3926000000000018</c:v>
                </c:pt>
                <c:pt idx="353">
                  <c:v>2.8848999999999978</c:v>
                </c:pt>
                <c:pt idx="354">
                  <c:v>4.3306000000000004</c:v>
                </c:pt>
                <c:pt idx="355">
                  <c:v>5.8053999999999988</c:v>
                </c:pt>
                <c:pt idx="356">
                  <c:v>7.1824000000000048</c:v>
                </c:pt>
                <c:pt idx="357">
                  <c:v>8.5784000000000002</c:v>
                </c:pt>
                <c:pt idx="358">
                  <c:v>9.940100000000001</c:v>
                </c:pt>
                <c:pt idx="359">
                  <c:v>11.339200000000002</c:v>
                </c:pt>
                <c:pt idx="360">
                  <c:v>12.758700000000001</c:v>
                </c:pt>
                <c:pt idx="361">
                  <c:v>14.109600000000004</c:v>
                </c:pt>
                <c:pt idx="362">
                  <c:v>15.470400000000003</c:v>
                </c:pt>
                <c:pt idx="363">
                  <c:v>16.79249999999999</c:v>
                </c:pt>
                <c:pt idx="364">
                  <c:v>18.153100000000006</c:v>
                </c:pt>
                <c:pt idx="365">
                  <c:v>19.517800000000005</c:v>
                </c:pt>
                <c:pt idx="366">
                  <c:v>20.855099999999993</c:v>
                </c:pt>
                <c:pt idx="367">
                  <c:v>22.195</c:v>
                </c:pt>
                <c:pt idx="368">
                  <c:v>23.549999999999994</c:v>
                </c:pt>
                <c:pt idx="369">
                  <c:v>24.797200000000004</c:v>
                </c:pt>
                <c:pt idx="370">
                  <c:v>26.137799999999991</c:v>
                </c:pt>
                <c:pt idx="371">
                  <c:v>27.328000000000003</c:v>
                </c:pt>
                <c:pt idx="372">
                  <c:v>28.622700000000002</c:v>
                </c:pt>
                <c:pt idx="373">
                  <c:v>29.760999999999996</c:v>
                </c:pt>
                <c:pt idx="374">
                  <c:v>30.985799999999987</c:v>
                </c:pt>
                <c:pt idx="375">
                  <c:v>32.113500000000002</c:v>
                </c:pt>
                <c:pt idx="376">
                  <c:v>33.184300000000007</c:v>
                </c:pt>
                <c:pt idx="377">
                  <c:v>34.297200000000011</c:v>
                </c:pt>
                <c:pt idx="378">
                  <c:v>35.317099999999996</c:v>
                </c:pt>
                <c:pt idx="379">
                  <c:v>36.406100000000002</c:v>
                </c:pt>
                <c:pt idx="380">
                  <c:v>37.381399999999999</c:v>
                </c:pt>
                <c:pt idx="381">
                  <c:v>38.368100000000005</c:v>
                </c:pt>
                <c:pt idx="382">
                  <c:v>39.3673</c:v>
                </c:pt>
                <c:pt idx="383">
                  <c:v>40.244100000000003</c:v>
                </c:pt>
                <c:pt idx="384">
                  <c:v>41.119</c:v>
                </c:pt>
                <c:pt idx="385">
                  <c:v>42.002299999999998</c:v>
                </c:pt>
                <c:pt idx="386">
                  <c:v>42.839600000000004</c:v>
                </c:pt>
                <c:pt idx="387">
                  <c:v>43.660300000000007</c:v>
                </c:pt>
                <c:pt idx="388">
                  <c:v>44.420400000000001</c:v>
                </c:pt>
                <c:pt idx="389">
                  <c:v>45.198400000000014</c:v>
                </c:pt>
                <c:pt idx="390">
                  <c:v>46.028900000000007</c:v>
                </c:pt>
                <c:pt idx="391">
                  <c:v>46.791400000000003</c:v>
                </c:pt>
                <c:pt idx="392">
                  <c:v>47.556800000000003</c:v>
                </c:pt>
                <c:pt idx="393">
                  <c:v>48.312699999999992</c:v>
                </c:pt>
                <c:pt idx="394">
                  <c:v>49.027000000000008</c:v>
                </c:pt>
                <c:pt idx="395">
                  <c:v>49.728000000000009</c:v>
                </c:pt>
                <c:pt idx="396">
                  <c:v>50.439600000000006</c:v>
                </c:pt>
                <c:pt idx="397">
                  <c:v>51.043100000000003</c:v>
                </c:pt>
                <c:pt idx="398">
                  <c:v>51.632700000000007</c:v>
                </c:pt>
                <c:pt idx="399">
                  <c:v>52.161100000000005</c:v>
                </c:pt>
                <c:pt idx="400">
                  <c:v>52.719700000000003</c:v>
                </c:pt>
                <c:pt idx="401">
                  <c:v>53.283700000000003</c:v>
                </c:pt>
                <c:pt idx="402">
                  <c:v>53.758200000000002</c:v>
                </c:pt>
                <c:pt idx="403">
                  <c:v>54.197500000000012</c:v>
                </c:pt>
                <c:pt idx="404">
                  <c:v>54.688000000000002</c:v>
                </c:pt>
                <c:pt idx="405">
                  <c:v>55.055600000000005</c:v>
                </c:pt>
                <c:pt idx="406">
                  <c:v>55.452100000000002</c:v>
                </c:pt>
                <c:pt idx="407">
                  <c:v>55.813400000000001</c:v>
                </c:pt>
                <c:pt idx="408">
                  <c:v>56.109400000000008</c:v>
                </c:pt>
                <c:pt idx="409">
                  <c:v>56.50330000000001</c:v>
                </c:pt>
                <c:pt idx="410">
                  <c:v>56.820400000000006</c:v>
                </c:pt>
                <c:pt idx="411">
                  <c:v>57.1663</c:v>
                </c:pt>
                <c:pt idx="412">
                  <c:v>57.421600000000005</c:v>
                </c:pt>
                <c:pt idx="413">
                  <c:v>57.664100000000012</c:v>
                </c:pt>
                <c:pt idx="414">
                  <c:v>57.893800000000006</c:v>
                </c:pt>
                <c:pt idx="415">
                  <c:v>58.029700000000005</c:v>
                </c:pt>
                <c:pt idx="416">
                  <c:v>58.281600000000005</c:v>
                </c:pt>
                <c:pt idx="417">
                  <c:v>58.493300000000012</c:v>
                </c:pt>
                <c:pt idx="418">
                  <c:v>58.661900000000003</c:v>
                </c:pt>
                <c:pt idx="419">
                  <c:v>58.743800000000007</c:v>
                </c:pt>
                <c:pt idx="420">
                  <c:v>58.883699999999997</c:v>
                </c:pt>
                <c:pt idx="421">
                  <c:v>58.875200000000007</c:v>
                </c:pt>
                <c:pt idx="422">
                  <c:v>58.902500000000003</c:v>
                </c:pt>
                <c:pt idx="423">
                  <c:v>58.855600000000003</c:v>
                </c:pt>
                <c:pt idx="424">
                  <c:v>58.793400000000013</c:v>
                </c:pt>
                <c:pt idx="425">
                  <c:v>58.696000000000012</c:v>
                </c:pt>
                <c:pt idx="426">
                  <c:v>58.631900000000002</c:v>
                </c:pt>
                <c:pt idx="427">
                  <c:v>58.543100000000003</c:v>
                </c:pt>
                <c:pt idx="428">
                  <c:v>58.414899999999982</c:v>
                </c:pt>
                <c:pt idx="429">
                  <c:v>58.223700000000015</c:v>
                </c:pt>
                <c:pt idx="430">
                  <c:v>58.059400000000004</c:v>
                </c:pt>
                <c:pt idx="431">
                  <c:v>57.869900000000001</c:v>
                </c:pt>
                <c:pt idx="432">
                  <c:v>57.587399999999988</c:v>
                </c:pt>
                <c:pt idx="433">
                  <c:v>57.294600000000003</c:v>
                </c:pt>
                <c:pt idx="434">
                  <c:v>56.949100000000001</c:v>
                </c:pt>
                <c:pt idx="435">
                  <c:v>56.550000000000004</c:v>
                </c:pt>
                <c:pt idx="436">
                  <c:v>56.038700000000006</c:v>
                </c:pt>
                <c:pt idx="437">
                  <c:v>55.579900000000002</c:v>
                </c:pt>
                <c:pt idx="438">
                  <c:v>55.117499999999993</c:v>
                </c:pt>
                <c:pt idx="439">
                  <c:v>54.6218</c:v>
                </c:pt>
                <c:pt idx="440">
                  <c:v>54.129400000000004</c:v>
                </c:pt>
                <c:pt idx="441">
                  <c:v>53.563700000000004</c:v>
                </c:pt>
                <c:pt idx="442">
                  <c:v>52.988500000000002</c:v>
                </c:pt>
                <c:pt idx="443">
                  <c:v>52.378600000000006</c:v>
                </c:pt>
                <c:pt idx="444">
                  <c:v>51.744100000000003</c:v>
                </c:pt>
                <c:pt idx="445">
                  <c:v>51.091799999999999</c:v>
                </c:pt>
                <c:pt idx="446">
                  <c:v>50.389400000000002</c:v>
                </c:pt>
                <c:pt idx="447">
                  <c:v>49.742100000000008</c:v>
                </c:pt>
                <c:pt idx="448">
                  <c:v>48.96520000000001</c:v>
                </c:pt>
                <c:pt idx="449">
                  <c:v>48.154299999999992</c:v>
                </c:pt>
                <c:pt idx="450">
                  <c:v>47.296300000000009</c:v>
                </c:pt>
                <c:pt idx="451">
                  <c:v>46.465900000000012</c:v>
                </c:pt>
                <c:pt idx="452">
                  <c:v>45.545900000000003</c:v>
                </c:pt>
                <c:pt idx="453">
                  <c:v>44.652999999999999</c:v>
                </c:pt>
                <c:pt idx="454">
                  <c:v>43.7164</c:v>
                </c:pt>
                <c:pt idx="455">
                  <c:v>42.8643</c:v>
                </c:pt>
                <c:pt idx="456">
                  <c:v>41.863100000000003</c:v>
                </c:pt>
                <c:pt idx="457">
                  <c:v>40.9298</c:v>
                </c:pt>
                <c:pt idx="458">
                  <c:v>39.890700000000002</c:v>
                </c:pt>
                <c:pt idx="459">
                  <c:v>38.821700000000007</c:v>
                </c:pt>
                <c:pt idx="460">
                  <c:v>37.786200000000008</c:v>
                </c:pt>
                <c:pt idx="461">
                  <c:v>36.69550000000001</c:v>
                </c:pt>
                <c:pt idx="462">
                  <c:v>35.587000000000003</c:v>
                </c:pt>
                <c:pt idx="463">
                  <c:v>34.436700000000002</c:v>
                </c:pt>
                <c:pt idx="464">
                  <c:v>33.233700000000006</c:v>
                </c:pt>
                <c:pt idx="465">
                  <c:v>32.147000000000006</c:v>
                </c:pt>
                <c:pt idx="466">
                  <c:v>30.959599999999991</c:v>
                </c:pt>
                <c:pt idx="467">
                  <c:v>29.657599999999999</c:v>
                </c:pt>
                <c:pt idx="468">
                  <c:v>28.335900000000006</c:v>
                </c:pt>
                <c:pt idx="469">
                  <c:v>26.996599999999997</c:v>
                </c:pt>
                <c:pt idx="470">
                  <c:v>25.653099999999995</c:v>
                </c:pt>
                <c:pt idx="471">
                  <c:v>24.285800000000002</c:v>
                </c:pt>
                <c:pt idx="472">
                  <c:v>22.856300000000001</c:v>
                </c:pt>
                <c:pt idx="473">
                  <c:v>21.444300000000002</c:v>
                </c:pt>
                <c:pt idx="474">
                  <c:v>20.000399999999996</c:v>
                </c:pt>
                <c:pt idx="475">
                  <c:v>18.521700000000003</c:v>
                </c:pt>
                <c:pt idx="476">
                  <c:v>17.00569999999999</c:v>
                </c:pt>
                <c:pt idx="477">
                  <c:v>15.459500000000004</c:v>
                </c:pt>
                <c:pt idx="478">
                  <c:v>13.973400000000002</c:v>
                </c:pt>
                <c:pt idx="479">
                  <c:v>12.356100000000003</c:v>
                </c:pt>
                <c:pt idx="480">
                  <c:v>10.658400000000004</c:v>
                </c:pt>
                <c:pt idx="481">
                  <c:v>8.9704000000000033</c:v>
                </c:pt>
                <c:pt idx="482">
                  <c:v>7.1823999999999977</c:v>
                </c:pt>
                <c:pt idx="483">
                  <c:v>5.3745000000000003</c:v>
                </c:pt>
                <c:pt idx="484">
                  <c:v>3.5808999999999997</c:v>
                </c:pt>
                <c:pt idx="485">
                  <c:v>1.6556999999999993</c:v>
                </c:pt>
                <c:pt idx="486">
                  <c:v>-0.2747999999999991</c:v>
                </c:pt>
                <c:pt idx="487">
                  <c:v>-2.1661999999999999</c:v>
                </c:pt>
                <c:pt idx="488">
                  <c:v>-4.2119999999999997</c:v>
                </c:pt>
                <c:pt idx="489">
                  <c:v>-6.1750999999999969</c:v>
                </c:pt>
                <c:pt idx="490">
                  <c:v>-8.3468000000000018</c:v>
                </c:pt>
                <c:pt idx="491">
                  <c:v>-10.350800000000001</c:v>
                </c:pt>
                <c:pt idx="492">
                  <c:v>-12.550100000000002</c:v>
                </c:pt>
                <c:pt idx="493">
                  <c:v>-14.667300000000001</c:v>
                </c:pt>
                <c:pt idx="494">
                  <c:v>-16.843250000000001</c:v>
                </c:pt>
                <c:pt idx="495">
                  <c:v>-19.146879999999999</c:v>
                </c:pt>
                <c:pt idx="496">
                  <c:v>-21.393479999999993</c:v>
                </c:pt>
                <c:pt idx="497">
                  <c:v>-23.594180000000001</c:v>
                </c:pt>
                <c:pt idx="498">
                  <c:v>-25.678114000000001</c:v>
                </c:pt>
                <c:pt idx="499">
                  <c:v>-27.767969999999995</c:v>
                </c:pt>
                <c:pt idx="500">
                  <c:v>-29.980669999999996</c:v>
                </c:pt>
                <c:pt idx="501">
                  <c:v>-32.18347</c:v>
                </c:pt>
                <c:pt idx="502">
                  <c:v>-34.405730000000005</c:v>
                </c:pt>
                <c:pt idx="503">
                  <c:v>-36.585300000000004</c:v>
                </c:pt>
                <c:pt idx="504">
                  <c:v>-38.828100000000006</c:v>
                </c:pt>
                <c:pt idx="505">
                  <c:v>-41.049900000000001</c:v>
                </c:pt>
                <c:pt idx="506">
                  <c:v>-43.377700000000004</c:v>
                </c:pt>
                <c:pt idx="507">
                  <c:v>-45.638700000000007</c:v>
                </c:pt>
                <c:pt idx="508">
                  <c:v>-47.942500000000003</c:v>
                </c:pt>
                <c:pt idx="509">
                  <c:v>-50.225300000000018</c:v>
                </c:pt>
                <c:pt idx="510">
                  <c:v>-52.490200000000002</c:v>
                </c:pt>
                <c:pt idx="511">
                  <c:v>-54.734100000000005</c:v>
                </c:pt>
                <c:pt idx="512">
                  <c:v>-56.991200000000006</c:v>
                </c:pt>
                <c:pt idx="513">
                  <c:v>-59.383400000000002</c:v>
                </c:pt>
                <c:pt idx="514">
                  <c:v>-61.679300000000005</c:v>
                </c:pt>
                <c:pt idx="515">
                  <c:v>-63.982100000000003</c:v>
                </c:pt>
                <c:pt idx="516">
                  <c:v>-66.498000000000005</c:v>
                </c:pt>
                <c:pt idx="517">
                  <c:v>-68.8673</c:v>
                </c:pt>
                <c:pt idx="518">
                  <c:v>-71.308999999999983</c:v>
                </c:pt>
                <c:pt idx="519">
                  <c:v>-73.713799999999992</c:v>
                </c:pt>
                <c:pt idx="520">
                  <c:v>-76.158899999999988</c:v>
                </c:pt>
                <c:pt idx="521">
                  <c:v>-78.527000000000001</c:v>
                </c:pt>
                <c:pt idx="522">
                  <c:v>-80.822200000000009</c:v>
                </c:pt>
                <c:pt idx="523">
                  <c:v>-83.168199999999999</c:v>
                </c:pt>
                <c:pt idx="524">
                  <c:v>-85.465800000000002</c:v>
                </c:pt>
                <c:pt idx="525">
                  <c:v>-87.814799999999991</c:v>
                </c:pt>
                <c:pt idx="526">
                  <c:v>-90.055299999999988</c:v>
                </c:pt>
                <c:pt idx="527">
                  <c:v>-92.394500000000022</c:v>
                </c:pt>
                <c:pt idx="528">
                  <c:v>-94.698999999999998</c:v>
                </c:pt>
                <c:pt idx="529">
                  <c:v>-96.903400000000005</c:v>
                </c:pt>
                <c:pt idx="530">
                  <c:v>-99.187100000000001</c:v>
                </c:pt>
                <c:pt idx="531">
                  <c:v>-101.43289999999999</c:v>
                </c:pt>
                <c:pt idx="532">
                  <c:v>-103.63269999999999</c:v>
                </c:pt>
                <c:pt idx="533">
                  <c:v>-105.9273</c:v>
                </c:pt>
                <c:pt idx="534">
                  <c:v>-108.10060000000001</c:v>
                </c:pt>
                <c:pt idx="535">
                  <c:v>-110.18599999999998</c:v>
                </c:pt>
                <c:pt idx="536">
                  <c:v>-112.47239999999998</c:v>
                </c:pt>
                <c:pt idx="537">
                  <c:v>-114.56150000000001</c:v>
                </c:pt>
                <c:pt idx="538">
                  <c:v>-116.59960000000002</c:v>
                </c:pt>
                <c:pt idx="539">
                  <c:v>-118.68680000000001</c:v>
                </c:pt>
                <c:pt idx="540">
                  <c:v>-120.68819999999998</c:v>
                </c:pt>
                <c:pt idx="541">
                  <c:v>-122.7427</c:v>
                </c:pt>
                <c:pt idx="542">
                  <c:v>-124.76790000000001</c:v>
                </c:pt>
                <c:pt idx="543">
                  <c:v>-126.70899999999999</c:v>
                </c:pt>
                <c:pt idx="544">
                  <c:v>-128.48090000000005</c:v>
                </c:pt>
                <c:pt idx="545">
                  <c:v>-130.37290000000002</c:v>
                </c:pt>
                <c:pt idx="546">
                  <c:v>-132.26740000000001</c:v>
                </c:pt>
                <c:pt idx="547">
                  <c:v>-134.11319999999998</c:v>
                </c:pt>
                <c:pt idx="548">
                  <c:v>-136.09469999999999</c:v>
                </c:pt>
                <c:pt idx="549">
                  <c:v>-137.98500000000001</c:v>
                </c:pt>
                <c:pt idx="550">
                  <c:v>-139.80180000000001</c:v>
                </c:pt>
                <c:pt idx="551">
                  <c:v>-141.44240000000002</c:v>
                </c:pt>
                <c:pt idx="552">
                  <c:v>-143.22880000000001</c:v>
                </c:pt>
                <c:pt idx="553">
                  <c:v>-145.02160000000001</c:v>
                </c:pt>
                <c:pt idx="554">
                  <c:v>-146.7062</c:v>
                </c:pt>
                <c:pt idx="555">
                  <c:v>-148.47349999999997</c:v>
                </c:pt>
                <c:pt idx="556">
                  <c:v>-150.20919999999998</c:v>
                </c:pt>
                <c:pt idx="557">
                  <c:v>-151.88870000000003</c:v>
                </c:pt>
                <c:pt idx="558">
                  <c:v>-153.49710000000002</c:v>
                </c:pt>
                <c:pt idx="559">
                  <c:v>-155.02540000000002</c:v>
                </c:pt>
                <c:pt idx="560">
                  <c:v>-156.5925</c:v>
                </c:pt>
                <c:pt idx="561">
                  <c:v>-158.11369999999997</c:v>
                </c:pt>
                <c:pt idx="562">
                  <c:v>-159.54079999999999</c:v>
                </c:pt>
                <c:pt idx="563">
                  <c:v>-161.00979999999998</c:v>
                </c:pt>
                <c:pt idx="564">
                  <c:v>-162.39960000000002</c:v>
                </c:pt>
                <c:pt idx="565">
                  <c:v>-163.73959999999997</c:v>
                </c:pt>
                <c:pt idx="566">
                  <c:v>-164.96720000000002</c:v>
                </c:pt>
                <c:pt idx="567">
                  <c:v>-166.17519999999999</c:v>
                </c:pt>
                <c:pt idx="568">
                  <c:v>-167.30530000000002</c:v>
                </c:pt>
                <c:pt idx="569">
                  <c:v>-168.49300000000002</c:v>
                </c:pt>
                <c:pt idx="570">
                  <c:v>-169.55290000000002</c:v>
                </c:pt>
                <c:pt idx="571">
                  <c:v>-170.7079</c:v>
                </c:pt>
                <c:pt idx="572">
                  <c:v>-171.88190000000003</c:v>
                </c:pt>
                <c:pt idx="573">
                  <c:v>-172.97750000000002</c:v>
                </c:pt>
                <c:pt idx="574">
                  <c:v>-174.16579999999999</c:v>
                </c:pt>
                <c:pt idx="575">
                  <c:v>-175.2473</c:v>
                </c:pt>
                <c:pt idx="576">
                  <c:v>-176.24369999999999</c:v>
                </c:pt>
                <c:pt idx="577">
                  <c:v>-177.09280000000001</c:v>
                </c:pt>
                <c:pt idx="578">
                  <c:v>-178.23919999999998</c:v>
                </c:pt>
                <c:pt idx="579">
                  <c:v>-179.27389999999997</c:v>
                </c:pt>
                <c:pt idx="580">
                  <c:v>-180.07979999999998</c:v>
                </c:pt>
                <c:pt idx="581">
                  <c:v>-180.96459999999999</c:v>
                </c:pt>
                <c:pt idx="582">
                  <c:v>-181.85330000000002</c:v>
                </c:pt>
                <c:pt idx="583">
                  <c:v>-182.71009999999998</c:v>
                </c:pt>
                <c:pt idx="584">
                  <c:v>-183.47740000000002</c:v>
                </c:pt>
                <c:pt idx="585">
                  <c:v>-184.23509999999999</c:v>
                </c:pt>
                <c:pt idx="586">
                  <c:v>-184.96959999999999</c:v>
                </c:pt>
                <c:pt idx="587">
                  <c:v>-186.54559999999998</c:v>
                </c:pt>
                <c:pt idx="588">
                  <c:v>-189.6652</c:v>
                </c:pt>
                <c:pt idx="589">
                  <c:v>-189.9025</c:v>
                </c:pt>
                <c:pt idx="590">
                  <c:v>-189.89130000000003</c:v>
                </c:pt>
                <c:pt idx="591">
                  <c:v>-189.8486</c:v>
                </c:pt>
                <c:pt idx="592">
                  <c:v>-189.6464</c:v>
                </c:pt>
                <c:pt idx="593">
                  <c:v>-190.05180000000001</c:v>
                </c:pt>
                <c:pt idx="594">
                  <c:v>-190.20650000000001</c:v>
                </c:pt>
                <c:pt idx="595">
                  <c:v>-194.54850000000002</c:v>
                </c:pt>
                <c:pt idx="596">
                  <c:v>-194.22269999999997</c:v>
                </c:pt>
                <c:pt idx="597">
                  <c:v>-194.21579999999997</c:v>
                </c:pt>
                <c:pt idx="598">
                  <c:v>-194.2124</c:v>
                </c:pt>
                <c:pt idx="599">
                  <c:v>-194.15690000000001</c:v>
                </c:pt>
                <c:pt idx="600">
                  <c:v>-194.0891</c:v>
                </c:pt>
                <c:pt idx="601">
                  <c:v>-194.0061</c:v>
                </c:pt>
                <c:pt idx="602">
                  <c:v>-193.92310000000001</c:v>
                </c:pt>
                <c:pt idx="603">
                  <c:v>-193.84890000000001</c:v>
                </c:pt>
                <c:pt idx="604">
                  <c:v>-193.79059999999998</c:v>
                </c:pt>
                <c:pt idx="605">
                  <c:v>-193.72210000000001</c:v>
                </c:pt>
                <c:pt idx="606">
                  <c:v>-193.65959999999998</c:v>
                </c:pt>
                <c:pt idx="607">
                  <c:v>-193.60510000000002</c:v>
                </c:pt>
                <c:pt idx="608">
                  <c:v>-193.55640000000002</c:v>
                </c:pt>
                <c:pt idx="609">
                  <c:v>-193.5067</c:v>
                </c:pt>
                <c:pt idx="610">
                  <c:v>-193.45590000000001</c:v>
                </c:pt>
                <c:pt idx="611">
                  <c:v>-193.43210000000002</c:v>
                </c:pt>
                <c:pt idx="612">
                  <c:v>-193.38920000000005</c:v>
                </c:pt>
                <c:pt idx="613">
                  <c:v>-193.35220000000004</c:v>
                </c:pt>
                <c:pt idx="614">
                  <c:v>-193.3192</c:v>
                </c:pt>
                <c:pt idx="615">
                  <c:v>-193.27709999999999</c:v>
                </c:pt>
                <c:pt idx="616">
                  <c:v>-193.24799999999999</c:v>
                </c:pt>
                <c:pt idx="617">
                  <c:v>-193.2278</c:v>
                </c:pt>
                <c:pt idx="618">
                  <c:v>-193.19969999999998</c:v>
                </c:pt>
                <c:pt idx="619">
                  <c:v>-193.1515</c:v>
                </c:pt>
                <c:pt idx="620">
                  <c:v>-193.10640000000001</c:v>
                </c:pt>
                <c:pt idx="621">
                  <c:v>-193.05830000000003</c:v>
                </c:pt>
                <c:pt idx="622">
                  <c:v>-192.99030000000002</c:v>
                </c:pt>
                <c:pt idx="623">
                  <c:v>-192.92250000000004</c:v>
                </c:pt>
                <c:pt idx="624">
                  <c:v>-192.85490000000001</c:v>
                </c:pt>
                <c:pt idx="625">
                  <c:v>-192.77759999999998</c:v>
                </c:pt>
                <c:pt idx="626">
                  <c:v>-192.72469999999998</c:v>
                </c:pt>
                <c:pt idx="627">
                  <c:v>-192.68820000000002</c:v>
                </c:pt>
                <c:pt idx="628">
                  <c:v>-192.6712</c:v>
                </c:pt>
                <c:pt idx="629">
                  <c:v>-192.65369999999999</c:v>
                </c:pt>
                <c:pt idx="630">
                  <c:v>-192.6728</c:v>
                </c:pt>
                <c:pt idx="631">
                  <c:v>-192.69750000000002</c:v>
                </c:pt>
                <c:pt idx="632">
                  <c:v>-192.72120000000001</c:v>
                </c:pt>
                <c:pt idx="633">
                  <c:v>-192.77369999999999</c:v>
                </c:pt>
                <c:pt idx="634">
                  <c:v>-192.96850000000001</c:v>
                </c:pt>
                <c:pt idx="635">
                  <c:v>-193.21079999999998</c:v>
                </c:pt>
                <c:pt idx="636">
                  <c:v>-193.2569</c:v>
                </c:pt>
                <c:pt idx="637">
                  <c:v>-193.2604</c:v>
                </c:pt>
                <c:pt idx="638">
                  <c:v>-193.31210000000004</c:v>
                </c:pt>
                <c:pt idx="639">
                  <c:v>-193.36210000000003</c:v>
                </c:pt>
                <c:pt idx="640">
                  <c:v>-193.4093</c:v>
                </c:pt>
                <c:pt idx="641">
                  <c:v>-193.46680000000001</c:v>
                </c:pt>
                <c:pt idx="642">
                  <c:v>-193.49800000000002</c:v>
                </c:pt>
                <c:pt idx="643">
                  <c:v>-193.54220000000001</c:v>
                </c:pt>
                <c:pt idx="644">
                  <c:v>-193.53800000000001</c:v>
                </c:pt>
                <c:pt idx="645">
                  <c:v>-193.59379999999999</c:v>
                </c:pt>
                <c:pt idx="646">
                  <c:v>-193.66640000000001</c:v>
                </c:pt>
                <c:pt idx="647">
                  <c:v>-193.70769999999999</c:v>
                </c:pt>
                <c:pt idx="648">
                  <c:v>-193.8169</c:v>
                </c:pt>
                <c:pt idx="649">
                  <c:v>-193.83750000000001</c:v>
                </c:pt>
                <c:pt idx="650">
                  <c:v>-194.1011</c:v>
                </c:pt>
                <c:pt idx="651">
                  <c:v>-194.25640000000001</c:v>
                </c:pt>
                <c:pt idx="652">
                  <c:v>-194.57859999999999</c:v>
                </c:pt>
                <c:pt idx="653">
                  <c:v>-194.79079999999999</c:v>
                </c:pt>
                <c:pt idx="654">
                  <c:v>-194.98180000000005</c:v>
                </c:pt>
                <c:pt idx="655">
                  <c:v>-195.16490000000002</c:v>
                </c:pt>
                <c:pt idx="656">
                  <c:v>-194.9451</c:v>
                </c:pt>
                <c:pt idx="657">
                  <c:v>-194.58720000000002</c:v>
                </c:pt>
                <c:pt idx="658">
                  <c:v>-194.20909999999998</c:v>
                </c:pt>
                <c:pt idx="659">
                  <c:v>-193.73489999999998</c:v>
                </c:pt>
                <c:pt idx="660">
                  <c:v>-193.39740000000003</c:v>
                </c:pt>
                <c:pt idx="661">
                  <c:v>-192.94220000000001</c:v>
                </c:pt>
                <c:pt idx="662">
                  <c:v>-192.82250000000005</c:v>
                </c:pt>
                <c:pt idx="663">
                  <c:v>-193.0754</c:v>
                </c:pt>
                <c:pt idx="664">
                  <c:v>-193.57590000000002</c:v>
                </c:pt>
                <c:pt idx="665">
                  <c:v>-193.47750000000002</c:v>
                </c:pt>
                <c:pt idx="666">
                  <c:v>-193.65930000000003</c:v>
                </c:pt>
                <c:pt idx="667">
                  <c:v>-193.85820000000004</c:v>
                </c:pt>
                <c:pt idx="668">
                  <c:v>-193.95580000000001</c:v>
                </c:pt>
                <c:pt idx="669">
                  <c:v>-194.07899999999998</c:v>
                </c:pt>
                <c:pt idx="670">
                  <c:v>-194.14669999999998</c:v>
                </c:pt>
                <c:pt idx="671">
                  <c:v>-194.49160000000001</c:v>
                </c:pt>
                <c:pt idx="672">
                  <c:v>-194.13189999999997</c:v>
                </c:pt>
                <c:pt idx="673">
                  <c:v>-194.27179999999998</c:v>
                </c:pt>
                <c:pt idx="674">
                  <c:v>-194.25880000000001</c:v>
                </c:pt>
                <c:pt idx="675">
                  <c:v>-194.49740000000003</c:v>
                </c:pt>
                <c:pt idx="676">
                  <c:v>-195.9941</c:v>
                </c:pt>
                <c:pt idx="677">
                  <c:v>-196.32220000000004</c:v>
                </c:pt>
                <c:pt idx="678">
                  <c:v>-195.60210000000001</c:v>
                </c:pt>
                <c:pt idx="679">
                  <c:v>-194.97740000000002</c:v>
                </c:pt>
                <c:pt idx="680">
                  <c:v>-193.97469999999998</c:v>
                </c:pt>
                <c:pt idx="681">
                  <c:v>-193.42170000000004</c:v>
                </c:pt>
                <c:pt idx="682">
                  <c:v>-193.31620000000001</c:v>
                </c:pt>
                <c:pt idx="683">
                  <c:v>-193.14079999999998</c:v>
                </c:pt>
                <c:pt idx="684">
                  <c:v>-193.59559999999999</c:v>
                </c:pt>
                <c:pt idx="685">
                  <c:v>-193.37280000000001</c:v>
                </c:pt>
                <c:pt idx="686">
                  <c:v>-192.5505</c:v>
                </c:pt>
                <c:pt idx="687">
                  <c:v>-192.3048</c:v>
                </c:pt>
                <c:pt idx="688">
                  <c:v>-192.0316</c:v>
                </c:pt>
                <c:pt idx="689">
                  <c:v>-191.77859999999998</c:v>
                </c:pt>
                <c:pt idx="690">
                  <c:v>-191.45330000000001</c:v>
                </c:pt>
                <c:pt idx="691">
                  <c:v>-191.08230000000003</c:v>
                </c:pt>
                <c:pt idx="692">
                  <c:v>-190.7174</c:v>
                </c:pt>
                <c:pt idx="693">
                  <c:v>-190.08820000000003</c:v>
                </c:pt>
                <c:pt idx="694">
                  <c:v>-189.6611</c:v>
                </c:pt>
                <c:pt idx="695">
                  <c:v>-189.15610000000001</c:v>
                </c:pt>
                <c:pt idx="696">
                  <c:v>-188.65810000000002</c:v>
                </c:pt>
                <c:pt idx="697">
                  <c:v>-188.21280000000002</c:v>
                </c:pt>
                <c:pt idx="698">
                  <c:v>-187.67909999999998</c:v>
                </c:pt>
                <c:pt idx="699">
                  <c:v>-187.15860000000001</c:v>
                </c:pt>
                <c:pt idx="700">
                  <c:v>-186.6249</c:v>
                </c:pt>
                <c:pt idx="701">
                  <c:v>-186.01419999999999</c:v>
                </c:pt>
                <c:pt idx="702">
                  <c:v>-185.4239</c:v>
                </c:pt>
                <c:pt idx="703">
                  <c:v>-184.86369999999999</c:v>
                </c:pt>
                <c:pt idx="704">
                  <c:v>-184.2561</c:v>
                </c:pt>
                <c:pt idx="705">
                  <c:v>-183.624</c:v>
                </c:pt>
                <c:pt idx="706">
                  <c:v>-182.91740000000001</c:v>
                </c:pt>
                <c:pt idx="707">
                  <c:v>-182.35630000000003</c:v>
                </c:pt>
                <c:pt idx="708">
                  <c:v>-181.70359999999997</c:v>
                </c:pt>
                <c:pt idx="709">
                  <c:v>-181.0316</c:v>
                </c:pt>
                <c:pt idx="710">
                  <c:v>-180.2809</c:v>
                </c:pt>
                <c:pt idx="711">
                  <c:v>-179.61489999999998</c:v>
                </c:pt>
                <c:pt idx="712">
                  <c:v>-178.95280000000002</c:v>
                </c:pt>
                <c:pt idx="713">
                  <c:v>-178.23989999999998</c:v>
                </c:pt>
                <c:pt idx="714">
                  <c:v>-177.91060000000002</c:v>
                </c:pt>
                <c:pt idx="715">
                  <c:v>-176.7253</c:v>
                </c:pt>
                <c:pt idx="716">
                  <c:v>-175.71840000000003</c:v>
                </c:pt>
                <c:pt idx="717">
                  <c:v>-175.0855</c:v>
                </c:pt>
                <c:pt idx="718">
                  <c:v>-174.25560000000002</c:v>
                </c:pt>
                <c:pt idx="719">
                  <c:v>-173.42250000000001</c:v>
                </c:pt>
                <c:pt idx="720">
                  <c:v>-172.57840000000002</c:v>
                </c:pt>
                <c:pt idx="721">
                  <c:v>-171.67619999999999</c:v>
                </c:pt>
                <c:pt idx="722">
                  <c:v>-170.77889999999999</c:v>
                </c:pt>
                <c:pt idx="723">
                  <c:v>-169.89340000000001</c:v>
                </c:pt>
                <c:pt idx="724">
                  <c:v>-168.9633</c:v>
                </c:pt>
                <c:pt idx="725">
                  <c:v>-168.02270000000001</c:v>
                </c:pt>
                <c:pt idx="726">
                  <c:v>-167.06389999999999</c:v>
                </c:pt>
                <c:pt idx="727">
                  <c:v>-166.10599999999999</c:v>
                </c:pt>
                <c:pt idx="728">
                  <c:v>-165.13800000000001</c:v>
                </c:pt>
                <c:pt idx="729">
                  <c:v>-164.20359999999997</c:v>
                </c:pt>
                <c:pt idx="730">
                  <c:v>-163.24669999999998</c:v>
                </c:pt>
                <c:pt idx="731">
                  <c:v>-162.2594</c:v>
                </c:pt>
                <c:pt idx="732">
                  <c:v>-161.29489999999998</c:v>
                </c:pt>
                <c:pt idx="733">
                  <c:v>-160.36100000000002</c:v>
                </c:pt>
                <c:pt idx="734">
                  <c:v>-159.35130000000004</c:v>
                </c:pt>
                <c:pt idx="735">
                  <c:v>-158.19880000000001</c:v>
                </c:pt>
                <c:pt idx="736">
                  <c:v>-157.18710000000004</c:v>
                </c:pt>
                <c:pt idx="737">
                  <c:v>-156.09440000000001</c:v>
                </c:pt>
                <c:pt idx="738">
                  <c:v>-154.4693</c:v>
                </c:pt>
                <c:pt idx="739">
                  <c:v>-153.27669999999998</c:v>
                </c:pt>
                <c:pt idx="740">
                  <c:v>-152.09569999999999</c:v>
                </c:pt>
                <c:pt idx="741">
                  <c:v>-150.88220000000004</c:v>
                </c:pt>
                <c:pt idx="742">
                  <c:v>-149.64509999999999</c:v>
                </c:pt>
                <c:pt idx="743">
                  <c:v>-148.4025</c:v>
                </c:pt>
                <c:pt idx="744">
                  <c:v>-147.19060000000002</c:v>
                </c:pt>
                <c:pt idx="745">
                  <c:v>-145.93380000000002</c:v>
                </c:pt>
                <c:pt idx="746">
                  <c:v>-144.6276</c:v>
                </c:pt>
                <c:pt idx="747">
                  <c:v>-143.3767</c:v>
                </c:pt>
                <c:pt idx="748">
                  <c:v>-142.13240000000005</c:v>
                </c:pt>
                <c:pt idx="749">
                  <c:v>-140.83040000000003</c:v>
                </c:pt>
                <c:pt idx="750">
                  <c:v>-139.56989999999999</c:v>
                </c:pt>
                <c:pt idx="751">
                  <c:v>-138.24749999999997</c:v>
                </c:pt>
                <c:pt idx="752">
                  <c:v>-136.89010000000002</c:v>
                </c:pt>
                <c:pt idx="753">
                  <c:v>-135.51059999999998</c:v>
                </c:pt>
                <c:pt idx="754">
                  <c:v>-134.13589999999999</c:v>
                </c:pt>
                <c:pt idx="755">
                  <c:v>-132.6763</c:v>
                </c:pt>
                <c:pt idx="756">
                  <c:v>-131.28979999999999</c:v>
                </c:pt>
                <c:pt idx="757">
                  <c:v>-129.74529999999999</c:v>
                </c:pt>
                <c:pt idx="758">
                  <c:v>-128.19880000000001</c:v>
                </c:pt>
                <c:pt idx="759">
                  <c:v>-126.6099</c:v>
                </c:pt>
                <c:pt idx="760">
                  <c:v>-125.0668</c:v>
                </c:pt>
                <c:pt idx="761">
                  <c:v>-123.489</c:v>
                </c:pt>
                <c:pt idx="762">
                  <c:v>-121.96510000000002</c:v>
                </c:pt>
                <c:pt idx="763">
                  <c:v>-120.17099999999998</c:v>
                </c:pt>
                <c:pt idx="764">
                  <c:v>-118.599</c:v>
                </c:pt>
                <c:pt idx="765">
                  <c:v>-117.08279999999998</c:v>
                </c:pt>
                <c:pt idx="766">
                  <c:v>-115.45219999999999</c:v>
                </c:pt>
                <c:pt idx="767">
                  <c:v>-113.88669999999999</c:v>
                </c:pt>
                <c:pt idx="768">
                  <c:v>-112.2088</c:v>
                </c:pt>
                <c:pt idx="769">
                  <c:v>-110.49760000000003</c:v>
                </c:pt>
                <c:pt idx="770">
                  <c:v>-108.7068</c:v>
                </c:pt>
                <c:pt idx="771">
                  <c:v>-107.0343</c:v>
                </c:pt>
                <c:pt idx="772">
                  <c:v>-105.3655</c:v>
                </c:pt>
                <c:pt idx="773">
                  <c:v>-103.60140000000001</c:v>
                </c:pt>
                <c:pt idx="774">
                  <c:v>-101.87589999999999</c:v>
                </c:pt>
                <c:pt idx="775">
                  <c:v>-100.04050000000002</c:v>
                </c:pt>
                <c:pt idx="776">
                  <c:v>-98.358699999999999</c:v>
                </c:pt>
                <c:pt idx="777">
                  <c:v>-96.607699999999994</c:v>
                </c:pt>
                <c:pt idx="778">
                  <c:v>-94.789299999999997</c:v>
                </c:pt>
                <c:pt idx="779">
                  <c:v>-93.00239999999998</c:v>
                </c:pt>
                <c:pt idx="780">
                  <c:v>-91.119100000000003</c:v>
                </c:pt>
                <c:pt idx="781">
                  <c:v>-89.303100000000001</c:v>
                </c:pt>
                <c:pt idx="782">
                  <c:v>-87.564200000000014</c:v>
                </c:pt>
                <c:pt idx="783">
                  <c:v>-85.850200000000001</c:v>
                </c:pt>
                <c:pt idx="784">
                  <c:v>-84.061800000000005</c:v>
                </c:pt>
                <c:pt idx="785">
                  <c:v>-82.22999999999999</c:v>
                </c:pt>
                <c:pt idx="786">
                  <c:v>-81.409300000000002</c:v>
                </c:pt>
                <c:pt idx="787">
                  <c:v>-82.738100000000003</c:v>
                </c:pt>
                <c:pt idx="788">
                  <c:v>-83.033900000000003</c:v>
                </c:pt>
                <c:pt idx="789">
                  <c:v>-82.845000000000013</c:v>
                </c:pt>
                <c:pt idx="790">
                  <c:v>-82.703100000000006</c:v>
                </c:pt>
                <c:pt idx="791">
                  <c:v>-82.512500000000003</c:v>
                </c:pt>
                <c:pt idx="792">
                  <c:v>-82.302299999999988</c:v>
                </c:pt>
                <c:pt idx="793">
                  <c:v>-82.070399999999992</c:v>
                </c:pt>
                <c:pt idx="794">
                  <c:v>-81.834200000000024</c:v>
                </c:pt>
                <c:pt idx="795">
                  <c:v>-81.589200000000005</c:v>
                </c:pt>
                <c:pt idx="796">
                  <c:v>-81.344700000000017</c:v>
                </c:pt>
                <c:pt idx="797">
                  <c:v>-81.122199999999978</c:v>
                </c:pt>
                <c:pt idx="798">
                  <c:v>-80.883100000000013</c:v>
                </c:pt>
                <c:pt idx="799">
                  <c:v>-80.6434</c:v>
                </c:pt>
                <c:pt idx="800">
                  <c:v>-80.397600000000025</c:v>
                </c:pt>
                <c:pt idx="801">
                  <c:v>-80.144599999999997</c:v>
                </c:pt>
                <c:pt idx="802">
                  <c:v>-79.894300000000001</c:v>
                </c:pt>
                <c:pt idx="803">
                  <c:v>-79.620599999999982</c:v>
                </c:pt>
                <c:pt idx="804">
                  <c:v>-79.341800000000006</c:v>
                </c:pt>
                <c:pt idx="805">
                  <c:v>-79.048000000000002</c:v>
                </c:pt>
                <c:pt idx="806">
                  <c:v>-78.719400000000007</c:v>
                </c:pt>
                <c:pt idx="807">
                  <c:v>-78.3185</c:v>
                </c:pt>
                <c:pt idx="808">
                  <c:v>-77.872799999999984</c:v>
                </c:pt>
                <c:pt idx="809">
                  <c:v>-77.335000000000008</c:v>
                </c:pt>
                <c:pt idx="810">
                  <c:v>-76.699399999999983</c:v>
                </c:pt>
                <c:pt idx="811">
                  <c:v>-76.040700000000001</c:v>
                </c:pt>
                <c:pt idx="812">
                  <c:v>-75.281900000000007</c:v>
                </c:pt>
                <c:pt idx="813">
                  <c:v>-74.396199999999993</c:v>
                </c:pt>
                <c:pt idx="814">
                  <c:v>-73.395600000000002</c:v>
                </c:pt>
                <c:pt idx="815">
                  <c:v>-72.339399999999998</c:v>
                </c:pt>
                <c:pt idx="816">
                  <c:v>-71.186999999999998</c:v>
                </c:pt>
                <c:pt idx="817">
                  <c:v>-69.903999999999996</c:v>
                </c:pt>
                <c:pt idx="818">
                  <c:v>-68.457300000000004</c:v>
                </c:pt>
                <c:pt idx="819">
                  <c:v>-67.8917</c:v>
                </c:pt>
                <c:pt idx="820">
                  <c:v>-67.0334</c:v>
                </c:pt>
                <c:pt idx="821">
                  <c:v>-65.952100000000002</c:v>
                </c:pt>
                <c:pt idx="822">
                  <c:v>-64.925699999999992</c:v>
                </c:pt>
                <c:pt idx="823">
                  <c:v>-63.941900000000004</c:v>
                </c:pt>
                <c:pt idx="824">
                  <c:v>-62.967600000000004</c:v>
                </c:pt>
                <c:pt idx="825">
                  <c:v>-62.128000000000007</c:v>
                </c:pt>
                <c:pt idx="826">
                  <c:v>-61.337399999999995</c:v>
                </c:pt>
                <c:pt idx="827">
                  <c:v>-60.63300000000001</c:v>
                </c:pt>
                <c:pt idx="828">
                  <c:v>-59.8645</c:v>
                </c:pt>
                <c:pt idx="829">
                  <c:v>-59.070500000000003</c:v>
                </c:pt>
                <c:pt idx="830">
                  <c:v>-58.250500000000002</c:v>
                </c:pt>
                <c:pt idx="831">
                  <c:v>-57.308</c:v>
                </c:pt>
                <c:pt idx="832">
                  <c:v>-56.305700000000002</c:v>
                </c:pt>
                <c:pt idx="833">
                  <c:v>-55.225500000000011</c:v>
                </c:pt>
                <c:pt idx="834">
                  <c:v>-53.999100000000006</c:v>
                </c:pt>
                <c:pt idx="835">
                  <c:v>-52.723100000000009</c:v>
                </c:pt>
                <c:pt idx="836">
                  <c:v>-51.352399999999996</c:v>
                </c:pt>
                <c:pt idx="837">
                  <c:v>-49.841699999999996</c:v>
                </c:pt>
                <c:pt idx="838">
                  <c:v>-48.175000000000004</c:v>
                </c:pt>
                <c:pt idx="839">
                  <c:v>-46.6248</c:v>
                </c:pt>
                <c:pt idx="840">
                  <c:v>-45.074400000000004</c:v>
                </c:pt>
                <c:pt idx="841">
                  <c:v>-43.490660000000005</c:v>
                </c:pt>
                <c:pt idx="842">
                  <c:v>-41.883699999999997</c:v>
                </c:pt>
                <c:pt idx="843">
                  <c:v>-40.29113000000001</c:v>
                </c:pt>
                <c:pt idx="844">
                  <c:v>-38.723340000000007</c:v>
                </c:pt>
                <c:pt idx="845">
                  <c:v>-37.165630000000007</c:v>
                </c:pt>
                <c:pt idx="846">
                  <c:v>-35.612860000000005</c:v>
                </c:pt>
                <c:pt idx="847">
                  <c:v>-33.867969000000002</c:v>
                </c:pt>
                <c:pt idx="848">
                  <c:v>-32.116500000000002</c:v>
                </c:pt>
                <c:pt idx="849">
                  <c:v>-30.38069999999999</c:v>
                </c:pt>
                <c:pt idx="850">
                  <c:v>-28.632249999999996</c:v>
                </c:pt>
                <c:pt idx="851">
                  <c:v>-26.963429999999985</c:v>
                </c:pt>
                <c:pt idx="852">
                  <c:v>-25.227170000000001</c:v>
                </c:pt>
                <c:pt idx="853">
                  <c:v>-23.50403</c:v>
                </c:pt>
                <c:pt idx="854">
                  <c:v>-21.775600000000001</c:v>
                </c:pt>
                <c:pt idx="855">
                  <c:v>-20.109499999999993</c:v>
                </c:pt>
                <c:pt idx="856">
                  <c:v>-18.475999999999996</c:v>
                </c:pt>
                <c:pt idx="857">
                  <c:v>-16.805400000000002</c:v>
                </c:pt>
                <c:pt idx="858">
                  <c:v>-15.145300000000001</c:v>
                </c:pt>
                <c:pt idx="859">
                  <c:v>-13.481100000000001</c:v>
                </c:pt>
                <c:pt idx="860">
                  <c:v>-11.820900000000002</c:v>
                </c:pt>
                <c:pt idx="861">
                  <c:v>-10.166500000000003</c:v>
                </c:pt>
                <c:pt idx="862">
                  <c:v>-8.5561000000000007</c:v>
                </c:pt>
                <c:pt idx="863">
                  <c:v>-6.9565999999999981</c:v>
                </c:pt>
                <c:pt idx="864">
                  <c:v>-5.3460999999999963</c:v>
                </c:pt>
                <c:pt idx="865">
                  <c:v>-3.7567000000000021</c:v>
                </c:pt>
                <c:pt idx="866">
                  <c:v>-2.2113999999999976</c:v>
                </c:pt>
                <c:pt idx="867">
                  <c:v>-0.66270000000000107</c:v>
                </c:pt>
                <c:pt idx="868">
                  <c:v>0.86829999999999785</c:v>
                </c:pt>
                <c:pt idx="869">
                  <c:v>2.3089999999999975</c:v>
                </c:pt>
                <c:pt idx="870">
                  <c:v>3.7514000000000038</c:v>
                </c:pt>
                <c:pt idx="871">
                  <c:v>5.2028999999999996</c:v>
                </c:pt>
                <c:pt idx="872">
                  <c:v>6.6304000000000016</c:v>
                </c:pt>
                <c:pt idx="873">
                  <c:v>8.096700000000002</c:v>
                </c:pt>
                <c:pt idx="874">
                  <c:v>9.5837999999999983</c:v>
                </c:pt>
                <c:pt idx="875">
                  <c:v>11.068799999999998</c:v>
                </c:pt>
                <c:pt idx="876">
                  <c:v>12.555300000000004</c:v>
                </c:pt>
                <c:pt idx="877">
                  <c:v>14.0344</c:v>
                </c:pt>
                <c:pt idx="878">
                  <c:v>15.448199999999998</c:v>
                </c:pt>
                <c:pt idx="879">
                  <c:v>16.825500000000002</c:v>
                </c:pt>
                <c:pt idx="880">
                  <c:v>18.1494</c:v>
                </c:pt>
                <c:pt idx="881">
                  <c:v>19.472800000000007</c:v>
                </c:pt>
                <c:pt idx="882">
                  <c:v>20.7699</c:v>
                </c:pt>
                <c:pt idx="883">
                  <c:v>22.004800000000007</c:v>
                </c:pt>
                <c:pt idx="884">
                  <c:v>23.192799999999991</c:v>
                </c:pt>
                <c:pt idx="885">
                  <c:v>24.350599999999993</c:v>
                </c:pt>
                <c:pt idx="886">
                  <c:v>25.502700000000001</c:v>
                </c:pt>
                <c:pt idx="887">
                  <c:v>26.579499999999996</c:v>
                </c:pt>
                <c:pt idx="888">
                  <c:v>27.719400000000004</c:v>
                </c:pt>
                <c:pt idx="889">
                  <c:v>28.778500000000001</c:v>
                </c:pt>
                <c:pt idx="890">
                  <c:v>29.84249999999999</c:v>
                </c:pt>
                <c:pt idx="891">
                  <c:v>30.977900000000005</c:v>
                </c:pt>
                <c:pt idx="892">
                  <c:v>32.037200000000006</c:v>
                </c:pt>
                <c:pt idx="893">
                  <c:v>33.127500000000005</c:v>
                </c:pt>
                <c:pt idx="894">
                  <c:v>34.161200000000008</c:v>
                </c:pt>
                <c:pt idx="895">
                  <c:v>35.246400000000001</c:v>
                </c:pt>
                <c:pt idx="896">
                  <c:v>36.449199999999998</c:v>
                </c:pt>
                <c:pt idx="897">
                  <c:v>37.429800000000007</c:v>
                </c:pt>
                <c:pt idx="898">
                  <c:v>38.414100000000005</c:v>
                </c:pt>
                <c:pt idx="899">
                  <c:v>39.356100000000005</c:v>
                </c:pt>
                <c:pt idx="900">
                  <c:v>40.303999999999995</c:v>
                </c:pt>
                <c:pt idx="901">
                  <c:v>41.277200000000001</c:v>
                </c:pt>
                <c:pt idx="902">
                  <c:v>42.274500000000003</c:v>
                </c:pt>
                <c:pt idx="903">
                  <c:v>43.169200000000011</c:v>
                </c:pt>
                <c:pt idx="904">
                  <c:v>44.150399999999998</c:v>
                </c:pt>
                <c:pt idx="905">
                  <c:v>45.093700000000005</c:v>
                </c:pt>
                <c:pt idx="906">
                  <c:v>46.0122</c:v>
                </c:pt>
                <c:pt idx="907">
                  <c:v>46.886799999999994</c:v>
                </c:pt>
                <c:pt idx="908">
                  <c:v>47.73210000000001</c:v>
                </c:pt>
                <c:pt idx="909">
                  <c:v>48.535600000000002</c:v>
                </c:pt>
                <c:pt idx="910">
                  <c:v>49.22610000000001</c:v>
                </c:pt>
                <c:pt idx="911">
                  <c:v>49.913000000000004</c:v>
                </c:pt>
                <c:pt idx="912">
                  <c:v>50.568600000000011</c:v>
                </c:pt>
                <c:pt idx="913">
                  <c:v>51.177200000000006</c:v>
                </c:pt>
                <c:pt idx="914">
                  <c:v>51.789400000000001</c:v>
                </c:pt>
                <c:pt idx="915">
                  <c:v>52.294200000000011</c:v>
                </c:pt>
                <c:pt idx="916">
                  <c:v>52.788900000000012</c:v>
                </c:pt>
                <c:pt idx="917">
                  <c:v>53.263300000000008</c:v>
                </c:pt>
                <c:pt idx="918">
                  <c:v>53.771300000000011</c:v>
                </c:pt>
                <c:pt idx="919">
                  <c:v>54.226099999999995</c:v>
                </c:pt>
                <c:pt idx="920">
                  <c:v>54.715000000000003</c:v>
                </c:pt>
                <c:pt idx="921">
                  <c:v>55.198900000000009</c:v>
                </c:pt>
                <c:pt idx="922">
                  <c:v>55.664700000000003</c:v>
                </c:pt>
                <c:pt idx="923">
                  <c:v>56.061799999999998</c:v>
                </c:pt>
                <c:pt idx="924">
                  <c:v>56.447799999999994</c:v>
                </c:pt>
                <c:pt idx="925">
                  <c:v>56.839700000000008</c:v>
                </c:pt>
                <c:pt idx="926">
                  <c:v>57.284400000000005</c:v>
                </c:pt>
                <c:pt idx="927">
                  <c:v>57.632000000000005</c:v>
                </c:pt>
                <c:pt idx="928">
                  <c:v>58.038800000000002</c:v>
                </c:pt>
                <c:pt idx="929">
                  <c:v>58.366600000000005</c:v>
                </c:pt>
                <c:pt idx="930">
                  <c:v>58.603500000000004</c:v>
                </c:pt>
                <c:pt idx="931">
                  <c:v>58.778500000000008</c:v>
                </c:pt>
                <c:pt idx="932">
                  <c:v>58.8598</c:v>
                </c:pt>
                <c:pt idx="933">
                  <c:v>58.939799999999998</c:v>
                </c:pt>
                <c:pt idx="934">
                  <c:v>59.0839</c:v>
                </c:pt>
                <c:pt idx="935">
                  <c:v>59.13880000000001</c:v>
                </c:pt>
                <c:pt idx="936">
                  <c:v>59.200400000000002</c:v>
                </c:pt>
                <c:pt idx="937">
                  <c:v>59.224100000000007</c:v>
                </c:pt>
                <c:pt idx="938">
                  <c:v>59.203700000000012</c:v>
                </c:pt>
                <c:pt idx="939">
                  <c:v>59.174900000000001</c:v>
                </c:pt>
                <c:pt idx="940">
                  <c:v>59.154800000000002</c:v>
                </c:pt>
                <c:pt idx="941">
                  <c:v>59.107500000000002</c:v>
                </c:pt>
                <c:pt idx="942">
                  <c:v>59.092700000000008</c:v>
                </c:pt>
                <c:pt idx="943">
                  <c:v>59.092800000000011</c:v>
                </c:pt>
                <c:pt idx="944">
                  <c:v>59.0869</c:v>
                </c:pt>
                <c:pt idx="945">
                  <c:v>58.977900000000005</c:v>
                </c:pt>
                <c:pt idx="946">
                  <c:v>58.833699999999993</c:v>
                </c:pt>
                <c:pt idx="947">
                  <c:v>58.6616</c:v>
                </c:pt>
                <c:pt idx="948">
                  <c:v>58.504699999999993</c:v>
                </c:pt>
                <c:pt idx="949">
                  <c:v>58.263500000000015</c:v>
                </c:pt>
                <c:pt idx="950">
                  <c:v>57.973600000000005</c:v>
                </c:pt>
                <c:pt idx="951">
                  <c:v>57.561100000000003</c:v>
                </c:pt>
                <c:pt idx="952">
                  <c:v>57.224800000000009</c:v>
                </c:pt>
                <c:pt idx="953">
                  <c:v>56.863100000000003</c:v>
                </c:pt>
                <c:pt idx="954">
                  <c:v>56.451299999999996</c:v>
                </c:pt>
                <c:pt idx="955">
                  <c:v>56.064500000000002</c:v>
                </c:pt>
                <c:pt idx="956">
                  <c:v>55.700700000000005</c:v>
                </c:pt>
                <c:pt idx="957">
                  <c:v>55.279800000000009</c:v>
                </c:pt>
                <c:pt idx="958">
                  <c:v>54.852399999999996</c:v>
                </c:pt>
                <c:pt idx="959">
                  <c:v>54.371799999999993</c:v>
                </c:pt>
                <c:pt idx="960">
                  <c:v>53.9208</c:v>
                </c:pt>
                <c:pt idx="961">
                  <c:v>53.378500000000003</c:v>
                </c:pt>
                <c:pt idx="962">
                  <c:v>53.065500000000007</c:v>
                </c:pt>
                <c:pt idx="963">
                  <c:v>52.240400000000008</c:v>
                </c:pt>
                <c:pt idx="964">
                  <c:v>51.688900000000011</c:v>
                </c:pt>
                <c:pt idx="965">
                  <c:v>51.148800000000001</c:v>
                </c:pt>
                <c:pt idx="966">
                  <c:v>50.404200000000003</c:v>
                </c:pt>
                <c:pt idx="967">
                  <c:v>49.724000000000011</c:v>
                </c:pt>
                <c:pt idx="968">
                  <c:v>49.007399999999997</c:v>
                </c:pt>
                <c:pt idx="969">
                  <c:v>48.265900000000009</c:v>
                </c:pt>
                <c:pt idx="970">
                  <c:v>47.386000000000003</c:v>
                </c:pt>
                <c:pt idx="971">
                  <c:v>46.571000000000005</c:v>
                </c:pt>
                <c:pt idx="972">
                  <c:v>45.784500000000001</c:v>
                </c:pt>
                <c:pt idx="973">
                  <c:v>44.806899999999999</c:v>
                </c:pt>
                <c:pt idx="974">
                  <c:v>43.947900000000004</c:v>
                </c:pt>
                <c:pt idx="975">
                  <c:v>42.991199999999999</c:v>
                </c:pt>
                <c:pt idx="976">
                  <c:v>42.188500000000012</c:v>
                </c:pt>
                <c:pt idx="977">
                  <c:v>41.224600000000009</c:v>
                </c:pt>
                <c:pt idx="978">
                  <c:v>40.232800000000012</c:v>
                </c:pt>
                <c:pt idx="979">
                  <c:v>39.241900000000001</c:v>
                </c:pt>
                <c:pt idx="980">
                  <c:v>38.201700000000002</c:v>
                </c:pt>
                <c:pt idx="981">
                  <c:v>37.1892</c:v>
                </c:pt>
                <c:pt idx="982">
                  <c:v>36.106200000000001</c:v>
                </c:pt>
                <c:pt idx="983">
                  <c:v>35.005400000000002</c:v>
                </c:pt>
                <c:pt idx="984">
                  <c:v>33.833500000000001</c:v>
                </c:pt>
                <c:pt idx="985">
                  <c:v>32.688200000000009</c:v>
                </c:pt>
                <c:pt idx="986">
                  <c:v>31.488199999999992</c:v>
                </c:pt>
                <c:pt idx="987">
                  <c:v>30.349800000000005</c:v>
                </c:pt>
                <c:pt idx="988">
                  <c:v>29.148899999999994</c:v>
                </c:pt>
                <c:pt idx="989">
                  <c:v>27.8917</c:v>
                </c:pt>
                <c:pt idx="990">
                  <c:v>26.549799999999991</c:v>
                </c:pt>
                <c:pt idx="991">
                  <c:v>25.220599999999997</c:v>
                </c:pt>
                <c:pt idx="992">
                  <c:v>23.867500000000003</c:v>
                </c:pt>
                <c:pt idx="993">
                  <c:v>22.5229</c:v>
                </c:pt>
                <c:pt idx="994">
                  <c:v>21.1356</c:v>
                </c:pt>
                <c:pt idx="995">
                  <c:v>19.7608</c:v>
                </c:pt>
                <c:pt idx="996">
                  <c:v>6.569500000000005</c:v>
                </c:pt>
                <c:pt idx="997">
                  <c:v>11.455300000000003</c:v>
                </c:pt>
                <c:pt idx="998">
                  <c:v>14.222599999999998</c:v>
                </c:pt>
                <c:pt idx="999">
                  <c:v>16.0214</c:v>
                </c:pt>
                <c:pt idx="1000">
                  <c:v>17.22</c:v>
                </c:pt>
                <c:pt idx="1001">
                  <c:v>18.027600000000003</c:v>
                </c:pt>
                <c:pt idx="1002">
                  <c:v>18.529500000000002</c:v>
                </c:pt>
                <c:pt idx="1003">
                  <c:v>18.796500000000002</c:v>
                </c:pt>
                <c:pt idx="1004">
                  <c:v>18.858899999999995</c:v>
                </c:pt>
                <c:pt idx="1005">
                  <c:v>18.706400000000002</c:v>
                </c:pt>
                <c:pt idx="1006">
                  <c:v>18.379799999999992</c:v>
                </c:pt>
                <c:pt idx="1007">
                  <c:v>17.933399999999995</c:v>
                </c:pt>
                <c:pt idx="1008">
                  <c:v>17.360600000000002</c:v>
                </c:pt>
                <c:pt idx="1009">
                  <c:v>16.579399999999993</c:v>
                </c:pt>
                <c:pt idx="1010">
                  <c:v>15.59</c:v>
                </c:pt>
                <c:pt idx="1011">
                  <c:v>14.387299999999998</c:v>
                </c:pt>
                <c:pt idx="1012">
                  <c:v>13.016300000000001</c:v>
                </c:pt>
                <c:pt idx="1013">
                  <c:v>11.439</c:v>
                </c:pt>
                <c:pt idx="1014">
                  <c:v>9.730500000000001</c:v>
                </c:pt>
                <c:pt idx="1015">
                  <c:v>7.866699999999998</c:v>
                </c:pt>
                <c:pt idx="1016">
                  <c:v>6.0644999999999945</c:v>
                </c:pt>
                <c:pt idx="1017">
                  <c:v>4.2527000000000008</c:v>
                </c:pt>
                <c:pt idx="1018">
                  <c:v>2.4504000000000015</c:v>
                </c:pt>
                <c:pt idx="1019">
                  <c:v>0.64260000000000173</c:v>
                </c:pt>
                <c:pt idx="1020">
                  <c:v>-1.2135999999999993</c:v>
                </c:pt>
                <c:pt idx="1021">
                  <c:v>-3.0392000000000006</c:v>
                </c:pt>
                <c:pt idx="1022">
                  <c:v>-4.9013</c:v>
                </c:pt>
                <c:pt idx="1023">
                  <c:v>-6.7857000000000021</c:v>
                </c:pt>
                <c:pt idx="1024">
                  <c:v>-8.8039000000000023</c:v>
                </c:pt>
                <c:pt idx="1025">
                  <c:v>-10.8879</c:v>
                </c:pt>
                <c:pt idx="1026">
                  <c:v>-12.915000000000001</c:v>
                </c:pt>
                <c:pt idx="1027">
                  <c:v>-14.835800000000003</c:v>
                </c:pt>
                <c:pt idx="1028">
                  <c:v>-16.852040000000002</c:v>
                </c:pt>
                <c:pt idx="1029">
                  <c:v>-18.900519999999997</c:v>
                </c:pt>
                <c:pt idx="1030">
                  <c:v>-20.944269999999996</c:v>
                </c:pt>
                <c:pt idx="1031">
                  <c:v>-23.042789999999997</c:v>
                </c:pt>
                <c:pt idx="1032">
                  <c:v>-25.224060000000001</c:v>
                </c:pt>
                <c:pt idx="1033">
                  <c:v>-27.320860000000003</c:v>
                </c:pt>
                <c:pt idx="1034">
                  <c:v>-29.517040000000001</c:v>
                </c:pt>
                <c:pt idx="1035">
                  <c:v>-31.771819999999995</c:v>
                </c:pt>
                <c:pt idx="1036">
                  <c:v>-34.034510000000004</c:v>
                </c:pt>
                <c:pt idx="1037">
                  <c:v>-36.265760000000007</c:v>
                </c:pt>
                <c:pt idx="1038">
                  <c:v>-38.428000000000004</c:v>
                </c:pt>
                <c:pt idx="1039">
                  <c:v>-40.6858</c:v>
                </c:pt>
                <c:pt idx="1040">
                  <c:v>-42.984999999999999</c:v>
                </c:pt>
                <c:pt idx="1041">
                  <c:v>-45.148100000000007</c:v>
                </c:pt>
                <c:pt idx="1042">
                  <c:v>-47.4407</c:v>
                </c:pt>
                <c:pt idx="1043">
                  <c:v>-49.699000000000012</c:v>
                </c:pt>
                <c:pt idx="1044">
                  <c:v>-51.977600000000002</c:v>
                </c:pt>
                <c:pt idx="1045">
                  <c:v>-54.339600000000004</c:v>
                </c:pt>
                <c:pt idx="1046">
                  <c:v>-56.750700000000002</c:v>
                </c:pt>
                <c:pt idx="1047">
                  <c:v>-59.104900000000001</c:v>
                </c:pt>
                <c:pt idx="1048">
                  <c:v>-61.498400000000011</c:v>
                </c:pt>
                <c:pt idx="1049">
                  <c:v>-63.866400000000006</c:v>
                </c:pt>
                <c:pt idx="1050">
                  <c:v>-66.274599999999992</c:v>
                </c:pt>
                <c:pt idx="1051">
                  <c:v>-68.645800000000008</c:v>
                </c:pt>
                <c:pt idx="1052">
                  <c:v>-71.14279999999998</c:v>
                </c:pt>
                <c:pt idx="1053">
                  <c:v>-73.499100000000013</c:v>
                </c:pt>
                <c:pt idx="1054">
                  <c:v>-75.878599999999992</c:v>
                </c:pt>
                <c:pt idx="1055">
                  <c:v>-78.350899999999982</c:v>
                </c:pt>
                <c:pt idx="1056">
                  <c:v>-80.840800000000002</c:v>
                </c:pt>
                <c:pt idx="1057">
                  <c:v>-83.225200000000001</c:v>
                </c:pt>
                <c:pt idx="1058">
                  <c:v>-85.617800000000003</c:v>
                </c:pt>
                <c:pt idx="1059">
                  <c:v>-87.952500000000001</c:v>
                </c:pt>
                <c:pt idx="1060">
                  <c:v>-90.325199999999981</c:v>
                </c:pt>
                <c:pt idx="1061">
                  <c:v>-92.667200000000022</c:v>
                </c:pt>
                <c:pt idx="1062">
                  <c:v>-94.854100000000003</c:v>
                </c:pt>
                <c:pt idx="1063">
                  <c:v>-97.097800000000007</c:v>
                </c:pt>
                <c:pt idx="1064">
                  <c:v>-99.352499999999978</c:v>
                </c:pt>
                <c:pt idx="1065">
                  <c:v>-101.49680000000002</c:v>
                </c:pt>
                <c:pt idx="1066">
                  <c:v>-103.83789999999999</c:v>
                </c:pt>
                <c:pt idx="1067">
                  <c:v>-106.01220000000002</c:v>
                </c:pt>
                <c:pt idx="1068">
                  <c:v>-108.22869999999999</c:v>
                </c:pt>
                <c:pt idx="1069">
                  <c:v>-110.4023</c:v>
                </c:pt>
                <c:pt idx="1070">
                  <c:v>-112.70309999999999</c:v>
                </c:pt>
                <c:pt idx="1071">
                  <c:v>-114.87349999999998</c:v>
                </c:pt>
                <c:pt idx="1072">
                  <c:v>-117.0356</c:v>
                </c:pt>
                <c:pt idx="1073">
                  <c:v>-119.07889999999998</c:v>
                </c:pt>
                <c:pt idx="1074">
                  <c:v>-121.25110000000002</c:v>
                </c:pt>
                <c:pt idx="1075">
                  <c:v>-123.36569999999999</c:v>
                </c:pt>
                <c:pt idx="1076">
                  <c:v>-125.4259</c:v>
                </c:pt>
                <c:pt idx="1077">
                  <c:v>-127.41950000000001</c:v>
                </c:pt>
                <c:pt idx="1078">
                  <c:v>-129.3997</c:v>
                </c:pt>
                <c:pt idx="1079">
                  <c:v>-131.2842</c:v>
                </c:pt>
                <c:pt idx="1080">
                  <c:v>-133.20919999999998</c:v>
                </c:pt>
                <c:pt idx="1081">
                  <c:v>-135.14100000000002</c:v>
                </c:pt>
                <c:pt idx="1082">
                  <c:v>-137.05260000000001</c:v>
                </c:pt>
                <c:pt idx="1083">
                  <c:v>-138.97150000000002</c:v>
                </c:pt>
                <c:pt idx="1084">
                  <c:v>-140.7877</c:v>
                </c:pt>
                <c:pt idx="1085">
                  <c:v>-142.64849999999998</c:v>
                </c:pt>
                <c:pt idx="1086">
                  <c:v>-144.4315</c:v>
                </c:pt>
                <c:pt idx="1087">
                  <c:v>-145.9093</c:v>
                </c:pt>
                <c:pt idx="1088">
                  <c:v>-147.68270000000001</c:v>
                </c:pt>
                <c:pt idx="1089">
                  <c:v>-149.38490000000002</c:v>
                </c:pt>
                <c:pt idx="1090">
                  <c:v>-151.33730000000003</c:v>
                </c:pt>
                <c:pt idx="1091">
                  <c:v>-153.10720000000001</c:v>
                </c:pt>
                <c:pt idx="1092">
                  <c:v>-154.93780000000001</c:v>
                </c:pt>
                <c:pt idx="1093">
                  <c:v>-156.60369999999998</c:v>
                </c:pt>
                <c:pt idx="1094">
                  <c:v>-158.31489999999999</c:v>
                </c:pt>
                <c:pt idx="1095">
                  <c:v>-159.94049999999999</c:v>
                </c:pt>
                <c:pt idx="1096">
                  <c:v>-161.46860000000001</c:v>
                </c:pt>
                <c:pt idx="1097">
                  <c:v>-163.053</c:v>
                </c:pt>
                <c:pt idx="1098">
                  <c:v>-164.61700000000002</c:v>
                </c:pt>
                <c:pt idx="1099">
                  <c:v>-166.02830000000003</c:v>
                </c:pt>
                <c:pt idx="1100">
                  <c:v>-167.38220000000004</c:v>
                </c:pt>
                <c:pt idx="1101">
                  <c:v>-168.92160000000001</c:v>
                </c:pt>
                <c:pt idx="1102">
                  <c:v>-170.23499999999999</c:v>
                </c:pt>
                <c:pt idx="1103">
                  <c:v>-171.57730000000001</c:v>
                </c:pt>
                <c:pt idx="1104">
                  <c:v>-172.94220000000001</c:v>
                </c:pt>
                <c:pt idx="1105">
                  <c:v>-174.09540000000001</c:v>
                </c:pt>
                <c:pt idx="1106">
                  <c:v>-175.298</c:v>
                </c:pt>
                <c:pt idx="1107">
                  <c:v>-176.54089999999999</c:v>
                </c:pt>
                <c:pt idx="1108">
                  <c:v>-177.70080000000002</c:v>
                </c:pt>
                <c:pt idx="1109">
                  <c:v>-178.85260000000002</c:v>
                </c:pt>
                <c:pt idx="1110">
                  <c:v>-180.02420000000001</c:v>
                </c:pt>
                <c:pt idx="1111">
                  <c:v>-180.99280000000005</c:v>
                </c:pt>
                <c:pt idx="1112">
                  <c:v>-181.9246</c:v>
                </c:pt>
                <c:pt idx="1113">
                  <c:v>-183.04319999999998</c:v>
                </c:pt>
                <c:pt idx="1114">
                  <c:v>-183.95530000000002</c:v>
                </c:pt>
                <c:pt idx="1115">
                  <c:v>-184.8895</c:v>
                </c:pt>
                <c:pt idx="1116">
                  <c:v>-185.8717</c:v>
                </c:pt>
                <c:pt idx="1117">
                  <c:v>-186.6781</c:v>
                </c:pt>
                <c:pt idx="1118">
                  <c:v>-187.44369999999998</c:v>
                </c:pt>
                <c:pt idx="1119">
                  <c:v>-188.16900000000001</c:v>
                </c:pt>
                <c:pt idx="1120">
                  <c:v>-189.10979999999998</c:v>
                </c:pt>
                <c:pt idx="1121">
                  <c:v>-189.92310000000001</c:v>
                </c:pt>
                <c:pt idx="1122">
                  <c:v>-190.8159</c:v>
                </c:pt>
                <c:pt idx="1123">
                  <c:v>-194.22</c:v>
                </c:pt>
                <c:pt idx="1124">
                  <c:v>-193.98920000000001</c:v>
                </c:pt>
                <c:pt idx="1125">
                  <c:v>-193.94840000000002</c:v>
                </c:pt>
                <c:pt idx="1126">
                  <c:v>-193.88130000000004</c:v>
                </c:pt>
                <c:pt idx="1127">
                  <c:v>-195.74599999999998</c:v>
                </c:pt>
                <c:pt idx="1128">
                  <c:v>-199.34349999999998</c:v>
                </c:pt>
                <c:pt idx="1129">
                  <c:v>-199.1069</c:v>
                </c:pt>
                <c:pt idx="1130">
                  <c:v>-199.23869999999999</c:v>
                </c:pt>
                <c:pt idx="1131">
                  <c:v>-199.22910000000002</c:v>
                </c:pt>
                <c:pt idx="1132">
                  <c:v>-199.19310000000002</c:v>
                </c:pt>
                <c:pt idx="1133">
                  <c:v>-199.1679</c:v>
                </c:pt>
                <c:pt idx="1134">
                  <c:v>-199.1344</c:v>
                </c:pt>
                <c:pt idx="1135">
                  <c:v>-199.1206</c:v>
                </c:pt>
                <c:pt idx="1136">
                  <c:v>-199.09870000000001</c:v>
                </c:pt>
                <c:pt idx="1137">
                  <c:v>-199.07469999999998</c:v>
                </c:pt>
                <c:pt idx="1138">
                  <c:v>-199.02949999999998</c:v>
                </c:pt>
                <c:pt idx="1139">
                  <c:v>-198.99130000000002</c:v>
                </c:pt>
                <c:pt idx="1140">
                  <c:v>-198.93800000000005</c:v>
                </c:pt>
                <c:pt idx="1141">
                  <c:v>-198.87280000000001</c:v>
                </c:pt>
                <c:pt idx="1142">
                  <c:v>-198.80670000000001</c:v>
                </c:pt>
                <c:pt idx="1143">
                  <c:v>-198.74669999999998</c:v>
                </c:pt>
                <c:pt idx="1144">
                  <c:v>-198.71089999999998</c:v>
                </c:pt>
                <c:pt idx="1145">
                  <c:v>-198.6703</c:v>
                </c:pt>
                <c:pt idx="1146">
                  <c:v>-198.648</c:v>
                </c:pt>
                <c:pt idx="1147">
                  <c:v>-198.62380000000002</c:v>
                </c:pt>
                <c:pt idx="1148">
                  <c:v>-198.60899999999998</c:v>
                </c:pt>
                <c:pt idx="1149">
                  <c:v>-198.60049999999998</c:v>
                </c:pt>
                <c:pt idx="1150">
                  <c:v>-198.6103</c:v>
                </c:pt>
                <c:pt idx="1151">
                  <c:v>-198.63740000000001</c:v>
                </c:pt>
                <c:pt idx="1152">
                  <c:v>-198.6678</c:v>
                </c:pt>
                <c:pt idx="1153">
                  <c:v>-198.70939999999999</c:v>
                </c:pt>
                <c:pt idx="1154">
                  <c:v>-198.74339999999998</c:v>
                </c:pt>
                <c:pt idx="1155">
                  <c:v>-198.80770000000001</c:v>
                </c:pt>
                <c:pt idx="1156">
                  <c:v>-198.87909999999999</c:v>
                </c:pt>
                <c:pt idx="1157">
                  <c:v>-198.95650000000001</c:v>
                </c:pt>
                <c:pt idx="1158">
                  <c:v>-199.02090000000001</c:v>
                </c:pt>
                <c:pt idx="1159">
                  <c:v>-199.09949999999998</c:v>
                </c:pt>
                <c:pt idx="1160">
                  <c:v>-199.16420000000002</c:v>
                </c:pt>
                <c:pt idx="1161">
                  <c:v>-199.29090000000002</c:v>
                </c:pt>
                <c:pt idx="1162">
                  <c:v>-199.54349999999999</c:v>
                </c:pt>
                <c:pt idx="1163">
                  <c:v>-199.86330000000001</c:v>
                </c:pt>
                <c:pt idx="1164">
                  <c:v>-199.77779999999998</c:v>
                </c:pt>
                <c:pt idx="1165">
                  <c:v>-199.73690000000002</c:v>
                </c:pt>
                <c:pt idx="1166">
                  <c:v>-199.73909999999998</c:v>
                </c:pt>
                <c:pt idx="1167">
                  <c:v>-199.84980000000002</c:v>
                </c:pt>
                <c:pt idx="1168">
                  <c:v>-199.82100000000005</c:v>
                </c:pt>
                <c:pt idx="1169">
                  <c:v>-199.9049</c:v>
                </c:pt>
                <c:pt idx="1170">
                  <c:v>-199.91890000000001</c:v>
                </c:pt>
                <c:pt idx="1171">
                  <c:v>-199.95010000000002</c:v>
                </c:pt>
                <c:pt idx="1172">
                  <c:v>-199.98840000000004</c:v>
                </c:pt>
                <c:pt idx="1173">
                  <c:v>-200.02470000000002</c:v>
                </c:pt>
                <c:pt idx="1174">
                  <c:v>-200.09010000000001</c:v>
                </c:pt>
                <c:pt idx="1175">
                  <c:v>-200.12949999999998</c:v>
                </c:pt>
                <c:pt idx="1176">
                  <c:v>-200.18389999999999</c:v>
                </c:pt>
                <c:pt idx="1177">
                  <c:v>-200.23440000000002</c:v>
                </c:pt>
                <c:pt idx="1178">
                  <c:v>-200.29489999999998</c:v>
                </c:pt>
                <c:pt idx="1179">
                  <c:v>-200.34040000000002</c:v>
                </c:pt>
                <c:pt idx="1180">
                  <c:v>-200.33359999999999</c:v>
                </c:pt>
                <c:pt idx="1181">
                  <c:v>-200.3426</c:v>
                </c:pt>
                <c:pt idx="1182">
                  <c:v>-200.35760000000002</c:v>
                </c:pt>
                <c:pt idx="1183">
                  <c:v>-200.41079999999999</c:v>
                </c:pt>
                <c:pt idx="1184">
                  <c:v>-200.44850000000002</c:v>
                </c:pt>
                <c:pt idx="1185">
                  <c:v>-200.5</c:v>
                </c:pt>
                <c:pt idx="1186">
                  <c:v>-200.56389999999999</c:v>
                </c:pt>
                <c:pt idx="1187">
                  <c:v>-200.65349999999998</c:v>
                </c:pt>
                <c:pt idx="1188">
                  <c:v>-200.69740000000004</c:v>
                </c:pt>
                <c:pt idx="1189">
                  <c:v>-200.63650000000001</c:v>
                </c:pt>
                <c:pt idx="1190">
                  <c:v>-200.52250000000001</c:v>
                </c:pt>
                <c:pt idx="1191">
                  <c:v>-200.39520000000002</c:v>
                </c:pt>
                <c:pt idx="1192">
                  <c:v>-200.11559999999997</c:v>
                </c:pt>
                <c:pt idx="1193">
                  <c:v>-199.8947</c:v>
                </c:pt>
                <c:pt idx="1194">
                  <c:v>-199.5754</c:v>
                </c:pt>
                <c:pt idx="1195">
                  <c:v>-199.12369999999999</c:v>
                </c:pt>
                <c:pt idx="1196">
                  <c:v>-199.56200000000001</c:v>
                </c:pt>
                <c:pt idx="1197">
                  <c:v>-199.84880000000001</c:v>
                </c:pt>
                <c:pt idx="1198">
                  <c:v>-199.76769999999999</c:v>
                </c:pt>
                <c:pt idx="1199">
                  <c:v>-200.54319999999998</c:v>
                </c:pt>
                <c:pt idx="1200">
                  <c:v>-200.88070000000002</c:v>
                </c:pt>
                <c:pt idx="1201">
                  <c:v>-201.22059999999999</c:v>
                </c:pt>
                <c:pt idx="1202">
                  <c:v>-201.42400000000001</c:v>
                </c:pt>
                <c:pt idx="1203">
                  <c:v>-201.66559999999998</c:v>
                </c:pt>
                <c:pt idx="1204">
                  <c:v>-201.87100000000001</c:v>
                </c:pt>
                <c:pt idx="1205">
                  <c:v>-201.98280000000003</c:v>
                </c:pt>
                <c:pt idx="1206">
                  <c:v>-202.22900000000001</c:v>
                </c:pt>
                <c:pt idx="1207">
                  <c:v>-202.4349</c:v>
                </c:pt>
                <c:pt idx="1208">
                  <c:v>-202.90730000000002</c:v>
                </c:pt>
                <c:pt idx="1209">
                  <c:v>-203.04949999999999</c:v>
                </c:pt>
                <c:pt idx="1210">
                  <c:v>-202.7312</c:v>
                </c:pt>
                <c:pt idx="1211">
                  <c:v>-203.61349999999999</c:v>
                </c:pt>
                <c:pt idx="1212">
                  <c:v>-204.61309999999997</c:v>
                </c:pt>
                <c:pt idx="1213">
                  <c:v>-204.54499999999999</c:v>
                </c:pt>
                <c:pt idx="1214">
                  <c:v>-204.18430000000001</c:v>
                </c:pt>
                <c:pt idx="1215">
                  <c:v>-204.14299999999997</c:v>
                </c:pt>
                <c:pt idx="1216">
                  <c:v>-203.67610000000002</c:v>
                </c:pt>
                <c:pt idx="1217">
                  <c:v>-203.60079999999999</c:v>
                </c:pt>
                <c:pt idx="1218">
                  <c:v>-203.51059999999998</c:v>
                </c:pt>
                <c:pt idx="1219">
                  <c:v>-203.42170000000002</c:v>
                </c:pt>
                <c:pt idx="1220">
                  <c:v>-202.69569999999999</c:v>
                </c:pt>
                <c:pt idx="1221">
                  <c:v>-201.71839999999997</c:v>
                </c:pt>
                <c:pt idx="1222">
                  <c:v>-201.52590000000001</c:v>
                </c:pt>
                <c:pt idx="1223">
                  <c:v>-201.36240000000004</c:v>
                </c:pt>
                <c:pt idx="1224">
                  <c:v>-201.17619999999999</c:v>
                </c:pt>
                <c:pt idx="1225">
                  <c:v>-202.2373</c:v>
                </c:pt>
                <c:pt idx="1226">
                  <c:v>-202.13339999999999</c:v>
                </c:pt>
                <c:pt idx="1227">
                  <c:v>-201.86</c:v>
                </c:pt>
                <c:pt idx="1228">
                  <c:v>-201.65870000000001</c:v>
                </c:pt>
                <c:pt idx="1229">
                  <c:v>-201.4905</c:v>
                </c:pt>
                <c:pt idx="1230">
                  <c:v>-201.25570000000002</c:v>
                </c:pt>
                <c:pt idx="1231">
                  <c:v>-200.9855</c:v>
                </c:pt>
                <c:pt idx="1232">
                  <c:v>-200.66840000000005</c:v>
                </c:pt>
                <c:pt idx="1233">
                  <c:v>-199.46090000000001</c:v>
                </c:pt>
                <c:pt idx="1234">
                  <c:v>-198.61440000000002</c:v>
                </c:pt>
                <c:pt idx="1235">
                  <c:v>-198.12810000000002</c:v>
                </c:pt>
                <c:pt idx="1236">
                  <c:v>-197.70510000000002</c:v>
                </c:pt>
                <c:pt idx="1237">
                  <c:v>-197.23159999999999</c:v>
                </c:pt>
                <c:pt idx="1238">
                  <c:v>-196.76760000000002</c:v>
                </c:pt>
                <c:pt idx="1239">
                  <c:v>-196.12400000000002</c:v>
                </c:pt>
                <c:pt idx="1240">
                  <c:v>-195.59830000000002</c:v>
                </c:pt>
                <c:pt idx="1241">
                  <c:v>-195.17159999999998</c:v>
                </c:pt>
                <c:pt idx="1242">
                  <c:v>-194.5454</c:v>
                </c:pt>
                <c:pt idx="1243">
                  <c:v>-194.01089999999999</c:v>
                </c:pt>
                <c:pt idx="1244">
                  <c:v>-193.4162</c:v>
                </c:pt>
                <c:pt idx="1245">
                  <c:v>-192.87630000000001</c:v>
                </c:pt>
                <c:pt idx="1246">
                  <c:v>-192.29919999999998</c:v>
                </c:pt>
                <c:pt idx="1247">
                  <c:v>-191.72540000000001</c:v>
                </c:pt>
                <c:pt idx="1248">
                  <c:v>-191.11769999999999</c:v>
                </c:pt>
                <c:pt idx="1249">
                  <c:v>-190.23559999999998</c:v>
                </c:pt>
                <c:pt idx="1250">
                  <c:v>-189.65640000000005</c:v>
                </c:pt>
                <c:pt idx="1251">
                  <c:v>-189.04669999999999</c:v>
                </c:pt>
                <c:pt idx="1252">
                  <c:v>-188.38870000000006</c:v>
                </c:pt>
                <c:pt idx="1253">
                  <c:v>-187.58590000000001</c:v>
                </c:pt>
                <c:pt idx="1254">
                  <c:v>-186.792</c:v>
                </c:pt>
                <c:pt idx="1255">
                  <c:v>-186.0489</c:v>
                </c:pt>
                <c:pt idx="1256">
                  <c:v>-185.24749999999997</c:v>
                </c:pt>
                <c:pt idx="1257">
                  <c:v>-184.43260000000001</c:v>
                </c:pt>
                <c:pt idx="1258">
                  <c:v>-183.57459999999998</c:v>
                </c:pt>
                <c:pt idx="1259">
                  <c:v>-182.49610000000001</c:v>
                </c:pt>
                <c:pt idx="1260">
                  <c:v>-181.52610000000001</c:v>
                </c:pt>
                <c:pt idx="1261">
                  <c:v>-180.62300000000002</c:v>
                </c:pt>
                <c:pt idx="1262">
                  <c:v>-179.72909999999999</c:v>
                </c:pt>
                <c:pt idx="1263">
                  <c:v>-178.74389999999997</c:v>
                </c:pt>
                <c:pt idx="1264">
                  <c:v>-177.79689999999999</c:v>
                </c:pt>
                <c:pt idx="1265">
                  <c:v>-176.83200000000002</c:v>
                </c:pt>
                <c:pt idx="1266">
                  <c:v>-175.86600000000001</c:v>
                </c:pt>
                <c:pt idx="1267">
                  <c:v>-174.90720000000005</c:v>
                </c:pt>
                <c:pt idx="1268">
                  <c:v>-173.95870000000002</c:v>
                </c:pt>
                <c:pt idx="1269">
                  <c:v>-172.93520000000001</c:v>
                </c:pt>
                <c:pt idx="1270">
                  <c:v>-171.97830000000002</c:v>
                </c:pt>
                <c:pt idx="1271">
                  <c:v>-170.9599</c:v>
                </c:pt>
                <c:pt idx="1272">
                  <c:v>-169.87830000000002</c:v>
                </c:pt>
                <c:pt idx="1273">
                  <c:v>-168.79650000000001</c:v>
                </c:pt>
                <c:pt idx="1274">
                  <c:v>-167.69469999999998</c:v>
                </c:pt>
                <c:pt idx="1275">
                  <c:v>-166.56040000000002</c:v>
                </c:pt>
                <c:pt idx="1276">
                  <c:v>-165.46010000000001</c:v>
                </c:pt>
                <c:pt idx="1277">
                  <c:v>-164.31610000000001</c:v>
                </c:pt>
                <c:pt idx="1278">
                  <c:v>-163.1062</c:v>
                </c:pt>
                <c:pt idx="1279">
                  <c:v>-161.86490000000001</c:v>
                </c:pt>
                <c:pt idx="1280">
                  <c:v>-160.70099999999999</c:v>
                </c:pt>
                <c:pt idx="1281">
                  <c:v>-159.44830000000002</c:v>
                </c:pt>
                <c:pt idx="1282">
                  <c:v>-158.25650000000002</c:v>
                </c:pt>
                <c:pt idx="1283">
                  <c:v>-157.05180000000001</c:v>
                </c:pt>
                <c:pt idx="1284">
                  <c:v>-155.82440000000003</c:v>
                </c:pt>
                <c:pt idx="1285">
                  <c:v>-154.60369999999998</c:v>
                </c:pt>
                <c:pt idx="1286">
                  <c:v>-153.33359999999999</c:v>
                </c:pt>
                <c:pt idx="1287">
                  <c:v>-151.9939</c:v>
                </c:pt>
                <c:pt idx="1288">
                  <c:v>-150.7285</c:v>
                </c:pt>
                <c:pt idx="1289">
                  <c:v>-149.36880000000005</c:v>
                </c:pt>
                <c:pt idx="1290">
                  <c:v>-148.02379999999999</c:v>
                </c:pt>
                <c:pt idx="1291">
                  <c:v>-146.61540000000002</c:v>
                </c:pt>
                <c:pt idx="1292">
                  <c:v>-145.23899999999998</c:v>
                </c:pt>
                <c:pt idx="1293">
                  <c:v>-143.84740000000002</c:v>
                </c:pt>
                <c:pt idx="1294">
                  <c:v>-142.54329999999999</c:v>
                </c:pt>
                <c:pt idx="1295">
                  <c:v>-141.1473</c:v>
                </c:pt>
                <c:pt idx="1296">
                  <c:v>-139.69559999999998</c:v>
                </c:pt>
                <c:pt idx="1297">
                  <c:v>-138.27489999999997</c:v>
                </c:pt>
                <c:pt idx="1298">
                  <c:v>-136.91800000000001</c:v>
                </c:pt>
                <c:pt idx="1299">
                  <c:v>-135.32300000000001</c:v>
                </c:pt>
                <c:pt idx="1300">
                  <c:v>-133.85740000000004</c:v>
                </c:pt>
                <c:pt idx="1301">
                  <c:v>-132.38260000000002</c:v>
                </c:pt>
                <c:pt idx="1302">
                  <c:v>-130.85880000000003</c:v>
                </c:pt>
                <c:pt idx="1303">
                  <c:v>-129.3391</c:v>
                </c:pt>
                <c:pt idx="1304">
                  <c:v>-127.72829999999999</c:v>
                </c:pt>
                <c:pt idx="1305">
                  <c:v>-126.21050000000001</c:v>
                </c:pt>
                <c:pt idx="1306">
                  <c:v>-124.74440000000003</c:v>
                </c:pt>
                <c:pt idx="1307">
                  <c:v>-123.08350000000002</c:v>
                </c:pt>
                <c:pt idx="1308">
                  <c:v>-121.49000000000002</c:v>
                </c:pt>
                <c:pt idx="1309">
                  <c:v>-119.72229999999999</c:v>
                </c:pt>
                <c:pt idx="1310">
                  <c:v>-117.965</c:v>
                </c:pt>
                <c:pt idx="1311">
                  <c:v>-116.27329999999999</c:v>
                </c:pt>
                <c:pt idx="1312">
                  <c:v>-114.57080000000001</c:v>
                </c:pt>
                <c:pt idx="1313">
                  <c:v>-112.86099999999999</c:v>
                </c:pt>
                <c:pt idx="1314">
                  <c:v>-111.0913</c:v>
                </c:pt>
                <c:pt idx="1315">
                  <c:v>-109.32430000000001</c:v>
                </c:pt>
                <c:pt idx="1316">
                  <c:v>-107.5522</c:v>
                </c:pt>
                <c:pt idx="1317">
                  <c:v>-105.84750000000001</c:v>
                </c:pt>
                <c:pt idx="1318">
                  <c:v>-104.077</c:v>
                </c:pt>
                <c:pt idx="1319">
                  <c:v>-102.35599999999998</c:v>
                </c:pt>
                <c:pt idx="1320">
                  <c:v>-100.4735</c:v>
                </c:pt>
                <c:pt idx="1321">
                  <c:v>-98.670599999999993</c:v>
                </c:pt>
                <c:pt idx="1322">
                  <c:v>-96.899300000000011</c:v>
                </c:pt>
                <c:pt idx="1323">
                  <c:v>-95.138299999999987</c:v>
                </c:pt>
                <c:pt idx="1324">
                  <c:v>-93.377200000000002</c:v>
                </c:pt>
                <c:pt idx="1325">
                  <c:v>-91.599099999999993</c:v>
                </c:pt>
                <c:pt idx="1326">
                  <c:v>-89.812000000000012</c:v>
                </c:pt>
                <c:pt idx="1327">
                  <c:v>-88.011300000000006</c:v>
                </c:pt>
                <c:pt idx="1328">
                  <c:v>-86.234300000000005</c:v>
                </c:pt>
                <c:pt idx="1329">
                  <c:v>-87.509799999999998</c:v>
                </c:pt>
                <c:pt idx="1330">
                  <c:v>-88.477900000000005</c:v>
                </c:pt>
                <c:pt idx="1331">
                  <c:v>-88.202200000000005</c:v>
                </c:pt>
                <c:pt idx="1332">
                  <c:v>-87.920500000000004</c:v>
                </c:pt>
                <c:pt idx="1333">
                  <c:v>-87.675799999999995</c:v>
                </c:pt>
                <c:pt idx="1334">
                  <c:v>-87.401900000000012</c:v>
                </c:pt>
                <c:pt idx="1335">
                  <c:v>-87.122099999999989</c:v>
                </c:pt>
                <c:pt idx="1336">
                  <c:v>-86.843000000000004</c:v>
                </c:pt>
                <c:pt idx="1337">
                  <c:v>-86.556399999999982</c:v>
                </c:pt>
                <c:pt idx="1338">
                  <c:v>-86.266300000000001</c:v>
                </c:pt>
                <c:pt idx="1339">
                  <c:v>-85.954000000000022</c:v>
                </c:pt>
                <c:pt idx="1340">
                  <c:v>-85.63679999999998</c:v>
                </c:pt>
                <c:pt idx="1341">
                  <c:v>-85.280100000000004</c:v>
                </c:pt>
                <c:pt idx="1342">
                  <c:v>-84.915800000000004</c:v>
                </c:pt>
                <c:pt idx="1343">
                  <c:v>-84.514800000000022</c:v>
                </c:pt>
                <c:pt idx="1344">
                  <c:v>-84.089400000000012</c:v>
                </c:pt>
                <c:pt idx="1345">
                  <c:v>-83.597700000000003</c:v>
                </c:pt>
                <c:pt idx="1346">
                  <c:v>-83.034200000000013</c:v>
                </c:pt>
                <c:pt idx="1347">
                  <c:v>-82.349000000000004</c:v>
                </c:pt>
                <c:pt idx="1348">
                  <c:v>-81.5304</c:v>
                </c:pt>
                <c:pt idx="1349">
                  <c:v>-80.460499999999996</c:v>
                </c:pt>
                <c:pt idx="1350">
                  <c:v>-79.220500000000001</c:v>
                </c:pt>
                <c:pt idx="1351">
                  <c:v>-77.787900000000022</c:v>
                </c:pt>
                <c:pt idx="1352">
                  <c:v>-76.160499999999999</c:v>
                </c:pt>
                <c:pt idx="1353">
                  <c:v>-74.408600000000007</c:v>
                </c:pt>
                <c:pt idx="1354">
                  <c:v>-72.513499999999993</c:v>
                </c:pt>
                <c:pt idx="1355">
                  <c:v>-70.630499999999998</c:v>
                </c:pt>
                <c:pt idx="1356">
                  <c:v>-70.602899999999991</c:v>
                </c:pt>
                <c:pt idx="1357">
                  <c:v>-69.937500000000014</c:v>
                </c:pt>
                <c:pt idx="1358">
                  <c:v>-69.166299999999993</c:v>
                </c:pt>
                <c:pt idx="1359">
                  <c:v>-68.424600000000012</c:v>
                </c:pt>
                <c:pt idx="1360">
                  <c:v>-67.684399999999982</c:v>
                </c:pt>
                <c:pt idx="1361">
                  <c:v>-66.8613</c:v>
                </c:pt>
                <c:pt idx="1362">
                  <c:v>-66.038399999999982</c:v>
                </c:pt>
                <c:pt idx="1363">
                  <c:v>-65.191699999999997</c:v>
                </c:pt>
                <c:pt idx="1364">
                  <c:v>-64.399799999999999</c:v>
                </c:pt>
                <c:pt idx="1365">
                  <c:v>-63.490100000000005</c:v>
                </c:pt>
                <c:pt idx="1366">
                  <c:v>-62.553400000000003</c:v>
                </c:pt>
                <c:pt idx="1367">
                  <c:v>-61.513400000000004</c:v>
                </c:pt>
                <c:pt idx="1368">
                  <c:v>-60.3977</c:v>
                </c:pt>
                <c:pt idx="1369">
                  <c:v>-59.138500000000001</c:v>
                </c:pt>
                <c:pt idx="1370">
                  <c:v>-57.777300000000004</c:v>
                </c:pt>
                <c:pt idx="1371">
                  <c:v>-56.597100000000005</c:v>
                </c:pt>
                <c:pt idx="1372">
                  <c:v>-55.715900000000012</c:v>
                </c:pt>
                <c:pt idx="1373">
                  <c:v>-54.836999999999996</c:v>
                </c:pt>
                <c:pt idx="1374">
                  <c:v>-53.839400000000005</c:v>
                </c:pt>
                <c:pt idx="1375">
                  <c:v>-52.714500000000001</c:v>
                </c:pt>
                <c:pt idx="1376">
                  <c:v>-51.438800000000001</c:v>
                </c:pt>
                <c:pt idx="1377">
                  <c:v>-50.040300000000002</c:v>
                </c:pt>
                <c:pt idx="1378">
                  <c:v>-48.607300000000002</c:v>
                </c:pt>
                <c:pt idx="1379">
                  <c:v>-46.997700000000002</c:v>
                </c:pt>
                <c:pt idx="1380">
                  <c:v>-45.278600000000012</c:v>
                </c:pt>
                <c:pt idx="1381">
                  <c:v>-43.543190000000003</c:v>
                </c:pt>
                <c:pt idx="1382">
                  <c:v>-41.847619999999999</c:v>
                </c:pt>
                <c:pt idx="1383">
                  <c:v>-40.099670000000003</c:v>
                </c:pt>
                <c:pt idx="1384">
                  <c:v>-38.438350000000007</c:v>
                </c:pt>
                <c:pt idx="1385">
                  <c:v>-36.822830000000003</c:v>
                </c:pt>
                <c:pt idx="1386">
                  <c:v>-35.179900000000011</c:v>
                </c:pt>
                <c:pt idx="1387">
                  <c:v>-33.529941000000001</c:v>
                </c:pt>
                <c:pt idx="1388">
                  <c:v>-31.922809999999991</c:v>
                </c:pt>
                <c:pt idx="1389">
                  <c:v>-30.289959999999994</c:v>
                </c:pt>
                <c:pt idx="1390">
                  <c:v>-28.668780000000002</c:v>
                </c:pt>
                <c:pt idx="1391">
                  <c:v>-27.04589</c:v>
                </c:pt>
                <c:pt idx="1392">
                  <c:v>-25.459619999999997</c:v>
                </c:pt>
                <c:pt idx="1393">
                  <c:v>-23.831460000000003</c:v>
                </c:pt>
                <c:pt idx="1394">
                  <c:v>-22.267100000000003</c:v>
                </c:pt>
                <c:pt idx="1395">
                  <c:v>-20.634700000000006</c:v>
                </c:pt>
                <c:pt idx="1396">
                  <c:v>-19.017199999999992</c:v>
                </c:pt>
                <c:pt idx="1397">
                  <c:v>-17.433200000000003</c:v>
                </c:pt>
                <c:pt idx="1398">
                  <c:v>-15.880600000000006</c:v>
                </c:pt>
                <c:pt idx="1399">
                  <c:v>-14.329000000000002</c:v>
                </c:pt>
                <c:pt idx="1400">
                  <c:v>-12.819500000000003</c:v>
                </c:pt>
                <c:pt idx="1401">
                  <c:v>-11.3283</c:v>
                </c:pt>
                <c:pt idx="1402">
                  <c:v>-9.8199000000000005</c:v>
                </c:pt>
                <c:pt idx="1403">
                  <c:v>-8.3825000000000056</c:v>
                </c:pt>
                <c:pt idx="1404">
                  <c:v>-6.8887000000000036</c:v>
                </c:pt>
                <c:pt idx="1405">
                  <c:v>-5.4360000000000044</c:v>
                </c:pt>
                <c:pt idx="1406">
                  <c:v>-3.9892000000000003</c:v>
                </c:pt>
                <c:pt idx="1407">
                  <c:v>-2.5633000000000021</c:v>
                </c:pt>
                <c:pt idx="1408">
                  <c:v>-1.1239999999999986</c:v>
                </c:pt>
                <c:pt idx="1409">
                  <c:v>0.24790000000000137</c:v>
                </c:pt>
                <c:pt idx="1410">
                  <c:v>1.6707999999999998</c:v>
                </c:pt>
                <c:pt idx="1411">
                  <c:v>3.0008999999999943</c:v>
                </c:pt>
                <c:pt idx="1412">
                  <c:v>4.3601999999999981</c:v>
                </c:pt>
                <c:pt idx="1413">
                  <c:v>5.7363000000000008</c:v>
                </c:pt>
                <c:pt idx="1414">
                  <c:v>7.0869999999999962</c:v>
                </c:pt>
                <c:pt idx="1415">
                  <c:v>8.4701000000000022</c:v>
                </c:pt>
                <c:pt idx="1416">
                  <c:v>9.8238999999999965</c:v>
                </c:pt>
                <c:pt idx="1417">
                  <c:v>11.173200000000001</c:v>
                </c:pt>
                <c:pt idx="1418">
                  <c:v>12.485000000000001</c:v>
                </c:pt>
                <c:pt idx="1419">
                  <c:v>13.732800000000005</c:v>
                </c:pt>
                <c:pt idx="1420">
                  <c:v>14.918700000000001</c:v>
                </c:pt>
                <c:pt idx="1421">
                  <c:v>16.011400000000005</c:v>
                </c:pt>
                <c:pt idx="1422">
                  <c:v>17.108200000000004</c:v>
                </c:pt>
                <c:pt idx="1423">
                  <c:v>18.217300000000005</c:v>
                </c:pt>
                <c:pt idx="1424">
                  <c:v>19.3553</c:v>
                </c:pt>
                <c:pt idx="1425">
                  <c:v>20.485499999999984</c:v>
                </c:pt>
                <c:pt idx="1426">
                  <c:v>21.648000000000003</c:v>
                </c:pt>
                <c:pt idx="1427">
                  <c:v>22.796600000000002</c:v>
                </c:pt>
                <c:pt idx="1428">
                  <c:v>23.991999999999994</c:v>
                </c:pt>
                <c:pt idx="1429">
                  <c:v>25.09859999999999</c:v>
                </c:pt>
                <c:pt idx="1430">
                  <c:v>26.200599999999998</c:v>
                </c:pt>
                <c:pt idx="1431">
                  <c:v>27.188800000000004</c:v>
                </c:pt>
                <c:pt idx="1432">
                  <c:v>28.314600000000006</c:v>
                </c:pt>
                <c:pt idx="1433">
                  <c:v>29.3551</c:v>
                </c:pt>
                <c:pt idx="1434">
                  <c:v>30.297899999999995</c:v>
                </c:pt>
                <c:pt idx="1435">
                  <c:v>31.22369999999999</c:v>
                </c:pt>
                <c:pt idx="1436">
                  <c:v>32.164700000000003</c:v>
                </c:pt>
                <c:pt idx="1437">
                  <c:v>33.102000000000011</c:v>
                </c:pt>
                <c:pt idx="1438">
                  <c:v>33.983399999999996</c:v>
                </c:pt>
                <c:pt idx="1439">
                  <c:v>34.876400000000004</c:v>
                </c:pt>
                <c:pt idx="1440">
                  <c:v>35.791700000000013</c:v>
                </c:pt>
                <c:pt idx="1441">
                  <c:v>36.653200000000005</c:v>
                </c:pt>
                <c:pt idx="1442">
                  <c:v>37.5535</c:v>
                </c:pt>
                <c:pt idx="1443">
                  <c:v>38.398500000000006</c:v>
                </c:pt>
                <c:pt idx="1444">
                  <c:v>39.273900000000005</c:v>
                </c:pt>
                <c:pt idx="1445">
                  <c:v>40.079700000000003</c:v>
                </c:pt>
                <c:pt idx="1446">
                  <c:v>40.7898</c:v>
                </c:pt>
                <c:pt idx="1447">
                  <c:v>41.533200000000008</c:v>
                </c:pt>
                <c:pt idx="1448">
                  <c:v>42.185400000000008</c:v>
                </c:pt>
                <c:pt idx="1449">
                  <c:v>42.7896</c:v>
                </c:pt>
                <c:pt idx="1450">
                  <c:v>43.420900000000003</c:v>
                </c:pt>
                <c:pt idx="1451">
                  <c:v>44.018500000000003</c:v>
                </c:pt>
                <c:pt idx="1452">
                  <c:v>44.535500000000006</c:v>
                </c:pt>
                <c:pt idx="1453">
                  <c:v>45.135100000000008</c:v>
                </c:pt>
                <c:pt idx="1454">
                  <c:v>45.672700000000006</c:v>
                </c:pt>
                <c:pt idx="1455">
                  <c:v>46.254100000000001</c:v>
                </c:pt>
                <c:pt idx="1456">
                  <c:v>46.784800000000004</c:v>
                </c:pt>
                <c:pt idx="1457">
                  <c:v>47.240300000000005</c:v>
                </c:pt>
                <c:pt idx="1458">
                  <c:v>47.732900000000008</c:v>
                </c:pt>
                <c:pt idx="1459">
                  <c:v>48.111499999999992</c:v>
                </c:pt>
                <c:pt idx="1460">
                  <c:v>48.561600000000006</c:v>
                </c:pt>
                <c:pt idx="1461">
                  <c:v>48.87230000000001</c:v>
                </c:pt>
                <c:pt idx="1462">
                  <c:v>49.192000000000014</c:v>
                </c:pt>
                <c:pt idx="1463">
                  <c:v>49.424399999999999</c:v>
                </c:pt>
                <c:pt idx="1464">
                  <c:v>49.714300000000001</c:v>
                </c:pt>
                <c:pt idx="1465">
                  <c:v>49.947799999999994</c:v>
                </c:pt>
                <c:pt idx="1466">
                  <c:v>50.196600000000011</c:v>
                </c:pt>
                <c:pt idx="1467">
                  <c:v>50.458000000000006</c:v>
                </c:pt>
                <c:pt idx="1468">
                  <c:v>50.739500000000014</c:v>
                </c:pt>
                <c:pt idx="1469">
                  <c:v>50.964500000000001</c:v>
                </c:pt>
                <c:pt idx="1470">
                  <c:v>51.142800000000008</c:v>
                </c:pt>
                <c:pt idx="1471">
                  <c:v>51.317799999999998</c:v>
                </c:pt>
                <c:pt idx="1472">
                  <c:v>51.479100000000003</c:v>
                </c:pt>
                <c:pt idx="1473">
                  <c:v>51.639400000000009</c:v>
                </c:pt>
                <c:pt idx="1474">
                  <c:v>51.806200000000004</c:v>
                </c:pt>
                <c:pt idx="1475">
                  <c:v>51.897900000000007</c:v>
                </c:pt>
                <c:pt idx="1476">
                  <c:v>51.745700000000006</c:v>
                </c:pt>
                <c:pt idx="1477">
                  <c:v>53.365600000000001</c:v>
                </c:pt>
                <c:pt idx="1478">
                  <c:v>53.347799999999992</c:v>
                </c:pt>
                <c:pt idx="1479">
                  <c:v>53.3628</c:v>
                </c:pt>
                <c:pt idx="1480">
                  <c:v>53.297200000000011</c:v>
                </c:pt>
                <c:pt idx="1481">
                  <c:v>53.167499999999997</c:v>
                </c:pt>
                <c:pt idx="1482">
                  <c:v>52.903800000000004</c:v>
                </c:pt>
                <c:pt idx="1483">
                  <c:v>52.629100000000008</c:v>
                </c:pt>
                <c:pt idx="1484">
                  <c:v>52.255800000000001</c:v>
                </c:pt>
                <c:pt idx="1485">
                  <c:v>52.151199999999996</c:v>
                </c:pt>
                <c:pt idx="1486">
                  <c:v>52.032700000000013</c:v>
                </c:pt>
                <c:pt idx="1487">
                  <c:v>51.879300000000001</c:v>
                </c:pt>
                <c:pt idx="1488">
                  <c:v>51.7746</c:v>
                </c:pt>
                <c:pt idx="1489">
                  <c:v>51.663000000000011</c:v>
                </c:pt>
                <c:pt idx="1490">
                  <c:v>51.557900000000004</c:v>
                </c:pt>
                <c:pt idx="1491">
                  <c:v>51.130900000000011</c:v>
                </c:pt>
                <c:pt idx="1492">
                  <c:v>50.682000000000002</c:v>
                </c:pt>
                <c:pt idx="1493">
                  <c:v>50.462100000000007</c:v>
                </c:pt>
                <c:pt idx="1494">
                  <c:v>50.234100000000005</c:v>
                </c:pt>
                <c:pt idx="1495">
                  <c:v>50.011400000000002</c:v>
                </c:pt>
                <c:pt idx="1496">
                  <c:v>49.693000000000012</c:v>
                </c:pt>
                <c:pt idx="1497">
                  <c:v>49.384199999999993</c:v>
                </c:pt>
                <c:pt idx="1498">
                  <c:v>49.094100000000012</c:v>
                </c:pt>
                <c:pt idx="1499">
                  <c:v>48.6708</c:v>
                </c:pt>
                <c:pt idx="1500">
                  <c:v>48.315899999999999</c:v>
                </c:pt>
                <c:pt idx="1501">
                  <c:v>47.838500000000003</c:v>
                </c:pt>
                <c:pt idx="1502">
                  <c:v>47.350099999999998</c:v>
                </c:pt>
                <c:pt idx="1503">
                  <c:v>46.798000000000009</c:v>
                </c:pt>
                <c:pt idx="1504">
                  <c:v>46.212400000000002</c:v>
                </c:pt>
                <c:pt idx="1505">
                  <c:v>45.731500000000004</c:v>
                </c:pt>
                <c:pt idx="1506">
                  <c:v>45.208000000000006</c:v>
                </c:pt>
                <c:pt idx="1507">
                  <c:v>44.634800000000006</c:v>
                </c:pt>
                <c:pt idx="1508">
                  <c:v>44.002200000000002</c:v>
                </c:pt>
                <c:pt idx="1509">
                  <c:v>43.372400000000006</c:v>
                </c:pt>
                <c:pt idx="1510">
                  <c:v>42.759100000000011</c:v>
                </c:pt>
                <c:pt idx="1511">
                  <c:v>42.13000000000001</c:v>
                </c:pt>
                <c:pt idx="1512">
                  <c:v>41.443400000000004</c:v>
                </c:pt>
                <c:pt idx="1513">
                  <c:v>40.7044</c:v>
                </c:pt>
                <c:pt idx="1514">
                  <c:v>39.944299999999998</c:v>
                </c:pt>
                <c:pt idx="1515">
                  <c:v>39.164300000000004</c:v>
                </c:pt>
                <c:pt idx="1516">
                  <c:v>38.348800000000004</c:v>
                </c:pt>
                <c:pt idx="1517">
                  <c:v>37.485900000000001</c:v>
                </c:pt>
                <c:pt idx="1518">
                  <c:v>36.610100000000003</c:v>
                </c:pt>
                <c:pt idx="1519">
                  <c:v>35.754400000000004</c:v>
                </c:pt>
                <c:pt idx="1520">
                  <c:v>34.806899999999999</c:v>
                </c:pt>
                <c:pt idx="1521">
                  <c:v>33.799700000000009</c:v>
                </c:pt>
                <c:pt idx="1522">
                  <c:v>32.849699999999999</c:v>
                </c:pt>
                <c:pt idx="1523">
                  <c:v>31.903899999999993</c:v>
                </c:pt>
                <c:pt idx="1524">
                  <c:v>30.957900000000006</c:v>
                </c:pt>
                <c:pt idx="1525">
                  <c:v>29.795999999999996</c:v>
                </c:pt>
                <c:pt idx="1526">
                  <c:v>28.604699999999994</c:v>
                </c:pt>
                <c:pt idx="1527">
                  <c:v>27.4587</c:v>
                </c:pt>
                <c:pt idx="1528">
                  <c:v>26.347000000000001</c:v>
                </c:pt>
                <c:pt idx="1529">
                  <c:v>25.18269999999999</c:v>
                </c:pt>
                <c:pt idx="1530">
                  <c:v>24.089500000000001</c:v>
                </c:pt>
                <c:pt idx="1531">
                  <c:v>22.90349999999999</c:v>
                </c:pt>
                <c:pt idx="1532">
                  <c:v>21.665900000000001</c:v>
                </c:pt>
                <c:pt idx="1533">
                  <c:v>20.329799999999995</c:v>
                </c:pt>
                <c:pt idx="1534">
                  <c:v>19.023200000000003</c:v>
                </c:pt>
                <c:pt idx="1535">
                  <c:v>17.686799999999991</c:v>
                </c:pt>
                <c:pt idx="1536">
                  <c:v>16.293299999999995</c:v>
                </c:pt>
                <c:pt idx="1537">
                  <c:v>14.982900000000001</c:v>
                </c:pt>
                <c:pt idx="1538">
                  <c:v>13.653000000000002</c:v>
                </c:pt>
                <c:pt idx="1539">
                  <c:v>12.217899999999998</c:v>
                </c:pt>
                <c:pt idx="1540">
                  <c:v>10.7105</c:v>
                </c:pt>
                <c:pt idx="1541">
                  <c:v>9.2140000000000004</c:v>
                </c:pt>
                <c:pt idx="1542">
                  <c:v>7.7163999999999975</c:v>
                </c:pt>
                <c:pt idx="1543">
                  <c:v>6.1814999999999998</c:v>
                </c:pt>
                <c:pt idx="1544">
                  <c:v>4.6347000000000014</c:v>
                </c:pt>
                <c:pt idx="1545">
                  <c:v>3.1904000000000003</c:v>
                </c:pt>
                <c:pt idx="1546">
                  <c:v>1.5502000000000002</c:v>
                </c:pt>
                <c:pt idx="1547">
                  <c:v>-1.8499999999999517E-2</c:v>
                </c:pt>
                <c:pt idx="1548">
                  <c:v>-1.5823</c:v>
                </c:pt>
                <c:pt idx="1549">
                  <c:v>-3.1986000000000026</c:v>
                </c:pt>
                <c:pt idx="1550">
                  <c:v>-4.907</c:v>
                </c:pt>
                <c:pt idx="1551">
                  <c:v>-6.6545999999999976</c:v>
                </c:pt>
                <c:pt idx="1552">
                  <c:v>-8.4009</c:v>
                </c:pt>
                <c:pt idx="1553">
                  <c:v>-10.200900000000001</c:v>
                </c:pt>
                <c:pt idx="1554">
                  <c:v>-12.017300000000001</c:v>
                </c:pt>
                <c:pt idx="1555">
                  <c:v>-13.7974</c:v>
                </c:pt>
                <c:pt idx="1556">
                  <c:v>-15.7163</c:v>
                </c:pt>
                <c:pt idx="1557">
                  <c:v>-17.590179999999993</c:v>
                </c:pt>
                <c:pt idx="1558">
                  <c:v>-19.468909999999997</c:v>
                </c:pt>
                <c:pt idx="1559">
                  <c:v>-21.345039999999997</c:v>
                </c:pt>
                <c:pt idx="1560">
                  <c:v>-23.335870000000003</c:v>
                </c:pt>
                <c:pt idx="1561">
                  <c:v>-25.321463000000001</c:v>
                </c:pt>
                <c:pt idx="1562">
                  <c:v>-27.351209999999995</c:v>
                </c:pt>
                <c:pt idx="1563">
                  <c:v>-29.352049999999991</c:v>
                </c:pt>
                <c:pt idx="1564">
                  <c:v>-31.478960000000001</c:v>
                </c:pt>
                <c:pt idx="1565">
                  <c:v>-33.552240000000005</c:v>
                </c:pt>
                <c:pt idx="1566">
                  <c:v>-35.609490000000001</c:v>
                </c:pt>
                <c:pt idx="1567">
                  <c:v>-37.6524</c:v>
                </c:pt>
                <c:pt idx="1568">
                  <c:v>-39.794600000000003</c:v>
                </c:pt>
                <c:pt idx="1569">
                  <c:v>-41.907199999999996</c:v>
                </c:pt>
                <c:pt idx="1570">
                  <c:v>-44.133700000000012</c:v>
                </c:pt>
                <c:pt idx="1571">
                  <c:v>-46.298200000000016</c:v>
                </c:pt>
                <c:pt idx="1572">
                  <c:v>-48.5047</c:v>
                </c:pt>
                <c:pt idx="1573">
                  <c:v>-50.637300000000003</c:v>
                </c:pt>
                <c:pt idx="1574">
                  <c:v>-52.892900000000004</c:v>
                </c:pt>
                <c:pt idx="1575">
                  <c:v>-55.1511</c:v>
                </c:pt>
                <c:pt idx="1576">
                  <c:v>-57.431200000000004</c:v>
                </c:pt>
                <c:pt idx="1577">
                  <c:v>-59.675900000000006</c:v>
                </c:pt>
                <c:pt idx="1578">
                  <c:v>-61.900600000000004</c:v>
                </c:pt>
                <c:pt idx="1579">
                  <c:v>-64.149200000000022</c:v>
                </c:pt>
                <c:pt idx="1580">
                  <c:v>-66.456999999999994</c:v>
                </c:pt>
                <c:pt idx="1581">
                  <c:v>-68.713899999999995</c:v>
                </c:pt>
                <c:pt idx="1582">
                  <c:v>-71.040300000000002</c:v>
                </c:pt>
                <c:pt idx="1583">
                  <c:v>-73.302399999999992</c:v>
                </c:pt>
                <c:pt idx="1584">
                  <c:v>-75.579000000000008</c:v>
                </c:pt>
                <c:pt idx="1585">
                  <c:v>-77.863</c:v>
                </c:pt>
                <c:pt idx="1586">
                  <c:v>-80.196200000000005</c:v>
                </c:pt>
                <c:pt idx="1587">
                  <c:v>-82.504999999999995</c:v>
                </c:pt>
                <c:pt idx="1588">
                  <c:v>-84.817899999999995</c:v>
                </c:pt>
                <c:pt idx="1589">
                  <c:v>-87.018599999999992</c:v>
                </c:pt>
                <c:pt idx="1590">
                  <c:v>-89.266400000000004</c:v>
                </c:pt>
                <c:pt idx="1591">
                  <c:v>-91.647899999999993</c:v>
                </c:pt>
                <c:pt idx="1592">
                  <c:v>-93.952200000000005</c:v>
                </c:pt>
                <c:pt idx="1593">
                  <c:v>-96.229899999999986</c:v>
                </c:pt>
                <c:pt idx="1594">
                  <c:v>-98.444900000000018</c:v>
                </c:pt>
                <c:pt idx="1595">
                  <c:v>-100.6977</c:v>
                </c:pt>
                <c:pt idx="1596">
                  <c:v>-102.76410000000001</c:v>
                </c:pt>
                <c:pt idx="1597">
                  <c:v>-104.9268</c:v>
                </c:pt>
                <c:pt idx="1598">
                  <c:v>-107.053</c:v>
                </c:pt>
                <c:pt idx="1599">
                  <c:v>-109.13879999999999</c:v>
                </c:pt>
                <c:pt idx="1600">
                  <c:v>-111.2385</c:v>
                </c:pt>
                <c:pt idx="1601">
                  <c:v>-113.36599999999999</c:v>
                </c:pt>
                <c:pt idx="1602">
                  <c:v>-115.57869999999998</c:v>
                </c:pt>
                <c:pt idx="1603">
                  <c:v>-117.6956</c:v>
                </c:pt>
                <c:pt idx="1604">
                  <c:v>-119.79440000000001</c:v>
                </c:pt>
                <c:pt idx="1605">
                  <c:v>-121.94750000000003</c:v>
                </c:pt>
                <c:pt idx="1606">
                  <c:v>-124.02079999999998</c:v>
                </c:pt>
                <c:pt idx="1607">
                  <c:v>-125.91160000000001</c:v>
                </c:pt>
                <c:pt idx="1608">
                  <c:v>-127.9491</c:v>
                </c:pt>
                <c:pt idx="1609">
                  <c:v>-129.80969999999999</c:v>
                </c:pt>
                <c:pt idx="1610">
                  <c:v>-131.7029</c:v>
                </c:pt>
                <c:pt idx="1611">
                  <c:v>-133.67519999999999</c:v>
                </c:pt>
                <c:pt idx="1612">
                  <c:v>-135.5061</c:v>
                </c:pt>
                <c:pt idx="1613">
                  <c:v>-137.429</c:v>
                </c:pt>
                <c:pt idx="1614">
                  <c:v>-139.2567</c:v>
                </c:pt>
                <c:pt idx="1615">
                  <c:v>-141.01689999999999</c:v>
                </c:pt>
                <c:pt idx="1616">
                  <c:v>-142.53489999999999</c:v>
                </c:pt>
                <c:pt idx="1617">
                  <c:v>-144.58610000000002</c:v>
                </c:pt>
                <c:pt idx="1618">
                  <c:v>-145.84200000000001</c:v>
                </c:pt>
                <c:pt idx="1619">
                  <c:v>-146.9753</c:v>
                </c:pt>
                <c:pt idx="1620">
                  <c:v>-148.33160000000001</c:v>
                </c:pt>
                <c:pt idx="1621">
                  <c:v>-150.24489999999997</c:v>
                </c:pt>
                <c:pt idx="1622">
                  <c:v>-151.94359999999998</c:v>
                </c:pt>
                <c:pt idx="1623">
                  <c:v>-153.5239</c:v>
                </c:pt>
                <c:pt idx="1624">
                  <c:v>-155.11549999999997</c:v>
                </c:pt>
                <c:pt idx="1625">
                  <c:v>-156.71069999999997</c:v>
                </c:pt>
                <c:pt idx="1626">
                  <c:v>-158.27290000000002</c:v>
                </c:pt>
                <c:pt idx="1627">
                  <c:v>-159.8151</c:v>
                </c:pt>
                <c:pt idx="1628">
                  <c:v>-161.31969999999998</c:v>
                </c:pt>
                <c:pt idx="1629">
                  <c:v>-162.9452</c:v>
                </c:pt>
                <c:pt idx="1630">
                  <c:v>-164.3655</c:v>
                </c:pt>
                <c:pt idx="1631">
                  <c:v>-165.7714</c:v>
                </c:pt>
                <c:pt idx="1632">
                  <c:v>-167.1962</c:v>
                </c:pt>
                <c:pt idx="1633">
                  <c:v>-168.49020000000002</c:v>
                </c:pt>
                <c:pt idx="1634">
                  <c:v>-169.6831</c:v>
                </c:pt>
                <c:pt idx="1635">
                  <c:v>-170.99930000000001</c:v>
                </c:pt>
                <c:pt idx="1636">
                  <c:v>-172.13589999999999</c:v>
                </c:pt>
                <c:pt idx="1637">
                  <c:v>-173.27649999999997</c:v>
                </c:pt>
                <c:pt idx="1638">
                  <c:v>-174.38710000000003</c:v>
                </c:pt>
                <c:pt idx="1639">
                  <c:v>-175.5068</c:v>
                </c:pt>
                <c:pt idx="1640">
                  <c:v>-176.71769999999998</c:v>
                </c:pt>
                <c:pt idx="1641">
                  <c:v>-177.77869999999999</c:v>
                </c:pt>
                <c:pt idx="1642">
                  <c:v>-178.82500000000002</c:v>
                </c:pt>
                <c:pt idx="1643">
                  <c:v>-179.81810000000002</c:v>
                </c:pt>
                <c:pt idx="1644">
                  <c:v>-180.87700000000001</c:v>
                </c:pt>
                <c:pt idx="1645">
                  <c:v>-181.94130000000001</c:v>
                </c:pt>
                <c:pt idx="1646">
                  <c:v>-182.9699</c:v>
                </c:pt>
                <c:pt idx="1647">
                  <c:v>-183.96130000000002</c:v>
                </c:pt>
                <c:pt idx="1648">
                  <c:v>-184.85660000000001</c:v>
                </c:pt>
                <c:pt idx="1649">
                  <c:v>-185.5849</c:v>
                </c:pt>
                <c:pt idx="1650">
                  <c:v>-186.58010000000004</c:v>
                </c:pt>
                <c:pt idx="1651">
                  <c:v>-187.47740000000002</c:v>
                </c:pt>
                <c:pt idx="1652">
                  <c:v>-188.18240000000003</c:v>
                </c:pt>
                <c:pt idx="1653">
                  <c:v>-188.95330000000001</c:v>
                </c:pt>
                <c:pt idx="1654">
                  <c:v>-189.86640000000003</c:v>
                </c:pt>
                <c:pt idx="1655">
                  <c:v>-190.7218</c:v>
                </c:pt>
                <c:pt idx="1656">
                  <c:v>-191.5986</c:v>
                </c:pt>
                <c:pt idx="1657">
                  <c:v>-192.32600000000002</c:v>
                </c:pt>
                <c:pt idx="1658">
                  <c:v>-193.16949999999997</c:v>
                </c:pt>
                <c:pt idx="1659">
                  <c:v>-193.84100000000001</c:v>
                </c:pt>
                <c:pt idx="1660">
                  <c:v>-195.8151</c:v>
                </c:pt>
                <c:pt idx="1661">
                  <c:v>-198.43040000000002</c:v>
                </c:pt>
                <c:pt idx="1662">
                  <c:v>-198.4744</c:v>
                </c:pt>
                <c:pt idx="1663">
                  <c:v>-198.36290000000002</c:v>
                </c:pt>
                <c:pt idx="1664">
                  <c:v>-198.01349999999999</c:v>
                </c:pt>
                <c:pt idx="1665">
                  <c:v>-197.7784</c:v>
                </c:pt>
                <c:pt idx="1666">
                  <c:v>-197.48220000000003</c:v>
                </c:pt>
                <c:pt idx="1667">
                  <c:v>-203.7379</c:v>
                </c:pt>
                <c:pt idx="1668">
                  <c:v>-203.53040000000001</c:v>
                </c:pt>
                <c:pt idx="1669">
                  <c:v>-203.93220000000002</c:v>
                </c:pt>
                <c:pt idx="1670">
                  <c:v>-204.10909999999998</c:v>
                </c:pt>
                <c:pt idx="1671">
                  <c:v>-204.1414</c:v>
                </c:pt>
                <c:pt idx="1672">
                  <c:v>-204.13030000000001</c:v>
                </c:pt>
                <c:pt idx="1673">
                  <c:v>-204.09190000000001</c:v>
                </c:pt>
                <c:pt idx="1674">
                  <c:v>-204.05030000000002</c:v>
                </c:pt>
                <c:pt idx="1675">
                  <c:v>-203.99860000000001</c:v>
                </c:pt>
                <c:pt idx="1676">
                  <c:v>-203.9316</c:v>
                </c:pt>
                <c:pt idx="1677">
                  <c:v>-203.8656</c:v>
                </c:pt>
                <c:pt idx="1678">
                  <c:v>-203.80940000000001</c:v>
                </c:pt>
                <c:pt idx="1679">
                  <c:v>-203.74810000000002</c:v>
                </c:pt>
                <c:pt idx="1680">
                  <c:v>-203.68970000000002</c:v>
                </c:pt>
                <c:pt idx="1681">
                  <c:v>-203.63720000000001</c:v>
                </c:pt>
                <c:pt idx="1682">
                  <c:v>-203.5907</c:v>
                </c:pt>
                <c:pt idx="1683">
                  <c:v>-203.5401</c:v>
                </c:pt>
                <c:pt idx="1684">
                  <c:v>-203.50540000000001</c:v>
                </c:pt>
                <c:pt idx="1685">
                  <c:v>-203.46460000000002</c:v>
                </c:pt>
                <c:pt idx="1686">
                  <c:v>-203.42770000000002</c:v>
                </c:pt>
                <c:pt idx="1687">
                  <c:v>-203.38490000000002</c:v>
                </c:pt>
                <c:pt idx="1688">
                  <c:v>-203.36</c:v>
                </c:pt>
                <c:pt idx="1689">
                  <c:v>-203.33500000000001</c:v>
                </c:pt>
                <c:pt idx="1690">
                  <c:v>-203.31200000000001</c:v>
                </c:pt>
                <c:pt idx="1691">
                  <c:v>-203.27699999999999</c:v>
                </c:pt>
                <c:pt idx="1692">
                  <c:v>-203.25489999999999</c:v>
                </c:pt>
                <c:pt idx="1693">
                  <c:v>-203.23689999999999</c:v>
                </c:pt>
                <c:pt idx="1694">
                  <c:v>-203.21679999999998</c:v>
                </c:pt>
                <c:pt idx="1695">
                  <c:v>-203.2037</c:v>
                </c:pt>
                <c:pt idx="1696">
                  <c:v>-203.17449999999999</c:v>
                </c:pt>
                <c:pt idx="1697">
                  <c:v>-203.1525</c:v>
                </c:pt>
                <c:pt idx="1698">
                  <c:v>-203.11240000000001</c:v>
                </c:pt>
                <c:pt idx="1699">
                  <c:v>-203.06449999999998</c:v>
                </c:pt>
                <c:pt idx="1700">
                  <c:v>-203.0027</c:v>
                </c:pt>
                <c:pt idx="1701">
                  <c:v>-202.9442</c:v>
                </c:pt>
                <c:pt idx="1702">
                  <c:v>-202.87290000000004</c:v>
                </c:pt>
                <c:pt idx="1703">
                  <c:v>-202.82210000000003</c:v>
                </c:pt>
                <c:pt idx="1704">
                  <c:v>-202.77659999999995</c:v>
                </c:pt>
                <c:pt idx="1705">
                  <c:v>-202.75670000000002</c:v>
                </c:pt>
                <c:pt idx="1706">
                  <c:v>-202.73940000000002</c:v>
                </c:pt>
                <c:pt idx="1707">
                  <c:v>-202.75280000000001</c:v>
                </c:pt>
                <c:pt idx="1708">
                  <c:v>-202.77589999999998</c:v>
                </c:pt>
                <c:pt idx="1709">
                  <c:v>-202.81890000000001</c:v>
                </c:pt>
                <c:pt idx="1710">
                  <c:v>-202.84769999999997</c:v>
                </c:pt>
                <c:pt idx="1711">
                  <c:v>-202.88870000000003</c:v>
                </c:pt>
                <c:pt idx="1712">
                  <c:v>-202.92110000000005</c:v>
                </c:pt>
                <c:pt idx="1713">
                  <c:v>-202.96190000000001</c:v>
                </c:pt>
                <c:pt idx="1714">
                  <c:v>-203.01830000000001</c:v>
                </c:pt>
                <c:pt idx="1715">
                  <c:v>-203.22580000000002</c:v>
                </c:pt>
                <c:pt idx="1716">
                  <c:v>-203.28200000000001</c:v>
                </c:pt>
                <c:pt idx="1717">
                  <c:v>-203.16290000000001</c:v>
                </c:pt>
                <c:pt idx="1718">
                  <c:v>-203.17559999999995</c:v>
                </c:pt>
                <c:pt idx="1719">
                  <c:v>-203.1224</c:v>
                </c:pt>
                <c:pt idx="1720">
                  <c:v>-203.08800000000005</c:v>
                </c:pt>
                <c:pt idx="1721">
                  <c:v>-202.9699</c:v>
                </c:pt>
                <c:pt idx="1722">
                  <c:v>-202.74949999999995</c:v>
                </c:pt>
                <c:pt idx="1723">
                  <c:v>-202.32910000000001</c:v>
                </c:pt>
                <c:pt idx="1724">
                  <c:v>-201.809</c:v>
                </c:pt>
                <c:pt idx="1725">
                  <c:v>-201.39730000000003</c:v>
                </c:pt>
                <c:pt idx="1726">
                  <c:v>-200.95860000000002</c:v>
                </c:pt>
                <c:pt idx="1727">
                  <c:v>-201.27649999999997</c:v>
                </c:pt>
                <c:pt idx="1728">
                  <c:v>-201.2901</c:v>
                </c:pt>
                <c:pt idx="1729">
                  <c:v>-201.5428</c:v>
                </c:pt>
                <c:pt idx="1730">
                  <c:v>-202.8956</c:v>
                </c:pt>
                <c:pt idx="1731">
                  <c:v>-203.09480000000002</c:v>
                </c:pt>
                <c:pt idx="1732">
                  <c:v>-202.96140000000003</c:v>
                </c:pt>
                <c:pt idx="1733">
                  <c:v>-202.17439999999999</c:v>
                </c:pt>
                <c:pt idx="1734">
                  <c:v>-202.2313</c:v>
                </c:pt>
                <c:pt idx="1735">
                  <c:v>-202.42559999999997</c:v>
                </c:pt>
                <c:pt idx="1736">
                  <c:v>-202.81440000000001</c:v>
                </c:pt>
                <c:pt idx="1737">
                  <c:v>-201.92850000000004</c:v>
                </c:pt>
                <c:pt idx="1738">
                  <c:v>-201.79089999999999</c:v>
                </c:pt>
                <c:pt idx="1739">
                  <c:v>-201.87740000000002</c:v>
                </c:pt>
                <c:pt idx="1740">
                  <c:v>-201.62050000000002</c:v>
                </c:pt>
                <c:pt idx="1741">
                  <c:v>-201.50880000000001</c:v>
                </c:pt>
                <c:pt idx="1742">
                  <c:v>-201.4605</c:v>
                </c:pt>
                <c:pt idx="1743">
                  <c:v>-201.30240000000003</c:v>
                </c:pt>
                <c:pt idx="1744">
                  <c:v>-201.19329999999999</c:v>
                </c:pt>
                <c:pt idx="1745">
                  <c:v>-201.36170000000001</c:v>
                </c:pt>
                <c:pt idx="1746">
                  <c:v>-201.471</c:v>
                </c:pt>
                <c:pt idx="1747">
                  <c:v>-201.36330000000001</c:v>
                </c:pt>
                <c:pt idx="1748">
                  <c:v>-200.57749999999999</c:v>
                </c:pt>
                <c:pt idx="1749">
                  <c:v>-200.30590000000001</c:v>
                </c:pt>
                <c:pt idx="1750">
                  <c:v>-200.12220000000002</c:v>
                </c:pt>
                <c:pt idx="1751">
                  <c:v>-199.91070000000002</c:v>
                </c:pt>
                <c:pt idx="1752">
                  <c:v>-199.68540000000004</c:v>
                </c:pt>
                <c:pt idx="1753">
                  <c:v>-199.37520000000001</c:v>
                </c:pt>
                <c:pt idx="1754">
                  <c:v>-199.0558</c:v>
                </c:pt>
                <c:pt idx="1755">
                  <c:v>-198.62959999999998</c:v>
                </c:pt>
                <c:pt idx="1756">
                  <c:v>-198.20820000000001</c:v>
                </c:pt>
                <c:pt idx="1757">
                  <c:v>-197.81040000000004</c:v>
                </c:pt>
                <c:pt idx="1758">
                  <c:v>-197.39290000000003</c:v>
                </c:pt>
                <c:pt idx="1759">
                  <c:v>-196.87560000000002</c:v>
                </c:pt>
                <c:pt idx="1760">
                  <c:v>-196.35620000000003</c:v>
                </c:pt>
                <c:pt idx="1761">
                  <c:v>-195.95270000000002</c:v>
                </c:pt>
                <c:pt idx="1762">
                  <c:v>-195.42620000000002</c:v>
                </c:pt>
                <c:pt idx="1763">
                  <c:v>-194.96240000000003</c:v>
                </c:pt>
                <c:pt idx="1764">
                  <c:v>-194.43690000000001</c:v>
                </c:pt>
                <c:pt idx="1765">
                  <c:v>-193.88480000000001</c:v>
                </c:pt>
                <c:pt idx="1766">
                  <c:v>-193.36420000000001</c:v>
                </c:pt>
                <c:pt idx="1767">
                  <c:v>-192.80680000000001</c:v>
                </c:pt>
                <c:pt idx="1768">
                  <c:v>-192.24279999999999</c:v>
                </c:pt>
                <c:pt idx="1769">
                  <c:v>-191.63359999999997</c:v>
                </c:pt>
                <c:pt idx="1770">
                  <c:v>-191.03270000000001</c:v>
                </c:pt>
                <c:pt idx="1771">
                  <c:v>-190.40940000000001</c:v>
                </c:pt>
                <c:pt idx="1772">
                  <c:v>-189.79149999999998</c:v>
                </c:pt>
                <c:pt idx="1773">
                  <c:v>-189.1044</c:v>
                </c:pt>
                <c:pt idx="1774">
                  <c:v>-188.36290000000002</c:v>
                </c:pt>
                <c:pt idx="1775">
                  <c:v>-187.68359999999998</c:v>
                </c:pt>
                <c:pt idx="1776">
                  <c:v>-186.92800000000003</c:v>
                </c:pt>
                <c:pt idx="1777">
                  <c:v>-186.1772</c:v>
                </c:pt>
                <c:pt idx="1778">
                  <c:v>-185.44049999999999</c:v>
                </c:pt>
                <c:pt idx="1779">
                  <c:v>-184.69920000000002</c:v>
                </c:pt>
                <c:pt idx="1780">
                  <c:v>-183.87810000000005</c:v>
                </c:pt>
                <c:pt idx="1781">
                  <c:v>-183.0316</c:v>
                </c:pt>
                <c:pt idx="1782">
                  <c:v>-182.22329999999999</c:v>
                </c:pt>
                <c:pt idx="1783">
                  <c:v>-181.38310000000001</c:v>
                </c:pt>
                <c:pt idx="1784">
                  <c:v>-180.0008</c:v>
                </c:pt>
                <c:pt idx="1785">
                  <c:v>-179.6677</c:v>
                </c:pt>
                <c:pt idx="1786">
                  <c:v>-178.0401</c:v>
                </c:pt>
                <c:pt idx="1787">
                  <c:v>-177.1206</c:v>
                </c:pt>
                <c:pt idx="1788">
                  <c:v>-176.19490000000002</c:v>
                </c:pt>
                <c:pt idx="1789">
                  <c:v>-175.22740000000002</c:v>
                </c:pt>
                <c:pt idx="1790">
                  <c:v>-174.27469999999997</c:v>
                </c:pt>
                <c:pt idx="1791">
                  <c:v>-173.10750000000002</c:v>
                </c:pt>
                <c:pt idx="1792">
                  <c:v>-172.11880000000002</c:v>
                </c:pt>
                <c:pt idx="1793">
                  <c:v>-171.11459999999997</c:v>
                </c:pt>
                <c:pt idx="1794">
                  <c:v>-170.0625</c:v>
                </c:pt>
                <c:pt idx="1795">
                  <c:v>-168.98690000000002</c:v>
                </c:pt>
                <c:pt idx="1796">
                  <c:v>-167.8895</c:v>
                </c:pt>
                <c:pt idx="1797">
                  <c:v>-166.80220000000003</c:v>
                </c:pt>
                <c:pt idx="1798">
                  <c:v>-165.6987</c:v>
                </c:pt>
                <c:pt idx="1799">
                  <c:v>-164.55170000000001</c:v>
                </c:pt>
                <c:pt idx="1800">
                  <c:v>-163.4691</c:v>
                </c:pt>
                <c:pt idx="1801">
                  <c:v>-162.31979999999999</c:v>
                </c:pt>
                <c:pt idx="1802">
                  <c:v>-161.1585</c:v>
                </c:pt>
                <c:pt idx="1803">
                  <c:v>-160.01479999999998</c:v>
                </c:pt>
                <c:pt idx="1804">
                  <c:v>-158.82240000000007</c:v>
                </c:pt>
                <c:pt idx="1805">
                  <c:v>-157.6294</c:v>
                </c:pt>
                <c:pt idx="1806">
                  <c:v>-156.40900000000002</c:v>
                </c:pt>
                <c:pt idx="1807">
                  <c:v>-155.21779999999998</c:v>
                </c:pt>
                <c:pt idx="1808">
                  <c:v>-153.95210000000003</c:v>
                </c:pt>
                <c:pt idx="1809">
                  <c:v>-152.71049999999997</c:v>
                </c:pt>
                <c:pt idx="1810">
                  <c:v>-151.4965</c:v>
                </c:pt>
                <c:pt idx="1811">
                  <c:v>-150.21339999999998</c:v>
                </c:pt>
                <c:pt idx="1812">
                  <c:v>-148.83420000000001</c:v>
                </c:pt>
                <c:pt idx="1813">
                  <c:v>-147.52200000000002</c:v>
                </c:pt>
                <c:pt idx="1814">
                  <c:v>-146.20329999999998</c:v>
                </c:pt>
                <c:pt idx="1815">
                  <c:v>-144.87359999999998</c:v>
                </c:pt>
                <c:pt idx="1816">
                  <c:v>-143.4718</c:v>
                </c:pt>
                <c:pt idx="1817">
                  <c:v>-142.16890000000001</c:v>
                </c:pt>
                <c:pt idx="1818">
                  <c:v>-140.73369999999997</c:v>
                </c:pt>
                <c:pt idx="1819">
                  <c:v>-139.35170000000002</c:v>
                </c:pt>
                <c:pt idx="1820">
                  <c:v>-137.96720000000002</c:v>
                </c:pt>
                <c:pt idx="1821">
                  <c:v>-136.54299999999998</c:v>
                </c:pt>
                <c:pt idx="1822">
                  <c:v>-135.12900000000002</c:v>
                </c:pt>
                <c:pt idx="1823">
                  <c:v>-133.66750000000002</c:v>
                </c:pt>
                <c:pt idx="1824">
                  <c:v>-132.19040000000001</c:v>
                </c:pt>
                <c:pt idx="1825">
                  <c:v>-130.7174</c:v>
                </c:pt>
                <c:pt idx="1826">
                  <c:v>-129.17329999999998</c:v>
                </c:pt>
                <c:pt idx="1827">
                  <c:v>-127.57929999999999</c:v>
                </c:pt>
                <c:pt idx="1828">
                  <c:v>-126.0508</c:v>
                </c:pt>
                <c:pt idx="1829">
                  <c:v>-124.4128</c:v>
                </c:pt>
                <c:pt idx="1830">
                  <c:v>-122.67629999999998</c:v>
                </c:pt>
                <c:pt idx="1831">
                  <c:v>-121.05609999999999</c:v>
                </c:pt>
                <c:pt idx="1832">
                  <c:v>-119.46170000000001</c:v>
                </c:pt>
                <c:pt idx="1833">
                  <c:v>-117.7872</c:v>
                </c:pt>
                <c:pt idx="1834">
                  <c:v>-116.03760000000001</c:v>
                </c:pt>
                <c:pt idx="1835">
                  <c:v>-114.3835</c:v>
                </c:pt>
                <c:pt idx="1836">
                  <c:v>-112.505</c:v>
                </c:pt>
                <c:pt idx="1837">
                  <c:v>-110.93979999999999</c:v>
                </c:pt>
                <c:pt idx="1838">
                  <c:v>-109.23479999999999</c:v>
                </c:pt>
                <c:pt idx="1839">
                  <c:v>-107.4504</c:v>
                </c:pt>
                <c:pt idx="1840">
                  <c:v>-105.62569999999998</c:v>
                </c:pt>
                <c:pt idx="1841">
                  <c:v>-103.84899999999999</c:v>
                </c:pt>
                <c:pt idx="1842">
                  <c:v>-102.1317</c:v>
                </c:pt>
                <c:pt idx="1843">
                  <c:v>-100.38329999999999</c:v>
                </c:pt>
                <c:pt idx="1844">
                  <c:v>-98.51939999999999</c:v>
                </c:pt>
                <c:pt idx="1845">
                  <c:v>-96.705799999999982</c:v>
                </c:pt>
                <c:pt idx="1846">
                  <c:v>-94.897099999999995</c:v>
                </c:pt>
                <c:pt idx="1847">
                  <c:v>-93.151499999999999</c:v>
                </c:pt>
                <c:pt idx="1848">
                  <c:v>-91.315600000000003</c:v>
                </c:pt>
                <c:pt idx="1849">
                  <c:v>-89.572399999999988</c:v>
                </c:pt>
                <c:pt idx="1850">
                  <c:v>-88.873699999999999</c:v>
                </c:pt>
                <c:pt idx="1851">
                  <c:v>-90.151299999999992</c:v>
                </c:pt>
                <c:pt idx="1852">
                  <c:v>-90.534700000000001</c:v>
                </c:pt>
                <c:pt idx="1853">
                  <c:v>-90.278099999999981</c:v>
                </c:pt>
                <c:pt idx="1854">
                  <c:v>-90.078699999999998</c:v>
                </c:pt>
                <c:pt idx="1855">
                  <c:v>-89.831300000000013</c:v>
                </c:pt>
                <c:pt idx="1856">
                  <c:v>-89.555499999999981</c:v>
                </c:pt>
                <c:pt idx="1857">
                  <c:v>-89.280200000000022</c:v>
                </c:pt>
                <c:pt idx="1858">
                  <c:v>-88.993100000000013</c:v>
                </c:pt>
                <c:pt idx="1859">
                  <c:v>-88.695799999999977</c:v>
                </c:pt>
                <c:pt idx="1860">
                  <c:v>-88.378799999999984</c:v>
                </c:pt>
                <c:pt idx="1861">
                  <c:v>-88.071999999999989</c:v>
                </c:pt>
                <c:pt idx="1862">
                  <c:v>-87.747200000000007</c:v>
                </c:pt>
                <c:pt idx="1863">
                  <c:v>-87.400100000000023</c:v>
                </c:pt>
                <c:pt idx="1864">
                  <c:v>-87.034700000000001</c:v>
                </c:pt>
                <c:pt idx="1865">
                  <c:v>-86.65100000000001</c:v>
                </c:pt>
                <c:pt idx="1866">
                  <c:v>-86.248500000000007</c:v>
                </c:pt>
                <c:pt idx="1867">
                  <c:v>-85.766800000000003</c:v>
                </c:pt>
                <c:pt idx="1868">
                  <c:v>-85.169200000000004</c:v>
                </c:pt>
                <c:pt idx="1869">
                  <c:v>-84.4863</c:v>
                </c:pt>
                <c:pt idx="1870">
                  <c:v>-83.764100000000013</c:v>
                </c:pt>
                <c:pt idx="1871">
                  <c:v>-82.952799999999982</c:v>
                </c:pt>
                <c:pt idx="1872">
                  <c:v>-81.92349999999999</c:v>
                </c:pt>
                <c:pt idx="1873">
                  <c:v>-81.059799999999981</c:v>
                </c:pt>
                <c:pt idx="1874">
                  <c:v>-80.178599999999989</c:v>
                </c:pt>
                <c:pt idx="1875">
                  <c:v>-79.318899999999999</c:v>
                </c:pt>
                <c:pt idx="1876">
                  <c:v>-78.433099999999996</c:v>
                </c:pt>
                <c:pt idx="1877">
                  <c:v>-77.5518</c:v>
                </c:pt>
                <c:pt idx="1878">
                  <c:v>-76.665899999999979</c:v>
                </c:pt>
                <c:pt idx="1879">
                  <c:v>-75.481400000000022</c:v>
                </c:pt>
                <c:pt idx="1880">
                  <c:v>-74.060300000000012</c:v>
                </c:pt>
                <c:pt idx="1881">
                  <c:v>-72.525699999999986</c:v>
                </c:pt>
                <c:pt idx="1882">
                  <c:v>-70.819300000000013</c:v>
                </c:pt>
                <c:pt idx="1883">
                  <c:v>-68.930900000000022</c:v>
                </c:pt>
                <c:pt idx="1884">
                  <c:v>-69.118499999999983</c:v>
                </c:pt>
                <c:pt idx="1885">
                  <c:v>-68.231300000000005</c:v>
                </c:pt>
                <c:pt idx="1886">
                  <c:v>-67.194300000000013</c:v>
                </c:pt>
                <c:pt idx="1887">
                  <c:v>-66.448399999999992</c:v>
                </c:pt>
                <c:pt idx="1888">
                  <c:v>-65.68519999999998</c:v>
                </c:pt>
                <c:pt idx="1889">
                  <c:v>-64.918800000000005</c:v>
                </c:pt>
                <c:pt idx="1890">
                  <c:v>-64.144000000000005</c:v>
                </c:pt>
                <c:pt idx="1891">
                  <c:v>-63.308800000000005</c:v>
                </c:pt>
                <c:pt idx="1892">
                  <c:v>-62.421900000000001</c:v>
                </c:pt>
                <c:pt idx="1893">
                  <c:v>-61.463800000000006</c:v>
                </c:pt>
                <c:pt idx="1894">
                  <c:v>-60.387599999999999</c:v>
                </c:pt>
                <c:pt idx="1895">
                  <c:v>-59.19550000000001</c:v>
                </c:pt>
                <c:pt idx="1896">
                  <c:v>-57.899000000000001</c:v>
                </c:pt>
                <c:pt idx="1897">
                  <c:v>-56.395700000000005</c:v>
                </c:pt>
                <c:pt idx="1898">
                  <c:v>-54.737900000000003</c:v>
                </c:pt>
                <c:pt idx="1899">
                  <c:v>-52.967800000000004</c:v>
                </c:pt>
                <c:pt idx="1900">
                  <c:v>-51.059799999999996</c:v>
                </c:pt>
                <c:pt idx="1901">
                  <c:v>-49.233300000000007</c:v>
                </c:pt>
                <c:pt idx="1902">
                  <c:v>-47.524800000000006</c:v>
                </c:pt>
                <c:pt idx="1903">
                  <c:v>-45.736400000000003</c:v>
                </c:pt>
                <c:pt idx="1904">
                  <c:v>-43.959949999999999</c:v>
                </c:pt>
                <c:pt idx="1905">
                  <c:v>-42.186800000000005</c:v>
                </c:pt>
                <c:pt idx="1906">
                  <c:v>-40.442950000000003</c:v>
                </c:pt>
                <c:pt idx="1907">
                  <c:v>-38.758990000000004</c:v>
                </c:pt>
                <c:pt idx="1908">
                  <c:v>-37.058540000000001</c:v>
                </c:pt>
                <c:pt idx="1909">
                  <c:v>-35.39725</c:v>
                </c:pt>
                <c:pt idx="1910">
                  <c:v>-33.714922000000001</c:v>
                </c:pt>
                <c:pt idx="1911">
                  <c:v>-32.025850000000005</c:v>
                </c:pt>
                <c:pt idx="1912">
                  <c:v>-30.396070000000005</c:v>
                </c:pt>
                <c:pt idx="1913">
                  <c:v>-28.720750000000002</c:v>
                </c:pt>
                <c:pt idx="1914">
                  <c:v>-27.077670000000001</c:v>
                </c:pt>
                <c:pt idx="1915">
                  <c:v>-25.385079999999995</c:v>
                </c:pt>
                <c:pt idx="1916">
                  <c:v>-23.717150000000007</c:v>
                </c:pt>
                <c:pt idx="1917">
                  <c:v>-22.079899999999999</c:v>
                </c:pt>
                <c:pt idx="1918">
                  <c:v>-20.476999999999993</c:v>
                </c:pt>
                <c:pt idx="1919">
                  <c:v>-18.912399999999991</c:v>
                </c:pt>
                <c:pt idx="1920">
                  <c:v>-17.361899999999999</c:v>
                </c:pt>
                <c:pt idx="1921">
                  <c:v>-15.768800000000001</c:v>
                </c:pt>
                <c:pt idx="1922">
                  <c:v>-14.2433</c:v>
                </c:pt>
                <c:pt idx="1923">
                  <c:v>-12.712700000000002</c:v>
                </c:pt>
                <c:pt idx="1924">
                  <c:v>-11.146600000000003</c:v>
                </c:pt>
                <c:pt idx="1925">
                  <c:v>-9.6109999999999989</c:v>
                </c:pt>
                <c:pt idx="1926">
                  <c:v>-8.0393999999999988</c:v>
                </c:pt>
                <c:pt idx="1927">
                  <c:v>-6.4953000000000003</c:v>
                </c:pt>
                <c:pt idx="1928">
                  <c:v>-4.9608999999999988</c:v>
                </c:pt>
                <c:pt idx="1929">
                  <c:v>-3.5199000000000034</c:v>
                </c:pt>
                <c:pt idx="1930">
                  <c:v>-2.1126999999999967</c:v>
                </c:pt>
                <c:pt idx="1931">
                  <c:v>-0.69129999999999836</c:v>
                </c:pt>
                <c:pt idx="1932">
                  <c:v>0.69479999999999376</c:v>
                </c:pt>
                <c:pt idx="1933">
                  <c:v>2.0628000000000029</c:v>
                </c:pt>
                <c:pt idx="1934">
                  <c:v>3.4298999999999964</c:v>
                </c:pt>
                <c:pt idx="1935">
                  <c:v>4.7647000000000048</c:v>
                </c:pt>
                <c:pt idx="1936">
                  <c:v>6.1526999999999958</c:v>
                </c:pt>
                <c:pt idx="1937">
                  <c:v>7.5577999999999994</c:v>
                </c:pt>
                <c:pt idx="1938">
                  <c:v>8.9949000000000012</c:v>
                </c:pt>
                <c:pt idx="1939">
                  <c:v>10.382600000000005</c:v>
                </c:pt>
                <c:pt idx="1940">
                  <c:v>11.713899999999997</c:v>
                </c:pt>
                <c:pt idx="1941">
                  <c:v>12.9465</c:v>
                </c:pt>
                <c:pt idx="1942">
                  <c:v>14.125</c:v>
                </c:pt>
                <c:pt idx="1943">
                  <c:v>15.297800000000001</c:v>
                </c:pt>
                <c:pt idx="1944">
                  <c:v>16.456099999999996</c:v>
                </c:pt>
                <c:pt idx="1945">
                  <c:v>17.504899999999999</c:v>
                </c:pt>
                <c:pt idx="1946">
                  <c:v>18.6828</c:v>
                </c:pt>
                <c:pt idx="1947">
                  <c:v>19.72229999999999</c:v>
                </c:pt>
                <c:pt idx="1948">
                  <c:v>20.858800000000006</c:v>
                </c:pt>
                <c:pt idx="1949">
                  <c:v>22.037100000000006</c:v>
                </c:pt>
                <c:pt idx="1950">
                  <c:v>23.212599999999988</c:v>
                </c:pt>
                <c:pt idx="1951">
                  <c:v>24.293999999999993</c:v>
                </c:pt>
                <c:pt idx="1952">
                  <c:v>25.357099999999999</c:v>
                </c:pt>
                <c:pt idx="1953">
                  <c:v>26.373299999999993</c:v>
                </c:pt>
                <c:pt idx="1954">
                  <c:v>27.445399999999992</c:v>
                </c:pt>
                <c:pt idx="1955">
                  <c:v>28.49979999999999</c:v>
                </c:pt>
                <c:pt idx="1956">
                  <c:v>29.505899999999993</c:v>
                </c:pt>
                <c:pt idx="1957">
                  <c:v>30.423900000000003</c:v>
                </c:pt>
                <c:pt idx="1958">
                  <c:v>31.419199999999993</c:v>
                </c:pt>
                <c:pt idx="1959">
                  <c:v>32.487899999999996</c:v>
                </c:pt>
                <c:pt idx="1960">
                  <c:v>33.403500000000001</c:v>
                </c:pt>
                <c:pt idx="1961">
                  <c:v>34.279100000000007</c:v>
                </c:pt>
                <c:pt idx="1962">
                  <c:v>35.171200000000006</c:v>
                </c:pt>
                <c:pt idx="1963">
                  <c:v>36.013500000000001</c:v>
                </c:pt>
                <c:pt idx="1964">
                  <c:v>36.923200000000008</c:v>
                </c:pt>
                <c:pt idx="1965">
                  <c:v>37.739100000000008</c:v>
                </c:pt>
                <c:pt idx="1966">
                  <c:v>38.544200000000004</c:v>
                </c:pt>
                <c:pt idx="1967">
                  <c:v>39.298100000000005</c:v>
                </c:pt>
                <c:pt idx="1968">
                  <c:v>40.028300000000009</c:v>
                </c:pt>
                <c:pt idx="1969">
                  <c:v>40.788300000000014</c:v>
                </c:pt>
                <c:pt idx="1970">
                  <c:v>41.483000000000004</c:v>
                </c:pt>
                <c:pt idx="1971">
                  <c:v>42.111900000000006</c:v>
                </c:pt>
                <c:pt idx="1972">
                  <c:v>42.730800000000002</c:v>
                </c:pt>
                <c:pt idx="1973">
                  <c:v>43.355799999999995</c:v>
                </c:pt>
                <c:pt idx="1974">
                  <c:v>44.006300000000003</c:v>
                </c:pt>
                <c:pt idx="1975">
                  <c:v>44.62360000000001</c:v>
                </c:pt>
                <c:pt idx="1976">
                  <c:v>45.199300000000008</c:v>
                </c:pt>
                <c:pt idx="1977">
                  <c:v>45.733400000000003</c:v>
                </c:pt>
                <c:pt idx="1978">
                  <c:v>46.220400000000012</c:v>
                </c:pt>
                <c:pt idx="1979">
                  <c:v>46.644500000000001</c:v>
                </c:pt>
                <c:pt idx="1980">
                  <c:v>47.023299999999999</c:v>
                </c:pt>
                <c:pt idx="1981">
                  <c:v>47.47290000000001</c:v>
                </c:pt>
                <c:pt idx="1982">
                  <c:v>47.841699999999996</c:v>
                </c:pt>
                <c:pt idx="1983">
                  <c:v>48.216000000000008</c:v>
                </c:pt>
                <c:pt idx="1984">
                  <c:v>48.59920000000001</c:v>
                </c:pt>
                <c:pt idx="1985">
                  <c:v>48.953300000000006</c:v>
                </c:pt>
                <c:pt idx="1986">
                  <c:v>49.186300000000003</c:v>
                </c:pt>
                <c:pt idx="1987">
                  <c:v>49.4589</c:v>
                </c:pt>
                <c:pt idx="1988">
                  <c:v>49.707500000000003</c:v>
                </c:pt>
                <c:pt idx="1989">
                  <c:v>49.954199999999993</c:v>
                </c:pt>
                <c:pt idx="1990">
                  <c:v>50.176200000000001</c:v>
                </c:pt>
                <c:pt idx="1991">
                  <c:v>50.390800000000006</c:v>
                </c:pt>
                <c:pt idx="1992">
                  <c:v>50.636100000000006</c:v>
                </c:pt>
                <c:pt idx="1993">
                  <c:v>50.829900000000002</c:v>
                </c:pt>
                <c:pt idx="1994">
                  <c:v>51.015900000000002</c:v>
                </c:pt>
                <c:pt idx="1995">
                  <c:v>51.132500000000014</c:v>
                </c:pt>
                <c:pt idx="1996">
                  <c:v>51.345600000000005</c:v>
                </c:pt>
                <c:pt idx="1997">
                  <c:v>51.46820000000001</c:v>
                </c:pt>
                <c:pt idx="1998">
                  <c:v>51.505500000000005</c:v>
                </c:pt>
                <c:pt idx="1999">
                  <c:v>51.491000000000007</c:v>
                </c:pt>
                <c:pt idx="2000">
                  <c:v>51.521500000000003</c:v>
                </c:pt>
                <c:pt idx="2001">
                  <c:v>51.455800000000004</c:v>
                </c:pt>
              </c:numCache>
            </c:numRef>
          </c:yVal>
          <c:smooth val="1"/>
        </c:ser>
        <c:axId val="63874944"/>
        <c:axId val="63889408"/>
      </c:scatterChart>
      <c:valAx>
        <c:axId val="63874944"/>
        <c:scaling>
          <c:orientation val="minMax"/>
          <c:max val="7"/>
          <c:min val="4"/>
        </c:scaling>
        <c:axPos val="b"/>
        <c:majorGridlines>
          <c:spPr>
            <a:ln w="3175">
              <a:solidFill>
                <a:srgbClr val="969696"/>
              </a:solidFill>
              <a:prstDash val="sysDash"/>
            </a:ln>
          </c:spPr>
        </c:majorGridlines>
        <c:title>
          <c:tx>
            <c:rich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Georgia"/>
                    <a:ea typeface="Georgia"/>
                    <a:cs typeface="Georgia"/>
                  </a:defRPr>
                </a:pPr>
                <a:r>
                  <a:rPr lang="en-GB"/>
                  <a:t>Time (s)</a:t>
                </a:r>
              </a:p>
            </c:rich>
          </c:tx>
          <c:layout>
            <c:manualLayout>
              <c:xMode val="edge"/>
              <c:yMode val="edge"/>
              <c:x val="0.46853244743008521"/>
              <c:y val="0.86925943444348686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endParaRPr lang="en-US"/>
          </a:p>
        </c:txPr>
        <c:crossAx val="63889408"/>
        <c:crosses val="autoZero"/>
        <c:crossBetween val="midCat"/>
        <c:majorUnit val="0.5"/>
      </c:valAx>
      <c:valAx>
        <c:axId val="63889408"/>
        <c:scaling>
          <c:orientation val="minMax"/>
        </c:scaling>
        <c:axPos val="l"/>
        <c:majorGridlines>
          <c:spPr>
            <a:ln w="3175">
              <a:solidFill>
                <a:srgbClr val="969696"/>
              </a:solidFill>
              <a:prstDash val="sysDash"/>
            </a:ln>
          </c:spPr>
        </c:majorGridlines>
        <c:title>
          <c:tx>
            <c:rich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Georgia"/>
                    <a:ea typeface="Georgia"/>
                    <a:cs typeface="Georgia"/>
                  </a:defRPr>
                </a:pPr>
                <a:r>
                  <a:rPr lang="en-GB"/>
                  <a:t>Drag (N)</a:t>
                </a:r>
              </a:p>
            </c:rich>
          </c:tx>
          <c:layout>
            <c:manualLayout>
              <c:xMode val="edge"/>
              <c:yMode val="edge"/>
              <c:x val="3.4965034965034975E-2"/>
              <c:y val="0.35689120132068314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endParaRPr lang="en-US"/>
          </a:p>
        </c:txPr>
        <c:crossAx val="63874944"/>
        <c:crosses val="autoZero"/>
        <c:crossBetween val="midCat"/>
      </c:valAx>
      <c:spPr>
        <a:noFill/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58741381103585821"/>
          <c:y val="0.74558415180434567"/>
          <c:w val="0.38927836817600614"/>
          <c:h val="0.18727952292182559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Georgia"/>
              <a:ea typeface="Georgia"/>
              <a:cs typeface="Georgia"/>
            </a:defRPr>
          </a:pPr>
          <a:endParaRPr lang="en-US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hart>
    <c:plotArea>
      <c:layout>
        <c:manualLayout>
          <c:layoutTarget val="inner"/>
          <c:xMode val="edge"/>
          <c:yMode val="edge"/>
          <c:x val="0.20232581114395337"/>
          <c:y val="9.154929577464796E-2"/>
          <c:w val="0.67441937047984513"/>
          <c:h val="0.66901408450704225"/>
        </c:manualLayout>
      </c:layout>
      <c:scatterChart>
        <c:scatterStyle val="smoothMarker"/>
        <c:ser>
          <c:idx val="0"/>
          <c:order val="0"/>
          <c:tx>
            <c:v>Propeller included</c:v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none"/>
          </c:marker>
          <c:xVal>
            <c:numRef>
              <c:f>propeller!$A$2:$A$2000</c:f>
              <c:numCache>
                <c:formatCode>General</c:formatCode>
                <c:ptCount val="1999"/>
                <c:pt idx="0">
                  <c:v>3.6004200000000002</c:v>
                </c:pt>
                <c:pt idx="1">
                  <c:v>3.6005600000000002</c:v>
                </c:pt>
                <c:pt idx="2">
                  <c:v>3.6007400000000001</c:v>
                </c:pt>
                <c:pt idx="3">
                  <c:v>3.60094</c:v>
                </c:pt>
                <c:pt idx="4">
                  <c:v>3.6011899999999999</c:v>
                </c:pt>
                <c:pt idx="5">
                  <c:v>3.6014900000000001</c:v>
                </c:pt>
                <c:pt idx="6">
                  <c:v>3.6018399999999997</c:v>
                </c:pt>
                <c:pt idx="7">
                  <c:v>3.6022699999999994</c:v>
                </c:pt>
                <c:pt idx="8">
                  <c:v>3.6027800000000001</c:v>
                </c:pt>
                <c:pt idx="9">
                  <c:v>3.6033900000000005</c:v>
                </c:pt>
                <c:pt idx="10">
                  <c:v>3.6041200000000004</c:v>
                </c:pt>
                <c:pt idx="11">
                  <c:v>3.6049799999999999</c:v>
                </c:pt>
                <c:pt idx="12">
                  <c:v>3.60602</c:v>
                </c:pt>
                <c:pt idx="13">
                  <c:v>3.6072600000000001</c:v>
                </c:pt>
                <c:pt idx="14">
                  <c:v>3.6087400000000001</c:v>
                </c:pt>
                <c:pt idx="15">
                  <c:v>3.6104599999999993</c:v>
                </c:pt>
                <c:pt idx="16">
                  <c:v>3.6124199999999997</c:v>
                </c:pt>
                <c:pt idx="17">
                  <c:v>3.6146099999999994</c:v>
                </c:pt>
                <c:pt idx="18">
                  <c:v>3.6170599999999995</c:v>
                </c:pt>
                <c:pt idx="19">
                  <c:v>3.6196599999999997</c:v>
                </c:pt>
                <c:pt idx="20">
                  <c:v>3.6222699999999994</c:v>
                </c:pt>
                <c:pt idx="21">
                  <c:v>3.62487</c:v>
                </c:pt>
                <c:pt idx="22">
                  <c:v>3.6274700000000002</c:v>
                </c:pt>
                <c:pt idx="23">
                  <c:v>3.6300699999999995</c:v>
                </c:pt>
                <c:pt idx="24">
                  <c:v>3.6326699999999996</c:v>
                </c:pt>
                <c:pt idx="25">
                  <c:v>3.6352699999999993</c:v>
                </c:pt>
                <c:pt idx="26">
                  <c:v>3.6378699999999995</c:v>
                </c:pt>
                <c:pt idx="27">
                  <c:v>3.6402700000000001</c:v>
                </c:pt>
                <c:pt idx="28">
                  <c:v>3.6427700000000001</c:v>
                </c:pt>
                <c:pt idx="29">
                  <c:v>3.6453899999999999</c:v>
                </c:pt>
                <c:pt idx="30">
                  <c:v>3.6480000000000001</c:v>
                </c:pt>
                <c:pt idx="31">
                  <c:v>3.65062</c:v>
                </c:pt>
                <c:pt idx="32">
                  <c:v>3.6532300000000002</c:v>
                </c:pt>
                <c:pt idx="33">
                  <c:v>3.6558499999999996</c:v>
                </c:pt>
                <c:pt idx="34">
                  <c:v>3.6584599999999994</c:v>
                </c:pt>
                <c:pt idx="35">
                  <c:v>3.6610800000000001</c:v>
                </c:pt>
                <c:pt idx="36">
                  <c:v>3.6636899999999999</c:v>
                </c:pt>
                <c:pt idx="37">
                  <c:v>3.6663100000000002</c:v>
                </c:pt>
                <c:pt idx="38">
                  <c:v>3.6689200000000004</c:v>
                </c:pt>
                <c:pt idx="39">
                  <c:v>3.6715399999999998</c:v>
                </c:pt>
                <c:pt idx="40">
                  <c:v>3.67415</c:v>
                </c:pt>
                <c:pt idx="41">
                  <c:v>3.6767699999999994</c:v>
                </c:pt>
                <c:pt idx="42">
                  <c:v>3.6793800000000001</c:v>
                </c:pt>
                <c:pt idx="43">
                  <c:v>3.6819999999999999</c:v>
                </c:pt>
                <c:pt idx="44">
                  <c:v>3.6846100000000002</c:v>
                </c:pt>
                <c:pt idx="45">
                  <c:v>3.6872300000000005</c:v>
                </c:pt>
                <c:pt idx="46">
                  <c:v>3.6898399999999998</c:v>
                </c:pt>
                <c:pt idx="47">
                  <c:v>3.6924599999999996</c:v>
                </c:pt>
                <c:pt idx="48">
                  <c:v>3.6950699999999994</c:v>
                </c:pt>
                <c:pt idx="49">
                  <c:v>3.6976900000000001</c:v>
                </c:pt>
                <c:pt idx="50">
                  <c:v>3.7002999999999999</c:v>
                </c:pt>
                <c:pt idx="51">
                  <c:v>3.7029999999999998</c:v>
                </c:pt>
                <c:pt idx="52">
                  <c:v>3.7057099999999998</c:v>
                </c:pt>
                <c:pt idx="53">
                  <c:v>3.7084100000000002</c:v>
                </c:pt>
                <c:pt idx="54">
                  <c:v>3.7111100000000001</c:v>
                </c:pt>
                <c:pt idx="55">
                  <c:v>3.7138100000000001</c:v>
                </c:pt>
                <c:pt idx="56">
                  <c:v>3.71652</c:v>
                </c:pt>
                <c:pt idx="57">
                  <c:v>3.71922</c:v>
                </c:pt>
                <c:pt idx="58">
                  <c:v>3.7219199999999999</c:v>
                </c:pt>
                <c:pt idx="59">
                  <c:v>3.7246199999999998</c:v>
                </c:pt>
                <c:pt idx="60">
                  <c:v>3.7273300000000003</c:v>
                </c:pt>
                <c:pt idx="61">
                  <c:v>3.7300300000000002</c:v>
                </c:pt>
                <c:pt idx="62">
                  <c:v>3.7327300000000001</c:v>
                </c:pt>
                <c:pt idx="63">
                  <c:v>3.7354399999999996</c:v>
                </c:pt>
                <c:pt idx="64">
                  <c:v>3.73814</c:v>
                </c:pt>
                <c:pt idx="65">
                  <c:v>3.7408399999999999</c:v>
                </c:pt>
                <c:pt idx="66">
                  <c:v>3.7435400000000003</c:v>
                </c:pt>
                <c:pt idx="67">
                  <c:v>3.7462499999999994</c:v>
                </c:pt>
                <c:pt idx="68">
                  <c:v>3.7489499999999998</c:v>
                </c:pt>
                <c:pt idx="69">
                  <c:v>3.7516499999999997</c:v>
                </c:pt>
                <c:pt idx="70">
                  <c:v>3.7543500000000001</c:v>
                </c:pt>
                <c:pt idx="71">
                  <c:v>3.7570600000000001</c:v>
                </c:pt>
                <c:pt idx="72">
                  <c:v>3.75976</c:v>
                </c:pt>
                <c:pt idx="73">
                  <c:v>3.7624599999999995</c:v>
                </c:pt>
                <c:pt idx="74">
                  <c:v>3.7651599999999998</c:v>
                </c:pt>
                <c:pt idx="75">
                  <c:v>3.7678699999999998</c:v>
                </c:pt>
                <c:pt idx="76">
                  <c:v>3.7705700000000002</c:v>
                </c:pt>
                <c:pt idx="77">
                  <c:v>3.7732700000000001</c:v>
                </c:pt>
                <c:pt idx="78">
                  <c:v>3.7759800000000001</c:v>
                </c:pt>
                <c:pt idx="79">
                  <c:v>3.77868</c:v>
                </c:pt>
                <c:pt idx="80">
                  <c:v>3.7813800000000004</c:v>
                </c:pt>
                <c:pt idx="81">
                  <c:v>3.7840799999999999</c:v>
                </c:pt>
                <c:pt idx="82">
                  <c:v>3.7867899999999999</c:v>
                </c:pt>
                <c:pt idx="83">
                  <c:v>3.7894899999999998</c:v>
                </c:pt>
                <c:pt idx="84">
                  <c:v>3.79129</c:v>
                </c:pt>
                <c:pt idx="85">
                  <c:v>3.7917900000000002</c:v>
                </c:pt>
                <c:pt idx="86">
                  <c:v>3.7920399999999996</c:v>
                </c:pt>
                <c:pt idx="87">
                  <c:v>3.7922899999999995</c:v>
                </c:pt>
                <c:pt idx="88">
                  <c:v>3.7925200000000001</c:v>
                </c:pt>
                <c:pt idx="89">
                  <c:v>3.7927300000000002</c:v>
                </c:pt>
                <c:pt idx="90">
                  <c:v>3.7929300000000001</c:v>
                </c:pt>
                <c:pt idx="91">
                  <c:v>3.7931200000000005</c:v>
                </c:pt>
                <c:pt idx="92">
                  <c:v>3.7933100000000004</c:v>
                </c:pt>
                <c:pt idx="93">
                  <c:v>3.7934999999999999</c:v>
                </c:pt>
                <c:pt idx="94">
                  <c:v>3.7936899999999998</c:v>
                </c:pt>
                <c:pt idx="95">
                  <c:v>3.7938900000000002</c:v>
                </c:pt>
                <c:pt idx="96">
                  <c:v>3.7940800000000001</c:v>
                </c:pt>
                <c:pt idx="97">
                  <c:v>3.7942800000000001</c:v>
                </c:pt>
                <c:pt idx="98">
                  <c:v>3.7944900000000001</c:v>
                </c:pt>
                <c:pt idx="99">
                  <c:v>3.7947000000000002</c:v>
                </c:pt>
                <c:pt idx="100">
                  <c:v>3.7949299999999999</c:v>
                </c:pt>
                <c:pt idx="101">
                  <c:v>3.7951600000000001</c:v>
                </c:pt>
                <c:pt idx="102">
                  <c:v>3.79541</c:v>
                </c:pt>
                <c:pt idx="103">
                  <c:v>3.7956599999999994</c:v>
                </c:pt>
                <c:pt idx="104">
                  <c:v>3.7959399999999999</c:v>
                </c:pt>
                <c:pt idx="105">
                  <c:v>3.79623</c:v>
                </c:pt>
                <c:pt idx="106">
                  <c:v>3.7965399999999998</c:v>
                </c:pt>
                <c:pt idx="107">
                  <c:v>3.7968799999999994</c:v>
                </c:pt>
                <c:pt idx="108">
                  <c:v>3.7972600000000001</c:v>
                </c:pt>
                <c:pt idx="109">
                  <c:v>3.7976399999999999</c:v>
                </c:pt>
                <c:pt idx="110">
                  <c:v>3.7980200000000002</c:v>
                </c:pt>
                <c:pt idx="111">
                  <c:v>3.7984</c:v>
                </c:pt>
                <c:pt idx="112">
                  <c:v>3.7987799999999998</c:v>
                </c:pt>
                <c:pt idx="113">
                  <c:v>3.7991600000000001</c:v>
                </c:pt>
                <c:pt idx="114">
                  <c:v>3.7995399999999999</c:v>
                </c:pt>
                <c:pt idx="115">
                  <c:v>3.7999200000000002</c:v>
                </c:pt>
                <c:pt idx="116">
                  <c:v>3.8003</c:v>
                </c:pt>
                <c:pt idx="117">
                  <c:v>3.8007499999999994</c:v>
                </c:pt>
                <c:pt idx="118">
                  <c:v>3.8012999999999995</c:v>
                </c:pt>
                <c:pt idx="119">
                  <c:v>3.8019499999999997</c:v>
                </c:pt>
                <c:pt idx="120">
                  <c:v>3.8027099999999994</c:v>
                </c:pt>
                <c:pt idx="121">
                  <c:v>3.8035600000000001</c:v>
                </c:pt>
                <c:pt idx="122">
                  <c:v>3.8044599999999997</c:v>
                </c:pt>
                <c:pt idx="123">
                  <c:v>3.8051499999999994</c:v>
                </c:pt>
                <c:pt idx="124">
                  <c:v>3.8058899999999998</c:v>
                </c:pt>
                <c:pt idx="125">
                  <c:v>3.806649999999999</c:v>
                </c:pt>
                <c:pt idx="126">
                  <c:v>3.8073299999999999</c:v>
                </c:pt>
                <c:pt idx="127">
                  <c:v>3.8080699999999994</c:v>
                </c:pt>
                <c:pt idx="128">
                  <c:v>3.8087499999999994</c:v>
                </c:pt>
                <c:pt idx="129">
                  <c:v>3.8094999999999994</c:v>
                </c:pt>
                <c:pt idx="130">
                  <c:v>3.8102799999999997</c:v>
                </c:pt>
                <c:pt idx="131">
                  <c:v>3.8111499999999996</c:v>
                </c:pt>
                <c:pt idx="132">
                  <c:v>3.8121099999999997</c:v>
                </c:pt>
                <c:pt idx="133">
                  <c:v>3.8131699999999995</c:v>
                </c:pt>
                <c:pt idx="134">
                  <c:v>3.8143599999999998</c:v>
                </c:pt>
                <c:pt idx="135">
                  <c:v>3.8156999999999996</c:v>
                </c:pt>
                <c:pt idx="136">
                  <c:v>3.8172699999999997</c:v>
                </c:pt>
                <c:pt idx="137">
                  <c:v>3.8190799999999996</c:v>
                </c:pt>
                <c:pt idx="138">
                  <c:v>3.82111</c:v>
                </c:pt>
                <c:pt idx="139">
                  <c:v>3.8224699999999996</c:v>
                </c:pt>
                <c:pt idx="140">
                  <c:v>3.8236300000000001</c:v>
                </c:pt>
                <c:pt idx="141">
                  <c:v>3.8247300000000002</c:v>
                </c:pt>
                <c:pt idx="142">
                  <c:v>3.8257499999999998</c:v>
                </c:pt>
                <c:pt idx="143">
                  <c:v>3.8267999999999995</c:v>
                </c:pt>
                <c:pt idx="144">
                  <c:v>3.8279000000000001</c:v>
                </c:pt>
                <c:pt idx="145">
                  <c:v>3.8290599999999997</c:v>
                </c:pt>
                <c:pt idx="146">
                  <c:v>3.8302299999999994</c:v>
                </c:pt>
                <c:pt idx="147">
                  <c:v>3.8313799999999993</c:v>
                </c:pt>
                <c:pt idx="148">
                  <c:v>3.8325299999999998</c:v>
                </c:pt>
                <c:pt idx="149">
                  <c:v>3.8336799999999998</c:v>
                </c:pt>
                <c:pt idx="150">
                  <c:v>3.8348099999999996</c:v>
                </c:pt>
                <c:pt idx="151">
                  <c:v>3.8359799999999997</c:v>
                </c:pt>
                <c:pt idx="152">
                  <c:v>3.8372099999999993</c:v>
                </c:pt>
                <c:pt idx="153">
                  <c:v>3.83853</c:v>
                </c:pt>
                <c:pt idx="154">
                  <c:v>3.8399599999999996</c:v>
                </c:pt>
                <c:pt idx="155">
                  <c:v>3.8415499999999994</c:v>
                </c:pt>
                <c:pt idx="156">
                  <c:v>3.84328</c:v>
                </c:pt>
                <c:pt idx="157">
                  <c:v>3.84518</c:v>
                </c:pt>
                <c:pt idx="158">
                  <c:v>3.8473000000000002</c:v>
                </c:pt>
                <c:pt idx="159">
                  <c:v>3.8496099999999998</c:v>
                </c:pt>
                <c:pt idx="160">
                  <c:v>3.8521399999999995</c:v>
                </c:pt>
                <c:pt idx="161">
                  <c:v>3.8548199999999997</c:v>
                </c:pt>
                <c:pt idx="162">
                  <c:v>3.8574899999999994</c:v>
                </c:pt>
                <c:pt idx="163">
                  <c:v>3.8601700000000001</c:v>
                </c:pt>
                <c:pt idx="164">
                  <c:v>3.8628399999999994</c:v>
                </c:pt>
                <c:pt idx="165">
                  <c:v>3.8655200000000001</c:v>
                </c:pt>
                <c:pt idx="166">
                  <c:v>3.8681899999999998</c:v>
                </c:pt>
                <c:pt idx="167">
                  <c:v>3.8708699999999996</c:v>
                </c:pt>
                <c:pt idx="168">
                  <c:v>3.8735399999999998</c:v>
                </c:pt>
                <c:pt idx="169">
                  <c:v>3.8762199999999996</c:v>
                </c:pt>
                <c:pt idx="170">
                  <c:v>3.8788999999999993</c:v>
                </c:pt>
                <c:pt idx="171">
                  <c:v>3.88157</c:v>
                </c:pt>
                <c:pt idx="172">
                  <c:v>3.8842499999999998</c:v>
                </c:pt>
                <c:pt idx="173">
                  <c:v>3.8869199999999995</c:v>
                </c:pt>
                <c:pt idx="174">
                  <c:v>3.8895999999999997</c:v>
                </c:pt>
                <c:pt idx="175">
                  <c:v>3.892269999999999</c:v>
                </c:pt>
                <c:pt idx="176">
                  <c:v>3.8949499999999997</c:v>
                </c:pt>
                <c:pt idx="177">
                  <c:v>3.8976199999999994</c:v>
                </c:pt>
                <c:pt idx="178">
                  <c:v>3.9003000000000001</c:v>
                </c:pt>
                <c:pt idx="179">
                  <c:v>3.903</c:v>
                </c:pt>
                <c:pt idx="180">
                  <c:v>3.90571</c:v>
                </c:pt>
                <c:pt idx="181">
                  <c:v>3.9084099999999995</c:v>
                </c:pt>
                <c:pt idx="182">
                  <c:v>3.9111099999999994</c:v>
                </c:pt>
                <c:pt idx="183">
                  <c:v>3.9138099999999993</c:v>
                </c:pt>
                <c:pt idx="184">
                  <c:v>3.9165199999999993</c:v>
                </c:pt>
                <c:pt idx="185">
                  <c:v>3.9192199999999997</c:v>
                </c:pt>
                <c:pt idx="186">
                  <c:v>3.9219200000000001</c:v>
                </c:pt>
                <c:pt idx="187">
                  <c:v>3.92462</c:v>
                </c:pt>
                <c:pt idx="188">
                  <c:v>3.9273300000000004</c:v>
                </c:pt>
                <c:pt idx="189">
                  <c:v>3.9300299999999995</c:v>
                </c:pt>
                <c:pt idx="190">
                  <c:v>3.9327299999999994</c:v>
                </c:pt>
                <c:pt idx="191">
                  <c:v>3.9354399999999994</c:v>
                </c:pt>
                <c:pt idx="192">
                  <c:v>3.9381399999999998</c:v>
                </c:pt>
                <c:pt idx="193">
                  <c:v>3.9408399999999997</c:v>
                </c:pt>
                <c:pt idx="194">
                  <c:v>3.94354</c:v>
                </c:pt>
                <c:pt idx="195">
                  <c:v>3.9462499999999996</c:v>
                </c:pt>
                <c:pt idx="196">
                  <c:v>3.94895</c:v>
                </c:pt>
                <c:pt idx="197">
                  <c:v>3.951649999999999</c:v>
                </c:pt>
                <c:pt idx="198">
                  <c:v>3.9543499999999994</c:v>
                </c:pt>
                <c:pt idx="199">
                  <c:v>3.9570599999999994</c:v>
                </c:pt>
                <c:pt idx="200">
                  <c:v>3.9597599999999997</c:v>
                </c:pt>
                <c:pt idx="201">
                  <c:v>3.9624599999999996</c:v>
                </c:pt>
                <c:pt idx="202">
                  <c:v>3.96516</c:v>
                </c:pt>
                <c:pt idx="203">
                  <c:v>3.96787</c:v>
                </c:pt>
                <c:pt idx="204">
                  <c:v>3.9705699999999995</c:v>
                </c:pt>
                <c:pt idx="205">
                  <c:v>3.9732699999999994</c:v>
                </c:pt>
                <c:pt idx="206">
                  <c:v>3.9759799999999994</c:v>
                </c:pt>
                <c:pt idx="207">
                  <c:v>3.9786799999999998</c:v>
                </c:pt>
                <c:pt idx="208">
                  <c:v>3.9813800000000001</c:v>
                </c:pt>
                <c:pt idx="209">
                  <c:v>3.9840800000000001</c:v>
                </c:pt>
                <c:pt idx="210">
                  <c:v>3.9867900000000001</c:v>
                </c:pt>
                <c:pt idx="211">
                  <c:v>3.98949</c:v>
                </c:pt>
                <c:pt idx="212">
                  <c:v>3.9921899999999995</c:v>
                </c:pt>
                <c:pt idx="213">
                  <c:v>3.9948899999999994</c:v>
                </c:pt>
                <c:pt idx="214">
                  <c:v>3.9975999999999998</c:v>
                </c:pt>
                <c:pt idx="215">
                  <c:v>4.0003000000000002</c:v>
                </c:pt>
                <c:pt idx="216">
                  <c:v>4.0030000000000001</c:v>
                </c:pt>
                <c:pt idx="217">
                  <c:v>4.0057099999999997</c:v>
                </c:pt>
                <c:pt idx="218">
                  <c:v>4.0084099999999996</c:v>
                </c:pt>
                <c:pt idx="219">
                  <c:v>4.0111099999999995</c:v>
                </c:pt>
                <c:pt idx="220">
                  <c:v>4.0138099999999994</c:v>
                </c:pt>
                <c:pt idx="221">
                  <c:v>4.016519999999999</c:v>
                </c:pt>
                <c:pt idx="222">
                  <c:v>4.0192199999999998</c:v>
                </c:pt>
                <c:pt idx="223">
                  <c:v>4.0219199999999988</c:v>
                </c:pt>
                <c:pt idx="224">
                  <c:v>4.0246199999999988</c:v>
                </c:pt>
                <c:pt idx="225">
                  <c:v>4.0273299999999992</c:v>
                </c:pt>
                <c:pt idx="226">
                  <c:v>4.03003</c:v>
                </c:pt>
                <c:pt idx="227">
                  <c:v>4.0327299999999999</c:v>
                </c:pt>
                <c:pt idx="228">
                  <c:v>4.0354400000000004</c:v>
                </c:pt>
                <c:pt idx="229">
                  <c:v>4.0381400000000003</c:v>
                </c:pt>
                <c:pt idx="230">
                  <c:v>4.0408400000000002</c:v>
                </c:pt>
                <c:pt idx="231">
                  <c:v>4.0435400000000001</c:v>
                </c:pt>
                <c:pt idx="232">
                  <c:v>4.0462500000000006</c:v>
                </c:pt>
                <c:pt idx="233">
                  <c:v>4.0489499999999996</c:v>
                </c:pt>
                <c:pt idx="234">
                  <c:v>4.0516500000000004</c:v>
                </c:pt>
                <c:pt idx="235">
                  <c:v>4.0543499999999995</c:v>
                </c:pt>
                <c:pt idx="236">
                  <c:v>4.057059999999999</c:v>
                </c:pt>
                <c:pt idx="237">
                  <c:v>4.0597599999999998</c:v>
                </c:pt>
                <c:pt idx="238">
                  <c:v>4.0624599999999988</c:v>
                </c:pt>
                <c:pt idx="239">
                  <c:v>4.0651599999999988</c:v>
                </c:pt>
                <c:pt idx="240">
                  <c:v>4.0678699999999992</c:v>
                </c:pt>
                <c:pt idx="241">
                  <c:v>4.07057</c:v>
                </c:pt>
                <c:pt idx="242">
                  <c:v>4.0732700000000008</c:v>
                </c:pt>
                <c:pt idx="243">
                  <c:v>4.0759799999999995</c:v>
                </c:pt>
                <c:pt idx="244">
                  <c:v>4.0786800000000003</c:v>
                </c:pt>
                <c:pt idx="245">
                  <c:v>4.0813800000000002</c:v>
                </c:pt>
                <c:pt idx="246">
                  <c:v>4.0840799999999993</c:v>
                </c:pt>
                <c:pt idx="247">
                  <c:v>4.0867899999999997</c:v>
                </c:pt>
                <c:pt idx="248">
                  <c:v>4.0894899999999996</c:v>
                </c:pt>
                <c:pt idx="249">
                  <c:v>4.0921899999999996</c:v>
                </c:pt>
                <c:pt idx="250">
                  <c:v>4.0948899999999995</c:v>
                </c:pt>
                <c:pt idx="251">
                  <c:v>4.097599999999999</c:v>
                </c:pt>
                <c:pt idx="252">
                  <c:v>4.1002999999999998</c:v>
                </c:pt>
                <c:pt idx="253">
                  <c:v>4.1029999999999989</c:v>
                </c:pt>
                <c:pt idx="254">
                  <c:v>4.1057099999999993</c:v>
                </c:pt>
                <c:pt idx="255">
                  <c:v>4.1084099999999992</c:v>
                </c:pt>
                <c:pt idx="256">
                  <c:v>4.1111099999999992</c:v>
                </c:pt>
                <c:pt idx="257">
                  <c:v>4.1138099999999991</c:v>
                </c:pt>
                <c:pt idx="258">
                  <c:v>4.1165199999999995</c:v>
                </c:pt>
                <c:pt idx="259">
                  <c:v>4.1192200000000003</c:v>
                </c:pt>
                <c:pt idx="260">
                  <c:v>4.1219199999999994</c:v>
                </c:pt>
                <c:pt idx="261">
                  <c:v>4.1246199999999993</c:v>
                </c:pt>
                <c:pt idx="262">
                  <c:v>4.1273299999999988</c:v>
                </c:pt>
                <c:pt idx="263">
                  <c:v>4.1300299999999996</c:v>
                </c:pt>
                <c:pt idx="264">
                  <c:v>4.1327299999999996</c:v>
                </c:pt>
                <c:pt idx="265">
                  <c:v>4.13544</c:v>
                </c:pt>
                <c:pt idx="266">
                  <c:v>4.138139999999999</c:v>
                </c:pt>
                <c:pt idx="267">
                  <c:v>4.140839999999999</c:v>
                </c:pt>
                <c:pt idx="268">
                  <c:v>4.1435399999999989</c:v>
                </c:pt>
                <c:pt idx="269">
                  <c:v>4.1462500000000002</c:v>
                </c:pt>
                <c:pt idx="270">
                  <c:v>4.1489499999999992</c:v>
                </c:pt>
                <c:pt idx="271">
                  <c:v>4.1516500000000001</c:v>
                </c:pt>
                <c:pt idx="272">
                  <c:v>4.1543499999999991</c:v>
                </c:pt>
                <c:pt idx="273">
                  <c:v>4.1570599999999995</c:v>
                </c:pt>
                <c:pt idx="274">
                  <c:v>4.1597600000000003</c:v>
                </c:pt>
                <c:pt idx="275">
                  <c:v>4.1624599999999994</c:v>
                </c:pt>
                <c:pt idx="276">
                  <c:v>4.1651599999999993</c:v>
                </c:pt>
                <c:pt idx="277">
                  <c:v>4.1678699999999989</c:v>
                </c:pt>
                <c:pt idx="278">
                  <c:v>4.1705699999999997</c:v>
                </c:pt>
                <c:pt idx="279">
                  <c:v>4.1732700000000005</c:v>
                </c:pt>
                <c:pt idx="280">
                  <c:v>4.1759799999999991</c:v>
                </c:pt>
                <c:pt idx="281">
                  <c:v>4.1786799999999999</c:v>
                </c:pt>
                <c:pt idx="282">
                  <c:v>4.1813799999999999</c:v>
                </c:pt>
                <c:pt idx="283">
                  <c:v>4.1840799999999989</c:v>
                </c:pt>
                <c:pt idx="284">
                  <c:v>4.1867900000000002</c:v>
                </c:pt>
                <c:pt idx="285">
                  <c:v>4.1894900000000002</c:v>
                </c:pt>
                <c:pt idx="286">
                  <c:v>4.1921899999999992</c:v>
                </c:pt>
                <c:pt idx="287">
                  <c:v>4.1948899999999991</c:v>
                </c:pt>
                <c:pt idx="288">
                  <c:v>4.1975999999999996</c:v>
                </c:pt>
                <c:pt idx="289">
                  <c:v>4.2003000000000004</c:v>
                </c:pt>
                <c:pt idx="290">
                  <c:v>4.2030000000000003</c:v>
                </c:pt>
                <c:pt idx="291">
                  <c:v>4.2057099999999998</c:v>
                </c:pt>
                <c:pt idx="292">
                  <c:v>4.2084099999999998</c:v>
                </c:pt>
                <c:pt idx="293">
                  <c:v>4.2111099999999997</c:v>
                </c:pt>
                <c:pt idx="294">
                  <c:v>4.2138099999999996</c:v>
                </c:pt>
                <c:pt idx="295">
                  <c:v>4.21652</c:v>
                </c:pt>
                <c:pt idx="296">
                  <c:v>4.2192200000000009</c:v>
                </c:pt>
                <c:pt idx="297">
                  <c:v>4.221919999999999</c:v>
                </c:pt>
                <c:pt idx="298">
                  <c:v>4.2246199999999989</c:v>
                </c:pt>
                <c:pt idx="299">
                  <c:v>4.2273299999999994</c:v>
                </c:pt>
                <c:pt idx="300">
                  <c:v>4.2299299999999995</c:v>
                </c:pt>
                <c:pt idx="301">
                  <c:v>4.2325400000000002</c:v>
                </c:pt>
                <c:pt idx="302">
                  <c:v>4.23515</c:v>
                </c:pt>
                <c:pt idx="303">
                  <c:v>4.2377500000000001</c:v>
                </c:pt>
                <c:pt idx="304">
                  <c:v>4.2403599999999999</c:v>
                </c:pt>
                <c:pt idx="305">
                  <c:v>4.2429600000000001</c:v>
                </c:pt>
                <c:pt idx="306">
                  <c:v>4.2455699999999998</c:v>
                </c:pt>
                <c:pt idx="307">
                  <c:v>4.2481799999999996</c:v>
                </c:pt>
                <c:pt idx="308">
                  <c:v>4.2507799999999998</c:v>
                </c:pt>
                <c:pt idx="309">
                  <c:v>4.2533899999999996</c:v>
                </c:pt>
                <c:pt idx="310">
                  <c:v>4.2559899999999988</c:v>
                </c:pt>
                <c:pt idx="311">
                  <c:v>4.2586000000000004</c:v>
                </c:pt>
                <c:pt idx="312">
                  <c:v>4.2612100000000002</c:v>
                </c:pt>
                <c:pt idx="313">
                  <c:v>4.2638099999999994</c:v>
                </c:pt>
                <c:pt idx="314">
                  <c:v>4.2664200000000001</c:v>
                </c:pt>
                <c:pt idx="315">
                  <c:v>4.2690299999999999</c:v>
                </c:pt>
                <c:pt idx="316">
                  <c:v>4.2716300000000009</c:v>
                </c:pt>
                <c:pt idx="317">
                  <c:v>4.2742399999999998</c:v>
                </c:pt>
                <c:pt idx="318">
                  <c:v>4.2768400000000009</c:v>
                </c:pt>
                <c:pt idx="319">
                  <c:v>4.2794500000000006</c:v>
                </c:pt>
                <c:pt idx="320">
                  <c:v>4.2817700000000007</c:v>
                </c:pt>
                <c:pt idx="321">
                  <c:v>4.2840799999999994</c:v>
                </c:pt>
                <c:pt idx="322">
                  <c:v>4.2864000000000004</c:v>
                </c:pt>
                <c:pt idx="323">
                  <c:v>4.2887199999999996</c:v>
                </c:pt>
                <c:pt idx="324">
                  <c:v>4.2910300000000001</c:v>
                </c:pt>
                <c:pt idx="325">
                  <c:v>4.2933500000000002</c:v>
                </c:pt>
                <c:pt idx="326">
                  <c:v>4.2956700000000003</c:v>
                </c:pt>
                <c:pt idx="327">
                  <c:v>4.297979999999999</c:v>
                </c:pt>
                <c:pt idx="328">
                  <c:v>4.3003</c:v>
                </c:pt>
                <c:pt idx="329">
                  <c:v>4.302859999999999</c:v>
                </c:pt>
                <c:pt idx="330">
                  <c:v>4.3054299999999994</c:v>
                </c:pt>
                <c:pt idx="331">
                  <c:v>4.3079199999999993</c:v>
                </c:pt>
                <c:pt idx="332">
                  <c:v>4.3104199999999988</c:v>
                </c:pt>
                <c:pt idx="333">
                  <c:v>4.3129199999999992</c:v>
                </c:pt>
                <c:pt idx="334">
                  <c:v>4.3154099999999991</c:v>
                </c:pt>
                <c:pt idx="335">
                  <c:v>4.3179099999999986</c:v>
                </c:pt>
                <c:pt idx="336">
                  <c:v>4.320409999999999</c:v>
                </c:pt>
                <c:pt idx="337">
                  <c:v>4.3228999999999989</c:v>
                </c:pt>
                <c:pt idx="338">
                  <c:v>4.3253999999999992</c:v>
                </c:pt>
                <c:pt idx="339">
                  <c:v>4.3278999999999987</c:v>
                </c:pt>
                <c:pt idx="340">
                  <c:v>4.3303900000000004</c:v>
                </c:pt>
                <c:pt idx="341">
                  <c:v>4.332889999999999</c:v>
                </c:pt>
                <c:pt idx="342">
                  <c:v>4.3353900000000003</c:v>
                </c:pt>
                <c:pt idx="343">
                  <c:v>4.3378799999999993</c:v>
                </c:pt>
                <c:pt idx="344">
                  <c:v>4.3403799999999997</c:v>
                </c:pt>
                <c:pt idx="345">
                  <c:v>4.3428799999999992</c:v>
                </c:pt>
                <c:pt idx="346">
                  <c:v>4.34537</c:v>
                </c:pt>
                <c:pt idx="347">
                  <c:v>4.3478699999999995</c:v>
                </c:pt>
                <c:pt idx="348">
                  <c:v>4.3503699999999998</c:v>
                </c:pt>
                <c:pt idx="349">
                  <c:v>4.3528599999999988</c:v>
                </c:pt>
                <c:pt idx="350">
                  <c:v>4.3553600000000001</c:v>
                </c:pt>
                <c:pt idx="351">
                  <c:v>4.3577299999999992</c:v>
                </c:pt>
                <c:pt idx="352">
                  <c:v>4.3600899999999987</c:v>
                </c:pt>
                <c:pt idx="353">
                  <c:v>4.3624599999999987</c:v>
                </c:pt>
                <c:pt idx="354">
                  <c:v>4.3648199999999981</c:v>
                </c:pt>
                <c:pt idx="355">
                  <c:v>4.3671899999999981</c:v>
                </c:pt>
                <c:pt idx="356">
                  <c:v>4.3695499999999994</c:v>
                </c:pt>
                <c:pt idx="357">
                  <c:v>4.3719200000000003</c:v>
                </c:pt>
                <c:pt idx="358">
                  <c:v>4.3742799999999997</c:v>
                </c:pt>
                <c:pt idx="359">
                  <c:v>4.3766500000000006</c:v>
                </c:pt>
                <c:pt idx="360">
                  <c:v>4.3790100000000001</c:v>
                </c:pt>
                <c:pt idx="361">
                  <c:v>4.3813800000000001</c:v>
                </c:pt>
                <c:pt idx="362">
                  <c:v>4.3837400000000004</c:v>
                </c:pt>
                <c:pt idx="363">
                  <c:v>4.3861099999999995</c:v>
                </c:pt>
                <c:pt idx="364">
                  <c:v>4.3884699999999999</c:v>
                </c:pt>
                <c:pt idx="365">
                  <c:v>4.390839999999999</c:v>
                </c:pt>
                <c:pt idx="366">
                  <c:v>4.3932000000000002</c:v>
                </c:pt>
                <c:pt idx="367">
                  <c:v>4.3955699999999993</c:v>
                </c:pt>
                <c:pt idx="368">
                  <c:v>4.3979299999999988</c:v>
                </c:pt>
                <c:pt idx="369">
                  <c:v>4.4003000000000005</c:v>
                </c:pt>
                <c:pt idx="370">
                  <c:v>4.4027399999999997</c:v>
                </c:pt>
                <c:pt idx="371">
                  <c:v>4.4051799999999997</c:v>
                </c:pt>
                <c:pt idx="372">
                  <c:v>4.4076199999999996</c:v>
                </c:pt>
                <c:pt idx="373">
                  <c:v>4.4100599999999996</c:v>
                </c:pt>
                <c:pt idx="374">
                  <c:v>4.4124299999999996</c:v>
                </c:pt>
                <c:pt idx="375">
                  <c:v>4.4148099999999992</c:v>
                </c:pt>
                <c:pt idx="376">
                  <c:v>4.4171799999999992</c:v>
                </c:pt>
                <c:pt idx="377">
                  <c:v>4.4195599999999997</c:v>
                </c:pt>
                <c:pt idx="378">
                  <c:v>4.4219299999999997</c:v>
                </c:pt>
                <c:pt idx="379">
                  <c:v>4.4243099999999993</c:v>
                </c:pt>
                <c:pt idx="380">
                  <c:v>4.4266800000000002</c:v>
                </c:pt>
                <c:pt idx="381">
                  <c:v>4.4290500000000002</c:v>
                </c:pt>
                <c:pt idx="382">
                  <c:v>4.4314300000000006</c:v>
                </c:pt>
                <c:pt idx="383">
                  <c:v>4.4338000000000006</c:v>
                </c:pt>
                <c:pt idx="384">
                  <c:v>4.4361800000000002</c:v>
                </c:pt>
                <c:pt idx="385">
                  <c:v>4.4385500000000002</c:v>
                </c:pt>
                <c:pt idx="386">
                  <c:v>4.4409299999999998</c:v>
                </c:pt>
                <c:pt idx="387">
                  <c:v>4.4433000000000007</c:v>
                </c:pt>
                <c:pt idx="388">
                  <c:v>4.4456800000000003</c:v>
                </c:pt>
                <c:pt idx="389">
                  <c:v>4.4480500000000003</c:v>
                </c:pt>
                <c:pt idx="390">
                  <c:v>4.4504299999999999</c:v>
                </c:pt>
                <c:pt idx="391">
                  <c:v>4.4527999999999999</c:v>
                </c:pt>
                <c:pt idx="392">
                  <c:v>4.4551799999999995</c:v>
                </c:pt>
                <c:pt idx="393">
                  <c:v>4.4575499999999995</c:v>
                </c:pt>
                <c:pt idx="394">
                  <c:v>4.4599299999999999</c:v>
                </c:pt>
                <c:pt idx="395">
                  <c:v>4.4622999999999999</c:v>
                </c:pt>
                <c:pt idx="396">
                  <c:v>4.4646799999999995</c:v>
                </c:pt>
                <c:pt idx="397">
                  <c:v>4.4670499999999995</c:v>
                </c:pt>
                <c:pt idx="398">
                  <c:v>4.46943</c:v>
                </c:pt>
                <c:pt idx="399">
                  <c:v>4.4718000000000009</c:v>
                </c:pt>
                <c:pt idx="400">
                  <c:v>4.4741799999999996</c:v>
                </c:pt>
                <c:pt idx="401">
                  <c:v>4.4765500000000005</c:v>
                </c:pt>
                <c:pt idx="402">
                  <c:v>4.4789300000000001</c:v>
                </c:pt>
                <c:pt idx="403">
                  <c:v>4.4813000000000009</c:v>
                </c:pt>
                <c:pt idx="404">
                  <c:v>4.4836800000000006</c:v>
                </c:pt>
                <c:pt idx="405">
                  <c:v>4.4860500000000005</c:v>
                </c:pt>
                <c:pt idx="406">
                  <c:v>4.4884300000000001</c:v>
                </c:pt>
                <c:pt idx="407">
                  <c:v>4.4908000000000001</c:v>
                </c:pt>
                <c:pt idx="408">
                  <c:v>4.4931799999999997</c:v>
                </c:pt>
                <c:pt idx="409">
                  <c:v>4.4955499999999997</c:v>
                </c:pt>
                <c:pt idx="410">
                  <c:v>4.4979299999999993</c:v>
                </c:pt>
                <c:pt idx="411">
                  <c:v>4.5004200000000001</c:v>
                </c:pt>
                <c:pt idx="412">
                  <c:v>4.5005600000000001</c:v>
                </c:pt>
                <c:pt idx="413">
                  <c:v>4.5007400000000004</c:v>
                </c:pt>
                <c:pt idx="414">
                  <c:v>4.5009399999999991</c:v>
                </c:pt>
                <c:pt idx="415">
                  <c:v>4.5011900000000002</c:v>
                </c:pt>
                <c:pt idx="416">
                  <c:v>4.5014900000000004</c:v>
                </c:pt>
                <c:pt idx="417">
                  <c:v>4.5018399999999996</c:v>
                </c:pt>
                <c:pt idx="418">
                  <c:v>4.5022700000000002</c:v>
                </c:pt>
                <c:pt idx="419">
                  <c:v>4.5027799999999996</c:v>
                </c:pt>
                <c:pt idx="420">
                  <c:v>4.5033899999999996</c:v>
                </c:pt>
                <c:pt idx="421">
                  <c:v>4.5041199999999995</c:v>
                </c:pt>
                <c:pt idx="422">
                  <c:v>4.5049799999999989</c:v>
                </c:pt>
                <c:pt idx="423">
                  <c:v>4.5060200000000004</c:v>
                </c:pt>
                <c:pt idx="424">
                  <c:v>4.5072599999999996</c:v>
                </c:pt>
                <c:pt idx="425">
                  <c:v>4.5087400000000004</c:v>
                </c:pt>
                <c:pt idx="426">
                  <c:v>4.5104299999999995</c:v>
                </c:pt>
                <c:pt idx="427">
                  <c:v>4.51234</c:v>
                </c:pt>
                <c:pt idx="428">
                  <c:v>4.5144899999999994</c:v>
                </c:pt>
                <c:pt idx="429">
                  <c:v>4.5168699999999999</c:v>
                </c:pt>
                <c:pt idx="430">
                  <c:v>4.5192600000000009</c:v>
                </c:pt>
                <c:pt idx="431">
                  <c:v>4.5216399999999997</c:v>
                </c:pt>
                <c:pt idx="432">
                  <c:v>4.5240199999999993</c:v>
                </c:pt>
                <c:pt idx="433">
                  <c:v>4.5264099999999994</c:v>
                </c:pt>
                <c:pt idx="434">
                  <c:v>4.528789999999999</c:v>
                </c:pt>
                <c:pt idx="435">
                  <c:v>4.53118</c:v>
                </c:pt>
                <c:pt idx="436">
                  <c:v>4.5335599999999996</c:v>
                </c:pt>
                <c:pt idx="437">
                  <c:v>4.5359400000000001</c:v>
                </c:pt>
                <c:pt idx="438">
                  <c:v>4.5383300000000002</c:v>
                </c:pt>
                <c:pt idx="439">
                  <c:v>4.5407099999999998</c:v>
                </c:pt>
                <c:pt idx="440">
                  <c:v>4.5430900000000003</c:v>
                </c:pt>
                <c:pt idx="441">
                  <c:v>4.5454799999999995</c:v>
                </c:pt>
                <c:pt idx="442">
                  <c:v>4.54786</c:v>
                </c:pt>
                <c:pt idx="443">
                  <c:v>4.5502399999999996</c:v>
                </c:pt>
                <c:pt idx="444">
                  <c:v>4.5526299999999997</c:v>
                </c:pt>
                <c:pt idx="445">
                  <c:v>4.5542699999999998</c:v>
                </c:pt>
                <c:pt idx="446">
                  <c:v>4.5560400000000003</c:v>
                </c:pt>
                <c:pt idx="447">
                  <c:v>4.5580499999999997</c:v>
                </c:pt>
                <c:pt idx="448">
                  <c:v>4.5601699999999994</c:v>
                </c:pt>
                <c:pt idx="449">
                  <c:v>4.56128</c:v>
                </c:pt>
                <c:pt idx="450">
                  <c:v>4.5617000000000001</c:v>
                </c:pt>
                <c:pt idx="451">
                  <c:v>4.5620599999999989</c:v>
                </c:pt>
                <c:pt idx="452">
                  <c:v>4.5623999999999993</c:v>
                </c:pt>
                <c:pt idx="453">
                  <c:v>4.5627199999999988</c:v>
                </c:pt>
                <c:pt idx="454">
                  <c:v>4.5630099999999993</c:v>
                </c:pt>
                <c:pt idx="455">
                  <c:v>4.5632900000000003</c:v>
                </c:pt>
                <c:pt idx="456">
                  <c:v>4.5635499999999993</c:v>
                </c:pt>
                <c:pt idx="457">
                  <c:v>4.5637999999999996</c:v>
                </c:pt>
                <c:pt idx="458">
                  <c:v>4.5640399999999994</c:v>
                </c:pt>
                <c:pt idx="459">
                  <c:v>4.5642699999999996</c:v>
                </c:pt>
                <c:pt idx="460">
                  <c:v>4.5644899999999993</c:v>
                </c:pt>
                <c:pt idx="461">
                  <c:v>4.5647099999999989</c:v>
                </c:pt>
                <c:pt idx="462">
                  <c:v>4.5649399999999991</c:v>
                </c:pt>
                <c:pt idx="463">
                  <c:v>4.5651699999999993</c:v>
                </c:pt>
                <c:pt idx="464">
                  <c:v>4.5654199999999987</c:v>
                </c:pt>
                <c:pt idx="465">
                  <c:v>4.56569</c:v>
                </c:pt>
                <c:pt idx="466">
                  <c:v>4.5659899999999993</c:v>
                </c:pt>
                <c:pt idx="467">
                  <c:v>4.5662900000000004</c:v>
                </c:pt>
                <c:pt idx="468">
                  <c:v>4.5665899999999988</c:v>
                </c:pt>
                <c:pt idx="469">
                  <c:v>4.5668699999999998</c:v>
                </c:pt>
                <c:pt idx="470">
                  <c:v>4.5671699999999991</c:v>
                </c:pt>
                <c:pt idx="471">
                  <c:v>4.5674499999999991</c:v>
                </c:pt>
                <c:pt idx="472">
                  <c:v>4.5677599999999989</c:v>
                </c:pt>
                <c:pt idx="473">
                  <c:v>4.5680499999999995</c:v>
                </c:pt>
                <c:pt idx="474">
                  <c:v>4.5683600000000002</c:v>
                </c:pt>
                <c:pt idx="475">
                  <c:v>4.56867</c:v>
                </c:pt>
                <c:pt idx="476">
                  <c:v>4.5689899999999994</c:v>
                </c:pt>
                <c:pt idx="477">
                  <c:v>4.5693099999999998</c:v>
                </c:pt>
                <c:pt idx="478">
                  <c:v>4.5696500000000002</c:v>
                </c:pt>
                <c:pt idx="479">
                  <c:v>4.5700399999999997</c:v>
                </c:pt>
                <c:pt idx="480">
                  <c:v>4.5705099999999996</c:v>
                </c:pt>
                <c:pt idx="481">
                  <c:v>4.571060000000001</c:v>
                </c:pt>
                <c:pt idx="482">
                  <c:v>4.5717100000000004</c:v>
                </c:pt>
                <c:pt idx="483">
                  <c:v>4.5724799999999997</c:v>
                </c:pt>
                <c:pt idx="484">
                  <c:v>4.5733800000000002</c:v>
                </c:pt>
                <c:pt idx="485">
                  <c:v>4.574419999999999</c:v>
                </c:pt>
                <c:pt idx="486">
                  <c:v>4.5756500000000004</c:v>
                </c:pt>
                <c:pt idx="487">
                  <c:v>4.5770999999999997</c:v>
                </c:pt>
                <c:pt idx="488">
                  <c:v>4.5787599999999999</c:v>
                </c:pt>
                <c:pt idx="489">
                  <c:v>4.5805499999999997</c:v>
                </c:pt>
                <c:pt idx="490">
                  <c:v>4.5825299999999993</c:v>
                </c:pt>
                <c:pt idx="491">
                  <c:v>4.5844999999999994</c:v>
                </c:pt>
                <c:pt idx="492">
                  <c:v>4.5864799999999999</c:v>
                </c:pt>
                <c:pt idx="493">
                  <c:v>4.5884499999999999</c:v>
                </c:pt>
                <c:pt idx="494">
                  <c:v>4.5904299999999996</c:v>
                </c:pt>
                <c:pt idx="495">
                  <c:v>4.5923999999999996</c:v>
                </c:pt>
                <c:pt idx="496">
                  <c:v>4.5943799999999992</c:v>
                </c:pt>
                <c:pt idx="497">
                  <c:v>4.5963500000000002</c:v>
                </c:pt>
                <c:pt idx="498">
                  <c:v>4.5983299999999998</c:v>
                </c:pt>
                <c:pt idx="499">
                  <c:v>4.6002999999999998</c:v>
                </c:pt>
                <c:pt idx="500">
                  <c:v>4.6024699999999994</c:v>
                </c:pt>
                <c:pt idx="501">
                  <c:v>4.6048599999999995</c:v>
                </c:pt>
                <c:pt idx="502">
                  <c:v>4.6073099999999991</c:v>
                </c:pt>
                <c:pt idx="503">
                  <c:v>4.60975</c:v>
                </c:pt>
                <c:pt idx="504">
                  <c:v>4.6121399999999992</c:v>
                </c:pt>
                <c:pt idx="505">
                  <c:v>4.614589999999998</c:v>
                </c:pt>
                <c:pt idx="506">
                  <c:v>4.6170399999999994</c:v>
                </c:pt>
                <c:pt idx="507">
                  <c:v>4.6194799999999994</c:v>
                </c:pt>
                <c:pt idx="508">
                  <c:v>4.621929999999999</c:v>
                </c:pt>
                <c:pt idx="509">
                  <c:v>4.6243799999999986</c:v>
                </c:pt>
                <c:pt idx="510">
                  <c:v>4.6263299999999994</c:v>
                </c:pt>
                <c:pt idx="511">
                  <c:v>4.6280499999999991</c:v>
                </c:pt>
                <c:pt idx="512">
                  <c:v>4.629859999999999</c:v>
                </c:pt>
                <c:pt idx="513">
                  <c:v>4.6318099999999998</c:v>
                </c:pt>
                <c:pt idx="514">
                  <c:v>4.6339499999999996</c:v>
                </c:pt>
                <c:pt idx="515">
                  <c:v>4.6363200000000004</c:v>
                </c:pt>
                <c:pt idx="516">
                  <c:v>4.6387799999999997</c:v>
                </c:pt>
                <c:pt idx="517">
                  <c:v>4.6412399999999998</c:v>
                </c:pt>
                <c:pt idx="518">
                  <c:v>4.6435099999999991</c:v>
                </c:pt>
                <c:pt idx="519">
                  <c:v>4.6456999999999997</c:v>
                </c:pt>
                <c:pt idx="520">
                  <c:v>4.6480699999999997</c:v>
                </c:pt>
                <c:pt idx="521">
                  <c:v>4.6505599999999987</c:v>
                </c:pt>
                <c:pt idx="522">
                  <c:v>4.6530499999999995</c:v>
                </c:pt>
                <c:pt idx="523">
                  <c:v>4.6555299999999988</c:v>
                </c:pt>
                <c:pt idx="524">
                  <c:v>4.6580199999999987</c:v>
                </c:pt>
                <c:pt idx="525">
                  <c:v>4.6605099999999986</c:v>
                </c:pt>
                <c:pt idx="526">
                  <c:v>4.662989999999998</c:v>
                </c:pt>
                <c:pt idx="527">
                  <c:v>4.6654799999999987</c:v>
                </c:pt>
                <c:pt idx="528">
                  <c:v>4.6679699999999986</c:v>
                </c:pt>
                <c:pt idx="529">
                  <c:v>4.6704600000000003</c:v>
                </c:pt>
                <c:pt idx="530">
                  <c:v>4.6729399999999988</c:v>
                </c:pt>
                <c:pt idx="531">
                  <c:v>4.6754299999999995</c:v>
                </c:pt>
                <c:pt idx="532">
                  <c:v>4.6779199999999994</c:v>
                </c:pt>
                <c:pt idx="533">
                  <c:v>4.6803999999999997</c:v>
                </c:pt>
                <c:pt idx="534">
                  <c:v>4.6828899999999996</c:v>
                </c:pt>
                <c:pt idx="535">
                  <c:v>4.6853799999999994</c:v>
                </c:pt>
                <c:pt idx="536">
                  <c:v>4.6878599999999988</c:v>
                </c:pt>
                <c:pt idx="537">
                  <c:v>4.6903499999999996</c:v>
                </c:pt>
                <c:pt idx="538">
                  <c:v>4.6928399999999995</c:v>
                </c:pt>
                <c:pt idx="539">
                  <c:v>4.6953299999999993</c:v>
                </c:pt>
                <c:pt idx="540">
                  <c:v>4.6978099999999987</c:v>
                </c:pt>
                <c:pt idx="541">
                  <c:v>4.7003000000000004</c:v>
                </c:pt>
                <c:pt idx="542">
                  <c:v>4.7028600000000003</c:v>
                </c:pt>
                <c:pt idx="543">
                  <c:v>4.7054299999999998</c:v>
                </c:pt>
                <c:pt idx="544">
                  <c:v>4.7079899999999988</c:v>
                </c:pt>
                <c:pt idx="545">
                  <c:v>4.7105600000000001</c:v>
                </c:pt>
                <c:pt idx="546">
                  <c:v>4.71312</c:v>
                </c:pt>
                <c:pt idx="547">
                  <c:v>4.7156799999999999</c:v>
                </c:pt>
                <c:pt idx="548">
                  <c:v>4.7182500000000003</c:v>
                </c:pt>
                <c:pt idx="549">
                  <c:v>4.7208099999999993</c:v>
                </c:pt>
                <c:pt idx="550">
                  <c:v>4.7233799999999997</c:v>
                </c:pt>
                <c:pt idx="551">
                  <c:v>4.7259399999999987</c:v>
                </c:pt>
                <c:pt idx="552">
                  <c:v>4.7285099999999991</c:v>
                </c:pt>
                <c:pt idx="553">
                  <c:v>4.7310700000000008</c:v>
                </c:pt>
                <c:pt idx="554">
                  <c:v>4.7336300000000007</c:v>
                </c:pt>
                <c:pt idx="555">
                  <c:v>4.7362000000000011</c:v>
                </c:pt>
                <c:pt idx="556">
                  <c:v>4.738760000000001</c:v>
                </c:pt>
                <c:pt idx="557">
                  <c:v>4.7413300000000005</c:v>
                </c:pt>
                <c:pt idx="558">
                  <c:v>4.7438900000000004</c:v>
                </c:pt>
                <c:pt idx="559">
                  <c:v>4.7464500000000003</c:v>
                </c:pt>
                <c:pt idx="560">
                  <c:v>4.7490199999999998</c:v>
                </c:pt>
                <c:pt idx="561">
                  <c:v>4.7515799999999997</c:v>
                </c:pt>
                <c:pt idx="562">
                  <c:v>4.7541499999999992</c:v>
                </c:pt>
                <c:pt idx="563">
                  <c:v>4.75671</c:v>
                </c:pt>
                <c:pt idx="564">
                  <c:v>4.7592700000000008</c:v>
                </c:pt>
                <c:pt idx="565">
                  <c:v>4.7618400000000003</c:v>
                </c:pt>
                <c:pt idx="566">
                  <c:v>4.7643999999999993</c:v>
                </c:pt>
                <c:pt idx="567">
                  <c:v>4.7669699999999997</c:v>
                </c:pt>
                <c:pt idx="568">
                  <c:v>4.7695299999999996</c:v>
                </c:pt>
                <c:pt idx="569">
                  <c:v>4.7720900000000004</c:v>
                </c:pt>
                <c:pt idx="570">
                  <c:v>4.7746599999999999</c:v>
                </c:pt>
                <c:pt idx="571">
                  <c:v>4.7772199999999998</c:v>
                </c:pt>
                <c:pt idx="572">
                  <c:v>4.7797900000000011</c:v>
                </c:pt>
                <c:pt idx="573">
                  <c:v>4.7823500000000001</c:v>
                </c:pt>
                <c:pt idx="574">
                  <c:v>4.7849199999999987</c:v>
                </c:pt>
                <c:pt idx="575">
                  <c:v>4.7874799999999995</c:v>
                </c:pt>
                <c:pt idx="576">
                  <c:v>4.7900400000000003</c:v>
                </c:pt>
                <c:pt idx="577">
                  <c:v>4.7926099999999998</c:v>
                </c:pt>
                <c:pt idx="578">
                  <c:v>4.7951699999999997</c:v>
                </c:pt>
                <c:pt idx="579">
                  <c:v>4.7977400000000001</c:v>
                </c:pt>
                <c:pt idx="580">
                  <c:v>4.8003</c:v>
                </c:pt>
                <c:pt idx="581">
                  <c:v>4.802999999999999</c:v>
                </c:pt>
                <c:pt idx="582">
                  <c:v>4.8057099999999995</c:v>
                </c:pt>
                <c:pt idx="583">
                  <c:v>4.8084099999999994</c:v>
                </c:pt>
                <c:pt idx="584">
                  <c:v>4.8111099999999993</c:v>
                </c:pt>
                <c:pt idx="585">
                  <c:v>4.8138099999999993</c:v>
                </c:pt>
                <c:pt idx="586">
                  <c:v>4.8165199999999988</c:v>
                </c:pt>
                <c:pt idx="587">
                  <c:v>4.8192199999999996</c:v>
                </c:pt>
                <c:pt idx="588">
                  <c:v>4.8219199999999995</c:v>
                </c:pt>
                <c:pt idx="589">
                  <c:v>4.8246199999999995</c:v>
                </c:pt>
                <c:pt idx="590">
                  <c:v>4.827329999999999</c:v>
                </c:pt>
                <c:pt idx="591">
                  <c:v>4.8300299999999998</c:v>
                </c:pt>
                <c:pt idx="592">
                  <c:v>4.8327299999999997</c:v>
                </c:pt>
                <c:pt idx="593">
                  <c:v>4.8354400000000002</c:v>
                </c:pt>
                <c:pt idx="594">
                  <c:v>4.8381400000000001</c:v>
                </c:pt>
                <c:pt idx="595">
                  <c:v>4.84084</c:v>
                </c:pt>
                <c:pt idx="596">
                  <c:v>4.84354</c:v>
                </c:pt>
                <c:pt idx="597">
                  <c:v>4.8462500000000004</c:v>
                </c:pt>
                <c:pt idx="598">
                  <c:v>4.8489499999999994</c:v>
                </c:pt>
                <c:pt idx="599">
                  <c:v>4.8516500000000002</c:v>
                </c:pt>
                <c:pt idx="600">
                  <c:v>4.8543499999999993</c:v>
                </c:pt>
                <c:pt idx="601">
                  <c:v>4.8570599999999988</c:v>
                </c:pt>
                <c:pt idx="602">
                  <c:v>4.8597599999999996</c:v>
                </c:pt>
                <c:pt idx="603">
                  <c:v>4.8624599999999987</c:v>
                </c:pt>
                <c:pt idx="604">
                  <c:v>4.8651599999999995</c:v>
                </c:pt>
                <c:pt idx="605">
                  <c:v>4.867869999999999</c:v>
                </c:pt>
                <c:pt idx="606">
                  <c:v>4.8705699999999998</c:v>
                </c:pt>
                <c:pt idx="607">
                  <c:v>4.8732700000000007</c:v>
                </c:pt>
                <c:pt idx="608">
                  <c:v>4.8759799999999993</c:v>
                </c:pt>
                <c:pt idx="609">
                  <c:v>4.8786800000000001</c:v>
                </c:pt>
                <c:pt idx="610">
                  <c:v>4.8813800000000001</c:v>
                </c:pt>
                <c:pt idx="611">
                  <c:v>4.8840799999999991</c:v>
                </c:pt>
                <c:pt idx="612">
                  <c:v>4.8867900000000004</c:v>
                </c:pt>
                <c:pt idx="613">
                  <c:v>4.8894900000000003</c:v>
                </c:pt>
                <c:pt idx="614">
                  <c:v>4.8921899999999994</c:v>
                </c:pt>
                <c:pt idx="615">
                  <c:v>4.8948899999999993</c:v>
                </c:pt>
                <c:pt idx="616">
                  <c:v>4.8975999999999988</c:v>
                </c:pt>
                <c:pt idx="617">
                  <c:v>4.9003000000000005</c:v>
                </c:pt>
                <c:pt idx="618">
                  <c:v>4.9029999999999996</c:v>
                </c:pt>
                <c:pt idx="619">
                  <c:v>4.90571</c:v>
                </c:pt>
                <c:pt idx="620">
                  <c:v>4.9084099999999999</c:v>
                </c:pt>
                <c:pt idx="621">
                  <c:v>4.9111099999999999</c:v>
                </c:pt>
                <c:pt idx="622">
                  <c:v>4.9138099999999998</c:v>
                </c:pt>
                <c:pt idx="623">
                  <c:v>4.9165200000000002</c:v>
                </c:pt>
                <c:pt idx="624">
                  <c:v>4.919220000000001</c:v>
                </c:pt>
                <c:pt idx="625">
                  <c:v>4.9219200000000001</c:v>
                </c:pt>
                <c:pt idx="626">
                  <c:v>4.92462</c:v>
                </c:pt>
                <c:pt idx="627">
                  <c:v>4.9256900000000003</c:v>
                </c:pt>
                <c:pt idx="628">
                  <c:v>4.925959999999999</c:v>
                </c:pt>
                <c:pt idx="629">
                  <c:v>4.9262700000000006</c:v>
                </c:pt>
                <c:pt idx="630">
                  <c:v>4.9265499999999998</c:v>
                </c:pt>
                <c:pt idx="631">
                  <c:v>4.9268400000000003</c:v>
                </c:pt>
                <c:pt idx="632">
                  <c:v>4.9271199999999995</c:v>
                </c:pt>
                <c:pt idx="633">
                  <c:v>4.9274099999999992</c:v>
                </c:pt>
                <c:pt idx="634">
                  <c:v>4.9276999999999997</c:v>
                </c:pt>
                <c:pt idx="635">
                  <c:v>4.9280200000000001</c:v>
                </c:pt>
                <c:pt idx="636">
                  <c:v>4.9283400000000004</c:v>
                </c:pt>
                <c:pt idx="637">
                  <c:v>4.9287000000000001</c:v>
                </c:pt>
                <c:pt idx="638">
                  <c:v>4.9290900000000004</c:v>
                </c:pt>
                <c:pt idx="639">
                  <c:v>4.9295299999999997</c:v>
                </c:pt>
                <c:pt idx="640">
                  <c:v>4.9300199999999998</c:v>
                </c:pt>
                <c:pt idx="641">
                  <c:v>4.9305599999999998</c:v>
                </c:pt>
                <c:pt idx="642">
                  <c:v>4.9311700000000007</c:v>
                </c:pt>
                <c:pt idx="643">
                  <c:v>4.9318800000000005</c:v>
                </c:pt>
                <c:pt idx="644">
                  <c:v>4.9327399999999999</c:v>
                </c:pt>
                <c:pt idx="645">
                  <c:v>4.9337600000000013</c:v>
                </c:pt>
                <c:pt idx="646">
                  <c:v>4.9349699999999999</c:v>
                </c:pt>
                <c:pt idx="647">
                  <c:v>4.9363600000000005</c:v>
                </c:pt>
                <c:pt idx="648">
                  <c:v>4.9379200000000001</c:v>
                </c:pt>
                <c:pt idx="649">
                  <c:v>4.9394400000000012</c:v>
                </c:pt>
                <c:pt idx="650">
                  <c:v>4.9408200000000004</c:v>
                </c:pt>
                <c:pt idx="651">
                  <c:v>4.9422100000000002</c:v>
                </c:pt>
                <c:pt idx="652">
                  <c:v>4.9435900000000004</c:v>
                </c:pt>
                <c:pt idx="653">
                  <c:v>4.944939999999999</c:v>
                </c:pt>
                <c:pt idx="654">
                  <c:v>4.9462900000000012</c:v>
                </c:pt>
                <c:pt idx="655">
                  <c:v>4.9475499999999997</c:v>
                </c:pt>
                <c:pt idx="656">
                  <c:v>4.9488700000000003</c:v>
                </c:pt>
                <c:pt idx="657">
                  <c:v>4.9502199999999998</c:v>
                </c:pt>
                <c:pt idx="658">
                  <c:v>4.9515700000000002</c:v>
                </c:pt>
                <c:pt idx="659">
                  <c:v>4.95289</c:v>
                </c:pt>
                <c:pt idx="660">
                  <c:v>4.9541699999999995</c:v>
                </c:pt>
                <c:pt idx="661">
                  <c:v>4.9554200000000002</c:v>
                </c:pt>
                <c:pt idx="662">
                  <c:v>4.9566300000000005</c:v>
                </c:pt>
                <c:pt idx="663">
                  <c:v>4.9577499999999999</c:v>
                </c:pt>
                <c:pt idx="664">
                  <c:v>4.9588700000000001</c:v>
                </c:pt>
                <c:pt idx="665">
                  <c:v>4.9599900000000003</c:v>
                </c:pt>
                <c:pt idx="666">
                  <c:v>4.9611400000000003</c:v>
                </c:pt>
                <c:pt idx="667">
                  <c:v>4.9623699999999999</c:v>
                </c:pt>
                <c:pt idx="668">
                  <c:v>4.9637200000000004</c:v>
                </c:pt>
                <c:pt idx="669">
                  <c:v>4.9651799999999993</c:v>
                </c:pt>
                <c:pt idx="670">
                  <c:v>4.96678</c:v>
                </c:pt>
                <c:pt idx="671">
                  <c:v>4.96854</c:v>
                </c:pt>
                <c:pt idx="672">
                  <c:v>4.9705300000000001</c:v>
                </c:pt>
                <c:pt idx="673">
                  <c:v>4.9726600000000012</c:v>
                </c:pt>
                <c:pt idx="674">
                  <c:v>4.9749600000000003</c:v>
                </c:pt>
                <c:pt idx="675">
                  <c:v>4.9774900000000004</c:v>
                </c:pt>
                <c:pt idx="676">
                  <c:v>4.9800300000000002</c:v>
                </c:pt>
                <c:pt idx="677">
                  <c:v>4.9825600000000003</c:v>
                </c:pt>
                <c:pt idx="678">
                  <c:v>4.9851000000000001</c:v>
                </c:pt>
                <c:pt idx="679">
                  <c:v>4.9876300000000002</c:v>
                </c:pt>
                <c:pt idx="680">
                  <c:v>4.9901600000000004</c:v>
                </c:pt>
                <c:pt idx="681">
                  <c:v>4.9927000000000001</c:v>
                </c:pt>
                <c:pt idx="682">
                  <c:v>4.9946000000000002</c:v>
                </c:pt>
                <c:pt idx="683">
                  <c:v>4.9965000000000002</c:v>
                </c:pt>
                <c:pt idx="684">
                  <c:v>4.9984000000000002</c:v>
                </c:pt>
                <c:pt idx="685">
                  <c:v>5.0003000000000002</c:v>
                </c:pt>
                <c:pt idx="686">
                  <c:v>5.0024299999999995</c:v>
                </c:pt>
                <c:pt idx="687">
                  <c:v>5.0047600000000001</c:v>
                </c:pt>
                <c:pt idx="688">
                  <c:v>5.0070899999999989</c:v>
                </c:pt>
                <c:pt idx="689">
                  <c:v>5.0094799999999999</c:v>
                </c:pt>
                <c:pt idx="690">
                  <c:v>5.01187</c:v>
                </c:pt>
                <c:pt idx="691">
                  <c:v>5.0141999999999989</c:v>
                </c:pt>
                <c:pt idx="692">
                  <c:v>5.0164600000000004</c:v>
                </c:pt>
                <c:pt idx="693">
                  <c:v>5.0186700000000002</c:v>
                </c:pt>
                <c:pt idx="694">
                  <c:v>5.0209399999999995</c:v>
                </c:pt>
                <c:pt idx="695">
                  <c:v>5.0232700000000001</c:v>
                </c:pt>
                <c:pt idx="696">
                  <c:v>5.0255399999999995</c:v>
                </c:pt>
                <c:pt idx="697">
                  <c:v>5.0277999999999992</c:v>
                </c:pt>
                <c:pt idx="698">
                  <c:v>5.0300700000000003</c:v>
                </c:pt>
                <c:pt idx="699">
                  <c:v>5.03233</c:v>
                </c:pt>
                <c:pt idx="700">
                  <c:v>5.0346799999999998</c:v>
                </c:pt>
                <c:pt idx="701">
                  <c:v>5.0369400000000004</c:v>
                </c:pt>
                <c:pt idx="702">
                  <c:v>5.0392900000000012</c:v>
                </c:pt>
                <c:pt idx="703">
                  <c:v>5.04183</c:v>
                </c:pt>
                <c:pt idx="704">
                  <c:v>5.0444899999999988</c:v>
                </c:pt>
                <c:pt idx="705">
                  <c:v>5.0471399999999988</c:v>
                </c:pt>
                <c:pt idx="706">
                  <c:v>5.0498000000000003</c:v>
                </c:pt>
                <c:pt idx="707">
                  <c:v>5.05246</c:v>
                </c:pt>
                <c:pt idx="708">
                  <c:v>5.0551199999999987</c:v>
                </c:pt>
                <c:pt idx="709">
                  <c:v>5.0577699999999997</c:v>
                </c:pt>
                <c:pt idx="710">
                  <c:v>5.0604299999999993</c:v>
                </c:pt>
                <c:pt idx="711">
                  <c:v>5.063089999999999</c:v>
                </c:pt>
                <c:pt idx="712">
                  <c:v>5.0657499999999995</c:v>
                </c:pt>
                <c:pt idx="713">
                  <c:v>5.0684099999999992</c:v>
                </c:pt>
                <c:pt idx="714">
                  <c:v>5.071060000000001</c:v>
                </c:pt>
                <c:pt idx="715">
                  <c:v>5.0737199999999998</c:v>
                </c:pt>
                <c:pt idx="716">
                  <c:v>5.0763800000000003</c:v>
                </c:pt>
                <c:pt idx="717">
                  <c:v>5.0790400000000009</c:v>
                </c:pt>
                <c:pt idx="718">
                  <c:v>5.0817000000000005</c:v>
                </c:pt>
                <c:pt idx="719">
                  <c:v>5.0843499999999997</c:v>
                </c:pt>
                <c:pt idx="720">
                  <c:v>5.0866300000000004</c:v>
                </c:pt>
                <c:pt idx="721">
                  <c:v>5.0889099999999994</c:v>
                </c:pt>
                <c:pt idx="722">
                  <c:v>5.0911900000000001</c:v>
                </c:pt>
                <c:pt idx="723">
                  <c:v>5.0934699999999999</c:v>
                </c:pt>
                <c:pt idx="724">
                  <c:v>5.0957400000000002</c:v>
                </c:pt>
                <c:pt idx="725">
                  <c:v>5.09802</c:v>
                </c:pt>
                <c:pt idx="726">
                  <c:v>5.1002999999999998</c:v>
                </c:pt>
                <c:pt idx="727">
                  <c:v>5.1027999999999993</c:v>
                </c:pt>
                <c:pt idx="728">
                  <c:v>5.1055099999999989</c:v>
                </c:pt>
                <c:pt idx="729">
                  <c:v>5.1059899999999994</c:v>
                </c:pt>
                <c:pt idx="730">
                  <c:v>5.10656</c:v>
                </c:pt>
                <c:pt idx="731">
                  <c:v>5.10724</c:v>
                </c:pt>
                <c:pt idx="732">
                  <c:v>5.10806</c:v>
                </c:pt>
                <c:pt idx="733">
                  <c:v>5.1090299999999997</c:v>
                </c:pt>
                <c:pt idx="734">
                  <c:v>5.1101899999999993</c:v>
                </c:pt>
                <c:pt idx="735">
                  <c:v>5.1115699999999995</c:v>
                </c:pt>
                <c:pt idx="736">
                  <c:v>5.1132099999999996</c:v>
                </c:pt>
                <c:pt idx="737">
                  <c:v>5.1151099999999987</c:v>
                </c:pt>
                <c:pt idx="738">
                  <c:v>5.1172399999999989</c:v>
                </c:pt>
                <c:pt idx="739">
                  <c:v>5.1196099999999998</c:v>
                </c:pt>
                <c:pt idx="740">
                  <c:v>5.122209999999999</c:v>
                </c:pt>
                <c:pt idx="741">
                  <c:v>5.1249099999999981</c:v>
                </c:pt>
                <c:pt idx="742">
                  <c:v>5.1275999999999993</c:v>
                </c:pt>
                <c:pt idx="743">
                  <c:v>5.1302899999999996</c:v>
                </c:pt>
                <c:pt idx="744">
                  <c:v>5.132979999999999</c:v>
                </c:pt>
                <c:pt idx="745">
                  <c:v>5.1356799999999998</c:v>
                </c:pt>
                <c:pt idx="746">
                  <c:v>5.1383700000000001</c:v>
                </c:pt>
                <c:pt idx="747">
                  <c:v>5.1410600000000004</c:v>
                </c:pt>
                <c:pt idx="748">
                  <c:v>5.1437499999999998</c:v>
                </c:pt>
                <c:pt idx="749">
                  <c:v>5.1464499999999997</c:v>
                </c:pt>
                <c:pt idx="750">
                  <c:v>5.1491400000000001</c:v>
                </c:pt>
                <c:pt idx="751">
                  <c:v>5.1518299999999995</c:v>
                </c:pt>
                <c:pt idx="752">
                  <c:v>5.1545299999999985</c:v>
                </c:pt>
                <c:pt idx="753">
                  <c:v>5.1572199999999988</c:v>
                </c:pt>
                <c:pt idx="754">
                  <c:v>5.1599099999999991</c:v>
                </c:pt>
                <c:pt idx="755">
                  <c:v>5.1625999999999994</c:v>
                </c:pt>
                <c:pt idx="756">
                  <c:v>5.1652999999999993</c:v>
                </c:pt>
                <c:pt idx="757">
                  <c:v>5.1679899999999979</c:v>
                </c:pt>
                <c:pt idx="758">
                  <c:v>5.1706799999999999</c:v>
                </c:pt>
                <c:pt idx="759">
                  <c:v>5.1733700000000002</c:v>
                </c:pt>
                <c:pt idx="760">
                  <c:v>5.1760700000000002</c:v>
                </c:pt>
                <c:pt idx="761">
                  <c:v>5.1787599999999996</c:v>
                </c:pt>
                <c:pt idx="762">
                  <c:v>5.1814499999999999</c:v>
                </c:pt>
                <c:pt idx="763">
                  <c:v>5.1841399999999993</c:v>
                </c:pt>
                <c:pt idx="764">
                  <c:v>5.1868400000000001</c:v>
                </c:pt>
                <c:pt idx="765">
                  <c:v>5.1895299999999995</c:v>
                </c:pt>
                <c:pt idx="766">
                  <c:v>5.1922199999999989</c:v>
                </c:pt>
                <c:pt idx="767">
                  <c:v>5.1949099999999984</c:v>
                </c:pt>
                <c:pt idx="768">
                  <c:v>5.1976099999999992</c:v>
                </c:pt>
                <c:pt idx="769">
                  <c:v>5.2003000000000004</c:v>
                </c:pt>
                <c:pt idx="770">
                  <c:v>5.2030000000000003</c:v>
                </c:pt>
                <c:pt idx="771">
                  <c:v>5.2057099999999998</c:v>
                </c:pt>
                <c:pt idx="772">
                  <c:v>5.2084099999999998</c:v>
                </c:pt>
                <c:pt idx="773">
                  <c:v>5.2111099999999997</c:v>
                </c:pt>
                <c:pt idx="774">
                  <c:v>5.2138099999999996</c:v>
                </c:pt>
                <c:pt idx="775">
                  <c:v>5.21652</c:v>
                </c:pt>
                <c:pt idx="776">
                  <c:v>5.2192200000000009</c:v>
                </c:pt>
                <c:pt idx="777">
                  <c:v>5.221919999999999</c:v>
                </c:pt>
                <c:pt idx="778">
                  <c:v>5.2246199999999989</c:v>
                </c:pt>
                <c:pt idx="779">
                  <c:v>5.2273299999999994</c:v>
                </c:pt>
                <c:pt idx="780">
                  <c:v>5.2300300000000002</c:v>
                </c:pt>
                <c:pt idx="781">
                  <c:v>5.2327300000000001</c:v>
                </c:pt>
                <c:pt idx="782">
                  <c:v>5.2354399999999996</c:v>
                </c:pt>
                <c:pt idx="783">
                  <c:v>5.2381399999999996</c:v>
                </c:pt>
                <c:pt idx="784">
                  <c:v>5.2408400000000004</c:v>
                </c:pt>
                <c:pt idx="785">
                  <c:v>5.2435400000000003</c:v>
                </c:pt>
                <c:pt idx="786">
                  <c:v>5.2462500000000007</c:v>
                </c:pt>
                <c:pt idx="787">
                  <c:v>5.2489499999999998</c:v>
                </c:pt>
                <c:pt idx="788">
                  <c:v>5.2516500000000006</c:v>
                </c:pt>
                <c:pt idx="789">
                  <c:v>5.2543499999999996</c:v>
                </c:pt>
                <c:pt idx="790">
                  <c:v>5.2570600000000001</c:v>
                </c:pt>
                <c:pt idx="791">
                  <c:v>5.2597600000000009</c:v>
                </c:pt>
                <c:pt idx="792">
                  <c:v>5.262459999999999</c:v>
                </c:pt>
                <c:pt idx="793">
                  <c:v>5.265159999999999</c:v>
                </c:pt>
                <c:pt idx="794">
                  <c:v>5.2678699999999994</c:v>
                </c:pt>
                <c:pt idx="795">
                  <c:v>5.2705700000000002</c:v>
                </c:pt>
                <c:pt idx="796">
                  <c:v>5.273270000000001</c:v>
                </c:pt>
                <c:pt idx="797">
                  <c:v>5.2759799999999997</c:v>
                </c:pt>
                <c:pt idx="798">
                  <c:v>5.2786800000000005</c:v>
                </c:pt>
                <c:pt idx="799">
                  <c:v>5.2813800000000004</c:v>
                </c:pt>
                <c:pt idx="800">
                  <c:v>5.2840799999999994</c:v>
                </c:pt>
                <c:pt idx="801">
                  <c:v>5.2867899999999999</c:v>
                </c:pt>
                <c:pt idx="802">
                  <c:v>5.2894899999999998</c:v>
                </c:pt>
                <c:pt idx="803">
                  <c:v>5.2921899999999988</c:v>
                </c:pt>
                <c:pt idx="804">
                  <c:v>5.2948899999999988</c:v>
                </c:pt>
                <c:pt idx="805">
                  <c:v>5.2976000000000001</c:v>
                </c:pt>
                <c:pt idx="806">
                  <c:v>5.3003</c:v>
                </c:pt>
                <c:pt idx="807">
                  <c:v>5.302999999999999</c:v>
                </c:pt>
                <c:pt idx="808">
                  <c:v>5.3057099999999995</c:v>
                </c:pt>
                <c:pt idx="809">
                  <c:v>5.3084099999999994</c:v>
                </c:pt>
                <c:pt idx="810">
                  <c:v>5.3111099999999993</c:v>
                </c:pt>
                <c:pt idx="811">
                  <c:v>5.3138099999999993</c:v>
                </c:pt>
                <c:pt idx="812">
                  <c:v>5.3165199999999988</c:v>
                </c:pt>
                <c:pt idx="813">
                  <c:v>5.3192199999999996</c:v>
                </c:pt>
                <c:pt idx="814">
                  <c:v>5.3219199999999995</c:v>
                </c:pt>
                <c:pt idx="815">
                  <c:v>5.3246199999999995</c:v>
                </c:pt>
                <c:pt idx="816">
                  <c:v>5.327329999999999</c:v>
                </c:pt>
                <c:pt idx="817">
                  <c:v>5.3300299999999998</c:v>
                </c:pt>
                <c:pt idx="818">
                  <c:v>5.3327299999999997</c:v>
                </c:pt>
                <c:pt idx="819">
                  <c:v>5.3354400000000002</c:v>
                </c:pt>
                <c:pt idx="820">
                  <c:v>5.3381400000000001</c:v>
                </c:pt>
                <c:pt idx="821">
                  <c:v>5.34084</c:v>
                </c:pt>
                <c:pt idx="822">
                  <c:v>5.34354</c:v>
                </c:pt>
                <c:pt idx="823">
                  <c:v>5.3462500000000004</c:v>
                </c:pt>
                <c:pt idx="824">
                  <c:v>5.3489499999999994</c:v>
                </c:pt>
                <c:pt idx="825">
                  <c:v>5.3516500000000002</c:v>
                </c:pt>
                <c:pt idx="826">
                  <c:v>5.3518499999999998</c:v>
                </c:pt>
                <c:pt idx="827">
                  <c:v>5.3520999999999992</c:v>
                </c:pt>
                <c:pt idx="828">
                  <c:v>5.3523899999999989</c:v>
                </c:pt>
                <c:pt idx="829">
                  <c:v>5.3527299999999993</c:v>
                </c:pt>
                <c:pt idx="830">
                  <c:v>5.3531499999999994</c:v>
                </c:pt>
                <c:pt idx="831">
                  <c:v>5.3536400000000004</c:v>
                </c:pt>
                <c:pt idx="832">
                  <c:v>5.3542299999999994</c:v>
                </c:pt>
                <c:pt idx="833">
                  <c:v>5.3549299999999986</c:v>
                </c:pt>
                <c:pt idx="834">
                  <c:v>5.3557600000000001</c:v>
                </c:pt>
                <c:pt idx="835">
                  <c:v>5.3567299999999998</c:v>
                </c:pt>
                <c:pt idx="836">
                  <c:v>5.3578699999999992</c:v>
                </c:pt>
                <c:pt idx="837">
                  <c:v>5.3592399999999998</c:v>
                </c:pt>
                <c:pt idx="838">
                  <c:v>5.3608199999999995</c:v>
                </c:pt>
                <c:pt idx="839">
                  <c:v>5.3626099999999992</c:v>
                </c:pt>
                <c:pt idx="840">
                  <c:v>5.3645999999999994</c:v>
                </c:pt>
                <c:pt idx="841">
                  <c:v>5.3668299999999993</c:v>
                </c:pt>
                <c:pt idx="842">
                  <c:v>5.3692200000000003</c:v>
                </c:pt>
                <c:pt idx="843">
                  <c:v>5.37181</c:v>
                </c:pt>
                <c:pt idx="844">
                  <c:v>5.3743999999999996</c:v>
                </c:pt>
                <c:pt idx="845">
                  <c:v>5.3769900000000002</c:v>
                </c:pt>
                <c:pt idx="846">
                  <c:v>5.3795799999999998</c:v>
                </c:pt>
                <c:pt idx="847">
                  <c:v>5.3821699999999995</c:v>
                </c:pt>
                <c:pt idx="848">
                  <c:v>5.38476</c:v>
                </c:pt>
                <c:pt idx="849">
                  <c:v>5.3873499999999996</c:v>
                </c:pt>
                <c:pt idx="850">
                  <c:v>5.3899400000000002</c:v>
                </c:pt>
                <c:pt idx="851">
                  <c:v>5.3925299999999989</c:v>
                </c:pt>
                <c:pt idx="852">
                  <c:v>5.3951199999999995</c:v>
                </c:pt>
                <c:pt idx="853">
                  <c:v>5.3977099999999991</c:v>
                </c:pt>
                <c:pt idx="854">
                  <c:v>5.4003000000000005</c:v>
                </c:pt>
                <c:pt idx="855">
                  <c:v>5.4028600000000004</c:v>
                </c:pt>
                <c:pt idx="856">
                  <c:v>5.40543</c:v>
                </c:pt>
                <c:pt idx="857">
                  <c:v>5.407989999999999</c:v>
                </c:pt>
                <c:pt idx="858">
                  <c:v>5.4105600000000003</c:v>
                </c:pt>
                <c:pt idx="859">
                  <c:v>5.4131200000000002</c:v>
                </c:pt>
                <c:pt idx="860">
                  <c:v>5.41568</c:v>
                </c:pt>
                <c:pt idx="861">
                  <c:v>5.4182500000000005</c:v>
                </c:pt>
                <c:pt idx="862">
                  <c:v>5.4208099999999995</c:v>
                </c:pt>
                <c:pt idx="863">
                  <c:v>5.4233799999999999</c:v>
                </c:pt>
                <c:pt idx="864">
                  <c:v>5.4259399999999989</c:v>
                </c:pt>
                <c:pt idx="865">
                  <c:v>5.42842</c:v>
                </c:pt>
                <c:pt idx="866">
                  <c:v>5.4309000000000003</c:v>
                </c:pt>
                <c:pt idx="867">
                  <c:v>5.4333800000000005</c:v>
                </c:pt>
                <c:pt idx="868">
                  <c:v>5.4358599999999999</c:v>
                </c:pt>
                <c:pt idx="869">
                  <c:v>5.4383300000000006</c:v>
                </c:pt>
                <c:pt idx="870">
                  <c:v>5.4408099999999999</c:v>
                </c:pt>
                <c:pt idx="871">
                  <c:v>5.4432900000000011</c:v>
                </c:pt>
                <c:pt idx="872">
                  <c:v>5.4457700000000004</c:v>
                </c:pt>
                <c:pt idx="873">
                  <c:v>5.4482500000000007</c:v>
                </c:pt>
                <c:pt idx="874">
                  <c:v>5.4507300000000001</c:v>
                </c:pt>
                <c:pt idx="875">
                  <c:v>5.4532100000000003</c:v>
                </c:pt>
                <c:pt idx="876">
                  <c:v>5.4556800000000001</c:v>
                </c:pt>
                <c:pt idx="877">
                  <c:v>5.4581600000000003</c:v>
                </c:pt>
                <c:pt idx="878">
                  <c:v>5.4606399999999997</c:v>
                </c:pt>
                <c:pt idx="879">
                  <c:v>5.46312</c:v>
                </c:pt>
                <c:pt idx="880">
                  <c:v>5.4656000000000002</c:v>
                </c:pt>
                <c:pt idx="881">
                  <c:v>5.4680799999999996</c:v>
                </c:pt>
                <c:pt idx="882">
                  <c:v>5.4705599999999999</c:v>
                </c:pt>
                <c:pt idx="883">
                  <c:v>5.473040000000001</c:v>
                </c:pt>
                <c:pt idx="884">
                  <c:v>5.4755099999999999</c:v>
                </c:pt>
                <c:pt idx="885">
                  <c:v>5.4779900000000001</c:v>
                </c:pt>
                <c:pt idx="886">
                  <c:v>5.4804700000000004</c:v>
                </c:pt>
                <c:pt idx="887">
                  <c:v>5.4829499999999998</c:v>
                </c:pt>
                <c:pt idx="888">
                  <c:v>5.48543</c:v>
                </c:pt>
                <c:pt idx="889">
                  <c:v>5.4879099999999994</c:v>
                </c:pt>
                <c:pt idx="890">
                  <c:v>5.4903899999999997</c:v>
                </c:pt>
                <c:pt idx="891">
                  <c:v>5.4928600000000003</c:v>
                </c:pt>
                <c:pt idx="892">
                  <c:v>5.49472</c:v>
                </c:pt>
                <c:pt idx="893">
                  <c:v>5.4965799999999998</c:v>
                </c:pt>
                <c:pt idx="894">
                  <c:v>5.4984400000000004</c:v>
                </c:pt>
                <c:pt idx="895">
                  <c:v>5.5003000000000002</c:v>
                </c:pt>
                <c:pt idx="896">
                  <c:v>5.5004200000000001</c:v>
                </c:pt>
                <c:pt idx="897">
                  <c:v>5.5005600000000001</c:v>
                </c:pt>
                <c:pt idx="898">
                  <c:v>5.5007400000000004</c:v>
                </c:pt>
                <c:pt idx="899">
                  <c:v>5.5009399999999991</c:v>
                </c:pt>
                <c:pt idx="900">
                  <c:v>5.5011900000000002</c:v>
                </c:pt>
                <c:pt idx="901">
                  <c:v>5.5014900000000004</c:v>
                </c:pt>
                <c:pt idx="902">
                  <c:v>5.5018399999999996</c:v>
                </c:pt>
                <c:pt idx="903">
                  <c:v>5.5022700000000002</c:v>
                </c:pt>
                <c:pt idx="904">
                  <c:v>5.5027799999999996</c:v>
                </c:pt>
                <c:pt idx="905">
                  <c:v>5.5033899999999996</c:v>
                </c:pt>
                <c:pt idx="906">
                  <c:v>5.5041199999999995</c:v>
                </c:pt>
                <c:pt idx="907">
                  <c:v>5.5049799999999989</c:v>
                </c:pt>
                <c:pt idx="908">
                  <c:v>5.5060200000000004</c:v>
                </c:pt>
                <c:pt idx="909">
                  <c:v>5.5072599999999996</c:v>
                </c:pt>
                <c:pt idx="910">
                  <c:v>5.5087400000000004</c:v>
                </c:pt>
                <c:pt idx="911">
                  <c:v>5.5104299999999995</c:v>
                </c:pt>
                <c:pt idx="912">
                  <c:v>5.51234</c:v>
                </c:pt>
                <c:pt idx="913">
                  <c:v>5.5144899999999994</c:v>
                </c:pt>
                <c:pt idx="914">
                  <c:v>5.5168699999999999</c:v>
                </c:pt>
                <c:pt idx="915">
                  <c:v>5.5193300000000001</c:v>
                </c:pt>
                <c:pt idx="916">
                  <c:v>5.5217099999999997</c:v>
                </c:pt>
                <c:pt idx="917">
                  <c:v>5.5240899999999993</c:v>
                </c:pt>
                <c:pt idx="918">
                  <c:v>5.5264699999999998</c:v>
                </c:pt>
                <c:pt idx="919">
                  <c:v>5.5288499999999994</c:v>
                </c:pt>
                <c:pt idx="920">
                  <c:v>5.5312400000000013</c:v>
                </c:pt>
                <c:pt idx="921">
                  <c:v>5.5336200000000009</c:v>
                </c:pt>
                <c:pt idx="922">
                  <c:v>5.5359999999999996</c:v>
                </c:pt>
                <c:pt idx="923">
                  <c:v>5.5383800000000001</c:v>
                </c:pt>
                <c:pt idx="924">
                  <c:v>5.5407599999999997</c:v>
                </c:pt>
                <c:pt idx="925">
                  <c:v>5.5431400000000002</c:v>
                </c:pt>
                <c:pt idx="926">
                  <c:v>5.5455199999999989</c:v>
                </c:pt>
                <c:pt idx="927">
                  <c:v>5.547909999999999</c:v>
                </c:pt>
                <c:pt idx="928">
                  <c:v>5.5502900000000004</c:v>
                </c:pt>
                <c:pt idx="929">
                  <c:v>5.55267</c:v>
                </c:pt>
                <c:pt idx="930">
                  <c:v>5.5550499999999996</c:v>
                </c:pt>
                <c:pt idx="931">
                  <c:v>5.5574299999999992</c:v>
                </c:pt>
                <c:pt idx="932">
                  <c:v>5.5598099999999997</c:v>
                </c:pt>
                <c:pt idx="933">
                  <c:v>5.5621999999999989</c:v>
                </c:pt>
                <c:pt idx="934">
                  <c:v>5.5645799999999985</c:v>
                </c:pt>
                <c:pt idx="935">
                  <c:v>5.566959999999999</c:v>
                </c:pt>
                <c:pt idx="936">
                  <c:v>5.5693400000000004</c:v>
                </c:pt>
                <c:pt idx="937">
                  <c:v>5.5717200000000009</c:v>
                </c:pt>
                <c:pt idx="938">
                  <c:v>5.5740999999999996</c:v>
                </c:pt>
                <c:pt idx="939">
                  <c:v>5.5764800000000001</c:v>
                </c:pt>
                <c:pt idx="940">
                  <c:v>5.5788700000000002</c:v>
                </c:pt>
                <c:pt idx="941">
                  <c:v>5.5812500000000007</c:v>
                </c:pt>
                <c:pt idx="942">
                  <c:v>5.5836300000000003</c:v>
                </c:pt>
                <c:pt idx="943">
                  <c:v>5.5860099999999999</c:v>
                </c:pt>
                <c:pt idx="944">
                  <c:v>5.5883900000000004</c:v>
                </c:pt>
                <c:pt idx="945">
                  <c:v>5.59077</c:v>
                </c:pt>
                <c:pt idx="946">
                  <c:v>5.5931600000000001</c:v>
                </c:pt>
                <c:pt idx="947">
                  <c:v>5.5955399999999988</c:v>
                </c:pt>
                <c:pt idx="948">
                  <c:v>5.5979199999999993</c:v>
                </c:pt>
                <c:pt idx="949">
                  <c:v>5.6002999999999998</c:v>
                </c:pt>
                <c:pt idx="950">
                  <c:v>5.6026799999999994</c:v>
                </c:pt>
                <c:pt idx="951">
                  <c:v>5.605059999999999</c:v>
                </c:pt>
                <c:pt idx="952">
                  <c:v>5.6074399999999995</c:v>
                </c:pt>
                <c:pt idx="953">
                  <c:v>5.60982</c:v>
                </c:pt>
                <c:pt idx="954">
                  <c:v>5.6121999999999987</c:v>
                </c:pt>
                <c:pt idx="955">
                  <c:v>5.614589999999998</c:v>
                </c:pt>
                <c:pt idx="956">
                  <c:v>5.6169699999999994</c:v>
                </c:pt>
                <c:pt idx="957">
                  <c:v>5.6193499999999998</c:v>
                </c:pt>
                <c:pt idx="958">
                  <c:v>5.6217299999999994</c:v>
                </c:pt>
                <c:pt idx="959">
                  <c:v>5.6241099999999982</c:v>
                </c:pt>
                <c:pt idx="960">
                  <c:v>5.6264899999999995</c:v>
                </c:pt>
                <c:pt idx="961">
                  <c:v>5.6288699999999992</c:v>
                </c:pt>
                <c:pt idx="962">
                  <c:v>5.6312500000000005</c:v>
                </c:pt>
                <c:pt idx="963">
                  <c:v>5.6336300000000001</c:v>
                </c:pt>
                <c:pt idx="964">
                  <c:v>5.6360099999999997</c:v>
                </c:pt>
                <c:pt idx="965">
                  <c:v>5.6383999999999999</c:v>
                </c:pt>
                <c:pt idx="966">
                  <c:v>5.6407799999999995</c:v>
                </c:pt>
                <c:pt idx="967">
                  <c:v>5.64316</c:v>
                </c:pt>
                <c:pt idx="968">
                  <c:v>5.6455399999999987</c:v>
                </c:pt>
                <c:pt idx="969">
                  <c:v>5.6479199999999992</c:v>
                </c:pt>
                <c:pt idx="970">
                  <c:v>5.6502999999999997</c:v>
                </c:pt>
                <c:pt idx="971">
                  <c:v>5.6526799999999993</c:v>
                </c:pt>
                <c:pt idx="972">
                  <c:v>5.6550599999999989</c:v>
                </c:pt>
                <c:pt idx="973">
                  <c:v>5.6574399999999994</c:v>
                </c:pt>
                <c:pt idx="974">
                  <c:v>5.659819999999999</c:v>
                </c:pt>
                <c:pt idx="975">
                  <c:v>5.6621999999999995</c:v>
                </c:pt>
                <c:pt idx="976">
                  <c:v>5.6645899999999978</c:v>
                </c:pt>
                <c:pt idx="977">
                  <c:v>5.6669699999999992</c:v>
                </c:pt>
                <c:pt idx="978">
                  <c:v>5.6693499999999997</c:v>
                </c:pt>
                <c:pt idx="979">
                  <c:v>5.6717300000000002</c:v>
                </c:pt>
                <c:pt idx="980">
                  <c:v>5.6741099999999989</c:v>
                </c:pt>
                <c:pt idx="981">
                  <c:v>5.6764900000000003</c:v>
                </c:pt>
                <c:pt idx="982">
                  <c:v>5.6788699999999999</c:v>
                </c:pt>
                <c:pt idx="983">
                  <c:v>5.6812500000000004</c:v>
                </c:pt>
                <c:pt idx="984">
                  <c:v>5.68363</c:v>
                </c:pt>
                <c:pt idx="985">
                  <c:v>5.6860099999999996</c:v>
                </c:pt>
                <c:pt idx="986">
                  <c:v>5.6877999999999993</c:v>
                </c:pt>
                <c:pt idx="987">
                  <c:v>5.6890499999999999</c:v>
                </c:pt>
                <c:pt idx="988">
                  <c:v>5.6902999999999997</c:v>
                </c:pt>
                <c:pt idx="989">
                  <c:v>5.6915499999999994</c:v>
                </c:pt>
                <c:pt idx="990">
                  <c:v>5.6930099999999992</c:v>
                </c:pt>
                <c:pt idx="991">
                  <c:v>5.694469999999999</c:v>
                </c:pt>
                <c:pt idx="992">
                  <c:v>5.6959199999999992</c:v>
                </c:pt>
                <c:pt idx="993">
                  <c:v>5.6970199999999993</c:v>
                </c:pt>
                <c:pt idx="994">
                  <c:v>5.6981099999999989</c:v>
                </c:pt>
                <c:pt idx="995">
                  <c:v>5.6988399999999988</c:v>
                </c:pt>
                <c:pt idx="996">
                  <c:v>5.6991299999999994</c:v>
                </c:pt>
                <c:pt idx="997">
                  <c:v>5.699419999999999</c:v>
                </c:pt>
                <c:pt idx="998">
                  <c:v>5.6996399999999996</c:v>
                </c:pt>
                <c:pt idx="999">
                  <c:v>5.6998600000000001</c:v>
                </c:pt>
                <c:pt idx="1000">
                  <c:v>5.7000799999999998</c:v>
                </c:pt>
                <c:pt idx="1001">
                  <c:v>5.7001900000000001</c:v>
                </c:pt>
                <c:pt idx="1002">
                  <c:v>5.7003000000000004</c:v>
                </c:pt>
                <c:pt idx="1003">
                  <c:v>5.7004299999999999</c:v>
                </c:pt>
                <c:pt idx="1004">
                  <c:v>5.7005799999999995</c:v>
                </c:pt>
                <c:pt idx="1005">
                  <c:v>5.7007500000000002</c:v>
                </c:pt>
                <c:pt idx="1006">
                  <c:v>5.7009299999999996</c:v>
                </c:pt>
                <c:pt idx="1007">
                  <c:v>5.7011000000000003</c:v>
                </c:pt>
                <c:pt idx="1008">
                  <c:v>5.7012600000000013</c:v>
                </c:pt>
                <c:pt idx="1009">
                  <c:v>5.7014199999999997</c:v>
                </c:pt>
                <c:pt idx="1010">
                  <c:v>5.7015700000000002</c:v>
                </c:pt>
                <c:pt idx="1011">
                  <c:v>5.7017199999999999</c:v>
                </c:pt>
                <c:pt idx="1012">
                  <c:v>5.7018599999999999</c:v>
                </c:pt>
                <c:pt idx="1013">
                  <c:v>5.7020099999999996</c:v>
                </c:pt>
                <c:pt idx="1014">
                  <c:v>5.7021499999999996</c:v>
                </c:pt>
                <c:pt idx="1015">
                  <c:v>5.70228</c:v>
                </c:pt>
                <c:pt idx="1016">
                  <c:v>5.70242</c:v>
                </c:pt>
                <c:pt idx="1017">
                  <c:v>5.7025499999999996</c:v>
                </c:pt>
                <c:pt idx="1018">
                  <c:v>5.70268</c:v>
                </c:pt>
                <c:pt idx="1019">
                  <c:v>5.7028099999999995</c:v>
                </c:pt>
                <c:pt idx="1020">
                  <c:v>5.702939999999999</c:v>
                </c:pt>
                <c:pt idx="1021">
                  <c:v>5.7030599999999998</c:v>
                </c:pt>
                <c:pt idx="1022">
                  <c:v>5.7031900000000002</c:v>
                </c:pt>
                <c:pt idx="1023">
                  <c:v>5.7033100000000001</c:v>
                </c:pt>
                <c:pt idx="1024">
                  <c:v>5.70343</c:v>
                </c:pt>
                <c:pt idx="1025">
                  <c:v>5.7035600000000004</c:v>
                </c:pt>
                <c:pt idx="1026">
                  <c:v>5.7036800000000003</c:v>
                </c:pt>
                <c:pt idx="1027">
                  <c:v>5.7038000000000002</c:v>
                </c:pt>
                <c:pt idx="1028">
                  <c:v>5.7039299999999997</c:v>
                </c:pt>
                <c:pt idx="1029">
                  <c:v>5.7040699999999998</c:v>
                </c:pt>
                <c:pt idx="1030">
                  <c:v>5.7042099999999998</c:v>
                </c:pt>
                <c:pt idx="1031">
                  <c:v>5.7043600000000003</c:v>
                </c:pt>
                <c:pt idx="1032">
                  <c:v>5.7045299999999992</c:v>
                </c:pt>
                <c:pt idx="1033">
                  <c:v>5.70472</c:v>
                </c:pt>
                <c:pt idx="1034">
                  <c:v>5.7049299999999992</c:v>
                </c:pt>
                <c:pt idx="1035">
                  <c:v>5.7051600000000002</c:v>
                </c:pt>
                <c:pt idx="1036">
                  <c:v>5.7054200000000002</c:v>
                </c:pt>
                <c:pt idx="1037">
                  <c:v>5.7057000000000002</c:v>
                </c:pt>
                <c:pt idx="1038">
                  <c:v>5.7060300000000002</c:v>
                </c:pt>
                <c:pt idx="1039">
                  <c:v>5.7063899999999999</c:v>
                </c:pt>
                <c:pt idx="1040">
                  <c:v>5.7067100000000002</c:v>
                </c:pt>
                <c:pt idx="1041">
                  <c:v>5.7069900000000002</c:v>
                </c:pt>
                <c:pt idx="1042">
                  <c:v>5.7072900000000004</c:v>
                </c:pt>
                <c:pt idx="1043">
                  <c:v>5.7075899999999988</c:v>
                </c:pt>
                <c:pt idx="1044">
                  <c:v>5.7079099999999992</c:v>
                </c:pt>
                <c:pt idx="1045">
                  <c:v>5.7082300000000004</c:v>
                </c:pt>
                <c:pt idx="1046">
                  <c:v>5.7085699999999999</c:v>
                </c:pt>
                <c:pt idx="1047">
                  <c:v>5.70892</c:v>
                </c:pt>
                <c:pt idx="1048">
                  <c:v>5.7092800000000006</c:v>
                </c:pt>
                <c:pt idx="1049">
                  <c:v>5.709690000000001</c:v>
                </c:pt>
                <c:pt idx="1050">
                  <c:v>5.7101699999999997</c:v>
                </c:pt>
                <c:pt idx="1051">
                  <c:v>5.7107299999999999</c:v>
                </c:pt>
                <c:pt idx="1052">
                  <c:v>5.7114000000000003</c:v>
                </c:pt>
                <c:pt idx="1053">
                  <c:v>5.7122000000000002</c:v>
                </c:pt>
                <c:pt idx="1054">
                  <c:v>5.7131600000000002</c:v>
                </c:pt>
                <c:pt idx="1055">
                  <c:v>5.7143099999999993</c:v>
                </c:pt>
                <c:pt idx="1056">
                  <c:v>5.7156500000000001</c:v>
                </c:pt>
                <c:pt idx="1057">
                  <c:v>5.7172200000000002</c:v>
                </c:pt>
                <c:pt idx="1058">
                  <c:v>5.7190300000000001</c:v>
                </c:pt>
                <c:pt idx="1059">
                  <c:v>5.7210599999999996</c:v>
                </c:pt>
                <c:pt idx="1060">
                  <c:v>5.7233200000000002</c:v>
                </c:pt>
                <c:pt idx="1061">
                  <c:v>5.7257299999999995</c:v>
                </c:pt>
                <c:pt idx="1062">
                  <c:v>5.7281299999999993</c:v>
                </c:pt>
                <c:pt idx="1063">
                  <c:v>5.7305400000000004</c:v>
                </c:pt>
                <c:pt idx="1064">
                  <c:v>5.7329400000000001</c:v>
                </c:pt>
                <c:pt idx="1065">
                  <c:v>5.7353500000000004</c:v>
                </c:pt>
                <c:pt idx="1066">
                  <c:v>5.7377500000000001</c:v>
                </c:pt>
                <c:pt idx="1067">
                  <c:v>5.7399100000000001</c:v>
                </c:pt>
                <c:pt idx="1068">
                  <c:v>5.74207</c:v>
                </c:pt>
                <c:pt idx="1069">
                  <c:v>5.7443999999999997</c:v>
                </c:pt>
                <c:pt idx="1070">
                  <c:v>5.7468300000000001</c:v>
                </c:pt>
                <c:pt idx="1071">
                  <c:v>5.7492600000000005</c:v>
                </c:pt>
                <c:pt idx="1072">
                  <c:v>5.7516900000000009</c:v>
                </c:pt>
                <c:pt idx="1073">
                  <c:v>5.7541199999999995</c:v>
                </c:pt>
                <c:pt idx="1074">
                  <c:v>5.7565499999999998</c:v>
                </c:pt>
                <c:pt idx="1075">
                  <c:v>5.7589799999999993</c:v>
                </c:pt>
                <c:pt idx="1076">
                  <c:v>5.7614099999999997</c:v>
                </c:pt>
                <c:pt idx="1077">
                  <c:v>5.7638400000000001</c:v>
                </c:pt>
                <c:pt idx="1078">
                  <c:v>5.7662700000000005</c:v>
                </c:pt>
                <c:pt idx="1079">
                  <c:v>5.7682700000000002</c:v>
                </c:pt>
                <c:pt idx="1080">
                  <c:v>5.7701599999999997</c:v>
                </c:pt>
                <c:pt idx="1081">
                  <c:v>5.7719300000000002</c:v>
                </c:pt>
                <c:pt idx="1082">
                  <c:v>5.7737000000000007</c:v>
                </c:pt>
                <c:pt idx="1083">
                  <c:v>5.7755999999999998</c:v>
                </c:pt>
                <c:pt idx="1084">
                  <c:v>5.7774999999999999</c:v>
                </c:pt>
                <c:pt idx="1085">
                  <c:v>5.7795800000000002</c:v>
                </c:pt>
                <c:pt idx="1086">
                  <c:v>5.7818800000000001</c:v>
                </c:pt>
                <c:pt idx="1087">
                  <c:v>5.7841799999999992</c:v>
                </c:pt>
                <c:pt idx="1088">
                  <c:v>5.7864800000000001</c:v>
                </c:pt>
                <c:pt idx="1089">
                  <c:v>5.7887899999999997</c:v>
                </c:pt>
                <c:pt idx="1090">
                  <c:v>5.7910899999999996</c:v>
                </c:pt>
                <c:pt idx="1091">
                  <c:v>5.7933899999999996</c:v>
                </c:pt>
                <c:pt idx="1092">
                  <c:v>5.7956899999999996</c:v>
                </c:pt>
                <c:pt idx="1093">
                  <c:v>5.798</c:v>
                </c:pt>
                <c:pt idx="1094">
                  <c:v>5.8003</c:v>
                </c:pt>
                <c:pt idx="1095">
                  <c:v>5.8027999999999995</c:v>
                </c:pt>
                <c:pt idx="1096">
                  <c:v>5.8052999999999999</c:v>
                </c:pt>
                <c:pt idx="1097">
                  <c:v>5.8077999999999994</c:v>
                </c:pt>
                <c:pt idx="1098">
                  <c:v>5.8102999999999998</c:v>
                </c:pt>
                <c:pt idx="1099">
                  <c:v>5.8127999999999993</c:v>
                </c:pt>
                <c:pt idx="1100">
                  <c:v>5.8152999999999997</c:v>
                </c:pt>
                <c:pt idx="1101">
                  <c:v>5.8177999999999992</c:v>
                </c:pt>
                <c:pt idx="1102">
                  <c:v>5.8202999999999996</c:v>
                </c:pt>
                <c:pt idx="1103">
                  <c:v>5.8227999999999991</c:v>
                </c:pt>
                <c:pt idx="1104">
                  <c:v>5.8252999999999995</c:v>
                </c:pt>
                <c:pt idx="1105">
                  <c:v>5.8278899999999991</c:v>
                </c:pt>
                <c:pt idx="1106">
                  <c:v>5.83047</c:v>
                </c:pt>
                <c:pt idx="1107">
                  <c:v>5.8330599999999997</c:v>
                </c:pt>
                <c:pt idx="1108">
                  <c:v>5.8356399999999997</c:v>
                </c:pt>
                <c:pt idx="1109">
                  <c:v>5.8382300000000003</c:v>
                </c:pt>
                <c:pt idx="1110">
                  <c:v>5.840819999999999</c:v>
                </c:pt>
                <c:pt idx="1111">
                  <c:v>5.8433999999999999</c:v>
                </c:pt>
                <c:pt idx="1112">
                  <c:v>5.8459899999999987</c:v>
                </c:pt>
                <c:pt idx="1113">
                  <c:v>5.8485799999999992</c:v>
                </c:pt>
                <c:pt idx="1114">
                  <c:v>5.8511600000000001</c:v>
                </c:pt>
                <c:pt idx="1115">
                  <c:v>5.8537499999999998</c:v>
                </c:pt>
                <c:pt idx="1116">
                  <c:v>5.8563299999999998</c:v>
                </c:pt>
                <c:pt idx="1117">
                  <c:v>5.8589199999999995</c:v>
                </c:pt>
                <c:pt idx="1118">
                  <c:v>5.8615099999999991</c:v>
                </c:pt>
                <c:pt idx="1119">
                  <c:v>5.8640899999999991</c:v>
                </c:pt>
                <c:pt idx="1120">
                  <c:v>5.8666799999999997</c:v>
                </c:pt>
                <c:pt idx="1121">
                  <c:v>5.8692700000000002</c:v>
                </c:pt>
                <c:pt idx="1122">
                  <c:v>5.8718500000000002</c:v>
                </c:pt>
                <c:pt idx="1123">
                  <c:v>5.874439999999999</c:v>
                </c:pt>
                <c:pt idx="1124">
                  <c:v>5.877019999999999</c:v>
                </c:pt>
                <c:pt idx="1125">
                  <c:v>5.8796100000000004</c:v>
                </c:pt>
                <c:pt idx="1126">
                  <c:v>5.8822000000000001</c:v>
                </c:pt>
                <c:pt idx="1127">
                  <c:v>5.8847799999999992</c:v>
                </c:pt>
                <c:pt idx="1128">
                  <c:v>5.8873699999999998</c:v>
                </c:pt>
                <c:pt idx="1129">
                  <c:v>5.8899600000000003</c:v>
                </c:pt>
                <c:pt idx="1130">
                  <c:v>5.8925399999999994</c:v>
                </c:pt>
                <c:pt idx="1131">
                  <c:v>5.8951299999999991</c:v>
                </c:pt>
                <c:pt idx="1132">
                  <c:v>5.8977099999999991</c:v>
                </c:pt>
                <c:pt idx="1133">
                  <c:v>5.9003000000000005</c:v>
                </c:pt>
                <c:pt idx="1134">
                  <c:v>5.9029999999999996</c:v>
                </c:pt>
                <c:pt idx="1135">
                  <c:v>5.90571</c:v>
                </c:pt>
                <c:pt idx="1136">
                  <c:v>5.9084099999999999</c:v>
                </c:pt>
                <c:pt idx="1137">
                  <c:v>5.9111099999999999</c:v>
                </c:pt>
                <c:pt idx="1138">
                  <c:v>5.9138099999999998</c:v>
                </c:pt>
                <c:pt idx="1139">
                  <c:v>5.9165200000000002</c:v>
                </c:pt>
                <c:pt idx="1140">
                  <c:v>5.919220000000001</c:v>
                </c:pt>
                <c:pt idx="1141">
                  <c:v>5.9219200000000001</c:v>
                </c:pt>
                <c:pt idx="1142">
                  <c:v>5.92462</c:v>
                </c:pt>
                <c:pt idx="1143">
                  <c:v>5.9273299999999995</c:v>
                </c:pt>
                <c:pt idx="1144">
                  <c:v>5.9300300000000004</c:v>
                </c:pt>
                <c:pt idx="1145">
                  <c:v>5.9327300000000003</c:v>
                </c:pt>
                <c:pt idx="1146">
                  <c:v>5.9354399999999998</c:v>
                </c:pt>
                <c:pt idx="1147">
                  <c:v>5.9381399999999998</c:v>
                </c:pt>
                <c:pt idx="1148">
                  <c:v>5.9408399999999997</c:v>
                </c:pt>
                <c:pt idx="1149">
                  <c:v>5.9435399999999996</c:v>
                </c:pt>
                <c:pt idx="1150">
                  <c:v>5.9462500000000009</c:v>
                </c:pt>
                <c:pt idx="1151">
                  <c:v>5.94895</c:v>
                </c:pt>
                <c:pt idx="1152">
                  <c:v>5.9516500000000008</c:v>
                </c:pt>
                <c:pt idx="1153">
                  <c:v>5.9543499999999998</c:v>
                </c:pt>
                <c:pt idx="1154">
                  <c:v>5.9570600000000002</c:v>
                </c:pt>
                <c:pt idx="1155">
                  <c:v>5.9597600000000011</c:v>
                </c:pt>
                <c:pt idx="1156">
                  <c:v>5.9624600000000001</c:v>
                </c:pt>
                <c:pt idx="1157">
                  <c:v>5.96516</c:v>
                </c:pt>
                <c:pt idx="1158">
                  <c:v>5.9678699999999996</c:v>
                </c:pt>
                <c:pt idx="1159">
                  <c:v>5.9705700000000004</c:v>
                </c:pt>
                <c:pt idx="1160">
                  <c:v>5.9732700000000012</c:v>
                </c:pt>
                <c:pt idx="1161">
                  <c:v>5.9759799999999998</c:v>
                </c:pt>
                <c:pt idx="1162">
                  <c:v>5.9786800000000007</c:v>
                </c:pt>
                <c:pt idx="1163">
                  <c:v>5.9813800000000006</c:v>
                </c:pt>
                <c:pt idx="1164">
                  <c:v>5.9840799999999996</c:v>
                </c:pt>
                <c:pt idx="1165">
                  <c:v>5.9867900000000009</c:v>
                </c:pt>
                <c:pt idx="1166">
                  <c:v>5.9894900000000009</c:v>
                </c:pt>
                <c:pt idx="1167">
                  <c:v>5.992189999999999</c:v>
                </c:pt>
                <c:pt idx="1168">
                  <c:v>5.9948899999999989</c:v>
                </c:pt>
                <c:pt idx="1169">
                  <c:v>5.9976000000000003</c:v>
                </c:pt>
                <c:pt idx="1170">
                  <c:v>6.0003000000000002</c:v>
                </c:pt>
                <c:pt idx="1171">
                  <c:v>6.0030000000000001</c:v>
                </c:pt>
                <c:pt idx="1172">
                  <c:v>6.0057099999999997</c:v>
                </c:pt>
                <c:pt idx="1173">
                  <c:v>6.0084099999999996</c:v>
                </c:pt>
                <c:pt idx="1174">
                  <c:v>6.0111099999999995</c:v>
                </c:pt>
                <c:pt idx="1175">
                  <c:v>6.0138099999999994</c:v>
                </c:pt>
                <c:pt idx="1176">
                  <c:v>6.016519999999999</c:v>
                </c:pt>
                <c:pt idx="1177">
                  <c:v>6.0192199999999998</c:v>
                </c:pt>
                <c:pt idx="1178">
                  <c:v>6.0219199999999988</c:v>
                </c:pt>
                <c:pt idx="1179">
                  <c:v>6.0246199999999988</c:v>
                </c:pt>
                <c:pt idx="1180">
                  <c:v>6.0273299999999992</c:v>
                </c:pt>
                <c:pt idx="1181">
                  <c:v>6.03003</c:v>
                </c:pt>
                <c:pt idx="1182">
                  <c:v>6.0327299999999999</c:v>
                </c:pt>
                <c:pt idx="1183">
                  <c:v>6.0354400000000004</c:v>
                </c:pt>
                <c:pt idx="1184">
                  <c:v>6.0381400000000003</c:v>
                </c:pt>
                <c:pt idx="1185">
                  <c:v>6.0408400000000002</c:v>
                </c:pt>
                <c:pt idx="1186">
                  <c:v>6.0435400000000001</c:v>
                </c:pt>
                <c:pt idx="1187">
                  <c:v>6.0448899999999988</c:v>
                </c:pt>
                <c:pt idx="1188">
                  <c:v>6.0450900000000001</c:v>
                </c:pt>
                <c:pt idx="1189">
                  <c:v>6.0453099999999997</c:v>
                </c:pt>
                <c:pt idx="1190">
                  <c:v>6.0455699999999997</c:v>
                </c:pt>
                <c:pt idx="1191">
                  <c:v>6.0458699999999999</c:v>
                </c:pt>
                <c:pt idx="1192">
                  <c:v>6.0461999999999998</c:v>
                </c:pt>
                <c:pt idx="1193">
                  <c:v>6.0465799999999996</c:v>
                </c:pt>
                <c:pt idx="1194">
                  <c:v>6.0470099999999993</c:v>
                </c:pt>
                <c:pt idx="1195">
                  <c:v>6.0475099999999991</c:v>
                </c:pt>
                <c:pt idx="1196">
                  <c:v>6.0480799999999997</c:v>
                </c:pt>
                <c:pt idx="1197">
                  <c:v>6.0487500000000001</c:v>
                </c:pt>
                <c:pt idx="1198">
                  <c:v>6.0495400000000004</c:v>
                </c:pt>
                <c:pt idx="1199">
                  <c:v>6.0504799999999994</c:v>
                </c:pt>
                <c:pt idx="1200">
                  <c:v>6.05152</c:v>
                </c:pt>
                <c:pt idx="1201">
                  <c:v>6.0522099999999996</c:v>
                </c:pt>
                <c:pt idx="1202">
                  <c:v>6.0527499999999996</c:v>
                </c:pt>
                <c:pt idx="1203">
                  <c:v>6.05321</c:v>
                </c:pt>
                <c:pt idx="1204">
                  <c:v>6.0536199999999996</c:v>
                </c:pt>
                <c:pt idx="1205">
                  <c:v>6.0539799999999993</c:v>
                </c:pt>
                <c:pt idx="1206">
                  <c:v>6.0543299999999993</c:v>
                </c:pt>
                <c:pt idx="1207">
                  <c:v>6.0546600000000002</c:v>
                </c:pt>
                <c:pt idx="1208">
                  <c:v>6.0549699999999991</c:v>
                </c:pt>
                <c:pt idx="1209">
                  <c:v>6.0552799999999998</c:v>
                </c:pt>
                <c:pt idx="1210">
                  <c:v>6.0555899999999987</c:v>
                </c:pt>
                <c:pt idx="1211">
                  <c:v>6.0558799999999993</c:v>
                </c:pt>
                <c:pt idx="1212">
                  <c:v>6.0561699999999998</c:v>
                </c:pt>
                <c:pt idx="1213">
                  <c:v>6.0564600000000004</c:v>
                </c:pt>
                <c:pt idx="1214">
                  <c:v>6.0567399999999996</c:v>
                </c:pt>
                <c:pt idx="1215">
                  <c:v>6.0570299999999992</c:v>
                </c:pt>
                <c:pt idx="1216">
                  <c:v>6.0573099999999993</c:v>
                </c:pt>
                <c:pt idx="1217">
                  <c:v>6.057599999999999</c:v>
                </c:pt>
                <c:pt idx="1218">
                  <c:v>6.0578899999999996</c:v>
                </c:pt>
                <c:pt idx="1219">
                  <c:v>6.0581799999999992</c:v>
                </c:pt>
                <c:pt idx="1220">
                  <c:v>6.0584799999999994</c:v>
                </c:pt>
                <c:pt idx="1221">
                  <c:v>6.0587799999999996</c:v>
                </c:pt>
                <c:pt idx="1222">
                  <c:v>6.0590900000000003</c:v>
                </c:pt>
                <c:pt idx="1223">
                  <c:v>6.0594000000000001</c:v>
                </c:pt>
                <c:pt idx="1224">
                  <c:v>6.0597200000000004</c:v>
                </c:pt>
                <c:pt idx="1225">
                  <c:v>6.06006</c:v>
                </c:pt>
                <c:pt idx="1226">
                  <c:v>6.0604199999999988</c:v>
                </c:pt>
                <c:pt idx="1227">
                  <c:v>6.060789999999999</c:v>
                </c:pt>
                <c:pt idx="1228">
                  <c:v>6.0611799999999993</c:v>
                </c:pt>
                <c:pt idx="1229">
                  <c:v>6.0616099999999999</c:v>
                </c:pt>
                <c:pt idx="1230">
                  <c:v>6.0620599999999989</c:v>
                </c:pt>
                <c:pt idx="1231">
                  <c:v>6.062549999999999</c:v>
                </c:pt>
                <c:pt idx="1232">
                  <c:v>6.0630799999999994</c:v>
                </c:pt>
                <c:pt idx="1233">
                  <c:v>6.0636599999999996</c:v>
                </c:pt>
                <c:pt idx="1234">
                  <c:v>6.0642999999999994</c:v>
                </c:pt>
                <c:pt idx="1235">
                  <c:v>6.0650199999999987</c:v>
                </c:pt>
                <c:pt idx="1236">
                  <c:v>6.0658199999999995</c:v>
                </c:pt>
                <c:pt idx="1237">
                  <c:v>6.0667600000000004</c:v>
                </c:pt>
                <c:pt idx="1238">
                  <c:v>6.0678399999999995</c:v>
                </c:pt>
                <c:pt idx="1239">
                  <c:v>6.06914</c:v>
                </c:pt>
                <c:pt idx="1240">
                  <c:v>6.0706199999999999</c:v>
                </c:pt>
                <c:pt idx="1241">
                  <c:v>6.0722700000000005</c:v>
                </c:pt>
                <c:pt idx="1242">
                  <c:v>6.07402</c:v>
                </c:pt>
                <c:pt idx="1243">
                  <c:v>6.0756600000000009</c:v>
                </c:pt>
                <c:pt idx="1244">
                  <c:v>6.0770299999999997</c:v>
                </c:pt>
                <c:pt idx="1245">
                  <c:v>6.0782600000000011</c:v>
                </c:pt>
                <c:pt idx="1246">
                  <c:v>6.0794800000000002</c:v>
                </c:pt>
                <c:pt idx="1247">
                  <c:v>6.0807099999999998</c:v>
                </c:pt>
                <c:pt idx="1248">
                  <c:v>6.0819299999999998</c:v>
                </c:pt>
                <c:pt idx="1249">
                  <c:v>6.0830799999999998</c:v>
                </c:pt>
                <c:pt idx="1250">
                  <c:v>6.0842299999999998</c:v>
                </c:pt>
                <c:pt idx="1251">
                  <c:v>6.0853799999999998</c:v>
                </c:pt>
                <c:pt idx="1252">
                  <c:v>6.0865200000000002</c:v>
                </c:pt>
                <c:pt idx="1253">
                  <c:v>6.0877799999999995</c:v>
                </c:pt>
                <c:pt idx="1254">
                  <c:v>6.0891700000000002</c:v>
                </c:pt>
                <c:pt idx="1255">
                  <c:v>6.09056</c:v>
                </c:pt>
                <c:pt idx="1256">
                  <c:v>6.0919499999999998</c:v>
                </c:pt>
                <c:pt idx="1257">
                  <c:v>6.0933400000000004</c:v>
                </c:pt>
                <c:pt idx="1258">
                  <c:v>6.0947299999999993</c:v>
                </c:pt>
                <c:pt idx="1259">
                  <c:v>6.0961299999999996</c:v>
                </c:pt>
                <c:pt idx="1260">
                  <c:v>6.0975199999999994</c:v>
                </c:pt>
                <c:pt idx="1261">
                  <c:v>6.0989099999999992</c:v>
                </c:pt>
                <c:pt idx="1262">
                  <c:v>6.1002999999999998</c:v>
                </c:pt>
                <c:pt idx="1263">
                  <c:v>6.101939999999999</c:v>
                </c:pt>
                <c:pt idx="1264">
                  <c:v>6.1038299999999994</c:v>
                </c:pt>
                <c:pt idx="1265">
                  <c:v>6.1059699999999992</c:v>
                </c:pt>
                <c:pt idx="1266">
                  <c:v>6.1083299999999996</c:v>
                </c:pt>
                <c:pt idx="1267">
                  <c:v>6.1108199999999995</c:v>
                </c:pt>
                <c:pt idx="1268">
                  <c:v>6.1132400000000002</c:v>
                </c:pt>
                <c:pt idx="1269">
                  <c:v>6.1155899999999992</c:v>
                </c:pt>
                <c:pt idx="1270">
                  <c:v>6.1179399999999982</c:v>
                </c:pt>
                <c:pt idx="1271">
                  <c:v>6.1202999999999994</c:v>
                </c:pt>
                <c:pt idx="1272">
                  <c:v>6.1226499999999993</c:v>
                </c:pt>
                <c:pt idx="1273">
                  <c:v>6.1249999999999991</c:v>
                </c:pt>
                <c:pt idx="1274">
                  <c:v>6.1273599999999995</c:v>
                </c:pt>
                <c:pt idx="1275">
                  <c:v>6.1297099999999993</c:v>
                </c:pt>
                <c:pt idx="1276">
                  <c:v>6.1321399999999988</c:v>
                </c:pt>
                <c:pt idx="1277">
                  <c:v>6.1345799999999988</c:v>
                </c:pt>
                <c:pt idx="1278">
                  <c:v>6.1370099999999992</c:v>
                </c:pt>
                <c:pt idx="1279">
                  <c:v>6.1393500000000003</c:v>
                </c:pt>
                <c:pt idx="1280">
                  <c:v>6.1417000000000002</c:v>
                </c:pt>
                <c:pt idx="1281">
                  <c:v>6.1440399999999995</c:v>
                </c:pt>
                <c:pt idx="1282">
                  <c:v>6.1462899999999996</c:v>
                </c:pt>
                <c:pt idx="1283">
                  <c:v>6.1485399999999988</c:v>
                </c:pt>
                <c:pt idx="1284">
                  <c:v>6.1507899999999989</c:v>
                </c:pt>
                <c:pt idx="1285">
                  <c:v>6.15327</c:v>
                </c:pt>
                <c:pt idx="1286">
                  <c:v>6.1557399999999989</c:v>
                </c:pt>
                <c:pt idx="1287">
                  <c:v>6.1583699999999997</c:v>
                </c:pt>
                <c:pt idx="1288">
                  <c:v>6.1609899999999991</c:v>
                </c:pt>
                <c:pt idx="1289">
                  <c:v>6.1636099999999994</c:v>
                </c:pt>
                <c:pt idx="1290">
                  <c:v>6.1662299999999997</c:v>
                </c:pt>
                <c:pt idx="1291">
                  <c:v>6.1688499999999991</c:v>
                </c:pt>
                <c:pt idx="1292">
                  <c:v>6.1714700000000002</c:v>
                </c:pt>
                <c:pt idx="1293">
                  <c:v>6.1740899999999987</c:v>
                </c:pt>
                <c:pt idx="1294">
                  <c:v>6.1767099999999999</c:v>
                </c:pt>
                <c:pt idx="1295">
                  <c:v>6.1793300000000002</c:v>
                </c:pt>
                <c:pt idx="1296">
                  <c:v>6.1819499999999996</c:v>
                </c:pt>
                <c:pt idx="1297">
                  <c:v>6.184569999999999</c:v>
                </c:pt>
                <c:pt idx="1298">
                  <c:v>6.18682</c:v>
                </c:pt>
                <c:pt idx="1299">
                  <c:v>6.1890700000000001</c:v>
                </c:pt>
                <c:pt idx="1300">
                  <c:v>6.1913099999999996</c:v>
                </c:pt>
                <c:pt idx="1301">
                  <c:v>6.1935599999999988</c:v>
                </c:pt>
                <c:pt idx="1302">
                  <c:v>6.1958099999999989</c:v>
                </c:pt>
                <c:pt idx="1303">
                  <c:v>6.1980499999999994</c:v>
                </c:pt>
                <c:pt idx="1304">
                  <c:v>6.2003000000000004</c:v>
                </c:pt>
                <c:pt idx="1305">
                  <c:v>6.2027999999999999</c:v>
                </c:pt>
                <c:pt idx="1306">
                  <c:v>6.2055099999999994</c:v>
                </c:pt>
                <c:pt idx="1307">
                  <c:v>6.2082199999999998</c:v>
                </c:pt>
                <c:pt idx="1308">
                  <c:v>6.2109299999999994</c:v>
                </c:pt>
                <c:pt idx="1309">
                  <c:v>6.2136300000000002</c:v>
                </c:pt>
                <c:pt idx="1310">
                  <c:v>6.2163399999999998</c:v>
                </c:pt>
                <c:pt idx="1311">
                  <c:v>6.2190500000000002</c:v>
                </c:pt>
                <c:pt idx="1312">
                  <c:v>6.2217599999999997</c:v>
                </c:pt>
                <c:pt idx="1313">
                  <c:v>6.2244699999999993</c:v>
                </c:pt>
                <c:pt idx="1314">
                  <c:v>6.2271799999999988</c:v>
                </c:pt>
                <c:pt idx="1315">
                  <c:v>6.2298799999999996</c:v>
                </c:pt>
                <c:pt idx="1316">
                  <c:v>6.2325900000000001</c:v>
                </c:pt>
                <c:pt idx="1317">
                  <c:v>6.2353000000000005</c:v>
                </c:pt>
                <c:pt idx="1318">
                  <c:v>6.2380100000000001</c:v>
                </c:pt>
                <c:pt idx="1319">
                  <c:v>6.2407199999999996</c:v>
                </c:pt>
                <c:pt idx="1320">
                  <c:v>6.24343</c:v>
                </c:pt>
                <c:pt idx="1321">
                  <c:v>6.24613</c:v>
                </c:pt>
                <c:pt idx="1322">
                  <c:v>6.2488400000000004</c:v>
                </c:pt>
                <c:pt idx="1323">
                  <c:v>6.2515499999999999</c:v>
                </c:pt>
                <c:pt idx="1324">
                  <c:v>6.2542600000000004</c:v>
                </c:pt>
                <c:pt idx="1325">
                  <c:v>6.2569699999999999</c:v>
                </c:pt>
                <c:pt idx="1326">
                  <c:v>6.2596800000000004</c:v>
                </c:pt>
                <c:pt idx="1327">
                  <c:v>6.2623799999999994</c:v>
                </c:pt>
                <c:pt idx="1328">
                  <c:v>6.2650899999999989</c:v>
                </c:pt>
                <c:pt idx="1329">
                  <c:v>6.2677999999999994</c:v>
                </c:pt>
                <c:pt idx="1330">
                  <c:v>6.2705099999999998</c:v>
                </c:pt>
                <c:pt idx="1331">
                  <c:v>6.2732200000000011</c:v>
                </c:pt>
                <c:pt idx="1332">
                  <c:v>6.2759299999999998</c:v>
                </c:pt>
                <c:pt idx="1333">
                  <c:v>6.2786300000000006</c:v>
                </c:pt>
                <c:pt idx="1334">
                  <c:v>6.281340000000001</c:v>
                </c:pt>
                <c:pt idx="1335">
                  <c:v>6.2840499999999997</c:v>
                </c:pt>
                <c:pt idx="1336">
                  <c:v>6.286760000000001</c:v>
                </c:pt>
                <c:pt idx="1337">
                  <c:v>6.2894700000000006</c:v>
                </c:pt>
                <c:pt idx="1338">
                  <c:v>6.2921799999999992</c:v>
                </c:pt>
                <c:pt idx="1339">
                  <c:v>6.2948799999999991</c:v>
                </c:pt>
                <c:pt idx="1340">
                  <c:v>6.2975899999999987</c:v>
                </c:pt>
                <c:pt idx="1341">
                  <c:v>6.3003</c:v>
                </c:pt>
                <c:pt idx="1342">
                  <c:v>6.302999999999999</c:v>
                </c:pt>
                <c:pt idx="1343">
                  <c:v>6.3057099999999995</c:v>
                </c:pt>
                <c:pt idx="1344">
                  <c:v>6.3084099999999994</c:v>
                </c:pt>
                <c:pt idx="1345">
                  <c:v>6.3111099999999993</c:v>
                </c:pt>
                <c:pt idx="1346">
                  <c:v>6.3138099999999993</c:v>
                </c:pt>
                <c:pt idx="1347">
                  <c:v>6.3165199999999988</c:v>
                </c:pt>
                <c:pt idx="1348">
                  <c:v>6.3192199999999996</c:v>
                </c:pt>
                <c:pt idx="1349">
                  <c:v>6.3219199999999995</c:v>
                </c:pt>
                <c:pt idx="1350">
                  <c:v>6.3246199999999995</c:v>
                </c:pt>
                <c:pt idx="1351">
                  <c:v>6.327329999999999</c:v>
                </c:pt>
                <c:pt idx="1352">
                  <c:v>6.3300299999999998</c:v>
                </c:pt>
                <c:pt idx="1353">
                  <c:v>6.3327299999999997</c:v>
                </c:pt>
                <c:pt idx="1354">
                  <c:v>6.3354400000000002</c:v>
                </c:pt>
                <c:pt idx="1355">
                  <c:v>6.3381400000000001</c:v>
                </c:pt>
                <c:pt idx="1356">
                  <c:v>6.34084</c:v>
                </c:pt>
                <c:pt idx="1357">
                  <c:v>6.34354</c:v>
                </c:pt>
                <c:pt idx="1358">
                  <c:v>6.3462500000000004</c:v>
                </c:pt>
                <c:pt idx="1359">
                  <c:v>6.3489499999999994</c:v>
                </c:pt>
                <c:pt idx="1360">
                  <c:v>6.3516500000000002</c:v>
                </c:pt>
                <c:pt idx="1361">
                  <c:v>6.3543499999999993</c:v>
                </c:pt>
                <c:pt idx="1362">
                  <c:v>6.3570599999999988</c:v>
                </c:pt>
                <c:pt idx="1363">
                  <c:v>6.3597599999999996</c:v>
                </c:pt>
                <c:pt idx="1364">
                  <c:v>6.3624599999999987</c:v>
                </c:pt>
                <c:pt idx="1365">
                  <c:v>6.3651599999999995</c:v>
                </c:pt>
                <c:pt idx="1366">
                  <c:v>6.367869999999999</c:v>
                </c:pt>
                <c:pt idx="1367">
                  <c:v>6.3705699999999998</c:v>
                </c:pt>
                <c:pt idx="1368">
                  <c:v>6.3732700000000007</c:v>
                </c:pt>
                <c:pt idx="1369">
                  <c:v>6.3759799999999993</c:v>
                </c:pt>
                <c:pt idx="1370">
                  <c:v>6.3786800000000001</c:v>
                </c:pt>
                <c:pt idx="1371">
                  <c:v>6.3813800000000001</c:v>
                </c:pt>
                <c:pt idx="1372">
                  <c:v>6.3840799999999991</c:v>
                </c:pt>
              </c:numCache>
            </c:numRef>
          </c:xVal>
          <c:yVal>
            <c:numRef>
              <c:f>propeller!$O$2:$O$2000</c:f>
              <c:numCache>
                <c:formatCode>General</c:formatCode>
                <c:ptCount val="1999"/>
                <c:pt idx="0">
                  <c:v>3259.1973120000007</c:v>
                </c:pt>
                <c:pt idx="1">
                  <c:v>3273.1981140000007</c:v>
                </c:pt>
                <c:pt idx="2">
                  <c:v>3280.5985770000002</c:v>
                </c:pt>
                <c:pt idx="3">
                  <c:v>3285.8286829999997</c:v>
                </c:pt>
                <c:pt idx="4">
                  <c:v>3289.3983859999998</c:v>
                </c:pt>
                <c:pt idx="5">
                  <c:v>3291.9076330000007</c:v>
                </c:pt>
                <c:pt idx="6">
                  <c:v>3293.7563600000003</c:v>
                </c:pt>
                <c:pt idx="7">
                  <c:v>3295.07449</c:v>
                </c:pt>
                <c:pt idx="8">
                  <c:v>3296.0419180000004</c:v>
                </c:pt>
                <c:pt idx="9">
                  <c:v>3296.5485199999998</c:v>
                </c:pt>
                <c:pt idx="10">
                  <c:v>3296.5541250000001</c:v>
                </c:pt>
                <c:pt idx="11">
                  <c:v>3296.048573</c:v>
                </c:pt>
                <c:pt idx="12">
                  <c:v>3294.771565</c:v>
                </c:pt>
                <c:pt idx="13">
                  <c:v>3292.6928499999995</c:v>
                </c:pt>
                <c:pt idx="14">
                  <c:v>3289.7820879999995</c:v>
                </c:pt>
                <c:pt idx="15">
                  <c:v>3286.3392000000003</c:v>
                </c:pt>
                <c:pt idx="16">
                  <c:v>3283.5542829999999</c:v>
                </c:pt>
                <c:pt idx="17">
                  <c:v>3280.1871110000002</c:v>
                </c:pt>
                <c:pt idx="18">
                  <c:v>3276.9373610000002</c:v>
                </c:pt>
                <c:pt idx="19">
                  <c:v>3275.7562150000003</c:v>
                </c:pt>
                <c:pt idx="20">
                  <c:v>3277.625074</c:v>
                </c:pt>
                <c:pt idx="21">
                  <c:v>3280.0741659999999</c:v>
                </c:pt>
                <c:pt idx="22">
                  <c:v>3282.4134080000003</c:v>
                </c:pt>
                <c:pt idx="23">
                  <c:v>3284.6724900000004</c:v>
                </c:pt>
                <c:pt idx="24">
                  <c:v>3287.0019310000002</c:v>
                </c:pt>
                <c:pt idx="25">
                  <c:v>3289.5013940000003</c:v>
                </c:pt>
                <c:pt idx="26">
                  <c:v>3292.2010919999998</c:v>
                </c:pt>
                <c:pt idx="27">
                  <c:v>3299.223027</c:v>
                </c:pt>
                <c:pt idx="28">
                  <c:v>3299.3142730000004</c:v>
                </c:pt>
                <c:pt idx="29">
                  <c:v>3298.9343180000005</c:v>
                </c:pt>
                <c:pt idx="30">
                  <c:v>3301.1947020000002</c:v>
                </c:pt>
                <c:pt idx="31">
                  <c:v>3303.6155570000005</c:v>
                </c:pt>
                <c:pt idx="32">
                  <c:v>3306.0066379999998</c:v>
                </c:pt>
                <c:pt idx="33">
                  <c:v>3308.2080409999994</c:v>
                </c:pt>
                <c:pt idx="34">
                  <c:v>3310.5397590000002</c:v>
                </c:pt>
                <c:pt idx="35">
                  <c:v>3312.9016760000004</c:v>
                </c:pt>
                <c:pt idx="36">
                  <c:v>3315.3336760000007</c:v>
                </c:pt>
                <c:pt idx="37">
                  <c:v>3317.4459260000008</c:v>
                </c:pt>
                <c:pt idx="38">
                  <c:v>3319.7484679999993</c:v>
                </c:pt>
                <c:pt idx="39">
                  <c:v>3321.7810289999998</c:v>
                </c:pt>
                <c:pt idx="40">
                  <c:v>3323.9940130000005</c:v>
                </c:pt>
                <c:pt idx="41">
                  <c:v>3326.2272649999995</c:v>
                </c:pt>
                <c:pt idx="42">
                  <c:v>3328.1405759999998</c:v>
                </c:pt>
                <c:pt idx="43">
                  <c:v>3330.154031</c:v>
                </c:pt>
                <c:pt idx="44">
                  <c:v>3331.9877839999999</c:v>
                </c:pt>
                <c:pt idx="45">
                  <c:v>3334.0616370000002</c:v>
                </c:pt>
                <c:pt idx="46">
                  <c:v>3336.0057800000004</c:v>
                </c:pt>
                <c:pt idx="47">
                  <c:v>3337.890261</c:v>
                </c:pt>
                <c:pt idx="48">
                  <c:v>3339.7751130000006</c:v>
                </c:pt>
                <c:pt idx="49">
                  <c:v>3341.6305989999996</c:v>
                </c:pt>
                <c:pt idx="50">
                  <c:v>3343.2466819999995</c:v>
                </c:pt>
                <c:pt idx="51">
                  <c:v>3342.7721350000002</c:v>
                </c:pt>
                <c:pt idx="52">
                  <c:v>3344.2774919999997</c:v>
                </c:pt>
                <c:pt idx="53">
                  <c:v>3345.9425450000003</c:v>
                </c:pt>
                <c:pt idx="54">
                  <c:v>3347.7379270000001</c:v>
                </c:pt>
                <c:pt idx="55">
                  <c:v>3349.364525</c:v>
                </c:pt>
                <c:pt idx="56">
                  <c:v>3350.0715130000008</c:v>
                </c:pt>
                <c:pt idx="57">
                  <c:v>3352.218194</c:v>
                </c:pt>
                <c:pt idx="58">
                  <c:v>3353.7951019999996</c:v>
                </c:pt>
                <c:pt idx="59">
                  <c:v>3355.2320809999997</c:v>
                </c:pt>
                <c:pt idx="60">
                  <c:v>3356.4896439999998</c:v>
                </c:pt>
                <c:pt idx="61">
                  <c:v>3357.4569449999999</c:v>
                </c:pt>
                <c:pt idx="62">
                  <c:v>3359.2847869999996</c:v>
                </c:pt>
                <c:pt idx="63">
                  <c:v>3360.4633859999999</c:v>
                </c:pt>
                <c:pt idx="64">
                  <c:v>3361.8116720000003</c:v>
                </c:pt>
                <c:pt idx="65">
                  <c:v>3363.0596800000003</c:v>
                </c:pt>
                <c:pt idx="66">
                  <c:v>3364.1073500000002</c:v>
                </c:pt>
                <c:pt idx="67">
                  <c:v>3365.0646199999996</c:v>
                </c:pt>
                <c:pt idx="68">
                  <c:v>3366.0922700000001</c:v>
                </c:pt>
                <c:pt idx="69">
                  <c:v>3366.75038</c:v>
                </c:pt>
                <c:pt idx="70">
                  <c:v>3367.2494199999996</c:v>
                </c:pt>
                <c:pt idx="71">
                  <c:v>3368.00792</c:v>
                </c:pt>
                <c:pt idx="72">
                  <c:v>3368.59618</c:v>
                </c:pt>
                <c:pt idx="73">
                  <c:v>3368.4038</c:v>
                </c:pt>
                <c:pt idx="74">
                  <c:v>3368.7526199999998</c:v>
                </c:pt>
                <c:pt idx="75">
                  <c:v>3369.3422799999998</c:v>
                </c:pt>
                <c:pt idx="76">
                  <c:v>3369.6118799999999</c:v>
                </c:pt>
                <c:pt idx="77">
                  <c:v>3369.5703899999999</c:v>
                </c:pt>
                <c:pt idx="78">
                  <c:v>3369.7993500000002</c:v>
                </c:pt>
                <c:pt idx="79">
                  <c:v>3369.4196300000008</c:v>
                </c:pt>
                <c:pt idx="80">
                  <c:v>3369.3007100000004</c:v>
                </c:pt>
                <c:pt idx="81">
                  <c:v>3369.6106</c:v>
                </c:pt>
                <c:pt idx="82">
                  <c:v>3368.5595900000008</c:v>
                </c:pt>
                <c:pt idx="83">
                  <c:v>3369.6692499999995</c:v>
                </c:pt>
                <c:pt idx="84">
                  <c:v>3393.8655200000003</c:v>
                </c:pt>
                <c:pt idx="85">
                  <c:v>3407.2470699999994</c:v>
                </c:pt>
                <c:pt idx="86">
                  <c:v>3402.9392100000005</c:v>
                </c:pt>
                <c:pt idx="87">
                  <c:v>3406.5111200000006</c:v>
                </c:pt>
                <c:pt idx="88">
                  <c:v>3408.2428699999996</c:v>
                </c:pt>
                <c:pt idx="89">
                  <c:v>3409.4545200000002</c:v>
                </c:pt>
                <c:pt idx="90">
                  <c:v>3410.8160600000001</c:v>
                </c:pt>
                <c:pt idx="91">
                  <c:v>3412.1474799999996</c:v>
                </c:pt>
                <c:pt idx="92">
                  <c:v>3413.2488099999987</c:v>
                </c:pt>
                <c:pt idx="93">
                  <c:v>3414.3700300000005</c:v>
                </c:pt>
                <c:pt idx="94">
                  <c:v>3415.3611700000006</c:v>
                </c:pt>
                <c:pt idx="95">
                  <c:v>3416.3822</c:v>
                </c:pt>
                <c:pt idx="96">
                  <c:v>3417.0831600000001</c:v>
                </c:pt>
                <c:pt idx="97">
                  <c:v>3417.8940299999999</c:v>
                </c:pt>
                <c:pt idx="98">
                  <c:v>3418.6048100000003</c:v>
                </c:pt>
                <c:pt idx="99">
                  <c:v>3419.2655</c:v>
                </c:pt>
                <c:pt idx="100">
                  <c:v>3419.8361000000004</c:v>
                </c:pt>
                <c:pt idx="101">
                  <c:v>3420.4866099999995</c:v>
                </c:pt>
                <c:pt idx="102">
                  <c:v>3420.9770300000005</c:v>
                </c:pt>
                <c:pt idx="103">
                  <c:v>3421.4673699999998</c:v>
                </c:pt>
                <c:pt idx="104">
                  <c:v>3421.8776000000007</c:v>
                </c:pt>
                <c:pt idx="105">
                  <c:v>3422.2477199999998</c:v>
                </c:pt>
                <c:pt idx="106">
                  <c:v>3422.5077299999998</c:v>
                </c:pt>
                <c:pt idx="107">
                  <c:v>3422.7775899999997</c:v>
                </c:pt>
                <c:pt idx="108">
                  <c:v>3423.05726</c:v>
                </c:pt>
                <c:pt idx="109">
                  <c:v>3423.01692</c:v>
                </c:pt>
                <c:pt idx="110">
                  <c:v>3423.0165700000002</c:v>
                </c:pt>
                <c:pt idx="111">
                  <c:v>3422.97622</c:v>
                </c:pt>
                <c:pt idx="112">
                  <c:v>3423.0058599999998</c:v>
                </c:pt>
                <c:pt idx="113">
                  <c:v>3423.00549</c:v>
                </c:pt>
                <c:pt idx="114">
                  <c:v>3423.0651200000002</c:v>
                </c:pt>
                <c:pt idx="115">
                  <c:v>3423.10475</c:v>
                </c:pt>
                <c:pt idx="116">
                  <c:v>3423.0743699999998</c:v>
                </c:pt>
                <c:pt idx="117">
                  <c:v>3423.2637</c:v>
                </c:pt>
                <c:pt idx="118">
                  <c:v>3423.1227000000003</c:v>
                </c:pt>
                <c:pt idx="119">
                  <c:v>3422.4813500000005</c:v>
                </c:pt>
                <c:pt idx="120">
                  <c:v>3421.3797300000006</c:v>
                </c:pt>
                <c:pt idx="121">
                  <c:v>3420.1179400000001</c:v>
                </c:pt>
                <c:pt idx="122">
                  <c:v>3419.1161500000007</c:v>
                </c:pt>
                <c:pt idx="123">
                  <c:v>3420.4052200000001</c:v>
                </c:pt>
                <c:pt idx="124">
                  <c:v>3420.0741100000005</c:v>
                </c:pt>
                <c:pt idx="125">
                  <c:v>3419.7629599999996</c:v>
                </c:pt>
                <c:pt idx="126">
                  <c:v>3420.1721299999999</c:v>
                </c:pt>
                <c:pt idx="127">
                  <c:v>3419.8110000000006</c:v>
                </c:pt>
                <c:pt idx="128">
                  <c:v>3419.9000100000007</c:v>
                </c:pt>
                <c:pt idx="129">
                  <c:v>3419.5287399999997</c:v>
                </c:pt>
                <c:pt idx="130">
                  <c:v>3419.0272999999997</c:v>
                </c:pt>
                <c:pt idx="131">
                  <c:v>3418.2055300000002</c:v>
                </c:pt>
                <c:pt idx="132">
                  <c:v>3416.9534200000007</c:v>
                </c:pt>
                <c:pt idx="133">
                  <c:v>3415.3510500000007</c:v>
                </c:pt>
                <c:pt idx="134">
                  <c:v>3412.9383599999996</c:v>
                </c:pt>
                <c:pt idx="135">
                  <c:v>3409.1154200000001</c:v>
                </c:pt>
                <c:pt idx="136">
                  <c:v>3403.3819800000001</c:v>
                </c:pt>
                <c:pt idx="137">
                  <c:v>3397.5380599999999</c:v>
                </c:pt>
                <c:pt idx="138">
                  <c:v>3391.0536200000001</c:v>
                </c:pt>
                <c:pt idx="139">
                  <c:v>3404.7816499999994</c:v>
                </c:pt>
                <c:pt idx="140">
                  <c:v>3408.26035</c:v>
                </c:pt>
                <c:pt idx="141">
                  <c:v>3409.3090500000008</c:v>
                </c:pt>
                <c:pt idx="142">
                  <c:v>3410.29783</c:v>
                </c:pt>
                <c:pt idx="143">
                  <c:v>3409.8563500000005</c:v>
                </c:pt>
                <c:pt idx="144">
                  <c:v>3409.0845399999998</c:v>
                </c:pt>
                <c:pt idx="145">
                  <c:v>3407.9124499999998</c:v>
                </c:pt>
                <c:pt idx="146">
                  <c:v>3407.2905299999998</c:v>
                </c:pt>
                <c:pt idx="147">
                  <c:v>3407.1986899999993</c:v>
                </c:pt>
                <c:pt idx="148">
                  <c:v>3406.3270299999999</c:v>
                </c:pt>
                <c:pt idx="149">
                  <c:v>3405.9655799999996</c:v>
                </c:pt>
                <c:pt idx="150">
                  <c:v>3405.8843200000001</c:v>
                </c:pt>
                <c:pt idx="151">
                  <c:v>3404.8728799999999</c:v>
                </c:pt>
                <c:pt idx="152">
                  <c:v>3403.2412300000001</c:v>
                </c:pt>
                <c:pt idx="153">
                  <c:v>3401.1392300000002</c:v>
                </c:pt>
                <c:pt idx="154">
                  <c:v>3398.15679</c:v>
                </c:pt>
                <c:pt idx="155">
                  <c:v>3394.6738500000001</c:v>
                </c:pt>
                <c:pt idx="156">
                  <c:v>3390.0906799999998</c:v>
                </c:pt>
                <c:pt idx="157">
                  <c:v>3384.5771700000005</c:v>
                </c:pt>
                <c:pt idx="158">
                  <c:v>3377.6925499999998</c:v>
                </c:pt>
                <c:pt idx="159">
                  <c:v>3371.0668999999994</c:v>
                </c:pt>
                <c:pt idx="160">
                  <c:v>3362.1606999999995</c:v>
                </c:pt>
                <c:pt idx="161">
                  <c:v>3355.7347500000001</c:v>
                </c:pt>
                <c:pt idx="162">
                  <c:v>3353.21958</c:v>
                </c:pt>
                <c:pt idx="163">
                  <c:v>3351.3439100000005</c:v>
                </c:pt>
                <c:pt idx="164">
                  <c:v>3349.1791899999998</c:v>
                </c:pt>
                <c:pt idx="165">
                  <c:v>3346.8653400000003</c:v>
                </c:pt>
                <c:pt idx="166">
                  <c:v>3344.7918199999999</c:v>
                </c:pt>
                <c:pt idx="167">
                  <c:v>3342.6779499999998</c:v>
                </c:pt>
                <c:pt idx="168">
                  <c:v>3340.5646899999992</c:v>
                </c:pt>
                <c:pt idx="169">
                  <c:v>3338.8616400000001</c:v>
                </c:pt>
                <c:pt idx="170">
                  <c:v>3336.4187400000001</c:v>
                </c:pt>
                <c:pt idx="171">
                  <c:v>3334.6858399999996</c:v>
                </c:pt>
                <c:pt idx="172">
                  <c:v>3332.59366</c:v>
                </c:pt>
                <c:pt idx="173">
                  <c:v>3330.6710800000001</c:v>
                </c:pt>
                <c:pt idx="174">
                  <c:v>3328.7989599999996</c:v>
                </c:pt>
                <c:pt idx="175">
                  <c:v>3326.75756</c:v>
                </c:pt>
                <c:pt idx="176">
                  <c:v>3324.5563000000002</c:v>
                </c:pt>
                <c:pt idx="177">
                  <c:v>3322.5448699999993</c:v>
                </c:pt>
                <c:pt idx="178">
                  <c:v>3321.4233300000005</c:v>
                </c:pt>
                <c:pt idx="179">
                  <c:v>3318.6625300000001</c:v>
                </c:pt>
                <c:pt idx="180">
                  <c:v>3316.1930400000001</c:v>
                </c:pt>
                <c:pt idx="181">
                  <c:v>3314.1325999999999</c:v>
                </c:pt>
                <c:pt idx="182">
                  <c:v>3311.6718700000001</c:v>
                </c:pt>
                <c:pt idx="183">
                  <c:v>3309.2123999999999</c:v>
                </c:pt>
                <c:pt idx="184">
                  <c:v>3306.6633000000002</c:v>
                </c:pt>
                <c:pt idx="185">
                  <c:v>3303.3536500000005</c:v>
                </c:pt>
                <c:pt idx="186">
                  <c:v>3301.5240599999997</c:v>
                </c:pt>
                <c:pt idx="187">
                  <c:v>3297.3750100000002</c:v>
                </c:pt>
                <c:pt idx="188">
                  <c:v>3295.83698</c:v>
                </c:pt>
                <c:pt idx="189">
                  <c:v>3292.7789299999995</c:v>
                </c:pt>
                <c:pt idx="190">
                  <c:v>3290.0202100000001</c:v>
                </c:pt>
                <c:pt idx="191">
                  <c:v>3286.7718300000001</c:v>
                </c:pt>
                <c:pt idx="192">
                  <c:v>3283.4440000000004</c:v>
                </c:pt>
                <c:pt idx="193">
                  <c:v>3280.7961700000001</c:v>
                </c:pt>
                <c:pt idx="194">
                  <c:v>3277.4184100000002</c:v>
                </c:pt>
                <c:pt idx="195">
                  <c:v>3274.7008199999996</c:v>
                </c:pt>
                <c:pt idx="196">
                  <c:v>3270.9939400000007</c:v>
                </c:pt>
                <c:pt idx="197">
                  <c:v>3268.0774700000002</c:v>
                </c:pt>
                <c:pt idx="198">
                  <c:v>3264.2308199999998</c:v>
                </c:pt>
                <c:pt idx="199">
                  <c:v>3261.0138699999998</c:v>
                </c:pt>
                <c:pt idx="200">
                  <c:v>3257.4573700000005</c:v>
                </c:pt>
                <c:pt idx="201">
                  <c:v>3254.1111800000003</c:v>
                </c:pt>
                <c:pt idx="202">
                  <c:v>3250.6548900000003</c:v>
                </c:pt>
                <c:pt idx="203">
                  <c:v>3246.9689199999998</c:v>
                </c:pt>
                <c:pt idx="204">
                  <c:v>3243.3028399999998</c:v>
                </c:pt>
                <c:pt idx="205">
                  <c:v>3239.5868999999998</c:v>
                </c:pt>
                <c:pt idx="206">
                  <c:v>3235.6615200000001</c:v>
                </c:pt>
                <c:pt idx="207">
                  <c:v>3231.69616</c:v>
                </c:pt>
                <c:pt idx="208">
                  <c:v>3227.8309300000005</c:v>
                </c:pt>
                <c:pt idx="209">
                  <c:v>3223.75567</c:v>
                </c:pt>
                <c:pt idx="210">
                  <c:v>3219.7907700000001</c:v>
                </c:pt>
                <c:pt idx="211">
                  <c:v>3213.9665</c:v>
                </c:pt>
                <c:pt idx="212">
                  <c:v>3210.2620599999996</c:v>
                </c:pt>
                <c:pt idx="213">
                  <c:v>3205.3872299999998</c:v>
                </c:pt>
                <c:pt idx="214">
                  <c:v>3201.1232500000001</c:v>
                </c:pt>
                <c:pt idx="215">
                  <c:v>3196.8799300000005</c:v>
                </c:pt>
                <c:pt idx="216">
                  <c:v>3192.7953700000007</c:v>
                </c:pt>
                <c:pt idx="217">
                  <c:v>3188.32089</c:v>
                </c:pt>
                <c:pt idx="218">
                  <c:v>3184.6070500000001</c:v>
                </c:pt>
                <c:pt idx="219">
                  <c:v>3180.2032300000001</c:v>
                </c:pt>
                <c:pt idx="220">
                  <c:v>3175.5493500000002</c:v>
                </c:pt>
                <c:pt idx="221">
                  <c:v>3171.0154100000004</c:v>
                </c:pt>
                <c:pt idx="222">
                  <c:v>3166.8020200000001</c:v>
                </c:pt>
                <c:pt idx="223">
                  <c:v>3163.2089199999996</c:v>
                </c:pt>
                <c:pt idx="224">
                  <c:v>3157.9760099999999</c:v>
                </c:pt>
                <c:pt idx="225">
                  <c:v>3153.3736600000002</c:v>
                </c:pt>
                <c:pt idx="226">
                  <c:v>3148.4505700000004</c:v>
                </c:pt>
                <c:pt idx="227">
                  <c:v>3143.6077300000002</c:v>
                </c:pt>
                <c:pt idx="228">
                  <c:v>3138.4249999999997</c:v>
                </c:pt>
                <c:pt idx="229">
                  <c:v>3133.2825699999994</c:v>
                </c:pt>
                <c:pt idx="230">
                  <c:v>3127.7101400000001</c:v>
                </c:pt>
                <c:pt idx="231">
                  <c:v>3122.5177899999999</c:v>
                </c:pt>
                <c:pt idx="232">
                  <c:v>3116.9754899999998</c:v>
                </c:pt>
                <c:pt idx="233">
                  <c:v>3111.3832299999999</c:v>
                </c:pt>
                <c:pt idx="234">
                  <c:v>3106.1412999999998</c:v>
                </c:pt>
                <c:pt idx="235">
                  <c:v>3100.8192800000002</c:v>
                </c:pt>
                <c:pt idx="236">
                  <c:v>3094.8566699999997</c:v>
                </c:pt>
                <c:pt idx="237">
                  <c:v>3089.2935100000004</c:v>
                </c:pt>
                <c:pt idx="238">
                  <c:v>3083.4307900000008</c:v>
                </c:pt>
                <c:pt idx="239">
                  <c:v>3077.4382700000001</c:v>
                </c:pt>
                <c:pt idx="240">
                  <c:v>3071.7460399999995</c:v>
                </c:pt>
                <c:pt idx="241">
                  <c:v>3066.0239299999998</c:v>
                </c:pt>
                <c:pt idx="242">
                  <c:v>3060.1023300000002</c:v>
                </c:pt>
                <c:pt idx="243">
                  <c:v>3054.46074</c:v>
                </c:pt>
                <c:pt idx="244">
                  <c:v>3048.4791400000008</c:v>
                </c:pt>
                <c:pt idx="245">
                  <c:v>3041.8071900000004</c:v>
                </c:pt>
                <c:pt idx="246">
                  <c:v>3035.8951800000004</c:v>
                </c:pt>
                <c:pt idx="247">
                  <c:v>3029.7930200000001</c:v>
                </c:pt>
                <c:pt idx="248">
                  <c:v>3024.1209449999997</c:v>
                </c:pt>
                <c:pt idx="249">
                  <c:v>3018.049278</c:v>
                </c:pt>
                <c:pt idx="250">
                  <c:v>3011.5176150000002</c:v>
                </c:pt>
                <c:pt idx="251">
                  <c:v>3005.2760920000001</c:v>
                </c:pt>
                <c:pt idx="252">
                  <c:v>2998.7146119999998</c:v>
                </c:pt>
                <c:pt idx="253">
                  <c:v>2992.4031840000002</c:v>
                </c:pt>
                <c:pt idx="254">
                  <c:v>2986.171875</c:v>
                </c:pt>
                <c:pt idx="255">
                  <c:v>2979.5805689999997</c:v>
                </c:pt>
                <c:pt idx="256">
                  <c:v>2973.2187160000008</c:v>
                </c:pt>
                <c:pt idx="257">
                  <c:v>2966.8771200000006</c:v>
                </c:pt>
                <c:pt idx="258">
                  <c:v>2960.1857209999998</c:v>
                </c:pt>
                <c:pt idx="259">
                  <c:v>2953.9743380000004</c:v>
                </c:pt>
                <c:pt idx="260">
                  <c:v>2947.5131600000004</c:v>
                </c:pt>
                <c:pt idx="261">
                  <c:v>2940.7818789999997</c:v>
                </c:pt>
                <c:pt idx="262">
                  <c:v>2934.3606789999999</c:v>
                </c:pt>
                <c:pt idx="263">
                  <c:v>2927.7697859999994</c:v>
                </c:pt>
                <c:pt idx="264">
                  <c:v>2921.389087</c:v>
                </c:pt>
                <c:pt idx="265">
                  <c:v>2914.8985930000003</c:v>
                </c:pt>
                <c:pt idx="266">
                  <c:v>2908.537824</c:v>
                </c:pt>
                <c:pt idx="267">
                  <c:v>2901.9174120000002</c:v>
                </c:pt>
                <c:pt idx="268">
                  <c:v>2895.5270639999999</c:v>
                </c:pt>
                <c:pt idx="269">
                  <c:v>2889.1867929999999</c:v>
                </c:pt>
                <c:pt idx="270">
                  <c:v>2882.8265940000001</c:v>
                </c:pt>
                <c:pt idx="271">
                  <c:v>2876.6862149999997</c:v>
                </c:pt>
                <c:pt idx="272">
                  <c:v>2870.1664399999995</c:v>
                </c:pt>
                <c:pt idx="273">
                  <c:v>2864.076744</c:v>
                </c:pt>
                <c:pt idx="274">
                  <c:v>2857.8172930000005</c:v>
                </c:pt>
                <c:pt idx="275">
                  <c:v>2851.4979440000002</c:v>
                </c:pt>
                <c:pt idx="276">
                  <c:v>2845.3387699999998</c:v>
                </c:pt>
                <c:pt idx="277">
                  <c:v>2839.0496649999995</c:v>
                </c:pt>
                <c:pt idx="278">
                  <c:v>2833.0308150000001</c:v>
                </c:pt>
                <c:pt idx="279">
                  <c:v>2826.8023320000007</c:v>
                </c:pt>
                <c:pt idx="280">
                  <c:v>2820.8239240000003</c:v>
                </c:pt>
                <c:pt idx="281">
                  <c:v>2814.6556990000004</c:v>
                </c:pt>
                <c:pt idx="282">
                  <c:v>2808.4375760000012</c:v>
                </c:pt>
                <c:pt idx="283">
                  <c:v>2802.9896289999997</c:v>
                </c:pt>
                <c:pt idx="284">
                  <c:v>2796.8720420000004</c:v>
                </c:pt>
                <c:pt idx="285">
                  <c:v>2791.0349550000001</c:v>
                </c:pt>
                <c:pt idx="286">
                  <c:v>2785.2383199999999</c:v>
                </c:pt>
                <c:pt idx="287">
                  <c:v>2779.5817750000001</c:v>
                </c:pt>
                <c:pt idx="288">
                  <c:v>2774.2955649999999</c:v>
                </c:pt>
                <c:pt idx="289">
                  <c:v>2768.6395459999999</c:v>
                </c:pt>
                <c:pt idx="290">
                  <c:v>2763.2738160000008</c:v>
                </c:pt>
                <c:pt idx="291">
                  <c:v>2757.7583889999996</c:v>
                </c:pt>
                <c:pt idx="292">
                  <c:v>2752.5033220000005</c:v>
                </c:pt>
                <c:pt idx="293">
                  <c:v>2746.9985120000006</c:v>
                </c:pt>
                <c:pt idx="294">
                  <c:v>2741.7139120000002</c:v>
                </c:pt>
                <c:pt idx="295">
                  <c:v>2736.6596409999997</c:v>
                </c:pt>
                <c:pt idx="296">
                  <c:v>2731.5956550000001</c:v>
                </c:pt>
                <c:pt idx="297">
                  <c:v>2726.2920859999995</c:v>
                </c:pt>
                <c:pt idx="298">
                  <c:v>2721.3385050000002</c:v>
                </c:pt>
                <c:pt idx="299">
                  <c:v>2716.7757370000004</c:v>
                </c:pt>
                <c:pt idx="300">
                  <c:v>2713.5827539999996</c:v>
                </c:pt>
                <c:pt idx="301">
                  <c:v>2708.6302390000001</c:v>
                </c:pt>
                <c:pt idx="302">
                  <c:v>2703.9579190000004</c:v>
                </c:pt>
                <c:pt idx="303">
                  <c:v>2699.756007</c:v>
                </c:pt>
                <c:pt idx="304">
                  <c:v>2695.5948639999997</c:v>
                </c:pt>
                <c:pt idx="305">
                  <c:v>2691.5841150000001</c:v>
                </c:pt>
                <c:pt idx="306">
                  <c:v>2687.1535070000004</c:v>
                </c:pt>
                <c:pt idx="307">
                  <c:v>2682.7330740000002</c:v>
                </c:pt>
                <c:pt idx="308">
                  <c:v>2678.8530110000006</c:v>
                </c:pt>
                <c:pt idx="309">
                  <c:v>2675.1133160000004</c:v>
                </c:pt>
                <c:pt idx="310">
                  <c:v>2671.3240809999998</c:v>
                </c:pt>
                <c:pt idx="311">
                  <c:v>2667.3048989999998</c:v>
                </c:pt>
                <c:pt idx="312">
                  <c:v>2663.6061160000008</c:v>
                </c:pt>
                <c:pt idx="313">
                  <c:v>2660.4478330000002</c:v>
                </c:pt>
                <c:pt idx="314">
                  <c:v>2657.4397460000005</c:v>
                </c:pt>
                <c:pt idx="315">
                  <c:v>2654.3318220000006</c:v>
                </c:pt>
                <c:pt idx="316">
                  <c:v>2651.3752713000003</c:v>
                </c:pt>
                <c:pt idx="317">
                  <c:v>2648.5682572000001</c:v>
                </c:pt>
                <c:pt idx="318">
                  <c:v>2645.1114116000003</c:v>
                </c:pt>
                <c:pt idx="319">
                  <c:v>2642.3047576000008</c:v>
                </c:pt>
                <c:pt idx="320">
                  <c:v>2644.3659323100005</c:v>
                </c:pt>
                <c:pt idx="321">
                  <c:v>2641.7773306000004</c:v>
                </c:pt>
                <c:pt idx="322">
                  <c:v>2639.0090266000002</c:v>
                </c:pt>
                <c:pt idx="323">
                  <c:v>2636.5125930000004</c:v>
                </c:pt>
                <c:pt idx="324">
                  <c:v>2634.3659430000002</c:v>
                </c:pt>
                <c:pt idx="325">
                  <c:v>2631.908046</c:v>
                </c:pt>
                <c:pt idx="326">
                  <c:v>2629.659909</c:v>
                </c:pt>
                <c:pt idx="327">
                  <c:v>2627.7132890000003</c:v>
                </c:pt>
                <c:pt idx="328">
                  <c:v>2626.0776209999999</c:v>
                </c:pt>
                <c:pt idx="329">
                  <c:v>2621.602257</c:v>
                </c:pt>
                <c:pt idx="330">
                  <c:v>2619.6660849999994</c:v>
                </c:pt>
                <c:pt idx="331">
                  <c:v>2618.6690509999999</c:v>
                </c:pt>
                <c:pt idx="332">
                  <c:v>2616.6234400000003</c:v>
                </c:pt>
                <c:pt idx="333">
                  <c:v>2614.6273310000001</c:v>
                </c:pt>
                <c:pt idx="334">
                  <c:v>2612.8321400000004</c:v>
                </c:pt>
                <c:pt idx="335">
                  <c:v>2611.326771</c:v>
                </c:pt>
                <c:pt idx="336">
                  <c:v>2610.0805809999997</c:v>
                </c:pt>
                <c:pt idx="337">
                  <c:v>2608.8544009999996</c:v>
                </c:pt>
                <c:pt idx="338">
                  <c:v>2607.4792240000002</c:v>
                </c:pt>
                <c:pt idx="339">
                  <c:v>2606.2539510000001</c:v>
                </c:pt>
                <c:pt idx="340">
                  <c:v>2604.9477879999999</c:v>
                </c:pt>
                <c:pt idx="341">
                  <c:v>2603.6604009999992</c:v>
                </c:pt>
                <c:pt idx="342">
                  <c:v>2602.5235010000001</c:v>
                </c:pt>
                <c:pt idx="343">
                  <c:v>2601.5950640000001</c:v>
                </c:pt>
                <c:pt idx="344">
                  <c:v>2601.287562</c:v>
                </c:pt>
                <c:pt idx="345">
                  <c:v>2601.0395360000002</c:v>
                </c:pt>
                <c:pt idx="346">
                  <c:v>2600.6424079999997</c:v>
                </c:pt>
                <c:pt idx="347">
                  <c:v>2600.0357940000004</c:v>
                </c:pt>
                <c:pt idx="348">
                  <c:v>2599.5577520000006</c:v>
                </c:pt>
                <c:pt idx="349">
                  <c:v>2599.3674330000003</c:v>
                </c:pt>
                <c:pt idx="350">
                  <c:v>2599.4075520000006</c:v>
                </c:pt>
                <c:pt idx="351">
                  <c:v>2600.3067190000002</c:v>
                </c:pt>
                <c:pt idx="352">
                  <c:v>2600.7758559999997</c:v>
                </c:pt>
                <c:pt idx="353">
                  <c:v>2600.9950830000002</c:v>
                </c:pt>
                <c:pt idx="354">
                  <c:v>2601.703998</c:v>
                </c:pt>
                <c:pt idx="355">
                  <c:v>2602.4113510000006</c:v>
                </c:pt>
                <c:pt idx="356">
                  <c:v>2603.2991280000001</c:v>
                </c:pt>
                <c:pt idx="357">
                  <c:v>2604.42706</c:v>
                </c:pt>
                <c:pt idx="358">
                  <c:v>2605.7443969999999</c:v>
                </c:pt>
                <c:pt idx="359">
                  <c:v>2606.7923419999997</c:v>
                </c:pt>
                <c:pt idx="360">
                  <c:v>2608.3590810000001</c:v>
                </c:pt>
                <c:pt idx="361">
                  <c:v>2609.4142860000002</c:v>
                </c:pt>
                <c:pt idx="362">
                  <c:v>2611.0204869999998</c:v>
                </c:pt>
                <c:pt idx="363">
                  <c:v>2612.9045000000001</c:v>
                </c:pt>
                <c:pt idx="364">
                  <c:v>2615.0283130000007</c:v>
                </c:pt>
                <c:pt idx="365">
                  <c:v>2617.1037449999999</c:v>
                </c:pt>
                <c:pt idx="366">
                  <c:v>2619.3972360000002</c:v>
                </c:pt>
                <c:pt idx="367">
                  <c:v>2621.3512140000007</c:v>
                </c:pt>
                <c:pt idx="368">
                  <c:v>2623.8854879999999</c:v>
                </c:pt>
                <c:pt idx="369">
                  <c:v>2626.0194700000002</c:v>
                </c:pt>
                <c:pt idx="370">
                  <c:v>2628.1144200000003</c:v>
                </c:pt>
                <c:pt idx="371">
                  <c:v>2630.9174600000001</c:v>
                </c:pt>
                <c:pt idx="372">
                  <c:v>2634.3316700000005</c:v>
                </c:pt>
                <c:pt idx="373">
                  <c:v>2637.2345100000002</c:v>
                </c:pt>
                <c:pt idx="374">
                  <c:v>2640.7551400000002</c:v>
                </c:pt>
                <c:pt idx="375">
                  <c:v>2643.9958099999999</c:v>
                </c:pt>
                <c:pt idx="376">
                  <c:v>2647.3581600000002</c:v>
                </c:pt>
                <c:pt idx="377">
                  <c:v>2651.1783400000004</c:v>
                </c:pt>
                <c:pt idx="378">
                  <c:v>2654.8491600000002</c:v>
                </c:pt>
                <c:pt idx="379">
                  <c:v>2658.3807999999999</c:v>
                </c:pt>
                <c:pt idx="380">
                  <c:v>2662.3618999999999</c:v>
                </c:pt>
                <c:pt idx="381">
                  <c:v>2666.4920700000002</c:v>
                </c:pt>
                <c:pt idx="382">
                  <c:v>2670.3521800000003</c:v>
                </c:pt>
                <c:pt idx="383">
                  <c:v>2674.4023099999999</c:v>
                </c:pt>
                <c:pt idx="384">
                  <c:v>2678.6828599999994</c:v>
                </c:pt>
                <c:pt idx="385">
                  <c:v>2682.5114600000002</c:v>
                </c:pt>
                <c:pt idx="386">
                  <c:v>2686.8587100000004</c:v>
                </c:pt>
                <c:pt idx="387">
                  <c:v>2691.1967999999997</c:v>
                </c:pt>
                <c:pt idx="388">
                  <c:v>2695.614</c:v>
                </c:pt>
                <c:pt idx="389">
                  <c:v>2700.2322900000004</c:v>
                </c:pt>
                <c:pt idx="390">
                  <c:v>2704.6181200000001</c:v>
                </c:pt>
                <c:pt idx="391">
                  <c:v>2709.2338799999998</c:v>
                </c:pt>
                <c:pt idx="392">
                  <c:v>2713.6904399999999</c:v>
                </c:pt>
                <c:pt idx="393">
                  <c:v>2718.2955900000002</c:v>
                </c:pt>
                <c:pt idx="394">
                  <c:v>2723.1105600000001</c:v>
                </c:pt>
                <c:pt idx="395">
                  <c:v>2727.8741300000002</c:v>
                </c:pt>
                <c:pt idx="396">
                  <c:v>2732.8281200000001</c:v>
                </c:pt>
                <c:pt idx="397">
                  <c:v>2737.4227900000001</c:v>
                </c:pt>
                <c:pt idx="398">
                  <c:v>2742.4056</c:v>
                </c:pt>
                <c:pt idx="399">
                  <c:v>2747.5879</c:v>
                </c:pt>
                <c:pt idx="400">
                  <c:v>2751.7098199999996</c:v>
                </c:pt>
                <c:pt idx="401">
                  <c:v>2756.8730000000005</c:v>
                </c:pt>
                <c:pt idx="402">
                  <c:v>2761.9966199999999</c:v>
                </c:pt>
                <c:pt idx="403">
                  <c:v>2768.2980299999995</c:v>
                </c:pt>
                <c:pt idx="404">
                  <c:v>2773.61841</c:v>
                </c:pt>
                <c:pt idx="405">
                  <c:v>2779.0582599999998</c:v>
                </c:pt>
                <c:pt idx="406">
                  <c:v>2784.4376099999999</c:v>
                </c:pt>
                <c:pt idx="407">
                  <c:v>2789.6672799999997</c:v>
                </c:pt>
                <c:pt idx="408">
                  <c:v>2795.2753600000001</c:v>
                </c:pt>
                <c:pt idx="409">
                  <c:v>2800.8040100000007</c:v>
                </c:pt>
                <c:pt idx="410">
                  <c:v>2806.3119700000002</c:v>
                </c:pt>
                <c:pt idx="411">
                  <c:v>2831.21092</c:v>
                </c:pt>
                <c:pt idx="412">
                  <c:v>2825.2620699999993</c:v>
                </c:pt>
                <c:pt idx="413">
                  <c:v>2824.7830900000004</c:v>
                </c:pt>
                <c:pt idx="414">
                  <c:v>2824.7839599999998</c:v>
                </c:pt>
                <c:pt idx="415">
                  <c:v>2825.2946899999997</c:v>
                </c:pt>
                <c:pt idx="416">
                  <c:v>2825.9852799999999</c:v>
                </c:pt>
                <c:pt idx="417">
                  <c:v>2826.5057400000001</c:v>
                </c:pt>
                <c:pt idx="418">
                  <c:v>2827.2760899999994</c:v>
                </c:pt>
                <c:pt idx="419">
                  <c:v>2828.2662099999993</c:v>
                </c:pt>
                <c:pt idx="420">
                  <c:v>2829.5660599999997</c:v>
                </c:pt>
                <c:pt idx="421">
                  <c:v>2831.0756000000001</c:v>
                </c:pt>
                <c:pt idx="422">
                  <c:v>2832.95487</c:v>
                </c:pt>
                <c:pt idx="423">
                  <c:v>2834.8037600000002</c:v>
                </c:pt>
                <c:pt idx="424">
                  <c:v>2836.8317400000005</c:v>
                </c:pt>
                <c:pt idx="425">
                  <c:v>2839.0492799999997</c:v>
                </c:pt>
                <c:pt idx="426">
                  <c:v>2841.7365399999999</c:v>
                </c:pt>
                <c:pt idx="427">
                  <c:v>2844.6131200000004</c:v>
                </c:pt>
                <c:pt idx="428">
                  <c:v>2847.5588799999996</c:v>
                </c:pt>
                <c:pt idx="429">
                  <c:v>2850.61456</c:v>
                </c:pt>
                <c:pt idx="430">
                  <c:v>2856.3292200000001</c:v>
                </c:pt>
                <c:pt idx="431">
                  <c:v>2861.8429999999998</c:v>
                </c:pt>
                <c:pt idx="432">
                  <c:v>2867.1069399999997</c:v>
                </c:pt>
                <c:pt idx="433">
                  <c:v>2872.5996700000001</c:v>
                </c:pt>
                <c:pt idx="434">
                  <c:v>2878.1032500000001</c:v>
                </c:pt>
                <c:pt idx="435">
                  <c:v>2883.3973700000001</c:v>
                </c:pt>
                <c:pt idx="436">
                  <c:v>2888.5598</c:v>
                </c:pt>
                <c:pt idx="437">
                  <c:v>2894.10212</c:v>
                </c:pt>
                <c:pt idx="438">
                  <c:v>2899.9045799999999</c:v>
                </c:pt>
                <c:pt idx="439">
                  <c:v>2905.0468899999996</c:v>
                </c:pt>
                <c:pt idx="440">
                  <c:v>2911.00945</c:v>
                </c:pt>
                <c:pt idx="441">
                  <c:v>2916.7814700000004</c:v>
                </c:pt>
                <c:pt idx="442">
                  <c:v>2922.2833099999998</c:v>
                </c:pt>
                <c:pt idx="443">
                  <c:v>2928.57458</c:v>
                </c:pt>
                <c:pt idx="444">
                  <c:v>2934.6150200000002</c:v>
                </c:pt>
                <c:pt idx="445">
                  <c:v>2948.0299299999997</c:v>
                </c:pt>
                <c:pt idx="446">
                  <c:v>2951.5446399999996</c:v>
                </c:pt>
                <c:pt idx="447">
                  <c:v>2953.6979900000001</c:v>
                </c:pt>
                <c:pt idx="448">
                  <c:v>2957.4995100000006</c:v>
                </c:pt>
                <c:pt idx="449">
                  <c:v>2971.1863399999997</c:v>
                </c:pt>
                <c:pt idx="450">
                  <c:v>2977.7964099999995</c:v>
                </c:pt>
                <c:pt idx="451">
                  <c:v>2978.44659</c:v>
                </c:pt>
                <c:pt idx="452">
                  <c:v>2979.8767500000008</c:v>
                </c:pt>
                <c:pt idx="453">
                  <c:v>2981.08691</c:v>
                </c:pt>
                <c:pt idx="454">
                  <c:v>2982.1870799999997</c:v>
                </c:pt>
                <c:pt idx="455">
                  <c:v>2983.0672099999997</c:v>
                </c:pt>
                <c:pt idx="456">
                  <c:v>2983.9673400000001</c:v>
                </c:pt>
                <c:pt idx="457">
                  <c:v>2984.7974599999998</c:v>
                </c:pt>
                <c:pt idx="458">
                  <c:v>2985.5675799999999</c:v>
                </c:pt>
                <c:pt idx="459">
                  <c:v>2986.2776799999997</c:v>
                </c:pt>
                <c:pt idx="460">
                  <c:v>2986.9377500000005</c:v>
                </c:pt>
                <c:pt idx="461">
                  <c:v>2987.63778</c:v>
                </c:pt>
                <c:pt idx="462">
                  <c:v>2988.1177499999999</c:v>
                </c:pt>
                <c:pt idx="463">
                  <c:v>2988.58763</c:v>
                </c:pt>
                <c:pt idx="464">
                  <c:v>2989.0273899999997</c:v>
                </c:pt>
                <c:pt idx="465">
                  <c:v>2989.4670000000001</c:v>
                </c:pt>
                <c:pt idx="466">
                  <c:v>2989.9664599999996</c:v>
                </c:pt>
                <c:pt idx="467">
                  <c:v>2990.8658799999998</c:v>
                </c:pt>
                <c:pt idx="468">
                  <c:v>2991.69526</c:v>
                </c:pt>
                <c:pt idx="469">
                  <c:v>2992.6146899999994</c:v>
                </c:pt>
                <c:pt idx="470">
                  <c:v>2993.0839999999998</c:v>
                </c:pt>
                <c:pt idx="471">
                  <c:v>2994.1834399999998</c:v>
                </c:pt>
                <c:pt idx="472">
                  <c:v>2994.5427099999997</c:v>
                </c:pt>
                <c:pt idx="473">
                  <c:v>2995.5820699999995</c:v>
                </c:pt>
                <c:pt idx="474">
                  <c:v>2996.0613099999996</c:v>
                </c:pt>
                <c:pt idx="475">
                  <c:v>2996.9805699999997</c:v>
                </c:pt>
                <c:pt idx="476">
                  <c:v>2997.5697599999999</c:v>
                </c:pt>
                <c:pt idx="477">
                  <c:v>2998.4389700000002</c:v>
                </c:pt>
                <c:pt idx="478">
                  <c:v>2999.0480499999994</c:v>
                </c:pt>
                <c:pt idx="479">
                  <c:v>2999.7269099999994</c:v>
                </c:pt>
                <c:pt idx="480">
                  <c:v>3000.5453700000007</c:v>
                </c:pt>
                <c:pt idx="481">
                  <c:v>3001.58338</c:v>
                </c:pt>
                <c:pt idx="482">
                  <c:v>3002.8508499999998</c:v>
                </c:pt>
                <c:pt idx="483">
                  <c:v>3004.1675700000001</c:v>
                </c:pt>
                <c:pt idx="484">
                  <c:v>3005.5934200000002</c:v>
                </c:pt>
                <c:pt idx="485">
                  <c:v>3007.1183600000004</c:v>
                </c:pt>
                <c:pt idx="486">
                  <c:v>3008.2721500000002</c:v>
                </c:pt>
                <c:pt idx="487">
                  <c:v>3009.4448699999994</c:v>
                </c:pt>
                <c:pt idx="488">
                  <c:v>3010.8564099999999</c:v>
                </c:pt>
                <c:pt idx="489">
                  <c:v>3013.2468799999992</c:v>
                </c:pt>
                <c:pt idx="490">
                  <c:v>3015.38609</c:v>
                </c:pt>
                <c:pt idx="491">
                  <c:v>3020.1753400000002</c:v>
                </c:pt>
                <c:pt idx="492">
                  <c:v>3024.8144000000002</c:v>
                </c:pt>
                <c:pt idx="493">
                  <c:v>3029.6632600000003</c:v>
                </c:pt>
                <c:pt idx="494">
                  <c:v>3034.3319300000003</c:v>
                </c:pt>
                <c:pt idx="495">
                  <c:v>3039.1202560000002</c:v>
                </c:pt>
                <c:pt idx="496">
                  <c:v>3043.9183250000001</c:v>
                </c:pt>
                <c:pt idx="497">
                  <c:v>3048.4361099999996</c:v>
                </c:pt>
                <c:pt idx="498">
                  <c:v>3052.9239989999996</c:v>
                </c:pt>
                <c:pt idx="499">
                  <c:v>3057.5518480000001</c:v>
                </c:pt>
                <c:pt idx="500">
                  <c:v>3059.8377750000004</c:v>
                </c:pt>
                <c:pt idx="501">
                  <c:v>3061.8316780000005</c:v>
                </c:pt>
                <c:pt idx="502">
                  <c:v>3066.5051340000005</c:v>
                </c:pt>
                <c:pt idx="503">
                  <c:v>3072.077949</c:v>
                </c:pt>
                <c:pt idx="504">
                  <c:v>3078.8108780000002</c:v>
                </c:pt>
                <c:pt idx="505">
                  <c:v>3083.2030050000003</c:v>
                </c:pt>
                <c:pt idx="506">
                  <c:v>3088.6752120000006</c:v>
                </c:pt>
                <c:pt idx="507">
                  <c:v>3094.5366159999999</c:v>
                </c:pt>
                <c:pt idx="508">
                  <c:v>3100.4778550000001</c:v>
                </c:pt>
                <c:pt idx="509">
                  <c:v>3106.2694609999994</c:v>
                </c:pt>
                <c:pt idx="510">
                  <c:v>3120.6655170000004</c:v>
                </c:pt>
                <c:pt idx="511">
                  <c:v>3128.4432170000005</c:v>
                </c:pt>
                <c:pt idx="512">
                  <c:v>3131.3597700000005</c:v>
                </c:pt>
                <c:pt idx="513">
                  <c:v>3133.445068</c:v>
                </c:pt>
                <c:pt idx="514">
                  <c:v>3134.7783689999997</c:v>
                </c:pt>
                <c:pt idx="515">
                  <c:v>3135.8591450000004</c:v>
                </c:pt>
                <c:pt idx="516">
                  <c:v>3139.8290870000001</c:v>
                </c:pt>
                <c:pt idx="517">
                  <c:v>3145.2187669999998</c:v>
                </c:pt>
                <c:pt idx="518">
                  <c:v>3154.1204789999997</c:v>
                </c:pt>
                <c:pt idx="519">
                  <c:v>3160.8929670000002</c:v>
                </c:pt>
                <c:pt idx="520">
                  <c:v>3162.4135750000005</c:v>
                </c:pt>
                <c:pt idx="521">
                  <c:v>3165.4426360000002</c:v>
                </c:pt>
                <c:pt idx="522">
                  <c:v>3170.9316350000004</c:v>
                </c:pt>
                <c:pt idx="523">
                  <c:v>3176.3100250000002</c:v>
                </c:pt>
                <c:pt idx="524">
                  <c:v>3181.8080879999998</c:v>
                </c:pt>
                <c:pt idx="525">
                  <c:v>3187.1265239999998</c:v>
                </c:pt>
                <c:pt idx="526">
                  <c:v>3192.664992</c:v>
                </c:pt>
                <c:pt idx="527">
                  <c:v>3197.7929089999998</c:v>
                </c:pt>
                <c:pt idx="528">
                  <c:v>3203.090721</c:v>
                </c:pt>
                <c:pt idx="529">
                  <c:v>3208.538528</c:v>
                </c:pt>
                <c:pt idx="530">
                  <c:v>3214.0562669999999</c:v>
                </c:pt>
                <c:pt idx="531">
                  <c:v>3219.3640609999998</c:v>
                </c:pt>
                <c:pt idx="532">
                  <c:v>3224.4616819999997</c:v>
                </c:pt>
                <c:pt idx="533">
                  <c:v>3229.6590500000002</c:v>
                </c:pt>
                <c:pt idx="534">
                  <c:v>3234.8663670000001</c:v>
                </c:pt>
                <c:pt idx="535">
                  <c:v>3239.8738830000002</c:v>
                </c:pt>
                <c:pt idx="536">
                  <c:v>3245.0912050000002</c:v>
                </c:pt>
                <c:pt idx="537">
                  <c:v>3250.1682049999995</c:v>
                </c:pt>
                <c:pt idx="538">
                  <c:v>3255.1152190000003</c:v>
                </c:pt>
                <c:pt idx="539">
                  <c:v>3260.012048</c:v>
                </c:pt>
                <c:pt idx="540">
                  <c:v>3265.23891</c:v>
                </c:pt>
                <c:pt idx="541">
                  <c:v>3270.3158360000002</c:v>
                </c:pt>
                <c:pt idx="542">
                  <c:v>3273.3316349000006</c:v>
                </c:pt>
                <c:pt idx="543">
                  <c:v>3278.4374384000002</c:v>
                </c:pt>
                <c:pt idx="544">
                  <c:v>3283.2932332000005</c:v>
                </c:pt>
                <c:pt idx="545">
                  <c:v>3288.4595184000004</c:v>
                </c:pt>
                <c:pt idx="546">
                  <c:v>3293.0857665800004</c:v>
                </c:pt>
                <c:pt idx="547">
                  <c:v>3297.7817596</c:v>
                </c:pt>
                <c:pt idx="548">
                  <c:v>3302.4978716000001</c:v>
                </c:pt>
                <c:pt idx="549">
                  <c:v>3306.6842276999996</c:v>
                </c:pt>
                <c:pt idx="550">
                  <c:v>3312.0507263000004</c:v>
                </c:pt>
                <c:pt idx="551">
                  <c:v>3316.7371450000001</c:v>
                </c:pt>
                <c:pt idx="552">
                  <c:v>3321.3336360000003</c:v>
                </c:pt>
                <c:pt idx="553">
                  <c:v>3325.6501820000008</c:v>
                </c:pt>
                <c:pt idx="554">
                  <c:v>3330.41698</c:v>
                </c:pt>
                <c:pt idx="555">
                  <c:v>3334.9033750000003</c:v>
                </c:pt>
                <c:pt idx="556">
                  <c:v>3339.3900560000006</c:v>
                </c:pt>
                <c:pt idx="557">
                  <c:v>3343.8568889999997</c:v>
                </c:pt>
                <c:pt idx="558">
                  <c:v>3348.083948</c:v>
                </c:pt>
                <c:pt idx="559">
                  <c:v>3351.9513290000009</c:v>
                </c:pt>
                <c:pt idx="560">
                  <c:v>3356.7791689999999</c:v>
                </c:pt>
                <c:pt idx="561">
                  <c:v>3361.2069879999995</c:v>
                </c:pt>
                <c:pt idx="562">
                  <c:v>3365.3647719999999</c:v>
                </c:pt>
                <c:pt idx="563">
                  <c:v>3369.5528059999997</c:v>
                </c:pt>
                <c:pt idx="564">
                  <c:v>3373.6009559999998</c:v>
                </c:pt>
                <c:pt idx="565">
                  <c:v>3377.8491480000002</c:v>
                </c:pt>
                <c:pt idx="566">
                  <c:v>3382.057871</c:v>
                </c:pt>
                <c:pt idx="567">
                  <c:v>3385.9766689999997</c:v>
                </c:pt>
                <c:pt idx="568">
                  <c:v>3389.905964</c:v>
                </c:pt>
                <c:pt idx="569">
                  <c:v>3393.7856309999997</c:v>
                </c:pt>
                <c:pt idx="570">
                  <c:v>3397.6550150000003</c:v>
                </c:pt>
                <c:pt idx="571">
                  <c:v>3401.444555</c:v>
                </c:pt>
                <c:pt idx="572">
                  <c:v>3405.0744159999999</c:v>
                </c:pt>
                <c:pt idx="573">
                  <c:v>3408.914569</c:v>
                </c:pt>
                <c:pt idx="574">
                  <c:v>3412.7744729999999</c:v>
                </c:pt>
                <c:pt idx="575">
                  <c:v>3416.3147380000005</c:v>
                </c:pt>
                <c:pt idx="576">
                  <c:v>3420.0453699999998</c:v>
                </c:pt>
                <c:pt idx="577">
                  <c:v>3423.7664359999994</c:v>
                </c:pt>
                <c:pt idx="578">
                  <c:v>3426.7478059999994</c:v>
                </c:pt>
                <c:pt idx="579">
                  <c:v>3430.6997449999999</c:v>
                </c:pt>
                <c:pt idx="580">
                  <c:v>3434.1719450000001</c:v>
                </c:pt>
                <c:pt idx="581">
                  <c:v>3433.9728150000001</c:v>
                </c:pt>
                <c:pt idx="582">
                  <c:v>3437.3340240000002</c:v>
                </c:pt>
                <c:pt idx="583">
                  <c:v>3440.5655620000002</c:v>
                </c:pt>
                <c:pt idx="584">
                  <c:v>3443.987971</c:v>
                </c:pt>
                <c:pt idx="585">
                  <c:v>3447.3805809999999</c:v>
                </c:pt>
                <c:pt idx="586">
                  <c:v>3450.4930660000005</c:v>
                </c:pt>
                <c:pt idx="587">
                  <c:v>3453.8556430000003</c:v>
                </c:pt>
                <c:pt idx="588">
                  <c:v>3457.0293899999997</c:v>
                </c:pt>
                <c:pt idx="589">
                  <c:v>3459.9835900000007</c:v>
                </c:pt>
                <c:pt idx="590">
                  <c:v>3463.2573970000003</c:v>
                </c:pt>
                <c:pt idx="591">
                  <c:v>3466.3311620000013</c:v>
                </c:pt>
                <c:pt idx="592">
                  <c:v>3468.9754870000002</c:v>
                </c:pt>
                <c:pt idx="593">
                  <c:v>3471.9202989999999</c:v>
                </c:pt>
                <c:pt idx="594">
                  <c:v>3474.7638829999992</c:v>
                </c:pt>
                <c:pt idx="595">
                  <c:v>3477.8874649999998</c:v>
                </c:pt>
                <c:pt idx="596">
                  <c:v>3480.1923099999999</c:v>
                </c:pt>
                <c:pt idx="597">
                  <c:v>3482.8764200000001</c:v>
                </c:pt>
                <c:pt idx="598">
                  <c:v>3485.3395100000007</c:v>
                </c:pt>
                <c:pt idx="599">
                  <c:v>3487.3134600000003</c:v>
                </c:pt>
                <c:pt idx="600">
                  <c:v>3489.2887399999995</c:v>
                </c:pt>
                <c:pt idx="601">
                  <c:v>3491.4643500000002</c:v>
                </c:pt>
                <c:pt idx="602">
                  <c:v>3493.3688199999997</c:v>
                </c:pt>
                <c:pt idx="603">
                  <c:v>3495.2123099999999</c:v>
                </c:pt>
                <c:pt idx="604">
                  <c:v>3496.4665799999998</c:v>
                </c:pt>
                <c:pt idx="605">
                  <c:v>3498.2424099999994</c:v>
                </c:pt>
                <c:pt idx="606">
                  <c:v>3499.7587200000003</c:v>
                </c:pt>
                <c:pt idx="607">
                  <c:v>3500.6942399999998</c:v>
                </c:pt>
                <c:pt idx="608">
                  <c:v>3502.87896</c:v>
                </c:pt>
                <c:pt idx="609">
                  <c:v>3503.8538200000003</c:v>
                </c:pt>
                <c:pt idx="610">
                  <c:v>3504.8700900000008</c:v>
                </c:pt>
                <c:pt idx="611">
                  <c:v>3506.0778099999998</c:v>
                </c:pt>
                <c:pt idx="612">
                  <c:v>3506.98522</c:v>
                </c:pt>
                <c:pt idx="613">
                  <c:v>3508.3118500000005</c:v>
                </c:pt>
                <c:pt idx="614">
                  <c:v>3508.99782</c:v>
                </c:pt>
                <c:pt idx="615">
                  <c:v>3510.0751600000008</c:v>
                </c:pt>
                <c:pt idx="616">
                  <c:v>3509.9337800000003</c:v>
                </c:pt>
                <c:pt idx="617">
                  <c:v>3509.4229</c:v>
                </c:pt>
                <c:pt idx="618">
                  <c:v>3511.0610200000001</c:v>
                </c:pt>
                <c:pt idx="619">
                  <c:v>3512.0580799999998</c:v>
                </c:pt>
                <c:pt idx="620">
                  <c:v>3512.36598</c:v>
                </c:pt>
                <c:pt idx="621">
                  <c:v>3511.3750900000005</c:v>
                </c:pt>
                <c:pt idx="622">
                  <c:v>3511.88499</c:v>
                </c:pt>
                <c:pt idx="623">
                  <c:v>3511.1751000000008</c:v>
                </c:pt>
                <c:pt idx="624">
                  <c:v>3511.6742300000001</c:v>
                </c:pt>
                <c:pt idx="625">
                  <c:v>3511.8535600000005</c:v>
                </c:pt>
                <c:pt idx="626">
                  <c:v>3511.9136300000005</c:v>
                </c:pt>
                <c:pt idx="627">
                  <c:v>3552.0932400000002</c:v>
                </c:pt>
                <c:pt idx="628">
                  <c:v>3544.3755200000005</c:v>
                </c:pt>
                <c:pt idx="629">
                  <c:v>3551.8674900000001</c:v>
                </c:pt>
                <c:pt idx="630">
                  <c:v>3554.4593400000008</c:v>
                </c:pt>
                <c:pt idx="631">
                  <c:v>3557.6510200000002</c:v>
                </c:pt>
                <c:pt idx="632">
                  <c:v>3559.3425899999997</c:v>
                </c:pt>
                <c:pt idx="633">
                  <c:v>3561.4340000000002</c:v>
                </c:pt>
                <c:pt idx="634">
                  <c:v>3562.8352900000004</c:v>
                </c:pt>
                <c:pt idx="635">
                  <c:v>3564.4764500000001</c:v>
                </c:pt>
                <c:pt idx="636">
                  <c:v>3565.5974899999997</c:v>
                </c:pt>
                <c:pt idx="637">
                  <c:v>3566.8383500000004</c:v>
                </c:pt>
                <c:pt idx="638">
                  <c:v>3567.7490499999994</c:v>
                </c:pt>
                <c:pt idx="639">
                  <c:v>3568.5395699999999</c:v>
                </c:pt>
                <c:pt idx="640">
                  <c:v>3569.1398799999997</c:v>
                </c:pt>
                <c:pt idx="641">
                  <c:v>3569.5299599999998</c:v>
                </c:pt>
                <c:pt idx="642">
                  <c:v>3569.5998</c:v>
                </c:pt>
                <c:pt idx="643">
                  <c:v>3569.1492399999997</c:v>
                </c:pt>
                <c:pt idx="644">
                  <c:v>3567.6080499999994</c:v>
                </c:pt>
                <c:pt idx="645">
                  <c:v>3565.1260399999996</c:v>
                </c:pt>
                <c:pt idx="646">
                  <c:v>3561.7532000000001</c:v>
                </c:pt>
                <c:pt idx="647">
                  <c:v>3557.3197400000004</c:v>
                </c:pt>
                <c:pt idx="648">
                  <c:v>3552.2357899999997</c:v>
                </c:pt>
                <c:pt idx="649">
                  <c:v>3552.3717200000006</c:v>
                </c:pt>
                <c:pt idx="650">
                  <c:v>3554.3983800000001</c:v>
                </c:pt>
                <c:pt idx="651">
                  <c:v>3554.1954100000007</c:v>
                </c:pt>
                <c:pt idx="652">
                  <c:v>3553.8727800000001</c:v>
                </c:pt>
                <c:pt idx="653">
                  <c:v>3553.9903400000003</c:v>
                </c:pt>
                <c:pt idx="654">
                  <c:v>3553.42787</c:v>
                </c:pt>
                <c:pt idx="655">
                  <c:v>3554.9156300000004</c:v>
                </c:pt>
                <c:pt idx="656">
                  <c:v>3553.4132900000004</c:v>
                </c:pt>
                <c:pt idx="657">
                  <c:v>3552.2510600000001</c:v>
                </c:pt>
                <c:pt idx="658">
                  <c:v>3551.7190000000001</c:v>
                </c:pt>
                <c:pt idx="659">
                  <c:v>3551.8172400000003</c:v>
                </c:pt>
                <c:pt idx="660">
                  <c:v>3551.8056699999997</c:v>
                </c:pt>
                <c:pt idx="661">
                  <c:v>3552.2041399999998</c:v>
                </c:pt>
                <c:pt idx="662">
                  <c:v>3552.13292</c:v>
                </c:pt>
                <c:pt idx="663">
                  <c:v>3553.3121300000003</c:v>
                </c:pt>
                <c:pt idx="664">
                  <c:v>3553.0713000000005</c:v>
                </c:pt>
                <c:pt idx="665">
                  <c:v>3552.5103200000003</c:v>
                </c:pt>
                <c:pt idx="666">
                  <c:v>3551.5790699999998</c:v>
                </c:pt>
                <c:pt idx="667">
                  <c:v>3549.7176399999998</c:v>
                </c:pt>
                <c:pt idx="668">
                  <c:v>3546.2560399999998</c:v>
                </c:pt>
                <c:pt idx="669">
                  <c:v>3543.6042700000003</c:v>
                </c:pt>
                <c:pt idx="670">
                  <c:v>3539.1523699999998</c:v>
                </c:pt>
                <c:pt idx="671">
                  <c:v>3533.4500000000007</c:v>
                </c:pt>
                <c:pt idx="672">
                  <c:v>3525.7466099999992</c:v>
                </c:pt>
                <c:pt idx="673">
                  <c:v>3520.0823799999998</c:v>
                </c:pt>
                <c:pt idx="674">
                  <c:v>3512.5683200000003</c:v>
                </c:pt>
                <c:pt idx="675">
                  <c:v>3503.2037999999998</c:v>
                </c:pt>
                <c:pt idx="676">
                  <c:v>3500.1589799999997</c:v>
                </c:pt>
                <c:pt idx="677">
                  <c:v>3497.8047000000001</c:v>
                </c:pt>
                <c:pt idx="678">
                  <c:v>3495.7011200000002</c:v>
                </c:pt>
                <c:pt idx="679">
                  <c:v>3493.2671300000002</c:v>
                </c:pt>
                <c:pt idx="680">
                  <c:v>3490.9328500000001</c:v>
                </c:pt>
                <c:pt idx="681">
                  <c:v>3488.7790500000001</c:v>
                </c:pt>
                <c:pt idx="682">
                  <c:v>3504.9479799999999</c:v>
                </c:pt>
                <c:pt idx="683">
                  <c:v>3504.2672599999996</c:v>
                </c:pt>
                <c:pt idx="684">
                  <c:v>3502.7561799999999</c:v>
                </c:pt>
                <c:pt idx="685">
                  <c:v>3502.00495</c:v>
                </c:pt>
                <c:pt idx="686">
                  <c:v>3494.7832599999997</c:v>
                </c:pt>
                <c:pt idx="687">
                  <c:v>3487.6315600000007</c:v>
                </c:pt>
                <c:pt idx="688">
                  <c:v>3485.6102599999999</c:v>
                </c:pt>
                <c:pt idx="689">
                  <c:v>3482.3588100000002</c:v>
                </c:pt>
                <c:pt idx="690">
                  <c:v>3480.7174499999992</c:v>
                </c:pt>
                <c:pt idx="691">
                  <c:v>3482.2765900000004</c:v>
                </c:pt>
                <c:pt idx="692">
                  <c:v>3483.2260299999994</c:v>
                </c:pt>
                <c:pt idx="693">
                  <c:v>3483.6260899999997</c:v>
                </c:pt>
                <c:pt idx="694">
                  <c:v>3480.7960199999998</c:v>
                </c:pt>
                <c:pt idx="695">
                  <c:v>3477.72561</c:v>
                </c:pt>
                <c:pt idx="696">
                  <c:v>3478.8060099999998</c:v>
                </c:pt>
                <c:pt idx="697">
                  <c:v>3477.4862599999997</c:v>
                </c:pt>
                <c:pt idx="698">
                  <c:v>3475.7063699999994</c:v>
                </c:pt>
                <c:pt idx="699">
                  <c:v>3473.80654</c:v>
                </c:pt>
                <c:pt idx="700">
                  <c:v>3469.6069799999996</c:v>
                </c:pt>
                <c:pt idx="701">
                  <c:v>3470.0973899999999</c:v>
                </c:pt>
                <c:pt idx="702">
                  <c:v>3465.6077100000002</c:v>
                </c:pt>
                <c:pt idx="703">
                  <c:v>3457.9177200000004</c:v>
                </c:pt>
                <c:pt idx="704">
                  <c:v>3451.8376800000001</c:v>
                </c:pt>
                <c:pt idx="705">
                  <c:v>3449.0182199999999</c:v>
                </c:pt>
                <c:pt idx="706">
                  <c:v>3445.2388299999993</c:v>
                </c:pt>
                <c:pt idx="707">
                  <c:v>3441.2788699999996</c:v>
                </c:pt>
                <c:pt idx="708">
                  <c:v>3437.2691500000001</c:v>
                </c:pt>
                <c:pt idx="709">
                  <c:v>3433.23992</c:v>
                </c:pt>
                <c:pt idx="710">
                  <c:v>3429.2110400000001</c:v>
                </c:pt>
                <c:pt idx="711">
                  <c:v>3424.5417899999998</c:v>
                </c:pt>
                <c:pt idx="712">
                  <c:v>3421.1129500000002</c:v>
                </c:pt>
                <c:pt idx="713">
                  <c:v>3416.9050000000002</c:v>
                </c:pt>
                <c:pt idx="714">
                  <c:v>3412.2275299999997</c:v>
                </c:pt>
                <c:pt idx="715">
                  <c:v>3407.3196000000003</c:v>
                </c:pt>
                <c:pt idx="716">
                  <c:v>3402.4518300000004</c:v>
                </c:pt>
                <c:pt idx="717">
                  <c:v>3397.6445900000003</c:v>
                </c:pt>
                <c:pt idx="718">
                  <c:v>3393.2468799999992</c:v>
                </c:pt>
                <c:pt idx="719">
                  <c:v>3388.2291</c:v>
                </c:pt>
                <c:pt idx="720">
                  <c:v>3392.4322399999996</c:v>
                </c:pt>
                <c:pt idx="721">
                  <c:v>3387.2757099999999</c:v>
                </c:pt>
                <c:pt idx="722">
                  <c:v>3382.98963</c:v>
                </c:pt>
                <c:pt idx="723">
                  <c:v>3377.4636599999999</c:v>
                </c:pt>
                <c:pt idx="724">
                  <c:v>3372.9379700000004</c:v>
                </c:pt>
                <c:pt idx="725">
                  <c:v>3368.17227</c:v>
                </c:pt>
                <c:pt idx="726">
                  <c:v>3362.99622</c:v>
                </c:pt>
                <c:pt idx="727">
                  <c:v>3352.86148</c:v>
                </c:pt>
                <c:pt idx="728">
                  <c:v>3345.0236299999997</c:v>
                </c:pt>
                <c:pt idx="729">
                  <c:v>3365.0579200000002</c:v>
                </c:pt>
                <c:pt idx="730">
                  <c:v>3367.7215699999997</c:v>
                </c:pt>
                <c:pt idx="731">
                  <c:v>3371.2750500000002</c:v>
                </c:pt>
                <c:pt idx="732">
                  <c:v>3371.5583799999999</c:v>
                </c:pt>
                <c:pt idx="733">
                  <c:v>3369.8916500000005</c:v>
                </c:pt>
                <c:pt idx="734">
                  <c:v>3366.4848099999995</c:v>
                </c:pt>
                <c:pt idx="735">
                  <c:v>3361.0978</c:v>
                </c:pt>
                <c:pt idx="736">
                  <c:v>3354.0410200000001</c:v>
                </c:pt>
                <c:pt idx="737">
                  <c:v>3345.5547099999999</c:v>
                </c:pt>
                <c:pt idx="738">
                  <c:v>3336.0488499999997</c:v>
                </c:pt>
                <c:pt idx="739">
                  <c:v>3325.5630499999997</c:v>
                </c:pt>
                <c:pt idx="740">
                  <c:v>3314.3572500000005</c:v>
                </c:pt>
                <c:pt idx="741">
                  <c:v>3301.74125</c:v>
                </c:pt>
                <c:pt idx="742">
                  <c:v>3293.9050700000007</c:v>
                </c:pt>
                <c:pt idx="743">
                  <c:v>3287.1093300000002</c:v>
                </c:pt>
                <c:pt idx="744">
                  <c:v>3280.6835700000001</c:v>
                </c:pt>
                <c:pt idx="745">
                  <c:v>3276.0476099999992</c:v>
                </c:pt>
                <c:pt idx="746">
                  <c:v>3268.77126</c:v>
                </c:pt>
                <c:pt idx="747">
                  <c:v>3261.4055400000002</c:v>
                </c:pt>
                <c:pt idx="748">
                  <c:v>3254.4104300000008</c:v>
                </c:pt>
                <c:pt idx="749">
                  <c:v>3247.4554700000008</c:v>
                </c:pt>
                <c:pt idx="750">
                  <c:v>3240.5903100000005</c:v>
                </c:pt>
                <c:pt idx="751">
                  <c:v>3233.2450899999994</c:v>
                </c:pt>
                <c:pt idx="752">
                  <c:v>3226.1001099999999</c:v>
                </c:pt>
                <c:pt idx="753">
                  <c:v>3218.8852999999999</c:v>
                </c:pt>
                <c:pt idx="754">
                  <c:v>3211.5908199999999</c:v>
                </c:pt>
                <c:pt idx="755">
                  <c:v>3204.4463800000003</c:v>
                </c:pt>
                <c:pt idx="756">
                  <c:v>3197.1822300000003</c:v>
                </c:pt>
                <c:pt idx="757">
                  <c:v>3189.9982400000004</c:v>
                </c:pt>
                <c:pt idx="758">
                  <c:v>3182.7846099999992</c:v>
                </c:pt>
                <c:pt idx="759">
                  <c:v>3175.7412900000004</c:v>
                </c:pt>
                <c:pt idx="760">
                  <c:v>3168.4779400000002</c:v>
                </c:pt>
                <c:pt idx="761">
                  <c:v>3160.8150200000005</c:v>
                </c:pt>
                <c:pt idx="762">
                  <c:v>3153.27205</c:v>
                </c:pt>
                <c:pt idx="763">
                  <c:v>3145.4689799999996</c:v>
                </c:pt>
                <c:pt idx="764">
                  <c:v>3137.8261899999998</c:v>
                </c:pt>
                <c:pt idx="765">
                  <c:v>3130.2337200000002</c:v>
                </c:pt>
                <c:pt idx="766">
                  <c:v>3122.5613800000001</c:v>
                </c:pt>
                <c:pt idx="767">
                  <c:v>3115.1591899999999</c:v>
                </c:pt>
                <c:pt idx="768">
                  <c:v>3106.8073200000008</c:v>
                </c:pt>
                <c:pt idx="769">
                  <c:v>3099.3049900000001</c:v>
                </c:pt>
                <c:pt idx="770">
                  <c:v>3091.3930100000002</c:v>
                </c:pt>
                <c:pt idx="771">
                  <c:v>3083.5113500000007</c:v>
                </c:pt>
                <c:pt idx="772">
                  <c:v>3075.2097899999994</c:v>
                </c:pt>
                <c:pt idx="773">
                  <c:v>3067.1984299999995</c:v>
                </c:pt>
                <c:pt idx="774">
                  <c:v>3059.5074199999999</c:v>
                </c:pt>
                <c:pt idx="775">
                  <c:v>3051.7966899999997</c:v>
                </c:pt>
                <c:pt idx="776">
                  <c:v>3043.2864599999998</c:v>
                </c:pt>
                <c:pt idx="777">
                  <c:v>3035.12592</c:v>
                </c:pt>
                <c:pt idx="778">
                  <c:v>3027.0057099999999</c:v>
                </c:pt>
                <c:pt idx="779">
                  <c:v>3018.7856199999997</c:v>
                </c:pt>
                <c:pt idx="780">
                  <c:v>3010.64581</c:v>
                </c:pt>
                <c:pt idx="781">
                  <c:v>3002.7859699999995</c:v>
                </c:pt>
                <c:pt idx="782">
                  <c:v>2994.32647</c:v>
                </c:pt>
                <c:pt idx="783">
                  <c:v>2986.4273000000007</c:v>
                </c:pt>
                <c:pt idx="784">
                  <c:v>2978.10851</c:v>
                </c:pt>
                <c:pt idx="785">
                  <c:v>2970.0599200000001</c:v>
                </c:pt>
                <c:pt idx="786">
                  <c:v>2962.2314000000001</c:v>
                </c:pt>
                <c:pt idx="787">
                  <c:v>2954.0230299999998</c:v>
                </c:pt>
                <c:pt idx="788">
                  <c:v>2945.9848300000003</c:v>
                </c:pt>
                <c:pt idx="789">
                  <c:v>2938.04675</c:v>
                </c:pt>
                <c:pt idx="790">
                  <c:v>2929.9887700000004</c:v>
                </c:pt>
                <c:pt idx="791">
                  <c:v>2922.0614600000004</c:v>
                </c:pt>
                <c:pt idx="792">
                  <c:v>2914.3542580000003</c:v>
                </c:pt>
                <c:pt idx="793">
                  <c:v>2906.1074089999997</c:v>
                </c:pt>
                <c:pt idx="794">
                  <c:v>2898.3309250000002</c:v>
                </c:pt>
                <c:pt idx="795">
                  <c:v>2890.424528</c:v>
                </c:pt>
                <c:pt idx="796">
                  <c:v>2882.9381170000006</c:v>
                </c:pt>
                <c:pt idx="797">
                  <c:v>2875.2620149999998</c:v>
                </c:pt>
                <c:pt idx="798">
                  <c:v>2867.6461399999998</c:v>
                </c:pt>
                <c:pt idx="799">
                  <c:v>2860.0701950000002</c:v>
                </c:pt>
                <c:pt idx="800">
                  <c:v>2852.5245340000001</c:v>
                </c:pt>
                <c:pt idx="801">
                  <c:v>2844.929259</c:v>
                </c:pt>
                <c:pt idx="802">
                  <c:v>2837.514345</c:v>
                </c:pt>
                <c:pt idx="803">
                  <c:v>2829.8793700000001</c:v>
                </c:pt>
                <c:pt idx="804">
                  <c:v>2822.5045679999998</c:v>
                </c:pt>
                <c:pt idx="805">
                  <c:v>2815.3399100000006</c:v>
                </c:pt>
                <c:pt idx="806">
                  <c:v>2807.9659510000001</c:v>
                </c:pt>
                <c:pt idx="807">
                  <c:v>2800.9521930000005</c:v>
                </c:pt>
                <c:pt idx="808">
                  <c:v>2793.5486669999996</c:v>
                </c:pt>
                <c:pt idx="809">
                  <c:v>2786.0354660000007</c:v>
                </c:pt>
                <c:pt idx="810">
                  <c:v>2779.5023120000005</c:v>
                </c:pt>
                <c:pt idx="811">
                  <c:v>2772.299528</c:v>
                </c:pt>
                <c:pt idx="812">
                  <c:v>2765.8570620000005</c:v>
                </c:pt>
                <c:pt idx="813">
                  <c:v>2758.5846960000003</c:v>
                </c:pt>
                <c:pt idx="814">
                  <c:v>2752.2424859999996</c:v>
                </c:pt>
                <c:pt idx="815">
                  <c:v>2745.5107459999999</c:v>
                </c:pt>
                <c:pt idx="816">
                  <c:v>2738.9594059999999</c:v>
                </c:pt>
                <c:pt idx="817">
                  <c:v>2732.2882359999994</c:v>
                </c:pt>
                <c:pt idx="818">
                  <c:v>2725.9975010000003</c:v>
                </c:pt>
                <c:pt idx="819">
                  <c:v>2719.5968739999998</c:v>
                </c:pt>
                <c:pt idx="820">
                  <c:v>2714.216829</c:v>
                </c:pt>
                <c:pt idx="821">
                  <c:v>2707.4062239999998</c:v>
                </c:pt>
                <c:pt idx="822">
                  <c:v>2701.7557570000008</c:v>
                </c:pt>
                <c:pt idx="823">
                  <c:v>2695.4150070000005</c:v>
                </c:pt>
                <c:pt idx="824">
                  <c:v>2689.8651160000004</c:v>
                </c:pt>
                <c:pt idx="825">
                  <c:v>2685.295451</c:v>
                </c:pt>
                <c:pt idx="826">
                  <c:v>2693.4896559999997</c:v>
                </c:pt>
                <c:pt idx="827">
                  <c:v>2690.0036800000003</c:v>
                </c:pt>
                <c:pt idx="828">
                  <c:v>2689.8577770000006</c:v>
                </c:pt>
                <c:pt idx="829">
                  <c:v>2691.002105</c:v>
                </c:pt>
                <c:pt idx="830">
                  <c:v>2692.056767</c:v>
                </c:pt>
                <c:pt idx="831">
                  <c:v>2692.6519170000006</c:v>
                </c:pt>
                <c:pt idx="832">
                  <c:v>2692.3976670000002</c:v>
                </c:pt>
                <c:pt idx="833">
                  <c:v>2691.6741240000001</c:v>
                </c:pt>
                <c:pt idx="834">
                  <c:v>2690.3414350000003</c:v>
                </c:pt>
                <c:pt idx="835">
                  <c:v>2688.4896829999998</c:v>
                </c:pt>
                <c:pt idx="836">
                  <c:v>2685.8890510000001</c:v>
                </c:pt>
                <c:pt idx="837">
                  <c:v>2682.4298399999998</c:v>
                </c:pt>
                <c:pt idx="838">
                  <c:v>2678.1821249999998</c:v>
                </c:pt>
                <c:pt idx="839">
                  <c:v>2673.0959530000005</c:v>
                </c:pt>
                <c:pt idx="840">
                  <c:v>2667.5913720000003</c:v>
                </c:pt>
                <c:pt idx="841">
                  <c:v>2661.2886199999994</c:v>
                </c:pt>
                <c:pt idx="842">
                  <c:v>2654.8576860000007</c:v>
                </c:pt>
                <c:pt idx="843">
                  <c:v>2648.7776520000002</c:v>
                </c:pt>
                <c:pt idx="844">
                  <c:v>2643.9775710000004</c:v>
                </c:pt>
                <c:pt idx="845">
                  <c:v>2639.327949</c:v>
                </c:pt>
                <c:pt idx="846">
                  <c:v>2634.5191700000005</c:v>
                </c:pt>
                <c:pt idx="847">
                  <c:v>2629.9104230000003</c:v>
                </c:pt>
                <c:pt idx="848">
                  <c:v>2625.4707540000004</c:v>
                </c:pt>
                <c:pt idx="849">
                  <c:v>2621.0214510000001</c:v>
                </c:pt>
                <c:pt idx="850">
                  <c:v>2616.562997</c:v>
                </c:pt>
                <c:pt idx="851">
                  <c:v>2612.845069</c:v>
                </c:pt>
                <c:pt idx="852">
                  <c:v>2609.2765750000003</c:v>
                </c:pt>
                <c:pt idx="853">
                  <c:v>2605.7380964000004</c:v>
                </c:pt>
                <c:pt idx="854">
                  <c:v>2602.1798916999992</c:v>
                </c:pt>
                <c:pt idx="855">
                  <c:v>2598.8714109000007</c:v>
                </c:pt>
                <c:pt idx="856">
                  <c:v>2595.7333553400003</c:v>
                </c:pt>
                <c:pt idx="857">
                  <c:v>2592.6855924000001</c:v>
                </c:pt>
                <c:pt idx="858">
                  <c:v>2589.8569615000001</c:v>
                </c:pt>
                <c:pt idx="859">
                  <c:v>2586.9580707</c:v>
                </c:pt>
                <c:pt idx="860">
                  <c:v>2584.0586487999994</c:v>
                </c:pt>
                <c:pt idx="861">
                  <c:v>2581.4604059999997</c:v>
                </c:pt>
                <c:pt idx="862">
                  <c:v>2578.8521210000004</c:v>
                </c:pt>
                <c:pt idx="863">
                  <c:v>2576.7440039999997</c:v>
                </c:pt>
                <c:pt idx="864">
                  <c:v>2575.016427</c:v>
                </c:pt>
                <c:pt idx="865">
                  <c:v>2573.3182110000002</c:v>
                </c:pt>
                <c:pt idx="866">
                  <c:v>2571.0893980000001</c:v>
                </c:pt>
                <c:pt idx="867">
                  <c:v>2569.0809590000003</c:v>
                </c:pt>
                <c:pt idx="868">
                  <c:v>2567.412065</c:v>
                </c:pt>
                <c:pt idx="869">
                  <c:v>2565.9932790000007</c:v>
                </c:pt>
                <c:pt idx="870">
                  <c:v>2564.8435520000003</c:v>
                </c:pt>
                <c:pt idx="871">
                  <c:v>2563.8446170000002</c:v>
                </c:pt>
                <c:pt idx="872">
                  <c:v>2562.5657919999999</c:v>
                </c:pt>
                <c:pt idx="873">
                  <c:v>2561.7467939999997</c:v>
                </c:pt>
                <c:pt idx="874">
                  <c:v>2560.6563409999999</c:v>
                </c:pt>
                <c:pt idx="875">
                  <c:v>2559.9962700000001</c:v>
                </c:pt>
                <c:pt idx="876">
                  <c:v>2559.5468299999993</c:v>
                </c:pt>
                <c:pt idx="877">
                  <c:v>2559.5374610000003</c:v>
                </c:pt>
                <c:pt idx="878">
                  <c:v>2559.287167</c:v>
                </c:pt>
                <c:pt idx="879">
                  <c:v>2558.687066</c:v>
                </c:pt>
                <c:pt idx="880">
                  <c:v>2558.5177860000008</c:v>
                </c:pt>
                <c:pt idx="881">
                  <c:v>2558.287327</c:v>
                </c:pt>
                <c:pt idx="882">
                  <c:v>2558.7064789999995</c:v>
                </c:pt>
                <c:pt idx="883">
                  <c:v>2559.3152280000004</c:v>
                </c:pt>
                <c:pt idx="884">
                  <c:v>2560.0636030000001</c:v>
                </c:pt>
                <c:pt idx="885">
                  <c:v>2560.502074</c:v>
                </c:pt>
                <c:pt idx="886">
                  <c:v>2561.459249</c:v>
                </c:pt>
                <c:pt idx="887">
                  <c:v>2562.215205</c:v>
                </c:pt>
                <c:pt idx="888">
                  <c:v>2563.112474</c:v>
                </c:pt>
                <c:pt idx="889">
                  <c:v>2564.330289</c:v>
                </c:pt>
                <c:pt idx="890">
                  <c:v>2565.6675</c:v>
                </c:pt>
                <c:pt idx="891">
                  <c:v>2566.8752210000002</c:v>
                </c:pt>
                <c:pt idx="892">
                  <c:v>2569.937977</c:v>
                </c:pt>
                <c:pt idx="893">
                  <c:v>2571.1899869999997</c:v>
                </c:pt>
                <c:pt idx="894">
                  <c:v>2572.652591</c:v>
                </c:pt>
                <c:pt idx="895">
                  <c:v>2574.3660730000001</c:v>
                </c:pt>
                <c:pt idx="896">
                  <c:v>2582.6382049999997</c:v>
                </c:pt>
                <c:pt idx="897">
                  <c:v>2582.5504459999997</c:v>
                </c:pt>
                <c:pt idx="898">
                  <c:v>2580.8127470000009</c:v>
                </c:pt>
                <c:pt idx="899">
                  <c:v>2580.0551580000006</c:v>
                </c:pt>
                <c:pt idx="900">
                  <c:v>2579.617741</c:v>
                </c:pt>
                <c:pt idx="901">
                  <c:v>2579.5105449999996</c:v>
                </c:pt>
                <c:pt idx="902">
                  <c:v>2579.5336200000002</c:v>
                </c:pt>
                <c:pt idx="903">
                  <c:v>2579.7570110000001</c:v>
                </c:pt>
                <c:pt idx="904">
                  <c:v>2580.2507809999997</c:v>
                </c:pt>
                <c:pt idx="905">
                  <c:v>2580.7049999999995</c:v>
                </c:pt>
                <c:pt idx="906">
                  <c:v>2581.1197920000004</c:v>
                </c:pt>
                <c:pt idx="907">
                  <c:v>2581.6752730000007</c:v>
                </c:pt>
                <c:pt idx="908">
                  <c:v>2582.3117200000006</c:v>
                </c:pt>
                <c:pt idx="909">
                  <c:v>2583.2895249999997</c:v>
                </c:pt>
                <c:pt idx="910">
                  <c:v>2584.3686720000001</c:v>
                </c:pt>
                <c:pt idx="911">
                  <c:v>2585.5885720000001</c:v>
                </c:pt>
                <c:pt idx="912">
                  <c:v>2586.7891379999996</c:v>
                </c:pt>
                <c:pt idx="913">
                  <c:v>2588.4708209999999</c:v>
                </c:pt>
                <c:pt idx="914">
                  <c:v>2590.6334259999999</c:v>
                </c:pt>
                <c:pt idx="915">
                  <c:v>2593.437285</c:v>
                </c:pt>
                <c:pt idx="916">
                  <c:v>2596.4307819999999</c:v>
                </c:pt>
                <c:pt idx="917">
                  <c:v>2599.2521240000001</c:v>
                </c:pt>
                <c:pt idx="918">
                  <c:v>2602.3246679999997</c:v>
                </c:pt>
                <c:pt idx="919">
                  <c:v>2605.5678619999994</c:v>
                </c:pt>
                <c:pt idx="920">
                  <c:v>2609.1787649999997</c:v>
                </c:pt>
                <c:pt idx="921">
                  <c:v>2612.729155</c:v>
                </c:pt>
                <c:pt idx="922">
                  <c:v>2616.7088599999993</c:v>
                </c:pt>
                <c:pt idx="923">
                  <c:v>2620.358761</c:v>
                </c:pt>
                <c:pt idx="924">
                  <c:v>2624.308927</c:v>
                </c:pt>
                <c:pt idx="925">
                  <c:v>2628.0687419999995</c:v>
                </c:pt>
                <c:pt idx="926">
                  <c:v>2632.2588859999996</c:v>
                </c:pt>
                <c:pt idx="927">
                  <c:v>2636.7090199999998</c:v>
                </c:pt>
                <c:pt idx="928">
                  <c:v>2641.0193800000002</c:v>
                </c:pt>
                <c:pt idx="929">
                  <c:v>2645.9696300000001</c:v>
                </c:pt>
                <c:pt idx="930">
                  <c:v>2650.5290199999999</c:v>
                </c:pt>
                <c:pt idx="931">
                  <c:v>2655.2689699999987</c:v>
                </c:pt>
                <c:pt idx="932">
                  <c:v>2660.3774800000001</c:v>
                </c:pt>
                <c:pt idx="933">
                  <c:v>2665.09618</c:v>
                </c:pt>
                <c:pt idx="934">
                  <c:v>2669.8656799999999</c:v>
                </c:pt>
                <c:pt idx="935">
                  <c:v>2674.9027800000003</c:v>
                </c:pt>
                <c:pt idx="936">
                  <c:v>2680.1004799999996</c:v>
                </c:pt>
                <c:pt idx="937">
                  <c:v>2685.3467300000002</c:v>
                </c:pt>
                <c:pt idx="938">
                  <c:v>2690.3030500000004</c:v>
                </c:pt>
                <c:pt idx="939">
                  <c:v>2695.4999599999996</c:v>
                </c:pt>
                <c:pt idx="940">
                  <c:v>2700.7464999999997</c:v>
                </c:pt>
                <c:pt idx="941">
                  <c:v>2706.3621200000002</c:v>
                </c:pt>
                <c:pt idx="942">
                  <c:v>2711.6573500000009</c:v>
                </c:pt>
                <c:pt idx="943">
                  <c:v>2717.44092</c:v>
                </c:pt>
                <c:pt idx="944">
                  <c:v>2723.0041499999998</c:v>
                </c:pt>
                <c:pt idx="945">
                  <c:v>2728.49908</c:v>
                </c:pt>
                <c:pt idx="946">
                  <c:v>2734.0936299999998</c:v>
                </c:pt>
                <c:pt idx="947">
                  <c:v>2739.4870000000001</c:v>
                </c:pt>
                <c:pt idx="948">
                  <c:v>2744.2903799999999</c:v>
                </c:pt>
                <c:pt idx="949">
                  <c:v>2749.8236500000007</c:v>
                </c:pt>
                <c:pt idx="950">
                  <c:v>2755.4564100000002</c:v>
                </c:pt>
                <c:pt idx="951">
                  <c:v>2762.7674300000003</c:v>
                </c:pt>
                <c:pt idx="952">
                  <c:v>2768.71893</c:v>
                </c:pt>
                <c:pt idx="953">
                  <c:v>2774.3104400000002</c:v>
                </c:pt>
                <c:pt idx="954">
                  <c:v>2780.22021</c:v>
                </c:pt>
                <c:pt idx="955">
                  <c:v>2786.46956</c:v>
                </c:pt>
                <c:pt idx="956">
                  <c:v>2792.1391200000003</c:v>
                </c:pt>
                <c:pt idx="957">
                  <c:v>2798.1783399999999</c:v>
                </c:pt>
                <c:pt idx="958">
                  <c:v>2804.2870599999997</c:v>
                </c:pt>
                <c:pt idx="959">
                  <c:v>2810.0555800000002</c:v>
                </c:pt>
                <c:pt idx="960">
                  <c:v>2816.1232799999998</c:v>
                </c:pt>
                <c:pt idx="961">
                  <c:v>2822.2202899999997</c:v>
                </c:pt>
                <c:pt idx="962">
                  <c:v>2827.8187600000001</c:v>
                </c:pt>
                <c:pt idx="963">
                  <c:v>2833.6746799999996</c:v>
                </c:pt>
                <c:pt idx="964">
                  <c:v>2839.77979</c:v>
                </c:pt>
                <c:pt idx="965">
                  <c:v>2845.6859300000001</c:v>
                </c:pt>
                <c:pt idx="966">
                  <c:v>2851.1622899999998</c:v>
                </c:pt>
                <c:pt idx="967">
                  <c:v>2857.09789</c:v>
                </c:pt>
                <c:pt idx="968">
                  <c:v>2863.0135400000004</c:v>
                </c:pt>
                <c:pt idx="969">
                  <c:v>2868.52891</c:v>
                </c:pt>
                <c:pt idx="970">
                  <c:v>2874.4333000000006</c:v>
                </c:pt>
                <c:pt idx="971">
                  <c:v>2880.0276599999997</c:v>
                </c:pt>
                <c:pt idx="972">
                  <c:v>2885.6114400000001</c:v>
                </c:pt>
                <c:pt idx="973">
                  <c:v>2891.3948300000002</c:v>
                </c:pt>
                <c:pt idx="974">
                  <c:v>2897.3487</c:v>
                </c:pt>
                <c:pt idx="975">
                  <c:v>2903.0626599999996</c:v>
                </c:pt>
                <c:pt idx="976">
                  <c:v>2908.8852099999999</c:v>
                </c:pt>
                <c:pt idx="977">
                  <c:v>2915.2668399999993</c:v>
                </c:pt>
                <c:pt idx="978">
                  <c:v>2920.8694299999997</c:v>
                </c:pt>
                <c:pt idx="979">
                  <c:v>2926.2818899999997</c:v>
                </c:pt>
                <c:pt idx="980">
                  <c:v>2933.4825900000001</c:v>
                </c:pt>
                <c:pt idx="981">
                  <c:v>2939.5336600000001</c:v>
                </c:pt>
                <c:pt idx="982">
                  <c:v>2945.8249900000001</c:v>
                </c:pt>
                <c:pt idx="983">
                  <c:v>2951.9551500000007</c:v>
                </c:pt>
                <c:pt idx="984">
                  <c:v>2957.8959700000005</c:v>
                </c:pt>
                <c:pt idx="985">
                  <c:v>2964.076595</c:v>
                </c:pt>
                <c:pt idx="986">
                  <c:v>2976.3300710000008</c:v>
                </c:pt>
                <c:pt idx="987">
                  <c:v>2985.2762209999996</c:v>
                </c:pt>
                <c:pt idx="988">
                  <c:v>2989.1025380000001</c:v>
                </c:pt>
                <c:pt idx="989">
                  <c:v>2992.7886429999994</c:v>
                </c:pt>
                <c:pt idx="990">
                  <c:v>2994.3133120000011</c:v>
                </c:pt>
                <c:pt idx="991">
                  <c:v>2998.4177780000005</c:v>
                </c:pt>
                <c:pt idx="992">
                  <c:v>3002.172587</c:v>
                </c:pt>
                <c:pt idx="993">
                  <c:v>3008.6990159999996</c:v>
                </c:pt>
                <c:pt idx="994">
                  <c:v>3011.9652660000002</c:v>
                </c:pt>
                <c:pt idx="995">
                  <c:v>3016.5333960000003</c:v>
                </c:pt>
                <c:pt idx="996">
                  <c:v>3019.8336280000008</c:v>
                </c:pt>
                <c:pt idx="997">
                  <c:v>3020.2937610000004</c:v>
                </c:pt>
                <c:pt idx="998">
                  <c:v>3021.794163</c:v>
                </c:pt>
                <c:pt idx="999">
                  <c:v>3022.2444789999995</c:v>
                </c:pt>
                <c:pt idx="1000">
                  <c:v>3022.8347100000005</c:v>
                </c:pt>
                <c:pt idx="1001">
                  <c:v>3025.9754380000004</c:v>
                </c:pt>
                <c:pt idx="1002">
                  <c:v>3026.1261060000002</c:v>
                </c:pt>
                <c:pt idx="1003">
                  <c:v>3025.3666039999998</c:v>
                </c:pt>
                <c:pt idx="1004">
                  <c:v>3025.1569379999996</c:v>
                </c:pt>
                <c:pt idx="1005">
                  <c:v>3024.9871230000008</c:v>
                </c:pt>
                <c:pt idx="1006">
                  <c:v>3025.2572220000002</c:v>
                </c:pt>
                <c:pt idx="1007">
                  <c:v>3025.9673350000007</c:v>
                </c:pt>
                <c:pt idx="1008">
                  <c:v>3026.5174489999999</c:v>
                </c:pt>
                <c:pt idx="1009">
                  <c:v>3027.0375600000002</c:v>
                </c:pt>
                <c:pt idx="1010">
                  <c:v>3027.4976609999999</c:v>
                </c:pt>
                <c:pt idx="1011">
                  <c:v>3028.0077560000004</c:v>
                </c:pt>
                <c:pt idx="1012">
                  <c:v>3028.437844</c:v>
                </c:pt>
                <c:pt idx="1013">
                  <c:v>3028.8779240000003</c:v>
                </c:pt>
                <c:pt idx="1014">
                  <c:v>3029.2679949999997</c:v>
                </c:pt>
                <c:pt idx="1015">
                  <c:v>3029.6380639999998</c:v>
                </c:pt>
                <c:pt idx="1016">
                  <c:v>3030.0281290000003</c:v>
                </c:pt>
                <c:pt idx="1017">
                  <c:v>3030.3581880000002</c:v>
                </c:pt>
                <c:pt idx="1018">
                  <c:v>3030.688236</c:v>
                </c:pt>
                <c:pt idx="1019">
                  <c:v>3031.078274</c:v>
                </c:pt>
                <c:pt idx="1020">
                  <c:v>3031.3283019999999</c:v>
                </c:pt>
                <c:pt idx="1021">
                  <c:v>3031.6383219999998</c:v>
                </c:pt>
                <c:pt idx="1022">
                  <c:v>3031.9183320000006</c:v>
                </c:pt>
                <c:pt idx="1023">
                  <c:v>3032.2183330000007</c:v>
                </c:pt>
                <c:pt idx="1024">
                  <c:v>3032.4583310000003</c:v>
                </c:pt>
                <c:pt idx="1025">
                  <c:v>3032.7483229999998</c:v>
                </c:pt>
                <c:pt idx="1026">
                  <c:v>3032.968296</c:v>
                </c:pt>
                <c:pt idx="1027">
                  <c:v>3033.1682419999997</c:v>
                </c:pt>
                <c:pt idx="1028">
                  <c:v>3033.2781580000001</c:v>
                </c:pt>
                <c:pt idx="1029">
                  <c:v>3033.3980299999998</c:v>
                </c:pt>
                <c:pt idx="1030">
                  <c:v>3033.4578409999999</c:v>
                </c:pt>
                <c:pt idx="1031">
                  <c:v>3033.5175740000004</c:v>
                </c:pt>
                <c:pt idx="1032">
                  <c:v>3033.6172059999999</c:v>
                </c:pt>
                <c:pt idx="1033">
                  <c:v>3033.7567120000008</c:v>
                </c:pt>
                <c:pt idx="1034">
                  <c:v>3034.076086</c:v>
                </c:pt>
                <c:pt idx="1035">
                  <c:v>3034.5053100000005</c:v>
                </c:pt>
                <c:pt idx="1036">
                  <c:v>3035.0543730000004</c:v>
                </c:pt>
                <c:pt idx="1037">
                  <c:v>3035.7332550000001</c:v>
                </c:pt>
                <c:pt idx="1038">
                  <c:v>3036.5019330000005</c:v>
                </c:pt>
                <c:pt idx="1039">
                  <c:v>3037.4304160000006</c:v>
                </c:pt>
                <c:pt idx="1040">
                  <c:v>3038.8691699999999</c:v>
                </c:pt>
                <c:pt idx="1041">
                  <c:v>3040.118207</c:v>
                </c:pt>
                <c:pt idx="1042">
                  <c:v>3040.5470649999997</c:v>
                </c:pt>
                <c:pt idx="1043">
                  <c:v>3041.6259949999999</c:v>
                </c:pt>
                <c:pt idx="1044">
                  <c:v>3042.254778</c:v>
                </c:pt>
                <c:pt idx="1045">
                  <c:v>3043.123529</c:v>
                </c:pt>
                <c:pt idx="1046">
                  <c:v>3043.9622100000001</c:v>
                </c:pt>
                <c:pt idx="1047">
                  <c:v>3044.9008330000001</c:v>
                </c:pt>
                <c:pt idx="1048">
                  <c:v>3045.8293710000003</c:v>
                </c:pt>
                <c:pt idx="1049">
                  <c:v>3046.757654</c:v>
                </c:pt>
                <c:pt idx="1050">
                  <c:v>3047.8255700000004</c:v>
                </c:pt>
                <c:pt idx="1051">
                  <c:v>3049.0729190000002</c:v>
                </c:pt>
                <c:pt idx="1052">
                  <c:v>3050.479601</c:v>
                </c:pt>
                <c:pt idx="1053">
                  <c:v>3051.8755480000004</c:v>
                </c:pt>
                <c:pt idx="1054">
                  <c:v>3053.230611</c:v>
                </c:pt>
                <c:pt idx="1055">
                  <c:v>3054.5644839999995</c:v>
                </c:pt>
                <c:pt idx="1056">
                  <c:v>3055.8569960000004</c:v>
                </c:pt>
                <c:pt idx="1057">
                  <c:v>3056.9277790000001</c:v>
                </c:pt>
                <c:pt idx="1058">
                  <c:v>3058.1469360000001</c:v>
                </c:pt>
                <c:pt idx="1059">
                  <c:v>3059.2643049999997</c:v>
                </c:pt>
                <c:pt idx="1060">
                  <c:v>3060.9594659999998</c:v>
                </c:pt>
                <c:pt idx="1061">
                  <c:v>3064.9734580000004</c:v>
                </c:pt>
                <c:pt idx="1062">
                  <c:v>3070.6075030000002</c:v>
                </c:pt>
                <c:pt idx="1063">
                  <c:v>3076.1610360000004</c:v>
                </c:pt>
                <c:pt idx="1064">
                  <c:v>3081.714125</c:v>
                </c:pt>
                <c:pt idx="1065">
                  <c:v>3087.5272009999999</c:v>
                </c:pt>
                <c:pt idx="1066">
                  <c:v>3093.2000689999995</c:v>
                </c:pt>
                <c:pt idx="1067">
                  <c:v>3102.7849449999994</c:v>
                </c:pt>
                <c:pt idx="1068">
                  <c:v>3107.9699599999999</c:v>
                </c:pt>
                <c:pt idx="1069">
                  <c:v>3110.4532750000003</c:v>
                </c:pt>
                <c:pt idx="1070">
                  <c:v>3114.3556310000004</c:v>
                </c:pt>
                <c:pt idx="1071">
                  <c:v>3119.8777659999996</c:v>
                </c:pt>
                <c:pt idx="1072">
                  <c:v>3125.5000050000003</c:v>
                </c:pt>
                <c:pt idx="1073">
                  <c:v>3131.32204</c:v>
                </c:pt>
                <c:pt idx="1074">
                  <c:v>3136.9436050000004</c:v>
                </c:pt>
                <c:pt idx="1075">
                  <c:v>3142.654673</c:v>
                </c:pt>
                <c:pt idx="1076">
                  <c:v>3148.2757560000005</c:v>
                </c:pt>
                <c:pt idx="1077">
                  <c:v>3154.3967580000003</c:v>
                </c:pt>
                <c:pt idx="1078">
                  <c:v>3160.1972460000002</c:v>
                </c:pt>
                <c:pt idx="1079">
                  <c:v>3173.6314809999999</c:v>
                </c:pt>
                <c:pt idx="1080">
                  <c:v>3180.4571530000007</c:v>
                </c:pt>
                <c:pt idx="1081">
                  <c:v>3186.8841200000002</c:v>
                </c:pt>
                <c:pt idx="1082">
                  <c:v>3191.3006370000003</c:v>
                </c:pt>
                <c:pt idx="1083">
                  <c:v>3193.4757440000003</c:v>
                </c:pt>
                <c:pt idx="1084">
                  <c:v>3197.8908110000002</c:v>
                </c:pt>
                <c:pt idx="1085">
                  <c:v>3199.4843550000001</c:v>
                </c:pt>
                <c:pt idx="1086">
                  <c:v>3200.1454319999998</c:v>
                </c:pt>
                <c:pt idx="1087">
                  <c:v>3205.36634</c:v>
                </c:pt>
                <c:pt idx="1088">
                  <c:v>3210.4975450000002</c:v>
                </c:pt>
                <c:pt idx="1089">
                  <c:v>3215.5183280000001</c:v>
                </c:pt>
                <c:pt idx="1090">
                  <c:v>3220.7790099999997</c:v>
                </c:pt>
                <c:pt idx="1091">
                  <c:v>3225.7197160000005</c:v>
                </c:pt>
                <c:pt idx="1092">
                  <c:v>3230.8403420000009</c:v>
                </c:pt>
                <c:pt idx="1093">
                  <c:v>3235.6707260000007</c:v>
                </c:pt>
                <c:pt idx="1094">
                  <c:v>3240.7311680000007</c:v>
                </c:pt>
                <c:pt idx="1095">
                  <c:v>3241.929365</c:v>
                </c:pt>
                <c:pt idx="1096">
                  <c:v>3246.9970950000002</c:v>
                </c:pt>
                <c:pt idx="1097">
                  <c:v>3252.2548260000003</c:v>
                </c:pt>
                <c:pt idx="1098">
                  <c:v>3257.5125459999999</c:v>
                </c:pt>
                <c:pt idx="1099">
                  <c:v>3262.239822</c:v>
                </c:pt>
                <c:pt idx="1100">
                  <c:v>3267.4070449999999</c:v>
                </c:pt>
                <c:pt idx="1101">
                  <c:v>3272.7045540000004</c:v>
                </c:pt>
                <c:pt idx="1102">
                  <c:v>3277.7020323000002</c:v>
                </c:pt>
                <c:pt idx="1103">
                  <c:v>3282.9592548000005</c:v>
                </c:pt>
                <c:pt idx="1104">
                  <c:v>3287.9863898999997</c:v>
                </c:pt>
                <c:pt idx="1105">
                  <c:v>3290.9826330000001</c:v>
                </c:pt>
                <c:pt idx="1106">
                  <c:v>3296.1788786499997</c:v>
                </c:pt>
                <c:pt idx="1107">
                  <c:v>3301.1951886000002</c:v>
                </c:pt>
                <c:pt idx="1108">
                  <c:v>3306.2515691000003</c:v>
                </c:pt>
                <c:pt idx="1109">
                  <c:v>3311.1379483000001</c:v>
                </c:pt>
                <c:pt idx="1110">
                  <c:v>3315.6543695999999</c:v>
                </c:pt>
                <c:pt idx="1111">
                  <c:v>3320.3509630000003</c:v>
                </c:pt>
                <c:pt idx="1112">
                  <c:v>3325.2774449999997</c:v>
                </c:pt>
                <c:pt idx="1113">
                  <c:v>3329.9640679999998</c:v>
                </c:pt>
                <c:pt idx="1114">
                  <c:v>3334.5408819999998</c:v>
                </c:pt>
                <c:pt idx="1115">
                  <c:v>3338.8177320000009</c:v>
                </c:pt>
                <c:pt idx="1116">
                  <c:v>3343.6248149999997</c:v>
                </c:pt>
                <c:pt idx="1117">
                  <c:v>3347.9418150000001</c:v>
                </c:pt>
                <c:pt idx="1118">
                  <c:v>3352.6188930000003</c:v>
                </c:pt>
                <c:pt idx="1119">
                  <c:v>3357.0262389999998</c:v>
                </c:pt>
                <c:pt idx="1120">
                  <c:v>3361.3336230000004</c:v>
                </c:pt>
                <c:pt idx="1121">
                  <c:v>3365.3211510000006</c:v>
                </c:pt>
                <c:pt idx="1122">
                  <c:v>3370.2087299999994</c:v>
                </c:pt>
                <c:pt idx="1123">
                  <c:v>3374.4766540000001</c:v>
                </c:pt>
                <c:pt idx="1124">
                  <c:v>3378.884677</c:v>
                </c:pt>
                <c:pt idx="1125">
                  <c:v>3383.0627909999998</c:v>
                </c:pt>
                <c:pt idx="1126">
                  <c:v>3387.2012359999999</c:v>
                </c:pt>
                <c:pt idx="1127">
                  <c:v>3391.2399829999999</c:v>
                </c:pt>
                <c:pt idx="1128">
                  <c:v>3395.4788469999999</c:v>
                </c:pt>
                <c:pt idx="1129">
                  <c:v>3399.4879620000002</c:v>
                </c:pt>
                <c:pt idx="1130">
                  <c:v>3403.3471580000005</c:v>
                </c:pt>
                <c:pt idx="1131">
                  <c:v>3407.0762289999998</c:v>
                </c:pt>
                <c:pt idx="1132">
                  <c:v>3410.9655360000006</c:v>
                </c:pt>
                <c:pt idx="1133">
                  <c:v>3414.8548949999999</c:v>
                </c:pt>
                <c:pt idx="1134">
                  <c:v>3415.4536270000003</c:v>
                </c:pt>
                <c:pt idx="1135">
                  <c:v>3419.102766</c:v>
                </c:pt>
                <c:pt idx="1136">
                  <c:v>3422.8821290000001</c:v>
                </c:pt>
                <c:pt idx="1137">
                  <c:v>3426.6316040000002</c:v>
                </c:pt>
                <c:pt idx="1138">
                  <c:v>3430.1113850000002</c:v>
                </c:pt>
                <c:pt idx="1139">
                  <c:v>3434.0311970000007</c:v>
                </c:pt>
                <c:pt idx="1140">
                  <c:v>3437.1116070000007</c:v>
                </c:pt>
                <c:pt idx="1141">
                  <c:v>3440.9922820000002</c:v>
                </c:pt>
                <c:pt idx="1142">
                  <c:v>3444.6230879999998</c:v>
                </c:pt>
                <c:pt idx="1143">
                  <c:v>3447.9335270000006</c:v>
                </c:pt>
                <c:pt idx="1144">
                  <c:v>3451.2745249999998</c:v>
                </c:pt>
                <c:pt idx="1145">
                  <c:v>3454.6162239999999</c:v>
                </c:pt>
                <c:pt idx="1146">
                  <c:v>3457.8081550000002</c:v>
                </c:pt>
                <c:pt idx="1147">
                  <c:v>3460.9306590000001</c:v>
                </c:pt>
                <c:pt idx="1148">
                  <c:v>3464.0035320000006</c:v>
                </c:pt>
                <c:pt idx="1149">
                  <c:v>3467.1063649999996</c:v>
                </c:pt>
                <c:pt idx="1150">
                  <c:v>3469.9595580000005</c:v>
                </c:pt>
                <c:pt idx="1151">
                  <c:v>3472.9130020000007</c:v>
                </c:pt>
                <c:pt idx="1152">
                  <c:v>3475.6667130000001</c:v>
                </c:pt>
                <c:pt idx="1153">
                  <c:v>3478.4607820000001</c:v>
                </c:pt>
                <c:pt idx="1154">
                  <c:v>3481.2247049999992</c:v>
                </c:pt>
                <c:pt idx="1155">
                  <c:v>3483.7586599999995</c:v>
                </c:pt>
                <c:pt idx="1156">
                  <c:v>3486.2530500000007</c:v>
                </c:pt>
                <c:pt idx="1157">
                  <c:v>3488.7575300000008</c:v>
                </c:pt>
                <c:pt idx="1158">
                  <c:v>3490.8821699999999</c:v>
                </c:pt>
                <c:pt idx="1159">
                  <c:v>3492.8363800000002</c:v>
                </c:pt>
                <c:pt idx="1160">
                  <c:v>3495.1210799999999</c:v>
                </c:pt>
                <c:pt idx="1161">
                  <c:v>3497.3856499999997</c:v>
                </c:pt>
                <c:pt idx="1162">
                  <c:v>3499.3603499999999</c:v>
                </c:pt>
                <c:pt idx="1163">
                  <c:v>3501.4343300000005</c:v>
                </c:pt>
                <c:pt idx="1164">
                  <c:v>3503.1883999999995</c:v>
                </c:pt>
                <c:pt idx="1165">
                  <c:v>3504.9839999999999</c:v>
                </c:pt>
                <c:pt idx="1166">
                  <c:v>3506.3104300000005</c:v>
                </c:pt>
                <c:pt idx="1167">
                  <c:v>3507.7766499999993</c:v>
                </c:pt>
                <c:pt idx="1168">
                  <c:v>3509.1220199999998</c:v>
                </c:pt>
                <c:pt idx="1169">
                  <c:v>3510.51667</c:v>
                </c:pt>
                <c:pt idx="1170">
                  <c:v>3511.4619100000004</c:v>
                </c:pt>
                <c:pt idx="1171">
                  <c:v>3512.3389400000001</c:v>
                </c:pt>
                <c:pt idx="1172">
                  <c:v>3513.8661700000002</c:v>
                </c:pt>
                <c:pt idx="1173">
                  <c:v>3514.51298</c:v>
                </c:pt>
                <c:pt idx="1174">
                  <c:v>3515.3189299999999</c:v>
                </c:pt>
                <c:pt idx="1175">
                  <c:v>3516.2648399999998</c:v>
                </c:pt>
                <c:pt idx="1176">
                  <c:v>3516.9324000000001</c:v>
                </c:pt>
                <c:pt idx="1177">
                  <c:v>3517.5708100000002</c:v>
                </c:pt>
                <c:pt idx="1178">
                  <c:v>3517.5991500000005</c:v>
                </c:pt>
                <c:pt idx="1179">
                  <c:v>3517.9461200000001</c:v>
                </c:pt>
                <c:pt idx="1180">
                  <c:v>3518.3333300000004</c:v>
                </c:pt>
                <c:pt idx="1181">
                  <c:v>3517.3920899999998</c:v>
                </c:pt>
                <c:pt idx="1182">
                  <c:v>3515.4911800000004</c:v>
                </c:pt>
                <c:pt idx="1183">
                  <c:v>3517.56014</c:v>
                </c:pt>
                <c:pt idx="1184">
                  <c:v>3517.5787499999997</c:v>
                </c:pt>
                <c:pt idx="1185">
                  <c:v>3517.5071100000005</c:v>
                </c:pt>
                <c:pt idx="1186">
                  <c:v>3517.5660699999994</c:v>
                </c:pt>
                <c:pt idx="1187">
                  <c:v>3553.4638199999999</c:v>
                </c:pt>
                <c:pt idx="1188">
                  <c:v>3540.0462699999994</c:v>
                </c:pt>
                <c:pt idx="1189">
                  <c:v>3551.27837</c:v>
                </c:pt>
                <c:pt idx="1190">
                  <c:v>3558.4901400000003</c:v>
                </c:pt>
                <c:pt idx="1191">
                  <c:v>3563.2415900000001</c:v>
                </c:pt>
                <c:pt idx="1192">
                  <c:v>3566.60275</c:v>
                </c:pt>
                <c:pt idx="1193">
                  <c:v>3569.0436199999999</c:v>
                </c:pt>
                <c:pt idx="1194">
                  <c:v>3570.8342000000002</c:v>
                </c:pt>
                <c:pt idx="1195">
                  <c:v>3572.07447</c:v>
                </c:pt>
                <c:pt idx="1196">
                  <c:v>3572.7444099999998</c:v>
                </c:pt>
                <c:pt idx="1197">
                  <c:v>3572.7939799999999</c:v>
                </c:pt>
                <c:pt idx="1198">
                  <c:v>3571.9531200000006</c:v>
                </c:pt>
                <c:pt idx="1199">
                  <c:v>3570.3217100000006</c:v>
                </c:pt>
                <c:pt idx="1200">
                  <c:v>3568.7298599999995</c:v>
                </c:pt>
                <c:pt idx="1201">
                  <c:v>3571.6992100000002</c:v>
                </c:pt>
                <c:pt idx="1202">
                  <c:v>3572.1290100000001</c:v>
                </c:pt>
                <c:pt idx="1203">
                  <c:v>3572.4490700000001</c:v>
                </c:pt>
                <c:pt idx="1204">
                  <c:v>3572.5492799999997</c:v>
                </c:pt>
                <c:pt idx="1205">
                  <c:v>3572.4996099999998</c:v>
                </c:pt>
                <c:pt idx="1206">
                  <c:v>3572.8799300000005</c:v>
                </c:pt>
                <c:pt idx="1207">
                  <c:v>3573.0702799999999</c:v>
                </c:pt>
                <c:pt idx="1208">
                  <c:v>3573.3006100000002</c:v>
                </c:pt>
                <c:pt idx="1209">
                  <c:v>3573.5509200000001</c:v>
                </c:pt>
                <c:pt idx="1210">
                  <c:v>3573.77124</c:v>
                </c:pt>
                <c:pt idx="1211">
                  <c:v>3573.9615500000004</c:v>
                </c:pt>
                <c:pt idx="1212">
                  <c:v>3574.1218599999997</c:v>
                </c:pt>
                <c:pt idx="1213">
                  <c:v>3574.3921600000008</c:v>
                </c:pt>
                <c:pt idx="1214">
                  <c:v>3574.6124300000001</c:v>
                </c:pt>
                <c:pt idx="1215">
                  <c:v>3574.8227099999999</c:v>
                </c:pt>
                <c:pt idx="1216">
                  <c:v>3575.0429599999998</c:v>
                </c:pt>
                <c:pt idx="1217">
                  <c:v>3575.2432100000001</c:v>
                </c:pt>
                <c:pt idx="1218">
                  <c:v>3575.4934400000002</c:v>
                </c:pt>
                <c:pt idx="1219">
                  <c:v>3575.6236400000003</c:v>
                </c:pt>
                <c:pt idx="1220">
                  <c:v>3575.7837999999997</c:v>
                </c:pt>
                <c:pt idx="1221">
                  <c:v>3575.8939300000006</c:v>
                </c:pt>
                <c:pt idx="1222">
                  <c:v>3576.0040399999998</c:v>
                </c:pt>
                <c:pt idx="1223">
                  <c:v>3576.1941099999999</c:v>
                </c:pt>
                <c:pt idx="1224">
                  <c:v>3576.3841499999999</c:v>
                </c:pt>
                <c:pt idx="1225">
                  <c:v>3576.48414</c:v>
                </c:pt>
                <c:pt idx="1226">
                  <c:v>3576.5640899999994</c:v>
                </c:pt>
                <c:pt idx="1227">
                  <c:v>3576.6139800000001</c:v>
                </c:pt>
                <c:pt idx="1228">
                  <c:v>3576.7437999999997</c:v>
                </c:pt>
                <c:pt idx="1229">
                  <c:v>3576.6735100000005</c:v>
                </c:pt>
                <c:pt idx="1230">
                  <c:v>3576.5731300000007</c:v>
                </c:pt>
                <c:pt idx="1231">
                  <c:v>3576.4526500000002</c:v>
                </c:pt>
                <c:pt idx="1232">
                  <c:v>3576.1220900000003</c:v>
                </c:pt>
                <c:pt idx="1233">
                  <c:v>3575.8814100000004</c:v>
                </c:pt>
                <c:pt idx="1234">
                  <c:v>3575.3905900000004</c:v>
                </c:pt>
                <c:pt idx="1235">
                  <c:v>3574.3095699999999</c:v>
                </c:pt>
                <c:pt idx="1236">
                  <c:v>3573.1583300000002</c:v>
                </c:pt>
                <c:pt idx="1237">
                  <c:v>3571.1866899999995</c:v>
                </c:pt>
                <c:pt idx="1238">
                  <c:v>3568.2844599999994</c:v>
                </c:pt>
                <c:pt idx="1239">
                  <c:v>3562.5912100000005</c:v>
                </c:pt>
                <c:pt idx="1240">
                  <c:v>3557.5971700000005</c:v>
                </c:pt>
                <c:pt idx="1241">
                  <c:v>3552.3026100000002</c:v>
                </c:pt>
                <c:pt idx="1242">
                  <c:v>3548.5179200000002</c:v>
                </c:pt>
                <c:pt idx="1243">
                  <c:v>3549.8339000000005</c:v>
                </c:pt>
                <c:pt idx="1244">
                  <c:v>3555.1409599999997</c:v>
                </c:pt>
                <c:pt idx="1245">
                  <c:v>3557.4285</c:v>
                </c:pt>
                <c:pt idx="1246">
                  <c:v>3557.0360999999998</c:v>
                </c:pt>
                <c:pt idx="1247">
                  <c:v>3556.3337600000004</c:v>
                </c:pt>
                <c:pt idx="1248">
                  <c:v>3555.5515700000005</c:v>
                </c:pt>
                <c:pt idx="1249">
                  <c:v>3556.4700000000007</c:v>
                </c:pt>
                <c:pt idx="1250">
                  <c:v>3555.8785499999999</c:v>
                </c:pt>
                <c:pt idx="1251">
                  <c:v>3555.2771200000002</c:v>
                </c:pt>
                <c:pt idx="1252">
                  <c:v>3554.7657299999992</c:v>
                </c:pt>
                <c:pt idx="1253">
                  <c:v>3552.134</c:v>
                </c:pt>
                <c:pt idx="1254">
                  <c:v>3549.0118299999999</c:v>
                </c:pt>
                <c:pt idx="1255">
                  <c:v>3547.0897400000003</c:v>
                </c:pt>
                <c:pt idx="1256">
                  <c:v>3545.9677099999999</c:v>
                </c:pt>
                <c:pt idx="1257">
                  <c:v>3544.6959499999998</c:v>
                </c:pt>
                <c:pt idx="1258">
                  <c:v>3543.5442500000004</c:v>
                </c:pt>
                <c:pt idx="1259">
                  <c:v>3542.5425500000001</c:v>
                </c:pt>
                <c:pt idx="1260">
                  <c:v>3541.3209999999999</c:v>
                </c:pt>
                <c:pt idx="1261">
                  <c:v>3540.2894100000003</c:v>
                </c:pt>
                <c:pt idx="1262">
                  <c:v>3539.1878499999993</c:v>
                </c:pt>
                <c:pt idx="1263">
                  <c:v>3532.4955600000003</c:v>
                </c:pt>
                <c:pt idx="1264">
                  <c:v>3524.4726099999998</c:v>
                </c:pt>
                <c:pt idx="1265">
                  <c:v>3515.4886899999992</c:v>
                </c:pt>
                <c:pt idx="1266">
                  <c:v>3507.2140099999997</c:v>
                </c:pt>
                <c:pt idx="1267">
                  <c:v>3500.7093299999997</c:v>
                </c:pt>
                <c:pt idx="1268">
                  <c:v>3499.91462</c:v>
                </c:pt>
                <c:pt idx="1269">
                  <c:v>3499.2303000000002</c:v>
                </c:pt>
                <c:pt idx="1270">
                  <c:v>3497.1566799999996</c:v>
                </c:pt>
                <c:pt idx="1271">
                  <c:v>3495.1538499999997</c:v>
                </c:pt>
                <c:pt idx="1272">
                  <c:v>3493.0011500000005</c:v>
                </c:pt>
                <c:pt idx="1273">
                  <c:v>3491.30843</c:v>
                </c:pt>
                <c:pt idx="1274">
                  <c:v>3489.5457299999998</c:v>
                </c:pt>
                <c:pt idx="1275">
                  <c:v>3487.8932000000004</c:v>
                </c:pt>
                <c:pt idx="1276">
                  <c:v>3483.8403600000001</c:v>
                </c:pt>
                <c:pt idx="1277">
                  <c:v>3481.8778299999999</c:v>
                </c:pt>
                <c:pt idx="1278">
                  <c:v>3480.4465699999992</c:v>
                </c:pt>
                <c:pt idx="1279">
                  <c:v>3482.9759600000002</c:v>
                </c:pt>
                <c:pt idx="1280">
                  <c:v>3481.8942099999999</c:v>
                </c:pt>
                <c:pt idx="1281">
                  <c:v>3480.7122700000004</c:v>
                </c:pt>
                <c:pt idx="1282">
                  <c:v>3482.0514200000002</c:v>
                </c:pt>
                <c:pt idx="1283">
                  <c:v>3480.5912499999999</c:v>
                </c:pt>
                <c:pt idx="1284">
                  <c:v>3479.0910800000001</c:v>
                </c:pt>
                <c:pt idx="1285">
                  <c:v>3470.7303000000002</c:v>
                </c:pt>
                <c:pt idx="1286">
                  <c:v>3469.5395400000002</c:v>
                </c:pt>
                <c:pt idx="1287">
                  <c:v>3463.4386299999992</c:v>
                </c:pt>
                <c:pt idx="1288">
                  <c:v>3460.6374300000002</c:v>
                </c:pt>
                <c:pt idx="1289">
                  <c:v>3457.4759100000006</c:v>
                </c:pt>
                <c:pt idx="1290">
                  <c:v>3454.1450199999999</c:v>
                </c:pt>
                <c:pt idx="1291">
                  <c:v>3451.40506</c:v>
                </c:pt>
                <c:pt idx="1292">
                  <c:v>3448.0641900000001</c:v>
                </c:pt>
                <c:pt idx="1293">
                  <c:v>3443.88285</c:v>
                </c:pt>
                <c:pt idx="1294">
                  <c:v>3440.4923300000005</c:v>
                </c:pt>
                <c:pt idx="1295">
                  <c:v>3437.0131300000012</c:v>
                </c:pt>
                <c:pt idx="1296">
                  <c:v>3433.00378</c:v>
                </c:pt>
                <c:pt idx="1297">
                  <c:v>3429.3237300000005</c:v>
                </c:pt>
                <c:pt idx="1298">
                  <c:v>3434.9542500000002</c:v>
                </c:pt>
                <c:pt idx="1299">
                  <c:v>3431.4855100000004</c:v>
                </c:pt>
                <c:pt idx="1300">
                  <c:v>3427.4272799999999</c:v>
                </c:pt>
                <c:pt idx="1301">
                  <c:v>3424.63904</c:v>
                </c:pt>
                <c:pt idx="1302">
                  <c:v>3420.5503300000005</c:v>
                </c:pt>
                <c:pt idx="1303">
                  <c:v>3416.3122200000007</c:v>
                </c:pt>
                <c:pt idx="1304">
                  <c:v>3412.29396</c:v>
                </c:pt>
                <c:pt idx="1305">
                  <c:v>3402.3258799999999</c:v>
                </c:pt>
                <c:pt idx="1306">
                  <c:v>3392.6677500000001</c:v>
                </c:pt>
                <c:pt idx="1307">
                  <c:v>3387.0900900000001</c:v>
                </c:pt>
                <c:pt idx="1308">
                  <c:v>3381.5822799999996</c:v>
                </c:pt>
                <c:pt idx="1309">
                  <c:v>3376.10491</c:v>
                </c:pt>
                <c:pt idx="1310">
                  <c:v>3370.52754</c:v>
                </c:pt>
                <c:pt idx="1311">
                  <c:v>3359.9697999999999</c:v>
                </c:pt>
                <c:pt idx="1312">
                  <c:v>3359.8718200000008</c:v>
                </c:pt>
                <c:pt idx="1313">
                  <c:v>3353.3448899999994</c:v>
                </c:pt>
                <c:pt idx="1314">
                  <c:v>3346.5487399999997</c:v>
                </c:pt>
                <c:pt idx="1315">
                  <c:v>3340.74215</c:v>
                </c:pt>
                <c:pt idx="1316">
                  <c:v>3334.1056599999997</c:v>
                </c:pt>
                <c:pt idx="1317">
                  <c:v>3327.7592100000002</c:v>
                </c:pt>
                <c:pt idx="1318">
                  <c:v>3321.07296</c:v>
                </c:pt>
                <c:pt idx="1319">
                  <c:v>3314.8168500000002</c:v>
                </c:pt>
                <c:pt idx="1320">
                  <c:v>3308.2405299999991</c:v>
                </c:pt>
                <c:pt idx="1321">
                  <c:v>3301.6548199999997</c:v>
                </c:pt>
                <c:pt idx="1322">
                  <c:v>3295.4783699999998</c:v>
                </c:pt>
                <c:pt idx="1323">
                  <c:v>3290.0821900000001</c:v>
                </c:pt>
                <c:pt idx="1324">
                  <c:v>3283.9560999999999</c:v>
                </c:pt>
                <c:pt idx="1325">
                  <c:v>3277.1902300000002</c:v>
                </c:pt>
                <c:pt idx="1326">
                  <c:v>3273.4650099999999</c:v>
                </c:pt>
                <c:pt idx="1327">
                  <c:v>3267.0198999999998</c:v>
                </c:pt>
                <c:pt idx="1328">
                  <c:v>3260.0646500000003</c:v>
                </c:pt>
                <c:pt idx="1329">
                  <c:v>3253.1095100000002</c:v>
                </c:pt>
                <c:pt idx="1330">
                  <c:v>3246.1046599999995</c:v>
                </c:pt>
                <c:pt idx="1331">
                  <c:v>3239.1497799999997</c:v>
                </c:pt>
                <c:pt idx="1332">
                  <c:v>3231.9850899999997</c:v>
                </c:pt>
                <c:pt idx="1333">
                  <c:v>3224.42047</c:v>
                </c:pt>
                <c:pt idx="1334">
                  <c:v>3217.4862900000003</c:v>
                </c:pt>
                <c:pt idx="1335">
                  <c:v>3210.19209</c:v>
                </c:pt>
                <c:pt idx="1336">
                  <c:v>3202.7078100000003</c:v>
                </c:pt>
                <c:pt idx="1337">
                  <c:v>3195.1840099999995</c:v>
                </c:pt>
                <c:pt idx="1338">
                  <c:v>3187.9601899999998</c:v>
                </c:pt>
                <c:pt idx="1339">
                  <c:v>3180.1968199999997</c:v>
                </c:pt>
                <c:pt idx="1340">
                  <c:v>3172.6937800000001</c:v>
                </c:pt>
                <c:pt idx="1341">
                  <c:v>3165.1409900000003</c:v>
                </c:pt>
                <c:pt idx="1342">
                  <c:v>3157.4082599999997</c:v>
                </c:pt>
                <c:pt idx="1343">
                  <c:v>3149.8658999999998</c:v>
                </c:pt>
                <c:pt idx="1344">
                  <c:v>3142.3535200000006</c:v>
                </c:pt>
                <c:pt idx="1345">
                  <c:v>3134.6913900000004</c:v>
                </c:pt>
                <c:pt idx="1346">
                  <c:v>3126.9992000000002</c:v>
                </c:pt>
                <c:pt idx="1347">
                  <c:v>3119.2878799999999</c:v>
                </c:pt>
                <c:pt idx="1348">
                  <c:v>3111.3256099999999</c:v>
                </c:pt>
                <c:pt idx="1349">
                  <c:v>3103.3934200000003</c:v>
                </c:pt>
                <c:pt idx="1350">
                  <c:v>3095.5017100000005</c:v>
                </c:pt>
                <c:pt idx="1351">
                  <c:v>3087.31988</c:v>
                </c:pt>
                <c:pt idx="1352">
                  <c:v>3079.0982100000001</c:v>
                </c:pt>
                <c:pt idx="1353">
                  <c:v>3070.7164899999998</c:v>
                </c:pt>
                <c:pt idx="1354">
                  <c:v>3062.6249899999993</c:v>
                </c:pt>
                <c:pt idx="1355">
                  <c:v>3054.7838699999993</c:v>
                </c:pt>
                <c:pt idx="1356">
                  <c:v>3046.8927899999999</c:v>
                </c:pt>
                <c:pt idx="1357">
                  <c:v>3038.3923800000002</c:v>
                </c:pt>
                <c:pt idx="1358">
                  <c:v>3030.20235</c:v>
                </c:pt>
                <c:pt idx="1359">
                  <c:v>3022.1420199999998</c:v>
                </c:pt>
                <c:pt idx="1360">
                  <c:v>3014.1719000000007</c:v>
                </c:pt>
                <c:pt idx="1361">
                  <c:v>3005.7218900000003</c:v>
                </c:pt>
                <c:pt idx="1362">
                  <c:v>2997.6222699999994</c:v>
                </c:pt>
                <c:pt idx="1363">
                  <c:v>2989.3231500000006</c:v>
                </c:pt>
                <c:pt idx="1364">
                  <c:v>2981.3442200000004</c:v>
                </c:pt>
                <c:pt idx="1365">
                  <c:v>2973.3053500000005</c:v>
                </c:pt>
                <c:pt idx="1366">
                  <c:v>2965.1367700000001</c:v>
                </c:pt>
                <c:pt idx="1367">
                  <c:v>2957.0084699999993</c:v>
                </c:pt>
                <c:pt idx="1368">
                  <c:v>2948.8502999999996</c:v>
                </c:pt>
                <c:pt idx="1369">
                  <c:v>2940.5524499999997</c:v>
                </c:pt>
                <c:pt idx="1370">
                  <c:v>2932.47487</c:v>
                </c:pt>
                <c:pt idx="1371">
                  <c:v>2924.58745</c:v>
                </c:pt>
                <c:pt idx="1372">
                  <c:v>2916.2801599999998</c:v>
                </c:pt>
              </c:numCache>
            </c:numRef>
          </c:yVal>
          <c:smooth val="1"/>
        </c:ser>
        <c:ser>
          <c:idx val="1"/>
          <c:order val="1"/>
          <c:tx>
            <c:v>no propeller</c:v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none"/>
          </c:marker>
          <c:xVal>
            <c:numRef>
              <c:f>no_propeller!$A$2:$A$2007</c:f>
              <c:numCache>
                <c:formatCode>General</c:formatCode>
                <c:ptCount val="2006"/>
                <c:pt idx="0">
                  <c:v>3.40042</c:v>
                </c:pt>
                <c:pt idx="1">
                  <c:v>3.40056</c:v>
                </c:pt>
                <c:pt idx="2">
                  <c:v>3.4007399999999999</c:v>
                </c:pt>
                <c:pt idx="3">
                  <c:v>3.4009399999999999</c:v>
                </c:pt>
                <c:pt idx="4">
                  <c:v>3.4011900000000002</c:v>
                </c:pt>
                <c:pt idx="5">
                  <c:v>3.4014899999999995</c:v>
                </c:pt>
                <c:pt idx="6">
                  <c:v>3.4018499999999996</c:v>
                </c:pt>
                <c:pt idx="7">
                  <c:v>3.4022699999999997</c:v>
                </c:pt>
                <c:pt idx="8">
                  <c:v>3.40279</c:v>
                </c:pt>
                <c:pt idx="9">
                  <c:v>3.4034</c:v>
                </c:pt>
                <c:pt idx="10">
                  <c:v>3.4041399999999999</c:v>
                </c:pt>
                <c:pt idx="11">
                  <c:v>3.4050199999999995</c:v>
                </c:pt>
                <c:pt idx="12">
                  <c:v>3.4060799999999998</c:v>
                </c:pt>
                <c:pt idx="13">
                  <c:v>3.40734</c:v>
                </c:pt>
                <c:pt idx="14">
                  <c:v>3.4088399999999996</c:v>
                </c:pt>
                <c:pt idx="15">
                  <c:v>3.4105599999999994</c:v>
                </c:pt>
                <c:pt idx="16">
                  <c:v>3.4125199999999998</c:v>
                </c:pt>
                <c:pt idx="17">
                  <c:v>3.4146999999999994</c:v>
                </c:pt>
                <c:pt idx="18">
                  <c:v>3.4171100000000001</c:v>
                </c:pt>
                <c:pt idx="19">
                  <c:v>3.4195199999999994</c:v>
                </c:pt>
                <c:pt idx="20">
                  <c:v>3.4219300000000001</c:v>
                </c:pt>
                <c:pt idx="21">
                  <c:v>3.4243399999999999</c:v>
                </c:pt>
                <c:pt idx="22">
                  <c:v>3.4267499999999997</c:v>
                </c:pt>
                <c:pt idx="23">
                  <c:v>3.42916</c:v>
                </c:pt>
                <c:pt idx="24">
                  <c:v>3.4315699999999993</c:v>
                </c:pt>
                <c:pt idx="25">
                  <c:v>3.43398</c:v>
                </c:pt>
                <c:pt idx="26">
                  <c:v>3.4363899999999994</c:v>
                </c:pt>
                <c:pt idx="27">
                  <c:v>3.4387999999999996</c:v>
                </c:pt>
                <c:pt idx="28">
                  <c:v>3.4412099999999994</c:v>
                </c:pt>
                <c:pt idx="29">
                  <c:v>3.4436300000000002</c:v>
                </c:pt>
                <c:pt idx="30">
                  <c:v>3.4460399999999995</c:v>
                </c:pt>
                <c:pt idx="31">
                  <c:v>3.4482399999999997</c:v>
                </c:pt>
                <c:pt idx="32">
                  <c:v>3.4501900000000001</c:v>
                </c:pt>
                <c:pt idx="33">
                  <c:v>3.4519799999999994</c:v>
                </c:pt>
                <c:pt idx="34">
                  <c:v>3.4536599999999997</c:v>
                </c:pt>
                <c:pt idx="35">
                  <c:v>3.4553499999999997</c:v>
                </c:pt>
                <c:pt idx="36">
                  <c:v>3.4572099999999995</c:v>
                </c:pt>
                <c:pt idx="37">
                  <c:v>3.459249999999999</c:v>
                </c:pt>
                <c:pt idx="38">
                  <c:v>3.4615200000000002</c:v>
                </c:pt>
                <c:pt idx="39">
                  <c:v>3.4639600000000002</c:v>
                </c:pt>
                <c:pt idx="40">
                  <c:v>3.4643799999999998</c:v>
                </c:pt>
                <c:pt idx="41">
                  <c:v>3.46489</c:v>
                </c:pt>
                <c:pt idx="42">
                  <c:v>3.4655</c:v>
                </c:pt>
                <c:pt idx="43">
                  <c:v>3.4662199999999994</c:v>
                </c:pt>
                <c:pt idx="44">
                  <c:v>3.4670899999999998</c:v>
                </c:pt>
                <c:pt idx="45">
                  <c:v>3.4681199999999999</c:v>
                </c:pt>
                <c:pt idx="46">
                  <c:v>3.4693499999999995</c:v>
                </c:pt>
                <c:pt idx="47">
                  <c:v>3.4708299999999994</c:v>
                </c:pt>
                <c:pt idx="48">
                  <c:v>3.4725299999999995</c:v>
                </c:pt>
                <c:pt idx="49">
                  <c:v>3.47403</c:v>
                </c:pt>
                <c:pt idx="50">
                  <c:v>3.4750799999999997</c:v>
                </c:pt>
                <c:pt idx="51">
                  <c:v>3.4759999999999995</c:v>
                </c:pt>
                <c:pt idx="52">
                  <c:v>3.4769699999999997</c:v>
                </c:pt>
                <c:pt idx="53">
                  <c:v>3.4780799999999994</c:v>
                </c:pt>
                <c:pt idx="54">
                  <c:v>3.4793799999999995</c:v>
                </c:pt>
                <c:pt idx="55">
                  <c:v>3.4808699999999995</c:v>
                </c:pt>
                <c:pt idx="56">
                  <c:v>3.4825499999999994</c:v>
                </c:pt>
                <c:pt idx="57">
                  <c:v>3.4844200000000001</c:v>
                </c:pt>
                <c:pt idx="58">
                  <c:v>3.4846499999999994</c:v>
                </c:pt>
                <c:pt idx="59">
                  <c:v>3.4849199999999998</c:v>
                </c:pt>
                <c:pt idx="60">
                  <c:v>3.4851800000000002</c:v>
                </c:pt>
                <c:pt idx="61">
                  <c:v>3.4854099999999995</c:v>
                </c:pt>
                <c:pt idx="62">
                  <c:v>3.4856199999999995</c:v>
                </c:pt>
                <c:pt idx="63">
                  <c:v>3.4858099999999994</c:v>
                </c:pt>
                <c:pt idx="64">
                  <c:v>3.4859900000000001</c:v>
                </c:pt>
                <c:pt idx="65">
                  <c:v>3.48617</c:v>
                </c:pt>
                <c:pt idx="66">
                  <c:v>3.4863399999999998</c:v>
                </c:pt>
                <c:pt idx="67">
                  <c:v>3.48651</c:v>
                </c:pt>
                <c:pt idx="68">
                  <c:v>3.4866699999999997</c:v>
                </c:pt>
                <c:pt idx="69">
                  <c:v>3.4868299999999994</c:v>
                </c:pt>
                <c:pt idx="70">
                  <c:v>3.48698</c:v>
                </c:pt>
                <c:pt idx="71">
                  <c:v>3.4871300000000005</c:v>
                </c:pt>
                <c:pt idx="72">
                  <c:v>3.4872800000000002</c:v>
                </c:pt>
                <c:pt idx="73">
                  <c:v>3.4874200000000002</c:v>
                </c:pt>
                <c:pt idx="74">
                  <c:v>3.4875600000000002</c:v>
                </c:pt>
                <c:pt idx="75">
                  <c:v>3.4876999999999998</c:v>
                </c:pt>
                <c:pt idx="76">
                  <c:v>3.4878399999999998</c:v>
                </c:pt>
                <c:pt idx="77">
                  <c:v>3.4879899999999999</c:v>
                </c:pt>
                <c:pt idx="78">
                  <c:v>3.4881500000000001</c:v>
                </c:pt>
                <c:pt idx="79">
                  <c:v>3.4883199999999999</c:v>
                </c:pt>
                <c:pt idx="80">
                  <c:v>3.4885100000000002</c:v>
                </c:pt>
                <c:pt idx="81">
                  <c:v>3.4887299999999999</c:v>
                </c:pt>
                <c:pt idx="82">
                  <c:v>3.4889600000000001</c:v>
                </c:pt>
                <c:pt idx="83">
                  <c:v>3.4892300000000001</c:v>
                </c:pt>
                <c:pt idx="84">
                  <c:v>3.4895200000000002</c:v>
                </c:pt>
                <c:pt idx="85">
                  <c:v>3.4898399999999996</c:v>
                </c:pt>
                <c:pt idx="86">
                  <c:v>3.4901599999999995</c:v>
                </c:pt>
                <c:pt idx="87">
                  <c:v>3.4904399999999995</c:v>
                </c:pt>
                <c:pt idx="88">
                  <c:v>3.49071</c:v>
                </c:pt>
                <c:pt idx="89">
                  <c:v>3.49098</c:v>
                </c:pt>
                <c:pt idx="90">
                  <c:v>3.4912499999999995</c:v>
                </c:pt>
                <c:pt idx="91">
                  <c:v>3.4915399999999996</c:v>
                </c:pt>
                <c:pt idx="92">
                  <c:v>3.4918299999999998</c:v>
                </c:pt>
                <c:pt idx="93">
                  <c:v>3.4921399999999996</c:v>
                </c:pt>
                <c:pt idx="94">
                  <c:v>3.492459999999999</c:v>
                </c:pt>
                <c:pt idx="95">
                  <c:v>3.4928099999999995</c:v>
                </c:pt>
                <c:pt idx="96">
                  <c:v>3.4932099999999995</c:v>
                </c:pt>
                <c:pt idx="97">
                  <c:v>3.4936699999999994</c:v>
                </c:pt>
                <c:pt idx="98">
                  <c:v>3.4942199999999994</c:v>
                </c:pt>
                <c:pt idx="99">
                  <c:v>3.4948899999999994</c:v>
                </c:pt>
                <c:pt idx="100">
                  <c:v>3.4956799999999997</c:v>
                </c:pt>
                <c:pt idx="101">
                  <c:v>3.4965999999999995</c:v>
                </c:pt>
                <c:pt idx="102">
                  <c:v>3.49763</c:v>
                </c:pt>
                <c:pt idx="103">
                  <c:v>3.4987900000000001</c:v>
                </c:pt>
                <c:pt idx="104">
                  <c:v>3.50007</c:v>
                </c:pt>
                <c:pt idx="105">
                  <c:v>3.5015000000000001</c:v>
                </c:pt>
                <c:pt idx="106">
                  <c:v>3.5030999999999999</c:v>
                </c:pt>
                <c:pt idx="107">
                  <c:v>3.5048699999999995</c:v>
                </c:pt>
                <c:pt idx="108">
                  <c:v>3.5068099999999998</c:v>
                </c:pt>
                <c:pt idx="109">
                  <c:v>3.5089399999999999</c:v>
                </c:pt>
                <c:pt idx="110">
                  <c:v>3.51111</c:v>
                </c:pt>
                <c:pt idx="111">
                  <c:v>3.5133399999999999</c:v>
                </c:pt>
                <c:pt idx="112">
                  <c:v>3.5156299999999994</c:v>
                </c:pt>
                <c:pt idx="113">
                  <c:v>3.5180499999999997</c:v>
                </c:pt>
                <c:pt idx="114">
                  <c:v>3.52047</c:v>
                </c:pt>
                <c:pt idx="115">
                  <c:v>3.5227499999999994</c:v>
                </c:pt>
                <c:pt idx="116">
                  <c:v>3.5249700000000002</c:v>
                </c:pt>
                <c:pt idx="117">
                  <c:v>3.5273200000000005</c:v>
                </c:pt>
                <c:pt idx="118">
                  <c:v>3.5297499999999995</c:v>
                </c:pt>
                <c:pt idx="119">
                  <c:v>3.5321899999999995</c:v>
                </c:pt>
                <c:pt idx="120">
                  <c:v>3.5346199999999994</c:v>
                </c:pt>
                <c:pt idx="121">
                  <c:v>3.5370499999999994</c:v>
                </c:pt>
                <c:pt idx="122">
                  <c:v>3.5394799999999997</c:v>
                </c:pt>
                <c:pt idx="123">
                  <c:v>3.5419200000000002</c:v>
                </c:pt>
                <c:pt idx="124">
                  <c:v>3.5443500000000001</c:v>
                </c:pt>
                <c:pt idx="125">
                  <c:v>3.54678</c:v>
                </c:pt>
                <c:pt idx="126">
                  <c:v>3.54921</c:v>
                </c:pt>
                <c:pt idx="127">
                  <c:v>3.5516499999999995</c:v>
                </c:pt>
                <c:pt idx="128">
                  <c:v>3.5540799999999995</c:v>
                </c:pt>
                <c:pt idx="129">
                  <c:v>3.5565099999999994</c:v>
                </c:pt>
                <c:pt idx="130">
                  <c:v>3.5589399999999998</c:v>
                </c:pt>
                <c:pt idx="131">
                  <c:v>3.5613800000000002</c:v>
                </c:pt>
                <c:pt idx="132">
                  <c:v>3.5638100000000001</c:v>
                </c:pt>
                <c:pt idx="133">
                  <c:v>3.5662399999999996</c:v>
                </c:pt>
                <c:pt idx="134">
                  <c:v>3.5686800000000001</c:v>
                </c:pt>
                <c:pt idx="135">
                  <c:v>3.57111</c:v>
                </c:pt>
                <c:pt idx="136">
                  <c:v>3.5735399999999999</c:v>
                </c:pt>
                <c:pt idx="137">
                  <c:v>3.5759699999999994</c:v>
                </c:pt>
                <c:pt idx="138">
                  <c:v>3.5784099999999994</c:v>
                </c:pt>
                <c:pt idx="139">
                  <c:v>3.5808399999999998</c:v>
                </c:pt>
                <c:pt idx="140">
                  <c:v>3.5832700000000002</c:v>
                </c:pt>
                <c:pt idx="141">
                  <c:v>3.5857000000000001</c:v>
                </c:pt>
                <c:pt idx="142">
                  <c:v>3.5881400000000001</c:v>
                </c:pt>
                <c:pt idx="143">
                  <c:v>3.59057</c:v>
                </c:pt>
                <c:pt idx="144">
                  <c:v>3.593</c:v>
                </c:pt>
                <c:pt idx="145">
                  <c:v>3.5954299999999995</c:v>
                </c:pt>
                <c:pt idx="146">
                  <c:v>3.5978699999999995</c:v>
                </c:pt>
                <c:pt idx="147">
                  <c:v>3.6002999999999998</c:v>
                </c:pt>
                <c:pt idx="148">
                  <c:v>3.6029</c:v>
                </c:pt>
                <c:pt idx="149">
                  <c:v>3.6054900000000001</c:v>
                </c:pt>
                <c:pt idx="150">
                  <c:v>3.6081300000000005</c:v>
                </c:pt>
                <c:pt idx="151">
                  <c:v>3.61076</c:v>
                </c:pt>
                <c:pt idx="152">
                  <c:v>3.6133899999999999</c:v>
                </c:pt>
                <c:pt idx="153">
                  <c:v>3.6160199999999993</c:v>
                </c:pt>
                <c:pt idx="154">
                  <c:v>3.6186599999999998</c:v>
                </c:pt>
                <c:pt idx="155">
                  <c:v>3.6212900000000001</c:v>
                </c:pt>
                <c:pt idx="156">
                  <c:v>3.6239200000000005</c:v>
                </c:pt>
                <c:pt idx="157">
                  <c:v>3.6265499999999995</c:v>
                </c:pt>
                <c:pt idx="158">
                  <c:v>3.6292300000000002</c:v>
                </c:pt>
                <c:pt idx="159">
                  <c:v>3.6318999999999995</c:v>
                </c:pt>
                <c:pt idx="160">
                  <c:v>3.6345700000000001</c:v>
                </c:pt>
                <c:pt idx="161">
                  <c:v>3.6372499999999994</c:v>
                </c:pt>
                <c:pt idx="162">
                  <c:v>3.63992</c:v>
                </c:pt>
                <c:pt idx="163">
                  <c:v>3.6425900000000002</c:v>
                </c:pt>
                <c:pt idx="164">
                  <c:v>3.64527</c:v>
                </c:pt>
                <c:pt idx="165">
                  <c:v>3.6479400000000002</c:v>
                </c:pt>
                <c:pt idx="166">
                  <c:v>3.6506099999999995</c:v>
                </c:pt>
                <c:pt idx="167">
                  <c:v>3.6532800000000001</c:v>
                </c:pt>
                <c:pt idx="168">
                  <c:v>3.6560099999999998</c:v>
                </c:pt>
                <c:pt idx="169">
                  <c:v>3.6587299999999998</c:v>
                </c:pt>
                <c:pt idx="170">
                  <c:v>3.6614499999999994</c:v>
                </c:pt>
                <c:pt idx="171">
                  <c:v>3.6641699999999999</c:v>
                </c:pt>
                <c:pt idx="172">
                  <c:v>3.6649300000000005</c:v>
                </c:pt>
                <c:pt idx="173">
                  <c:v>3.6657899999999999</c:v>
                </c:pt>
                <c:pt idx="174">
                  <c:v>3.66682</c:v>
                </c:pt>
                <c:pt idx="175">
                  <c:v>3.66804</c:v>
                </c:pt>
                <c:pt idx="176">
                  <c:v>3.6695000000000002</c:v>
                </c:pt>
                <c:pt idx="177">
                  <c:v>3.6712199999999995</c:v>
                </c:pt>
                <c:pt idx="178">
                  <c:v>3.6732</c:v>
                </c:pt>
                <c:pt idx="179">
                  <c:v>3.67543</c:v>
                </c:pt>
                <c:pt idx="180">
                  <c:v>3.6779299999999999</c:v>
                </c:pt>
                <c:pt idx="181">
                  <c:v>3.68065</c:v>
                </c:pt>
                <c:pt idx="182">
                  <c:v>3.6833700000000005</c:v>
                </c:pt>
                <c:pt idx="183">
                  <c:v>3.6860900000000001</c:v>
                </c:pt>
                <c:pt idx="184">
                  <c:v>3.6888100000000001</c:v>
                </c:pt>
                <c:pt idx="185">
                  <c:v>3.6915300000000002</c:v>
                </c:pt>
                <c:pt idx="186">
                  <c:v>3.6942499999999994</c:v>
                </c:pt>
                <c:pt idx="187">
                  <c:v>3.6969699999999994</c:v>
                </c:pt>
                <c:pt idx="188">
                  <c:v>3.6996899999999995</c:v>
                </c:pt>
                <c:pt idx="189">
                  <c:v>3.70241</c:v>
                </c:pt>
                <c:pt idx="190">
                  <c:v>3.7051200000000004</c:v>
                </c:pt>
                <c:pt idx="191">
                  <c:v>3.70784</c:v>
                </c:pt>
                <c:pt idx="192">
                  <c:v>3.7105600000000001</c:v>
                </c:pt>
                <c:pt idx="193">
                  <c:v>3.7132800000000001</c:v>
                </c:pt>
                <c:pt idx="194">
                  <c:v>3.7143799999999998</c:v>
                </c:pt>
                <c:pt idx="195">
                  <c:v>3.7156899999999995</c:v>
                </c:pt>
                <c:pt idx="196">
                  <c:v>3.7172200000000002</c:v>
                </c:pt>
                <c:pt idx="197">
                  <c:v>3.7190300000000001</c:v>
                </c:pt>
                <c:pt idx="198">
                  <c:v>3.72106</c:v>
                </c:pt>
                <c:pt idx="199">
                  <c:v>3.7233300000000003</c:v>
                </c:pt>
                <c:pt idx="200">
                  <c:v>3.7258100000000001</c:v>
                </c:pt>
                <c:pt idx="201">
                  <c:v>3.7284700000000002</c:v>
                </c:pt>
                <c:pt idx="202">
                  <c:v>3.7311299999999998</c:v>
                </c:pt>
                <c:pt idx="203">
                  <c:v>3.7337899999999999</c:v>
                </c:pt>
                <c:pt idx="204">
                  <c:v>3.7364499999999996</c:v>
                </c:pt>
                <c:pt idx="205">
                  <c:v>3.7391100000000002</c:v>
                </c:pt>
                <c:pt idx="206">
                  <c:v>3.7417699999999998</c:v>
                </c:pt>
                <c:pt idx="207">
                  <c:v>3.7444299999999999</c:v>
                </c:pt>
                <c:pt idx="208">
                  <c:v>3.7470900000000005</c:v>
                </c:pt>
                <c:pt idx="209">
                  <c:v>3.7497500000000001</c:v>
                </c:pt>
                <c:pt idx="210">
                  <c:v>3.7524099999999994</c:v>
                </c:pt>
                <c:pt idx="211">
                  <c:v>3.7550699999999995</c:v>
                </c:pt>
                <c:pt idx="212">
                  <c:v>3.7577300000000005</c:v>
                </c:pt>
                <c:pt idx="213">
                  <c:v>3.7603900000000006</c:v>
                </c:pt>
                <c:pt idx="214">
                  <c:v>3.7630499999999998</c:v>
                </c:pt>
                <c:pt idx="215">
                  <c:v>3.7657099999999999</c:v>
                </c:pt>
                <c:pt idx="216">
                  <c:v>3.7683800000000005</c:v>
                </c:pt>
                <c:pt idx="217">
                  <c:v>3.7710399999999997</c:v>
                </c:pt>
                <c:pt idx="218">
                  <c:v>3.7736999999999998</c:v>
                </c:pt>
                <c:pt idx="219">
                  <c:v>3.7763599999999995</c:v>
                </c:pt>
                <c:pt idx="220">
                  <c:v>3.77902</c:v>
                </c:pt>
                <c:pt idx="221">
                  <c:v>3.7816800000000002</c:v>
                </c:pt>
                <c:pt idx="222">
                  <c:v>3.7843400000000003</c:v>
                </c:pt>
                <c:pt idx="223">
                  <c:v>3.7861099999999999</c:v>
                </c:pt>
                <c:pt idx="224">
                  <c:v>3.7871200000000003</c:v>
                </c:pt>
                <c:pt idx="225">
                  <c:v>3.7876500000000002</c:v>
                </c:pt>
                <c:pt idx="226">
                  <c:v>3.7881200000000006</c:v>
                </c:pt>
                <c:pt idx="227">
                  <c:v>3.7885100000000005</c:v>
                </c:pt>
                <c:pt idx="228">
                  <c:v>3.7888600000000001</c:v>
                </c:pt>
                <c:pt idx="229">
                  <c:v>3.7891800000000004</c:v>
                </c:pt>
                <c:pt idx="230">
                  <c:v>3.7894700000000001</c:v>
                </c:pt>
                <c:pt idx="231">
                  <c:v>3.7897500000000002</c:v>
                </c:pt>
                <c:pt idx="232">
                  <c:v>3.7900200000000002</c:v>
                </c:pt>
                <c:pt idx="233">
                  <c:v>3.7902900000000002</c:v>
                </c:pt>
                <c:pt idx="234">
                  <c:v>3.7905600000000002</c:v>
                </c:pt>
                <c:pt idx="235">
                  <c:v>3.7908300000000001</c:v>
                </c:pt>
                <c:pt idx="236">
                  <c:v>3.7911000000000001</c:v>
                </c:pt>
                <c:pt idx="237">
                  <c:v>3.7913800000000002</c:v>
                </c:pt>
                <c:pt idx="238">
                  <c:v>3.7916699999999994</c:v>
                </c:pt>
                <c:pt idx="239">
                  <c:v>3.79196</c:v>
                </c:pt>
                <c:pt idx="240">
                  <c:v>3.7922699999999994</c:v>
                </c:pt>
                <c:pt idx="241">
                  <c:v>3.7925900000000001</c:v>
                </c:pt>
                <c:pt idx="242">
                  <c:v>3.7929300000000001</c:v>
                </c:pt>
                <c:pt idx="243">
                  <c:v>3.7932600000000001</c:v>
                </c:pt>
                <c:pt idx="244">
                  <c:v>3.7936200000000002</c:v>
                </c:pt>
                <c:pt idx="245">
                  <c:v>3.7939900000000004</c:v>
                </c:pt>
                <c:pt idx="246">
                  <c:v>3.7943799999999999</c:v>
                </c:pt>
                <c:pt idx="247">
                  <c:v>3.79481</c:v>
                </c:pt>
                <c:pt idx="248">
                  <c:v>3.7952300000000001</c:v>
                </c:pt>
                <c:pt idx="249">
                  <c:v>3.79569</c:v>
                </c:pt>
                <c:pt idx="250">
                  <c:v>3.7961499999999995</c:v>
                </c:pt>
                <c:pt idx="251">
                  <c:v>3.7966099999999994</c:v>
                </c:pt>
                <c:pt idx="252">
                  <c:v>3.7970700000000002</c:v>
                </c:pt>
                <c:pt idx="253">
                  <c:v>3.7975300000000005</c:v>
                </c:pt>
                <c:pt idx="254">
                  <c:v>3.7979900000000004</c:v>
                </c:pt>
                <c:pt idx="255">
                  <c:v>3.7984599999999995</c:v>
                </c:pt>
                <c:pt idx="256">
                  <c:v>3.7989199999999999</c:v>
                </c:pt>
                <c:pt idx="257">
                  <c:v>3.7993800000000002</c:v>
                </c:pt>
                <c:pt idx="258">
                  <c:v>3.7998399999999997</c:v>
                </c:pt>
                <c:pt idx="259">
                  <c:v>3.8003</c:v>
                </c:pt>
                <c:pt idx="260">
                  <c:v>3.8008199999999994</c:v>
                </c:pt>
                <c:pt idx="261">
                  <c:v>3.8014099999999997</c:v>
                </c:pt>
                <c:pt idx="262">
                  <c:v>3.8020099999999997</c:v>
                </c:pt>
                <c:pt idx="263">
                  <c:v>3.8025499999999997</c:v>
                </c:pt>
                <c:pt idx="264">
                  <c:v>3.8030599999999994</c:v>
                </c:pt>
                <c:pt idx="265">
                  <c:v>3.80355</c:v>
                </c:pt>
                <c:pt idx="266">
                  <c:v>3.80403</c:v>
                </c:pt>
                <c:pt idx="267">
                  <c:v>3.8045</c:v>
                </c:pt>
                <c:pt idx="268">
                  <c:v>3.8049599999999995</c:v>
                </c:pt>
                <c:pt idx="269">
                  <c:v>3.8054199999999994</c:v>
                </c:pt>
                <c:pt idx="270">
                  <c:v>3.8058799999999997</c:v>
                </c:pt>
                <c:pt idx="271">
                  <c:v>3.80633</c:v>
                </c:pt>
                <c:pt idx="272">
                  <c:v>3.8067999999999995</c:v>
                </c:pt>
                <c:pt idx="273">
                  <c:v>3.8072699999999995</c:v>
                </c:pt>
                <c:pt idx="274">
                  <c:v>3.80775</c:v>
                </c:pt>
                <c:pt idx="275">
                  <c:v>3.8082499999999997</c:v>
                </c:pt>
                <c:pt idx="276">
                  <c:v>3.80877</c:v>
                </c:pt>
                <c:pt idx="277">
                  <c:v>3.8093300000000001</c:v>
                </c:pt>
                <c:pt idx="278">
                  <c:v>3.8098999999999994</c:v>
                </c:pt>
                <c:pt idx="279">
                  <c:v>3.8105199999999995</c:v>
                </c:pt>
                <c:pt idx="280">
                  <c:v>3.8112099999999995</c:v>
                </c:pt>
                <c:pt idx="281">
                  <c:v>3.8119699999999996</c:v>
                </c:pt>
                <c:pt idx="282">
                  <c:v>3.8128399999999991</c:v>
                </c:pt>
                <c:pt idx="283">
                  <c:v>3.8138199999999998</c:v>
                </c:pt>
                <c:pt idx="284">
                  <c:v>3.8149999999999995</c:v>
                </c:pt>
                <c:pt idx="285">
                  <c:v>3.816419999999999</c:v>
                </c:pt>
                <c:pt idx="286">
                  <c:v>3.8180899999999998</c:v>
                </c:pt>
                <c:pt idx="287">
                  <c:v>3.82003</c:v>
                </c:pt>
                <c:pt idx="288">
                  <c:v>3.8220299999999994</c:v>
                </c:pt>
                <c:pt idx="289">
                  <c:v>3.82368</c:v>
                </c:pt>
                <c:pt idx="290">
                  <c:v>3.82517</c:v>
                </c:pt>
                <c:pt idx="291">
                  <c:v>3.8265699999999994</c:v>
                </c:pt>
                <c:pt idx="292">
                  <c:v>3.82796</c:v>
                </c:pt>
                <c:pt idx="293">
                  <c:v>3.8293499999999994</c:v>
                </c:pt>
                <c:pt idx="294">
                  <c:v>3.83073</c:v>
                </c:pt>
                <c:pt idx="295">
                  <c:v>3.8321099999999997</c:v>
                </c:pt>
                <c:pt idx="296">
                  <c:v>3.8334799999999998</c:v>
                </c:pt>
                <c:pt idx="297">
                  <c:v>3.834859999999999</c:v>
                </c:pt>
                <c:pt idx="298">
                  <c:v>3.8362599999999989</c:v>
                </c:pt>
                <c:pt idx="299">
                  <c:v>3.8377300000000001</c:v>
                </c:pt>
                <c:pt idx="300">
                  <c:v>3.8392799999999996</c:v>
                </c:pt>
                <c:pt idx="301">
                  <c:v>3.8408899999999995</c:v>
                </c:pt>
                <c:pt idx="302">
                  <c:v>3.8425099999999994</c:v>
                </c:pt>
                <c:pt idx="303">
                  <c:v>3.8441900000000002</c:v>
                </c:pt>
                <c:pt idx="304">
                  <c:v>3.8459699999999994</c:v>
                </c:pt>
                <c:pt idx="305">
                  <c:v>3.8479000000000001</c:v>
                </c:pt>
                <c:pt idx="306">
                  <c:v>3.84998</c:v>
                </c:pt>
                <c:pt idx="307">
                  <c:v>3.8522299999999996</c:v>
                </c:pt>
                <c:pt idx="308">
                  <c:v>3.8547399999999996</c:v>
                </c:pt>
                <c:pt idx="309">
                  <c:v>3.8574299999999995</c:v>
                </c:pt>
                <c:pt idx="310">
                  <c:v>3.8601299999999998</c:v>
                </c:pt>
                <c:pt idx="311">
                  <c:v>3.8628199999999997</c:v>
                </c:pt>
                <c:pt idx="312">
                  <c:v>3.8655200000000001</c:v>
                </c:pt>
                <c:pt idx="313">
                  <c:v>3.8682099999999995</c:v>
                </c:pt>
                <c:pt idx="314">
                  <c:v>3.8709099999999994</c:v>
                </c:pt>
                <c:pt idx="315">
                  <c:v>3.8736099999999998</c:v>
                </c:pt>
                <c:pt idx="316">
                  <c:v>3.8762999999999996</c:v>
                </c:pt>
                <c:pt idx="317">
                  <c:v>3.8789999999999996</c:v>
                </c:pt>
                <c:pt idx="318">
                  <c:v>3.8816899999999994</c:v>
                </c:pt>
                <c:pt idx="319">
                  <c:v>3.8843899999999998</c:v>
                </c:pt>
                <c:pt idx="320">
                  <c:v>3.8870800000000001</c:v>
                </c:pt>
                <c:pt idx="321">
                  <c:v>3.88978</c:v>
                </c:pt>
                <c:pt idx="322">
                  <c:v>3.8924799999999991</c:v>
                </c:pt>
                <c:pt idx="323">
                  <c:v>3.8951699999999994</c:v>
                </c:pt>
                <c:pt idx="324">
                  <c:v>3.8978699999999997</c:v>
                </c:pt>
                <c:pt idx="325">
                  <c:v>3.90056</c:v>
                </c:pt>
                <c:pt idx="326">
                  <c:v>3.90326</c:v>
                </c:pt>
                <c:pt idx="327">
                  <c:v>3.9059499999999994</c:v>
                </c:pt>
                <c:pt idx="328">
                  <c:v>3.9086499999999997</c:v>
                </c:pt>
                <c:pt idx="329">
                  <c:v>3.9113399999999996</c:v>
                </c:pt>
                <c:pt idx="330">
                  <c:v>3.9140399999999995</c:v>
                </c:pt>
                <c:pt idx="331">
                  <c:v>3.9167399999999994</c:v>
                </c:pt>
                <c:pt idx="332">
                  <c:v>3.9194299999999997</c:v>
                </c:pt>
                <c:pt idx="333">
                  <c:v>3.9221300000000001</c:v>
                </c:pt>
                <c:pt idx="334">
                  <c:v>3.92482</c:v>
                </c:pt>
                <c:pt idx="335">
                  <c:v>3.9275199999999999</c:v>
                </c:pt>
                <c:pt idx="336">
                  <c:v>3.9302099999999998</c:v>
                </c:pt>
                <c:pt idx="337">
                  <c:v>3.9329099999999997</c:v>
                </c:pt>
                <c:pt idx="338">
                  <c:v>3.9356099999999996</c:v>
                </c:pt>
                <c:pt idx="339">
                  <c:v>3.9382999999999995</c:v>
                </c:pt>
                <c:pt idx="340">
                  <c:v>3.9409999999999998</c:v>
                </c:pt>
                <c:pt idx="341">
                  <c:v>3.9436900000000001</c:v>
                </c:pt>
                <c:pt idx="342">
                  <c:v>3.9463900000000001</c:v>
                </c:pt>
                <c:pt idx="343">
                  <c:v>3.9490799999999995</c:v>
                </c:pt>
                <c:pt idx="344">
                  <c:v>3.9517799999999994</c:v>
                </c:pt>
                <c:pt idx="345">
                  <c:v>3.9544699999999997</c:v>
                </c:pt>
                <c:pt idx="346">
                  <c:v>3.9571700000000001</c:v>
                </c:pt>
                <c:pt idx="347">
                  <c:v>3.9598699999999996</c:v>
                </c:pt>
                <c:pt idx="348">
                  <c:v>3.9625599999999994</c:v>
                </c:pt>
                <c:pt idx="349">
                  <c:v>3.9652599999999993</c:v>
                </c:pt>
                <c:pt idx="350">
                  <c:v>3.9679500000000001</c:v>
                </c:pt>
                <c:pt idx="351">
                  <c:v>3.9706499999999996</c:v>
                </c:pt>
                <c:pt idx="352">
                  <c:v>3.9733399999999999</c:v>
                </c:pt>
                <c:pt idx="353">
                  <c:v>3.9760399999999994</c:v>
                </c:pt>
                <c:pt idx="354">
                  <c:v>3.9787399999999997</c:v>
                </c:pt>
                <c:pt idx="355">
                  <c:v>3.98143</c:v>
                </c:pt>
                <c:pt idx="356">
                  <c:v>3.9841299999999999</c:v>
                </c:pt>
                <c:pt idx="357">
                  <c:v>3.9868199999999994</c:v>
                </c:pt>
                <c:pt idx="358">
                  <c:v>3.9895200000000002</c:v>
                </c:pt>
                <c:pt idx="359">
                  <c:v>3.9922099999999996</c:v>
                </c:pt>
                <c:pt idx="360">
                  <c:v>3.99491</c:v>
                </c:pt>
                <c:pt idx="361">
                  <c:v>3.9975999999999998</c:v>
                </c:pt>
                <c:pt idx="362">
                  <c:v>4.0003000000000002</c:v>
                </c:pt>
                <c:pt idx="363">
                  <c:v>4.0030000000000001</c:v>
                </c:pt>
                <c:pt idx="364">
                  <c:v>4.0057099999999997</c:v>
                </c:pt>
                <c:pt idx="365">
                  <c:v>4.0084099999999996</c:v>
                </c:pt>
                <c:pt idx="366">
                  <c:v>4.0111099999999995</c:v>
                </c:pt>
                <c:pt idx="367">
                  <c:v>4.0138099999999994</c:v>
                </c:pt>
                <c:pt idx="368">
                  <c:v>4.016519999999999</c:v>
                </c:pt>
                <c:pt idx="369">
                  <c:v>4.0192199999999998</c:v>
                </c:pt>
                <c:pt idx="370">
                  <c:v>4.0219199999999988</c:v>
                </c:pt>
                <c:pt idx="371">
                  <c:v>4.0246199999999988</c:v>
                </c:pt>
                <c:pt idx="372">
                  <c:v>4.0273299999999992</c:v>
                </c:pt>
                <c:pt idx="373">
                  <c:v>4.03003</c:v>
                </c:pt>
                <c:pt idx="374">
                  <c:v>4.0327299999999999</c:v>
                </c:pt>
                <c:pt idx="375">
                  <c:v>4.0354400000000004</c:v>
                </c:pt>
                <c:pt idx="376">
                  <c:v>4.0381400000000003</c:v>
                </c:pt>
                <c:pt idx="377">
                  <c:v>4.0408400000000002</c:v>
                </c:pt>
                <c:pt idx="378">
                  <c:v>4.0435400000000001</c:v>
                </c:pt>
                <c:pt idx="379">
                  <c:v>4.0462500000000006</c:v>
                </c:pt>
                <c:pt idx="380">
                  <c:v>4.0489499999999996</c:v>
                </c:pt>
                <c:pt idx="381">
                  <c:v>4.0516500000000004</c:v>
                </c:pt>
                <c:pt idx="382">
                  <c:v>4.0543499999999995</c:v>
                </c:pt>
                <c:pt idx="383">
                  <c:v>4.057059999999999</c:v>
                </c:pt>
                <c:pt idx="384">
                  <c:v>4.0597599999999998</c:v>
                </c:pt>
                <c:pt idx="385">
                  <c:v>4.0624599999999988</c:v>
                </c:pt>
                <c:pt idx="386">
                  <c:v>4.0651599999999988</c:v>
                </c:pt>
                <c:pt idx="387">
                  <c:v>4.0678699999999992</c:v>
                </c:pt>
                <c:pt idx="388">
                  <c:v>4.07057</c:v>
                </c:pt>
                <c:pt idx="389">
                  <c:v>4.0732700000000008</c:v>
                </c:pt>
                <c:pt idx="390">
                  <c:v>4.0759799999999995</c:v>
                </c:pt>
                <c:pt idx="391">
                  <c:v>4.0786800000000003</c:v>
                </c:pt>
                <c:pt idx="392">
                  <c:v>4.0813800000000002</c:v>
                </c:pt>
                <c:pt idx="393">
                  <c:v>4.0840799999999993</c:v>
                </c:pt>
                <c:pt idx="394">
                  <c:v>4.0867899999999997</c:v>
                </c:pt>
                <c:pt idx="395">
                  <c:v>4.0894899999999996</c:v>
                </c:pt>
                <c:pt idx="396">
                  <c:v>4.0921899999999996</c:v>
                </c:pt>
                <c:pt idx="397">
                  <c:v>4.0948899999999995</c:v>
                </c:pt>
                <c:pt idx="398">
                  <c:v>4.097599999999999</c:v>
                </c:pt>
                <c:pt idx="399">
                  <c:v>4.1002999999999998</c:v>
                </c:pt>
                <c:pt idx="400">
                  <c:v>4.1029999999999989</c:v>
                </c:pt>
                <c:pt idx="401">
                  <c:v>4.1057099999999993</c:v>
                </c:pt>
                <c:pt idx="402">
                  <c:v>4.1084099999999992</c:v>
                </c:pt>
                <c:pt idx="403">
                  <c:v>4.1111099999999992</c:v>
                </c:pt>
                <c:pt idx="404">
                  <c:v>4.1138099999999991</c:v>
                </c:pt>
                <c:pt idx="405">
                  <c:v>4.1165199999999995</c:v>
                </c:pt>
                <c:pt idx="406">
                  <c:v>4.1192200000000003</c:v>
                </c:pt>
                <c:pt idx="407">
                  <c:v>4.1219199999999994</c:v>
                </c:pt>
                <c:pt idx="408">
                  <c:v>4.1246199999999993</c:v>
                </c:pt>
                <c:pt idx="409">
                  <c:v>4.1273299999999988</c:v>
                </c:pt>
                <c:pt idx="410">
                  <c:v>4.1300299999999996</c:v>
                </c:pt>
                <c:pt idx="411">
                  <c:v>4.1327299999999996</c:v>
                </c:pt>
                <c:pt idx="412">
                  <c:v>4.13544</c:v>
                </c:pt>
                <c:pt idx="413">
                  <c:v>4.138139999999999</c:v>
                </c:pt>
                <c:pt idx="414">
                  <c:v>4.140839999999999</c:v>
                </c:pt>
                <c:pt idx="415">
                  <c:v>4.1435399999999989</c:v>
                </c:pt>
                <c:pt idx="416">
                  <c:v>4.1462500000000002</c:v>
                </c:pt>
                <c:pt idx="417">
                  <c:v>4.1489499999999992</c:v>
                </c:pt>
                <c:pt idx="418">
                  <c:v>4.1516500000000001</c:v>
                </c:pt>
                <c:pt idx="419">
                  <c:v>4.1543499999999991</c:v>
                </c:pt>
                <c:pt idx="420">
                  <c:v>4.1570599999999995</c:v>
                </c:pt>
                <c:pt idx="421">
                  <c:v>4.1597600000000003</c:v>
                </c:pt>
                <c:pt idx="422">
                  <c:v>4.1624599999999994</c:v>
                </c:pt>
                <c:pt idx="423">
                  <c:v>4.1651599999999993</c:v>
                </c:pt>
                <c:pt idx="424">
                  <c:v>4.1678699999999989</c:v>
                </c:pt>
                <c:pt idx="425">
                  <c:v>4.1705699999999997</c:v>
                </c:pt>
                <c:pt idx="426">
                  <c:v>4.1732700000000005</c:v>
                </c:pt>
                <c:pt idx="427">
                  <c:v>4.1759799999999991</c:v>
                </c:pt>
                <c:pt idx="428">
                  <c:v>4.1786799999999999</c:v>
                </c:pt>
                <c:pt idx="429">
                  <c:v>4.1813799999999999</c:v>
                </c:pt>
                <c:pt idx="430">
                  <c:v>4.1840799999999989</c:v>
                </c:pt>
                <c:pt idx="431">
                  <c:v>4.1867900000000002</c:v>
                </c:pt>
                <c:pt idx="432">
                  <c:v>4.1894900000000002</c:v>
                </c:pt>
                <c:pt idx="433">
                  <c:v>4.1921899999999992</c:v>
                </c:pt>
                <c:pt idx="434">
                  <c:v>4.1948899999999991</c:v>
                </c:pt>
                <c:pt idx="435">
                  <c:v>4.1975999999999996</c:v>
                </c:pt>
                <c:pt idx="436">
                  <c:v>4.2003000000000004</c:v>
                </c:pt>
                <c:pt idx="437">
                  <c:v>4.2030000000000003</c:v>
                </c:pt>
                <c:pt idx="438">
                  <c:v>4.2057099999999998</c:v>
                </c:pt>
                <c:pt idx="439">
                  <c:v>4.2084099999999998</c:v>
                </c:pt>
                <c:pt idx="440">
                  <c:v>4.2111099999999997</c:v>
                </c:pt>
                <c:pt idx="441">
                  <c:v>4.2138099999999996</c:v>
                </c:pt>
                <c:pt idx="442">
                  <c:v>4.21652</c:v>
                </c:pt>
                <c:pt idx="443">
                  <c:v>4.2192200000000009</c:v>
                </c:pt>
                <c:pt idx="444">
                  <c:v>4.221919999999999</c:v>
                </c:pt>
                <c:pt idx="445">
                  <c:v>4.2246199999999989</c:v>
                </c:pt>
                <c:pt idx="446">
                  <c:v>4.2273299999999994</c:v>
                </c:pt>
                <c:pt idx="447">
                  <c:v>4.229989999999999</c:v>
                </c:pt>
                <c:pt idx="448">
                  <c:v>4.2326500000000005</c:v>
                </c:pt>
                <c:pt idx="449">
                  <c:v>4.2353100000000001</c:v>
                </c:pt>
                <c:pt idx="450">
                  <c:v>4.2379699999999998</c:v>
                </c:pt>
                <c:pt idx="451">
                  <c:v>4.2406300000000003</c:v>
                </c:pt>
                <c:pt idx="452">
                  <c:v>4.2432900000000009</c:v>
                </c:pt>
                <c:pt idx="453">
                  <c:v>4.2459499999999997</c:v>
                </c:pt>
                <c:pt idx="454">
                  <c:v>4.2486199999999998</c:v>
                </c:pt>
                <c:pt idx="455">
                  <c:v>4.2512300000000005</c:v>
                </c:pt>
                <c:pt idx="456">
                  <c:v>4.2538499999999999</c:v>
                </c:pt>
                <c:pt idx="457">
                  <c:v>4.2564599999999997</c:v>
                </c:pt>
                <c:pt idx="458">
                  <c:v>4.25908</c:v>
                </c:pt>
                <c:pt idx="459">
                  <c:v>4.2616899999999998</c:v>
                </c:pt>
                <c:pt idx="460">
                  <c:v>4.2643099999999992</c:v>
                </c:pt>
                <c:pt idx="461">
                  <c:v>4.2669199999999989</c:v>
                </c:pt>
                <c:pt idx="462">
                  <c:v>4.2695400000000001</c:v>
                </c:pt>
                <c:pt idx="463">
                  <c:v>4.2721499999999999</c:v>
                </c:pt>
                <c:pt idx="464">
                  <c:v>4.2747700000000002</c:v>
                </c:pt>
                <c:pt idx="465">
                  <c:v>4.2773300000000001</c:v>
                </c:pt>
                <c:pt idx="466">
                  <c:v>4.2798900000000009</c:v>
                </c:pt>
                <c:pt idx="467">
                  <c:v>4.2824499999999999</c:v>
                </c:pt>
                <c:pt idx="468">
                  <c:v>4.2850200000000003</c:v>
                </c:pt>
                <c:pt idx="469">
                  <c:v>4.2875799999999993</c:v>
                </c:pt>
                <c:pt idx="470">
                  <c:v>4.2901400000000001</c:v>
                </c:pt>
                <c:pt idx="471">
                  <c:v>4.2927</c:v>
                </c:pt>
                <c:pt idx="472">
                  <c:v>4.2952599999999999</c:v>
                </c:pt>
                <c:pt idx="473">
                  <c:v>4.2978299999999994</c:v>
                </c:pt>
                <c:pt idx="474">
                  <c:v>4.3003900000000002</c:v>
                </c:pt>
                <c:pt idx="475">
                  <c:v>4.3029499999999992</c:v>
                </c:pt>
                <c:pt idx="476">
                  <c:v>4.3055099999999991</c:v>
                </c:pt>
                <c:pt idx="477">
                  <c:v>4.3080699999999998</c:v>
                </c:pt>
                <c:pt idx="478">
                  <c:v>4.3105699999999993</c:v>
                </c:pt>
                <c:pt idx="479">
                  <c:v>4.3130600000000001</c:v>
                </c:pt>
                <c:pt idx="480">
                  <c:v>4.3155499999999991</c:v>
                </c:pt>
                <c:pt idx="481">
                  <c:v>4.318039999999999</c:v>
                </c:pt>
                <c:pt idx="482">
                  <c:v>4.3205399999999994</c:v>
                </c:pt>
                <c:pt idx="483">
                  <c:v>4.3230299999999993</c:v>
                </c:pt>
                <c:pt idx="484">
                  <c:v>4.3255199999999991</c:v>
                </c:pt>
                <c:pt idx="485">
                  <c:v>4.328009999999999</c:v>
                </c:pt>
                <c:pt idx="486">
                  <c:v>4.3305099999999994</c:v>
                </c:pt>
                <c:pt idx="487">
                  <c:v>4.3330000000000002</c:v>
                </c:pt>
                <c:pt idx="488">
                  <c:v>4.3354900000000001</c:v>
                </c:pt>
                <c:pt idx="489">
                  <c:v>4.3379799999999991</c:v>
                </c:pt>
                <c:pt idx="490">
                  <c:v>4.3404799999999994</c:v>
                </c:pt>
                <c:pt idx="491">
                  <c:v>4.3429699999999993</c:v>
                </c:pt>
                <c:pt idx="492">
                  <c:v>4.3454600000000001</c:v>
                </c:pt>
                <c:pt idx="493">
                  <c:v>4.3479499999999991</c:v>
                </c:pt>
                <c:pt idx="494">
                  <c:v>4.3504499999999995</c:v>
                </c:pt>
                <c:pt idx="495">
                  <c:v>4.3529399999999994</c:v>
                </c:pt>
                <c:pt idx="496">
                  <c:v>4.3554299999999992</c:v>
                </c:pt>
                <c:pt idx="497">
                  <c:v>4.3579299999999987</c:v>
                </c:pt>
                <c:pt idx="498">
                  <c:v>4.3602799999999995</c:v>
                </c:pt>
                <c:pt idx="499">
                  <c:v>4.3626299999999993</c:v>
                </c:pt>
                <c:pt idx="500">
                  <c:v>4.3649899999999979</c:v>
                </c:pt>
                <c:pt idx="501">
                  <c:v>4.3673399999999996</c:v>
                </c:pt>
                <c:pt idx="502">
                  <c:v>4.3696999999999999</c:v>
                </c:pt>
                <c:pt idx="503">
                  <c:v>4.3720499999999998</c:v>
                </c:pt>
                <c:pt idx="504">
                  <c:v>4.3743999999999996</c:v>
                </c:pt>
                <c:pt idx="505">
                  <c:v>4.3767600000000009</c:v>
                </c:pt>
                <c:pt idx="506">
                  <c:v>4.3791099999999998</c:v>
                </c:pt>
                <c:pt idx="507">
                  <c:v>4.3814700000000002</c:v>
                </c:pt>
                <c:pt idx="508">
                  <c:v>4.3838200000000001</c:v>
                </c:pt>
                <c:pt idx="509">
                  <c:v>4.3861799999999995</c:v>
                </c:pt>
                <c:pt idx="510">
                  <c:v>4.3885299999999994</c:v>
                </c:pt>
                <c:pt idx="511">
                  <c:v>4.3908799999999992</c:v>
                </c:pt>
                <c:pt idx="512">
                  <c:v>4.3932399999999996</c:v>
                </c:pt>
                <c:pt idx="513">
                  <c:v>4.3955899999999994</c:v>
                </c:pt>
                <c:pt idx="514">
                  <c:v>4.3979499999999989</c:v>
                </c:pt>
                <c:pt idx="515">
                  <c:v>4.4003000000000005</c:v>
                </c:pt>
                <c:pt idx="516">
                  <c:v>4.4027399999999997</c:v>
                </c:pt>
                <c:pt idx="517">
                  <c:v>4.4051799999999997</c:v>
                </c:pt>
                <c:pt idx="518">
                  <c:v>4.4076199999999996</c:v>
                </c:pt>
                <c:pt idx="519">
                  <c:v>4.4100599999999996</c:v>
                </c:pt>
                <c:pt idx="520">
                  <c:v>4.4124600000000003</c:v>
                </c:pt>
                <c:pt idx="521">
                  <c:v>4.4148699999999996</c:v>
                </c:pt>
                <c:pt idx="522">
                  <c:v>4.4172799999999999</c:v>
                </c:pt>
                <c:pt idx="523">
                  <c:v>4.419690000000001</c:v>
                </c:pt>
                <c:pt idx="524">
                  <c:v>4.4220999999999995</c:v>
                </c:pt>
                <c:pt idx="525">
                  <c:v>4.4245099999999988</c:v>
                </c:pt>
                <c:pt idx="526">
                  <c:v>4.4269099999999995</c:v>
                </c:pt>
                <c:pt idx="527">
                  <c:v>4.4293199999999997</c:v>
                </c:pt>
                <c:pt idx="528">
                  <c:v>4.4317300000000008</c:v>
                </c:pt>
                <c:pt idx="529">
                  <c:v>4.4341400000000002</c:v>
                </c:pt>
                <c:pt idx="530">
                  <c:v>4.4365500000000004</c:v>
                </c:pt>
                <c:pt idx="531">
                  <c:v>4.4389500000000002</c:v>
                </c:pt>
                <c:pt idx="532">
                  <c:v>4.4413600000000013</c:v>
                </c:pt>
                <c:pt idx="533">
                  <c:v>4.4437700000000007</c:v>
                </c:pt>
                <c:pt idx="534">
                  <c:v>4.44618</c:v>
                </c:pt>
                <c:pt idx="535">
                  <c:v>4.4485900000000003</c:v>
                </c:pt>
                <c:pt idx="536">
                  <c:v>4.45099</c:v>
                </c:pt>
                <c:pt idx="537">
                  <c:v>4.4534000000000002</c:v>
                </c:pt>
                <c:pt idx="538">
                  <c:v>4.4557700000000002</c:v>
                </c:pt>
                <c:pt idx="539">
                  <c:v>4.4581799999999996</c:v>
                </c:pt>
                <c:pt idx="540">
                  <c:v>4.4605899999999989</c:v>
                </c:pt>
                <c:pt idx="541">
                  <c:v>4.4630000000000001</c:v>
                </c:pt>
                <c:pt idx="542">
                  <c:v>4.4653700000000001</c:v>
                </c:pt>
                <c:pt idx="543">
                  <c:v>4.4677299999999995</c:v>
                </c:pt>
                <c:pt idx="544">
                  <c:v>4.4701000000000004</c:v>
                </c:pt>
                <c:pt idx="545">
                  <c:v>4.4724700000000004</c:v>
                </c:pt>
                <c:pt idx="546">
                  <c:v>4.4748299999999999</c:v>
                </c:pt>
                <c:pt idx="547">
                  <c:v>4.4771999999999998</c:v>
                </c:pt>
                <c:pt idx="548">
                  <c:v>4.4795700000000007</c:v>
                </c:pt>
                <c:pt idx="549">
                  <c:v>4.4819399999999998</c:v>
                </c:pt>
                <c:pt idx="550">
                  <c:v>4.4843000000000002</c:v>
                </c:pt>
                <c:pt idx="551">
                  <c:v>4.486670000000001</c:v>
                </c:pt>
                <c:pt idx="552">
                  <c:v>4.489040000000001</c:v>
                </c:pt>
                <c:pt idx="553">
                  <c:v>4.4914100000000001</c:v>
                </c:pt>
                <c:pt idx="554">
                  <c:v>4.4937700000000005</c:v>
                </c:pt>
                <c:pt idx="555">
                  <c:v>4.4961399999999996</c:v>
                </c:pt>
                <c:pt idx="556">
                  <c:v>4.4985099999999996</c:v>
                </c:pt>
                <c:pt idx="557">
                  <c:v>4.5008699999999999</c:v>
                </c:pt>
                <c:pt idx="558">
                  <c:v>4.5032399999999999</c:v>
                </c:pt>
                <c:pt idx="559">
                  <c:v>4.5056099999999999</c:v>
                </c:pt>
                <c:pt idx="560">
                  <c:v>4.507979999999999</c:v>
                </c:pt>
                <c:pt idx="561">
                  <c:v>4.5103400000000002</c:v>
                </c:pt>
                <c:pt idx="562">
                  <c:v>4.5127099999999993</c:v>
                </c:pt>
                <c:pt idx="563">
                  <c:v>4.5150799999999993</c:v>
                </c:pt>
                <c:pt idx="564">
                  <c:v>4.5174499999999993</c:v>
                </c:pt>
                <c:pt idx="565">
                  <c:v>4.5198099999999997</c:v>
                </c:pt>
                <c:pt idx="566">
                  <c:v>4.5221799999999988</c:v>
                </c:pt>
                <c:pt idx="567">
                  <c:v>4.5245499999999987</c:v>
                </c:pt>
                <c:pt idx="568">
                  <c:v>4.5269099999999991</c:v>
                </c:pt>
                <c:pt idx="569">
                  <c:v>4.52928</c:v>
                </c:pt>
                <c:pt idx="570">
                  <c:v>4.5316500000000008</c:v>
                </c:pt>
                <c:pt idx="571">
                  <c:v>4.5340199999999991</c:v>
                </c:pt>
                <c:pt idx="572">
                  <c:v>4.5363800000000003</c:v>
                </c:pt>
                <c:pt idx="573">
                  <c:v>4.5387500000000003</c:v>
                </c:pt>
                <c:pt idx="574">
                  <c:v>4.5411200000000003</c:v>
                </c:pt>
                <c:pt idx="575">
                  <c:v>4.5434900000000003</c:v>
                </c:pt>
                <c:pt idx="576">
                  <c:v>4.5458499999999997</c:v>
                </c:pt>
                <c:pt idx="577">
                  <c:v>4.5482199999999997</c:v>
                </c:pt>
                <c:pt idx="578">
                  <c:v>4.5505899999999988</c:v>
                </c:pt>
                <c:pt idx="579">
                  <c:v>4.5529499999999992</c:v>
                </c:pt>
                <c:pt idx="580">
                  <c:v>4.55532</c:v>
                </c:pt>
                <c:pt idx="581">
                  <c:v>4.55769</c:v>
                </c:pt>
                <c:pt idx="582">
                  <c:v>4.56006</c:v>
                </c:pt>
                <c:pt idx="583">
                  <c:v>4.5624199999999995</c:v>
                </c:pt>
                <c:pt idx="584">
                  <c:v>4.5647899999999995</c:v>
                </c:pt>
                <c:pt idx="585">
                  <c:v>4.5671599999999994</c:v>
                </c:pt>
                <c:pt idx="586">
                  <c:v>4.5695299999999994</c:v>
                </c:pt>
                <c:pt idx="587">
                  <c:v>4.57158</c:v>
                </c:pt>
                <c:pt idx="588">
                  <c:v>4.5724999999999998</c:v>
                </c:pt>
                <c:pt idx="589">
                  <c:v>4.5734599999999999</c:v>
                </c:pt>
                <c:pt idx="590">
                  <c:v>4.5745399999999989</c:v>
                </c:pt>
                <c:pt idx="591">
                  <c:v>4.5757599999999998</c:v>
                </c:pt>
                <c:pt idx="592">
                  <c:v>4.57721</c:v>
                </c:pt>
                <c:pt idx="593">
                  <c:v>4.5786500000000006</c:v>
                </c:pt>
                <c:pt idx="594">
                  <c:v>4.5801999999999996</c:v>
                </c:pt>
                <c:pt idx="595">
                  <c:v>4.5803900000000004</c:v>
                </c:pt>
                <c:pt idx="596">
                  <c:v>4.5806100000000001</c:v>
                </c:pt>
                <c:pt idx="597">
                  <c:v>4.5808200000000001</c:v>
                </c:pt>
                <c:pt idx="598">
                  <c:v>4.5810199999999996</c:v>
                </c:pt>
                <c:pt idx="599">
                  <c:v>4.5811999999999999</c:v>
                </c:pt>
                <c:pt idx="600">
                  <c:v>4.5813800000000002</c:v>
                </c:pt>
                <c:pt idx="601">
                  <c:v>4.58155</c:v>
                </c:pt>
                <c:pt idx="602">
                  <c:v>4.5817100000000002</c:v>
                </c:pt>
                <c:pt idx="603">
                  <c:v>4.5818700000000003</c:v>
                </c:pt>
                <c:pt idx="604">
                  <c:v>4.5820299999999996</c:v>
                </c:pt>
                <c:pt idx="605">
                  <c:v>4.5821799999999993</c:v>
                </c:pt>
                <c:pt idx="606">
                  <c:v>4.5823200000000002</c:v>
                </c:pt>
                <c:pt idx="607">
                  <c:v>4.5824600000000002</c:v>
                </c:pt>
                <c:pt idx="608">
                  <c:v>4.5826000000000002</c:v>
                </c:pt>
                <c:pt idx="609">
                  <c:v>4.5827400000000003</c:v>
                </c:pt>
                <c:pt idx="610">
                  <c:v>4.5828699999999998</c:v>
                </c:pt>
                <c:pt idx="611">
                  <c:v>4.5830099999999998</c:v>
                </c:pt>
                <c:pt idx="612">
                  <c:v>4.5831299999999997</c:v>
                </c:pt>
                <c:pt idx="613">
                  <c:v>4.583260000000001</c:v>
                </c:pt>
                <c:pt idx="614">
                  <c:v>4.58338</c:v>
                </c:pt>
                <c:pt idx="615">
                  <c:v>4.5835099999999995</c:v>
                </c:pt>
                <c:pt idx="616">
                  <c:v>4.5836300000000003</c:v>
                </c:pt>
                <c:pt idx="617">
                  <c:v>4.5837500000000002</c:v>
                </c:pt>
                <c:pt idx="618">
                  <c:v>4.5838700000000001</c:v>
                </c:pt>
                <c:pt idx="619">
                  <c:v>4.58399</c:v>
                </c:pt>
                <c:pt idx="620">
                  <c:v>4.584109999999999</c:v>
                </c:pt>
                <c:pt idx="621">
                  <c:v>4.5842400000000003</c:v>
                </c:pt>
                <c:pt idx="622">
                  <c:v>4.5843699999999998</c:v>
                </c:pt>
                <c:pt idx="623">
                  <c:v>4.5844999999999994</c:v>
                </c:pt>
                <c:pt idx="624">
                  <c:v>4.5846499999999999</c:v>
                </c:pt>
                <c:pt idx="625">
                  <c:v>4.5848199999999988</c:v>
                </c:pt>
                <c:pt idx="626">
                  <c:v>4.585</c:v>
                </c:pt>
                <c:pt idx="627">
                  <c:v>4.5852000000000004</c:v>
                </c:pt>
                <c:pt idx="628">
                  <c:v>4.5854200000000001</c:v>
                </c:pt>
                <c:pt idx="629">
                  <c:v>4.5856700000000004</c:v>
                </c:pt>
                <c:pt idx="630">
                  <c:v>4.5859499999999995</c:v>
                </c:pt>
                <c:pt idx="631">
                  <c:v>4.5862500000000006</c:v>
                </c:pt>
                <c:pt idx="632">
                  <c:v>4.5865999999999998</c:v>
                </c:pt>
                <c:pt idx="633">
                  <c:v>4.5869799999999996</c:v>
                </c:pt>
                <c:pt idx="634">
                  <c:v>4.5873200000000001</c:v>
                </c:pt>
                <c:pt idx="635">
                  <c:v>4.5875499999999994</c:v>
                </c:pt>
                <c:pt idx="636">
                  <c:v>4.5878099999999993</c:v>
                </c:pt>
                <c:pt idx="637">
                  <c:v>4.5880900000000002</c:v>
                </c:pt>
                <c:pt idx="638">
                  <c:v>4.5883799999999999</c:v>
                </c:pt>
                <c:pt idx="639">
                  <c:v>4.5886899999999997</c:v>
                </c:pt>
                <c:pt idx="640">
                  <c:v>4.5890000000000004</c:v>
                </c:pt>
                <c:pt idx="641">
                  <c:v>4.5893300000000004</c:v>
                </c:pt>
                <c:pt idx="642">
                  <c:v>4.5897000000000006</c:v>
                </c:pt>
                <c:pt idx="643">
                  <c:v>4.5901099999999992</c:v>
                </c:pt>
                <c:pt idx="644">
                  <c:v>4.5905899999999988</c:v>
                </c:pt>
                <c:pt idx="645">
                  <c:v>4.5911600000000004</c:v>
                </c:pt>
                <c:pt idx="646">
                  <c:v>4.5918200000000002</c:v>
                </c:pt>
                <c:pt idx="647">
                  <c:v>4.5925899999999995</c:v>
                </c:pt>
                <c:pt idx="648">
                  <c:v>4.5934400000000002</c:v>
                </c:pt>
                <c:pt idx="649">
                  <c:v>4.5944199999999995</c:v>
                </c:pt>
                <c:pt idx="650">
                  <c:v>4.5953999999999997</c:v>
                </c:pt>
                <c:pt idx="651">
                  <c:v>4.5963799999999999</c:v>
                </c:pt>
                <c:pt idx="652">
                  <c:v>4.5973600000000001</c:v>
                </c:pt>
                <c:pt idx="653">
                  <c:v>4.5983400000000003</c:v>
                </c:pt>
                <c:pt idx="654">
                  <c:v>4.5993199999999996</c:v>
                </c:pt>
                <c:pt idx="655">
                  <c:v>4.6002999999999998</c:v>
                </c:pt>
                <c:pt idx="656">
                  <c:v>4.6014699999999999</c:v>
                </c:pt>
                <c:pt idx="657">
                  <c:v>4.6028699999999994</c:v>
                </c:pt>
                <c:pt idx="658">
                  <c:v>4.6045199999999982</c:v>
                </c:pt>
                <c:pt idx="659">
                  <c:v>4.6063999999999998</c:v>
                </c:pt>
                <c:pt idx="660">
                  <c:v>4.608509999999999</c:v>
                </c:pt>
                <c:pt idx="661">
                  <c:v>4.6108399999999987</c:v>
                </c:pt>
                <c:pt idx="662">
                  <c:v>4.6132999999999997</c:v>
                </c:pt>
                <c:pt idx="663">
                  <c:v>4.6157699999999995</c:v>
                </c:pt>
                <c:pt idx="664">
                  <c:v>4.618129999999999</c:v>
                </c:pt>
                <c:pt idx="665">
                  <c:v>4.6205899999999991</c:v>
                </c:pt>
                <c:pt idx="666">
                  <c:v>4.6230499999999992</c:v>
                </c:pt>
                <c:pt idx="667">
                  <c:v>4.6255199999999981</c:v>
                </c:pt>
                <c:pt idx="668">
                  <c:v>4.6279799999999982</c:v>
                </c:pt>
                <c:pt idx="669">
                  <c:v>4.6304400000000001</c:v>
                </c:pt>
                <c:pt idx="670">
                  <c:v>4.6328999999999994</c:v>
                </c:pt>
                <c:pt idx="671">
                  <c:v>4.6352599999999997</c:v>
                </c:pt>
                <c:pt idx="672">
                  <c:v>4.637719999999999</c:v>
                </c:pt>
                <c:pt idx="673">
                  <c:v>4.6401899999999987</c:v>
                </c:pt>
                <c:pt idx="674">
                  <c:v>4.6426499999999997</c:v>
                </c:pt>
                <c:pt idx="675">
                  <c:v>4.6450399999999989</c:v>
                </c:pt>
                <c:pt idx="676">
                  <c:v>4.6469999999999994</c:v>
                </c:pt>
                <c:pt idx="677">
                  <c:v>4.6488499999999995</c:v>
                </c:pt>
                <c:pt idx="678">
                  <c:v>4.6508699999999994</c:v>
                </c:pt>
                <c:pt idx="679">
                  <c:v>4.6530299999999993</c:v>
                </c:pt>
                <c:pt idx="680">
                  <c:v>4.6554499999999992</c:v>
                </c:pt>
                <c:pt idx="681">
                  <c:v>4.6579499999999987</c:v>
                </c:pt>
                <c:pt idx="682">
                  <c:v>4.6604399999999995</c:v>
                </c:pt>
                <c:pt idx="683">
                  <c:v>4.6629399999999981</c:v>
                </c:pt>
                <c:pt idx="684">
                  <c:v>4.6652699999999996</c:v>
                </c:pt>
                <c:pt idx="685">
                  <c:v>4.6675999999999993</c:v>
                </c:pt>
                <c:pt idx="686">
                  <c:v>4.6700999999999997</c:v>
                </c:pt>
                <c:pt idx="687">
                  <c:v>4.6726099999999997</c:v>
                </c:pt>
                <c:pt idx="688">
                  <c:v>4.6751099999999992</c:v>
                </c:pt>
                <c:pt idx="689">
                  <c:v>4.6776099999999996</c:v>
                </c:pt>
                <c:pt idx="690">
                  <c:v>4.6801199999999987</c:v>
                </c:pt>
                <c:pt idx="691">
                  <c:v>4.68262</c:v>
                </c:pt>
                <c:pt idx="692">
                  <c:v>4.6851199999999995</c:v>
                </c:pt>
                <c:pt idx="693">
                  <c:v>4.6876799999999994</c:v>
                </c:pt>
                <c:pt idx="694">
                  <c:v>4.6902400000000002</c:v>
                </c:pt>
                <c:pt idx="695">
                  <c:v>4.6927999999999992</c:v>
                </c:pt>
                <c:pt idx="696">
                  <c:v>4.69536</c:v>
                </c:pt>
                <c:pt idx="697">
                  <c:v>4.6979199999999981</c:v>
                </c:pt>
                <c:pt idx="698">
                  <c:v>4.7004799999999998</c:v>
                </c:pt>
                <c:pt idx="699">
                  <c:v>4.7030399999999997</c:v>
                </c:pt>
                <c:pt idx="700">
                  <c:v>4.7055999999999996</c:v>
                </c:pt>
                <c:pt idx="701">
                  <c:v>4.7081600000000003</c:v>
                </c:pt>
                <c:pt idx="702">
                  <c:v>4.7107200000000002</c:v>
                </c:pt>
                <c:pt idx="703">
                  <c:v>4.7132800000000001</c:v>
                </c:pt>
                <c:pt idx="704">
                  <c:v>4.71584</c:v>
                </c:pt>
                <c:pt idx="705">
                  <c:v>4.7183999999999999</c:v>
                </c:pt>
                <c:pt idx="706">
                  <c:v>4.7209599999999989</c:v>
                </c:pt>
                <c:pt idx="707">
                  <c:v>4.7235199999999988</c:v>
                </c:pt>
                <c:pt idx="708">
                  <c:v>4.7260799999999996</c:v>
                </c:pt>
                <c:pt idx="709">
                  <c:v>4.7286400000000004</c:v>
                </c:pt>
                <c:pt idx="710">
                  <c:v>4.7311899999999998</c:v>
                </c:pt>
                <c:pt idx="711">
                  <c:v>4.7337500000000006</c:v>
                </c:pt>
                <c:pt idx="712">
                  <c:v>4.7363100000000005</c:v>
                </c:pt>
                <c:pt idx="713">
                  <c:v>4.7388700000000004</c:v>
                </c:pt>
                <c:pt idx="714">
                  <c:v>4.7413300000000005</c:v>
                </c:pt>
                <c:pt idx="715">
                  <c:v>4.7438900000000004</c:v>
                </c:pt>
                <c:pt idx="716">
                  <c:v>4.7464599999999999</c:v>
                </c:pt>
                <c:pt idx="717">
                  <c:v>4.7490199999999998</c:v>
                </c:pt>
                <c:pt idx="718">
                  <c:v>4.7515900000000002</c:v>
                </c:pt>
                <c:pt idx="719">
                  <c:v>4.7541499999999992</c:v>
                </c:pt>
                <c:pt idx="720">
                  <c:v>4.75671</c:v>
                </c:pt>
                <c:pt idx="721">
                  <c:v>4.7592800000000004</c:v>
                </c:pt>
                <c:pt idx="722">
                  <c:v>4.7618400000000003</c:v>
                </c:pt>
                <c:pt idx="723">
                  <c:v>4.7644099999999989</c:v>
                </c:pt>
                <c:pt idx="724">
                  <c:v>4.7669699999999997</c:v>
                </c:pt>
                <c:pt idx="725">
                  <c:v>4.7695299999999996</c:v>
                </c:pt>
                <c:pt idx="726">
                  <c:v>4.7721</c:v>
                </c:pt>
                <c:pt idx="727">
                  <c:v>4.7746599999999999</c:v>
                </c:pt>
                <c:pt idx="728">
                  <c:v>4.7772199999999998</c:v>
                </c:pt>
                <c:pt idx="729">
                  <c:v>4.7797900000000011</c:v>
                </c:pt>
                <c:pt idx="730">
                  <c:v>4.7823500000000001</c:v>
                </c:pt>
                <c:pt idx="731">
                  <c:v>4.7849199999999987</c:v>
                </c:pt>
                <c:pt idx="732">
                  <c:v>4.7874799999999995</c:v>
                </c:pt>
                <c:pt idx="733">
                  <c:v>4.7900400000000003</c:v>
                </c:pt>
                <c:pt idx="734">
                  <c:v>4.7926099999999998</c:v>
                </c:pt>
                <c:pt idx="735">
                  <c:v>4.7951699999999997</c:v>
                </c:pt>
                <c:pt idx="736">
                  <c:v>4.7977400000000001</c:v>
                </c:pt>
                <c:pt idx="737">
                  <c:v>4.8003</c:v>
                </c:pt>
                <c:pt idx="738">
                  <c:v>4.802999999999999</c:v>
                </c:pt>
                <c:pt idx="739">
                  <c:v>4.8057099999999995</c:v>
                </c:pt>
                <c:pt idx="740">
                  <c:v>4.8084099999999994</c:v>
                </c:pt>
                <c:pt idx="741">
                  <c:v>4.8111099999999993</c:v>
                </c:pt>
                <c:pt idx="742">
                  <c:v>4.8138099999999993</c:v>
                </c:pt>
                <c:pt idx="743">
                  <c:v>4.8165199999999988</c:v>
                </c:pt>
                <c:pt idx="744">
                  <c:v>4.8192199999999996</c:v>
                </c:pt>
                <c:pt idx="745">
                  <c:v>4.8219199999999995</c:v>
                </c:pt>
                <c:pt idx="746">
                  <c:v>4.8246199999999995</c:v>
                </c:pt>
                <c:pt idx="747">
                  <c:v>4.827329999999999</c:v>
                </c:pt>
                <c:pt idx="748">
                  <c:v>4.8300299999999998</c:v>
                </c:pt>
                <c:pt idx="749">
                  <c:v>4.8327299999999997</c:v>
                </c:pt>
                <c:pt idx="750">
                  <c:v>4.8354400000000002</c:v>
                </c:pt>
                <c:pt idx="751">
                  <c:v>4.8381400000000001</c:v>
                </c:pt>
                <c:pt idx="752">
                  <c:v>4.84084</c:v>
                </c:pt>
                <c:pt idx="753">
                  <c:v>4.84354</c:v>
                </c:pt>
                <c:pt idx="754">
                  <c:v>4.8462500000000004</c:v>
                </c:pt>
                <c:pt idx="755">
                  <c:v>4.8489499999999994</c:v>
                </c:pt>
                <c:pt idx="756">
                  <c:v>4.8516500000000002</c:v>
                </c:pt>
                <c:pt idx="757">
                  <c:v>4.8543499999999993</c:v>
                </c:pt>
                <c:pt idx="758">
                  <c:v>4.8570599999999988</c:v>
                </c:pt>
                <c:pt idx="759">
                  <c:v>4.8597599999999996</c:v>
                </c:pt>
                <c:pt idx="760">
                  <c:v>4.8624599999999987</c:v>
                </c:pt>
                <c:pt idx="761">
                  <c:v>4.8651599999999995</c:v>
                </c:pt>
                <c:pt idx="762">
                  <c:v>4.867869999999999</c:v>
                </c:pt>
                <c:pt idx="763">
                  <c:v>4.8705699999999998</c:v>
                </c:pt>
                <c:pt idx="764">
                  <c:v>4.8732700000000007</c:v>
                </c:pt>
                <c:pt idx="765">
                  <c:v>4.8759799999999993</c:v>
                </c:pt>
                <c:pt idx="766">
                  <c:v>4.8786800000000001</c:v>
                </c:pt>
                <c:pt idx="767">
                  <c:v>4.8813800000000001</c:v>
                </c:pt>
                <c:pt idx="768">
                  <c:v>4.8840799999999991</c:v>
                </c:pt>
                <c:pt idx="769">
                  <c:v>4.8867900000000004</c:v>
                </c:pt>
                <c:pt idx="770">
                  <c:v>4.8894900000000003</c:v>
                </c:pt>
                <c:pt idx="771">
                  <c:v>4.8921899999999994</c:v>
                </c:pt>
                <c:pt idx="772">
                  <c:v>4.8948899999999993</c:v>
                </c:pt>
                <c:pt idx="773">
                  <c:v>4.8975999999999988</c:v>
                </c:pt>
                <c:pt idx="774">
                  <c:v>4.9003000000000005</c:v>
                </c:pt>
                <c:pt idx="775">
                  <c:v>4.9029999999999996</c:v>
                </c:pt>
                <c:pt idx="776">
                  <c:v>4.90571</c:v>
                </c:pt>
                <c:pt idx="777">
                  <c:v>4.9084099999999999</c:v>
                </c:pt>
                <c:pt idx="778">
                  <c:v>4.9111099999999999</c:v>
                </c:pt>
                <c:pt idx="779">
                  <c:v>4.9138099999999998</c:v>
                </c:pt>
                <c:pt idx="780">
                  <c:v>4.9165200000000002</c:v>
                </c:pt>
                <c:pt idx="781">
                  <c:v>4.919220000000001</c:v>
                </c:pt>
                <c:pt idx="782">
                  <c:v>4.9219200000000001</c:v>
                </c:pt>
                <c:pt idx="783">
                  <c:v>4.92462</c:v>
                </c:pt>
                <c:pt idx="784">
                  <c:v>4.9273299999999995</c:v>
                </c:pt>
                <c:pt idx="785">
                  <c:v>4.9300300000000004</c:v>
                </c:pt>
                <c:pt idx="786">
                  <c:v>4.9322300000000006</c:v>
                </c:pt>
                <c:pt idx="787">
                  <c:v>4.9326700000000008</c:v>
                </c:pt>
                <c:pt idx="788">
                  <c:v>4.9329499999999999</c:v>
                </c:pt>
                <c:pt idx="789">
                  <c:v>4.9332300000000009</c:v>
                </c:pt>
                <c:pt idx="790">
                  <c:v>4.9334800000000003</c:v>
                </c:pt>
                <c:pt idx="791">
                  <c:v>4.9337100000000005</c:v>
                </c:pt>
                <c:pt idx="792">
                  <c:v>4.9339300000000001</c:v>
                </c:pt>
                <c:pt idx="793">
                  <c:v>4.9341499999999998</c:v>
                </c:pt>
                <c:pt idx="794">
                  <c:v>4.9343700000000004</c:v>
                </c:pt>
                <c:pt idx="795">
                  <c:v>4.9345999999999997</c:v>
                </c:pt>
                <c:pt idx="796">
                  <c:v>4.9348200000000002</c:v>
                </c:pt>
                <c:pt idx="797">
                  <c:v>4.9350600000000009</c:v>
                </c:pt>
                <c:pt idx="798">
                  <c:v>4.9353000000000007</c:v>
                </c:pt>
                <c:pt idx="799">
                  <c:v>4.9355599999999997</c:v>
                </c:pt>
                <c:pt idx="800">
                  <c:v>4.9358300000000002</c:v>
                </c:pt>
                <c:pt idx="801">
                  <c:v>4.9361300000000004</c:v>
                </c:pt>
                <c:pt idx="802">
                  <c:v>4.9364500000000007</c:v>
                </c:pt>
                <c:pt idx="803">
                  <c:v>4.9368000000000007</c:v>
                </c:pt>
                <c:pt idx="804">
                  <c:v>4.9371999999999998</c:v>
                </c:pt>
                <c:pt idx="805">
                  <c:v>4.9376300000000004</c:v>
                </c:pt>
                <c:pt idx="806">
                  <c:v>4.9381199999999996</c:v>
                </c:pt>
                <c:pt idx="807">
                  <c:v>4.9386600000000005</c:v>
                </c:pt>
                <c:pt idx="808">
                  <c:v>4.939280000000001</c:v>
                </c:pt>
                <c:pt idx="809">
                  <c:v>4.9400000000000004</c:v>
                </c:pt>
                <c:pt idx="810">
                  <c:v>4.9408399999999997</c:v>
                </c:pt>
                <c:pt idx="811">
                  <c:v>4.9418000000000006</c:v>
                </c:pt>
                <c:pt idx="812">
                  <c:v>4.9428799999999997</c:v>
                </c:pt>
                <c:pt idx="813">
                  <c:v>4.9440799999999996</c:v>
                </c:pt>
                <c:pt idx="814">
                  <c:v>4.9454200000000004</c:v>
                </c:pt>
                <c:pt idx="815">
                  <c:v>4.9469000000000003</c:v>
                </c:pt>
                <c:pt idx="816">
                  <c:v>4.9485200000000003</c:v>
                </c:pt>
                <c:pt idx="817">
                  <c:v>4.9503000000000004</c:v>
                </c:pt>
                <c:pt idx="818">
                  <c:v>4.9523000000000001</c:v>
                </c:pt>
                <c:pt idx="819">
                  <c:v>4.9537199999999997</c:v>
                </c:pt>
                <c:pt idx="820">
                  <c:v>4.9551299999999996</c:v>
                </c:pt>
                <c:pt idx="821">
                  <c:v>4.9566300000000005</c:v>
                </c:pt>
                <c:pt idx="822">
                  <c:v>4.9581400000000002</c:v>
                </c:pt>
                <c:pt idx="823">
                  <c:v>4.9595900000000004</c:v>
                </c:pt>
                <c:pt idx="824">
                  <c:v>4.9610000000000003</c:v>
                </c:pt>
                <c:pt idx="825">
                  <c:v>4.9622599999999997</c:v>
                </c:pt>
                <c:pt idx="826">
                  <c:v>4.9634499999999999</c:v>
                </c:pt>
                <c:pt idx="827">
                  <c:v>4.9645699999999993</c:v>
                </c:pt>
                <c:pt idx="828">
                  <c:v>4.9656500000000001</c:v>
                </c:pt>
                <c:pt idx="829">
                  <c:v>4.9667399999999997</c:v>
                </c:pt>
                <c:pt idx="830">
                  <c:v>4.9678899999999988</c:v>
                </c:pt>
                <c:pt idx="831">
                  <c:v>4.9691400000000003</c:v>
                </c:pt>
                <c:pt idx="832">
                  <c:v>4.9704899999999999</c:v>
                </c:pt>
                <c:pt idx="833">
                  <c:v>4.9719800000000003</c:v>
                </c:pt>
                <c:pt idx="834">
                  <c:v>4.973650000000001</c:v>
                </c:pt>
                <c:pt idx="835">
                  <c:v>4.9754300000000002</c:v>
                </c:pt>
                <c:pt idx="836">
                  <c:v>4.9773399999999999</c:v>
                </c:pt>
                <c:pt idx="837">
                  <c:v>4.9794300000000007</c:v>
                </c:pt>
                <c:pt idx="838">
                  <c:v>4.9817500000000008</c:v>
                </c:pt>
                <c:pt idx="839">
                  <c:v>4.98407</c:v>
                </c:pt>
                <c:pt idx="840">
                  <c:v>4.9863800000000005</c:v>
                </c:pt>
                <c:pt idx="841">
                  <c:v>4.9887000000000006</c:v>
                </c:pt>
                <c:pt idx="842">
                  <c:v>4.9910199999999998</c:v>
                </c:pt>
                <c:pt idx="843">
                  <c:v>4.9933399999999999</c:v>
                </c:pt>
                <c:pt idx="844">
                  <c:v>4.9956600000000009</c:v>
                </c:pt>
                <c:pt idx="845">
                  <c:v>4.9979799999999992</c:v>
                </c:pt>
                <c:pt idx="846">
                  <c:v>5.0003000000000002</c:v>
                </c:pt>
                <c:pt idx="847">
                  <c:v>5.0028600000000001</c:v>
                </c:pt>
                <c:pt idx="848">
                  <c:v>5.0055699999999996</c:v>
                </c:pt>
                <c:pt idx="849">
                  <c:v>5.0082700000000004</c:v>
                </c:pt>
                <c:pt idx="850">
                  <c:v>5.0109799999999991</c:v>
                </c:pt>
                <c:pt idx="851">
                  <c:v>5.0136799999999999</c:v>
                </c:pt>
                <c:pt idx="852">
                  <c:v>5.0163900000000003</c:v>
                </c:pt>
                <c:pt idx="853">
                  <c:v>5.0190900000000003</c:v>
                </c:pt>
                <c:pt idx="854">
                  <c:v>5.0217999999999998</c:v>
                </c:pt>
                <c:pt idx="855">
                  <c:v>5.0244999999999989</c:v>
                </c:pt>
                <c:pt idx="856">
                  <c:v>5.0272099999999993</c:v>
                </c:pt>
                <c:pt idx="857">
                  <c:v>5.0299099999999992</c:v>
                </c:pt>
                <c:pt idx="858">
                  <c:v>5.03261</c:v>
                </c:pt>
                <c:pt idx="859">
                  <c:v>5.0353199999999996</c:v>
                </c:pt>
                <c:pt idx="860">
                  <c:v>5.0380200000000004</c:v>
                </c:pt>
                <c:pt idx="861">
                  <c:v>5.0407299999999999</c:v>
                </c:pt>
                <c:pt idx="862">
                  <c:v>5.0434299999999999</c:v>
                </c:pt>
                <c:pt idx="863">
                  <c:v>5.0461400000000003</c:v>
                </c:pt>
                <c:pt idx="864">
                  <c:v>5.0488400000000002</c:v>
                </c:pt>
                <c:pt idx="865">
                  <c:v>5.0515499999999998</c:v>
                </c:pt>
                <c:pt idx="866">
                  <c:v>5.0542499999999997</c:v>
                </c:pt>
                <c:pt idx="867">
                  <c:v>5.0569600000000001</c:v>
                </c:pt>
                <c:pt idx="868">
                  <c:v>5.0596600000000009</c:v>
                </c:pt>
                <c:pt idx="869">
                  <c:v>5.0623699999999996</c:v>
                </c:pt>
                <c:pt idx="870">
                  <c:v>5.0650699999999995</c:v>
                </c:pt>
                <c:pt idx="871">
                  <c:v>5.0677699999999994</c:v>
                </c:pt>
                <c:pt idx="872">
                  <c:v>5.0704799999999999</c:v>
                </c:pt>
                <c:pt idx="873">
                  <c:v>5.0731799999999998</c:v>
                </c:pt>
                <c:pt idx="874">
                  <c:v>5.0758900000000002</c:v>
                </c:pt>
                <c:pt idx="875">
                  <c:v>5.0785900000000002</c:v>
                </c:pt>
                <c:pt idx="876">
                  <c:v>5.0813000000000006</c:v>
                </c:pt>
                <c:pt idx="877">
                  <c:v>5.0839999999999996</c:v>
                </c:pt>
                <c:pt idx="878">
                  <c:v>5.0867100000000001</c:v>
                </c:pt>
                <c:pt idx="879">
                  <c:v>5.08941</c:v>
                </c:pt>
                <c:pt idx="880">
                  <c:v>5.0921199999999995</c:v>
                </c:pt>
                <c:pt idx="881">
                  <c:v>5.0948199999999995</c:v>
                </c:pt>
                <c:pt idx="882">
                  <c:v>5.097529999999999</c:v>
                </c:pt>
                <c:pt idx="883">
                  <c:v>5.1002299999999998</c:v>
                </c:pt>
                <c:pt idx="884">
                  <c:v>5.1029299999999989</c:v>
                </c:pt>
                <c:pt idx="885">
                  <c:v>5.1056400000000002</c:v>
                </c:pt>
                <c:pt idx="886">
                  <c:v>5.1083400000000001</c:v>
                </c:pt>
                <c:pt idx="887">
                  <c:v>5.1110499999999996</c:v>
                </c:pt>
                <c:pt idx="888">
                  <c:v>5.1137499999999996</c:v>
                </c:pt>
                <c:pt idx="889">
                  <c:v>5.11646</c:v>
                </c:pt>
                <c:pt idx="890">
                  <c:v>5.119159999999999</c:v>
                </c:pt>
                <c:pt idx="891">
                  <c:v>5.1218699999999995</c:v>
                </c:pt>
                <c:pt idx="892">
                  <c:v>5.1245699999999985</c:v>
                </c:pt>
                <c:pt idx="893">
                  <c:v>5.1272799999999989</c:v>
                </c:pt>
                <c:pt idx="894">
                  <c:v>5.1299799999999989</c:v>
                </c:pt>
                <c:pt idx="895">
                  <c:v>5.1326799999999997</c:v>
                </c:pt>
                <c:pt idx="896">
                  <c:v>5.1353900000000001</c:v>
                </c:pt>
                <c:pt idx="897">
                  <c:v>5.13809</c:v>
                </c:pt>
                <c:pt idx="898">
                  <c:v>5.1407999999999996</c:v>
                </c:pt>
                <c:pt idx="899">
                  <c:v>5.1434999999999995</c:v>
                </c:pt>
                <c:pt idx="900">
                  <c:v>5.14621</c:v>
                </c:pt>
                <c:pt idx="901">
                  <c:v>5.148909999999999</c:v>
                </c:pt>
                <c:pt idx="902">
                  <c:v>5.1516200000000003</c:v>
                </c:pt>
                <c:pt idx="903">
                  <c:v>5.1543199999999993</c:v>
                </c:pt>
                <c:pt idx="904">
                  <c:v>5.1570299999999989</c:v>
                </c:pt>
                <c:pt idx="905">
                  <c:v>5.1597299999999997</c:v>
                </c:pt>
                <c:pt idx="906">
                  <c:v>5.1624399999999993</c:v>
                </c:pt>
                <c:pt idx="907">
                  <c:v>5.1651399999999992</c:v>
                </c:pt>
                <c:pt idx="908">
                  <c:v>5.1678399999999991</c:v>
                </c:pt>
                <c:pt idx="909">
                  <c:v>5.1705499999999995</c:v>
                </c:pt>
                <c:pt idx="910">
                  <c:v>5.1732500000000003</c:v>
                </c:pt>
                <c:pt idx="911">
                  <c:v>5.175959999999999</c:v>
                </c:pt>
                <c:pt idx="912">
                  <c:v>5.1786599999999998</c:v>
                </c:pt>
                <c:pt idx="913">
                  <c:v>5.1813700000000003</c:v>
                </c:pt>
                <c:pt idx="914">
                  <c:v>5.1840699999999993</c:v>
                </c:pt>
                <c:pt idx="915">
                  <c:v>5.1867799999999997</c:v>
                </c:pt>
                <c:pt idx="916">
                  <c:v>5.1894799999999996</c:v>
                </c:pt>
                <c:pt idx="917">
                  <c:v>5.1921899999999992</c:v>
                </c:pt>
                <c:pt idx="918">
                  <c:v>5.1948899999999991</c:v>
                </c:pt>
                <c:pt idx="919">
                  <c:v>5.1975999999999996</c:v>
                </c:pt>
                <c:pt idx="920">
                  <c:v>5.2003000000000004</c:v>
                </c:pt>
                <c:pt idx="921">
                  <c:v>5.2030000000000003</c:v>
                </c:pt>
                <c:pt idx="922">
                  <c:v>5.2057099999999998</c:v>
                </c:pt>
                <c:pt idx="923">
                  <c:v>5.2084099999999998</c:v>
                </c:pt>
                <c:pt idx="924">
                  <c:v>5.2111099999999997</c:v>
                </c:pt>
                <c:pt idx="925">
                  <c:v>5.2138099999999996</c:v>
                </c:pt>
                <c:pt idx="926">
                  <c:v>5.21652</c:v>
                </c:pt>
                <c:pt idx="927">
                  <c:v>5.2192200000000009</c:v>
                </c:pt>
                <c:pt idx="928">
                  <c:v>5.221919999999999</c:v>
                </c:pt>
                <c:pt idx="929">
                  <c:v>5.2246199999999989</c:v>
                </c:pt>
                <c:pt idx="930">
                  <c:v>5.2273299999999994</c:v>
                </c:pt>
                <c:pt idx="931">
                  <c:v>5.2300300000000002</c:v>
                </c:pt>
                <c:pt idx="932">
                  <c:v>5.2327300000000001</c:v>
                </c:pt>
                <c:pt idx="933">
                  <c:v>5.2354399999999996</c:v>
                </c:pt>
                <c:pt idx="934">
                  <c:v>5.2381399999999996</c:v>
                </c:pt>
                <c:pt idx="935">
                  <c:v>5.2408400000000004</c:v>
                </c:pt>
                <c:pt idx="936">
                  <c:v>5.2435400000000003</c:v>
                </c:pt>
                <c:pt idx="937">
                  <c:v>5.2462500000000007</c:v>
                </c:pt>
                <c:pt idx="938">
                  <c:v>5.2489499999999998</c:v>
                </c:pt>
                <c:pt idx="939">
                  <c:v>5.2516500000000006</c:v>
                </c:pt>
                <c:pt idx="940">
                  <c:v>5.2543499999999996</c:v>
                </c:pt>
                <c:pt idx="941">
                  <c:v>5.2570600000000001</c:v>
                </c:pt>
                <c:pt idx="942">
                  <c:v>5.2597600000000009</c:v>
                </c:pt>
                <c:pt idx="943">
                  <c:v>5.262459999999999</c:v>
                </c:pt>
                <c:pt idx="944">
                  <c:v>5.265159999999999</c:v>
                </c:pt>
                <c:pt idx="945">
                  <c:v>5.2678699999999994</c:v>
                </c:pt>
                <c:pt idx="946">
                  <c:v>5.2705700000000002</c:v>
                </c:pt>
                <c:pt idx="947">
                  <c:v>5.273270000000001</c:v>
                </c:pt>
                <c:pt idx="948">
                  <c:v>5.2759799999999997</c:v>
                </c:pt>
                <c:pt idx="949">
                  <c:v>5.2786800000000005</c:v>
                </c:pt>
                <c:pt idx="950">
                  <c:v>5.2813800000000004</c:v>
                </c:pt>
                <c:pt idx="951">
                  <c:v>5.2840799999999994</c:v>
                </c:pt>
                <c:pt idx="952">
                  <c:v>5.2867899999999999</c:v>
                </c:pt>
                <c:pt idx="953">
                  <c:v>5.2894899999999998</c:v>
                </c:pt>
                <c:pt idx="954">
                  <c:v>5.2921899999999988</c:v>
                </c:pt>
                <c:pt idx="955">
                  <c:v>5.2948899999999988</c:v>
                </c:pt>
                <c:pt idx="956">
                  <c:v>5.2976000000000001</c:v>
                </c:pt>
                <c:pt idx="957">
                  <c:v>5.3003</c:v>
                </c:pt>
                <c:pt idx="958">
                  <c:v>5.302999999999999</c:v>
                </c:pt>
                <c:pt idx="959">
                  <c:v>5.3057099999999995</c:v>
                </c:pt>
                <c:pt idx="960">
                  <c:v>5.3084099999999994</c:v>
                </c:pt>
                <c:pt idx="961">
                  <c:v>5.3111099999999993</c:v>
                </c:pt>
                <c:pt idx="962">
                  <c:v>5.3136599999999996</c:v>
                </c:pt>
                <c:pt idx="963">
                  <c:v>5.31637</c:v>
                </c:pt>
                <c:pt idx="964">
                  <c:v>5.31907</c:v>
                </c:pt>
                <c:pt idx="965">
                  <c:v>5.3217799999999995</c:v>
                </c:pt>
                <c:pt idx="966">
                  <c:v>5.3244899999999982</c:v>
                </c:pt>
                <c:pt idx="967">
                  <c:v>5.3271999999999995</c:v>
                </c:pt>
                <c:pt idx="968">
                  <c:v>5.3298999999999994</c:v>
                </c:pt>
                <c:pt idx="969">
                  <c:v>5.3326099999999999</c:v>
                </c:pt>
                <c:pt idx="970">
                  <c:v>5.3353200000000003</c:v>
                </c:pt>
                <c:pt idx="971">
                  <c:v>5.3380299999999998</c:v>
                </c:pt>
                <c:pt idx="972">
                  <c:v>5.3407299999999998</c:v>
                </c:pt>
                <c:pt idx="973">
                  <c:v>5.3434400000000002</c:v>
                </c:pt>
                <c:pt idx="974">
                  <c:v>5.3461499999999997</c:v>
                </c:pt>
                <c:pt idx="975">
                  <c:v>5.3488600000000002</c:v>
                </c:pt>
                <c:pt idx="976">
                  <c:v>5.3514299999999997</c:v>
                </c:pt>
                <c:pt idx="977">
                  <c:v>5.3539999999999992</c:v>
                </c:pt>
                <c:pt idx="978">
                  <c:v>5.3565699999999996</c:v>
                </c:pt>
                <c:pt idx="979">
                  <c:v>5.3591499999999996</c:v>
                </c:pt>
                <c:pt idx="980">
                  <c:v>5.36172</c:v>
                </c:pt>
                <c:pt idx="981">
                  <c:v>5.3642899999999987</c:v>
                </c:pt>
                <c:pt idx="982">
                  <c:v>5.36686</c:v>
                </c:pt>
                <c:pt idx="983">
                  <c:v>5.3694299999999995</c:v>
                </c:pt>
                <c:pt idx="984">
                  <c:v>5.3720099999999995</c:v>
                </c:pt>
                <c:pt idx="985">
                  <c:v>5.374579999999999</c:v>
                </c:pt>
                <c:pt idx="986">
                  <c:v>5.3771499999999994</c:v>
                </c:pt>
                <c:pt idx="987">
                  <c:v>5.3797199999999998</c:v>
                </c:pt>
                <c:pt idx="988">
                  <c:v>5.3822900000000002</c:v>
                </c:pt>
                <c:pt idx="989">
                  <c:v>5.3848699999999994</c:v>
                </c:pt>
                <c:pt idx="990">
                  <c:v>5.3874399999999989</c:v>
                </c:pt>
                <c:pt idx="991">
                  <c:v>5.3900099999999993</c:v>
                </c:pt>
                <c:pt idx="992">
                  <c:v>5.3925799999999988</c:v>
                </c:pt>
                <c:pt idx="993">
                  <c:v>5.3951599999999988</c:v>
                </c:pt>
                <c:pt idx="994">
                  <c:v>5.3977299999999993</c:v>
                </c:pt>
                <c:pt idx="995">
                  <c:v>5.4003000000000005</c:v>
                </c:pt>
                <c:pt idx="996">
                  <c:v>5.4004200000000004</c:v>
                </c:pt>
                <c:pt idx="997">
                  <c:v>5.4005599999999996</c:v>
                </c:pt>
                <c:pt idx="998">
                  <c:v>5.4007399999999999</c:v>
                </c:pt>
                <c:pt idx="999">
                  <c:v>5.4009400000000003</c:v>
                </c:pt>
                <c:pt idx="1000">
                  <c:v>5.4011899999999997</c:v>
                </c:pt>
                <c:pt idx="1001">
                  <c:v>5.4014899999999999</c:v>
                </c:pt>
                <c:pt idx="1002">
                  <c:v>5.4018500000000005</c:v>
                </c:pt>
                <c:pt idx="1003">
                  <c:v>5.4022700000000006</c:v>
                </c:pt>
                <c:pt idx="1004">
                  <c:v>5.4027900000000004</c:v>
                </c:pt>
                <c:pt idx="1005">
                  <c:v>5.4034000000000004</c:v>
                </c:pt>
                <c:pt idx="1006">
                  <c:v>5.4041399999999991</c:v>
                </c:pt>
                <c:pt idx="1007">
                  <c:v>5.4050200000000004</c:v>
                </c:pt>
                <c:pt idx="1008">
                  <c:v>5.4060800000000002</c:v>
                </c:pt>
                <c:pt idx="1009">
                  <c:v>5.4073399999999996</c:v>
                </c:pt>
                <c:pt idx="1010">
                  <c:v>5.4088500000000002</c:v>
                </c:pt>
                <c:pt idx="1011">
                  <c:v>5.4105999999999996</c:v>
                </c:pt>
                <c:pt idx="1012">
                  <c:v>5.4126000000000003</c:v>
                </c:pt>
                <c:pt idx="1013">
                  <c:v>5.414839999999999</c:v>
                </c:pt>
                <c:pt idx="1014">
                  <c:v>5.4173099999999996</c:v>
                </c:pt>
                <c:pt idx="1015">
                  <c:v>5.4198899999999997</c:v>
                </c:pt>
                <c:pt idx="1016">
                  <c:v>5.4224600000000001</c:v>
                </c:pt>
                <c:pt idx="1017">
                  <c:v>5.4249999999999989</c:v>
                </c:pt>
                <c:pt idx="1018">
                  <c:v>5.4275399999999987</c:v>
                </c:pt>
                <c:pt idx="1019">
                  <c:v>5.4300800000000002</c:v>
                </c:pt>
                <c:pt idx="1020">
                  <c:v>5.4326300000000005</c:v>
                </c:pt>
                <c:pt idx="1021">
                  <c:v>5.4351700000000003</c:v>
                </c:pt>
                <c:pt idx="1022">
                  <c:v>5.43771</c:v>
                </c:pt>
                <c:pt idx="1023">
                  <c:v>5.4402500000000007</c:v>
                </c:pt>
                <c:pt idx="1024">
                  <c:v>5.4427899999999996</c:v>
                </c:pt>
                <c:pt idx="1025">
                  <c:v>5.4453300000000002</c:v>
                </c:pt>
                <c:pt idx="1026">
                  <c:v>5.4478299999999997</c:v>
                </c:pt>
                <c:pt idx="1027">
                  <c:v>5.4503300000000001</c:v>
                </c:pt>
                <c:pt idx="1028">
                  <c:v>5.4528299999999996</c:v>
                </c:pt>
                <c:pt idx="1029">
                  <c:v>5.45533</c:v>
                </c:pt>
                <c:pt idx="1030">
                  <c:v>5.4578299999999995</c:v>
                </c:pt>
                <c:pt idx="1031">
                  <c:v>5.4603299999999999</c:v>
                </c:pt>
                <c:pt idx="1032">
                  <c:v>5.4628199999999989</c:v>
                </c:pt>
                <c:pt idx="1033">
                  <c:v>5.4653200000000002</c:v>
                </c:pt>
                <c:pt idx="1034">
                  <c:v>5.4678199999999988</c:v>
                </c:pt>
                <c:pt idx="1035">
                  <c:v>5.470320000000001</c:v>
                </c:pt>
                <c:pt idx="1036">
                  <c:v>5.4728199999999996</c:v>
                </c:pt>
                <c:pt idx="1037">
                  <c:v>5.4753200000000009</c:v>
                </c:pt>
                <c:pt idx="1038">
                  <c:v>5.4777700000000005</c:v>
                </c:pt>
                <c:pt idx="1039">
                  <c:v>5.480220000000001</c:v>
                </c:pt>
                <c:pt idx="1040">
                  <c:v>5.4826700000000006</c:v>
                </c:pt>
                <c:pt idx="1041">
                  <c:v>5.4851200000000002</c:v>
                </c:pt>
                <c:pt idx="1042">
                  <c:v>5.4875799999999995</c:v>
                </c:pt>
                <c:pt idx="1043">
                  <c:v>5.49003</c:v>
                </c:pt>
                <c:pt idx="1044">
                  <c:v>5.4924799999999996</c:v>
                </c:pt>
                <c:pt idx="1045">
                  <c:v>5.4949299999999992</c:v>
                </c:pt>
                <c:pt idx="1046">
                  <c:v>5.4973799999999997</c:v>
                </c:pt>
                <c:pt idx="1047">
                  <c:v>5.4998300000000002</c:v>
                </c:pt>
                <c:pt idx="1048">
                  <c:v>5.5022799999999998</c:v>
                </c:pt>
                <c:pt idx="1049">
                  <c:v>5.5047299999999995</c:v>
                </c:pt>
                <c:pt idx="1050">
                  <c:v>5.5071799999999991</c:v>
                </c:pt>
                <c:pt idx="1051">
                  <c:v>5.5096300000000005</c:v>
                </c:pt>
                <c:pt idx="1052">
                  <c:v>5.5120799999999992</c:v>
                </c:pt>
                <c:pt idx="1053">
                  <c:v>5.5145299999999988</c:v>
                </c:pt>
                <c:pt idx="1054">
                  <c:v>5.5169799999999993</c:v>
                </c:pt>
                <c:pt idx="1055">
                  <c:v>5.5194299999999998</c:v>
                </c:pt>
                <c:pt idx="1056">
                  <c:v>5.5218099999999994</c:v>
                </c:pt>
                <c:pt idx="1057">
                  <c:v>5.5241899999999982</c:v>
                </c:pt>
                <c:pt idx="1058">
                  <c:v>5.5265699999999995</c:v>
                </c:pt>
                <c:pt idx="1059">
                  <c:v>5.5289499999999991</c:v>
                </c:pt>
                <c:pt idx="1060">
                  <c:v>5.5313200000000009</c:v>
                </c:pt>
                <c:pt idx="1061">
                  <c:v>5.5337000000000005</c:v>
                </c:pt>
                <c:pt idx="1062">
                  <c:v>5.5360800000000001</c:v>
                </c:pt>
                <c:pt idx="1063">
                  <c:v>5.5384599999999997</c:v>
                </c:pt>
                <c:pt idx="1064">
                  <c:v>5.5408400000000002</c:v>
                </c:pt>
                <c:pt idx="1065">
                  <c:v>5.5432199999999998</c:v>
                </c:pt>
                <c:pt idx="1066">
                  <c:v>5.5456000000000003</c:v>
                </c:pt>
                <c:pt idx="1067">
                  <c:v>5.5479699999999994</c:v>
                </c:pt>
                <c:pt idx="1068">
                  <c:v>5.5503499999999999</c:v>
                </c:pt>
                <c:pt idx="1069">
                  <c:v>5.5527299999999995</c:v>
                </c:pt>
                <c:pt idx="1070">
                  <c:v>5.5551099999999991</c:v>
                </c:pt>
                <c:pt idx="1071">
                  <c:v>5.5574899999999987</c:v>
                </c:pt>
                <c:pt idx="1072">
                  <c:v>5.5598700000000001</c:v>
                </c:pt>
                <c:pt idx="1073">
                  <c:v>5.5622400000000001</c:v>
                </c:pt>
                <c:pt idx="1074">
                  <c:v>5.5646199999999988</c:v>
                </c:pt>
                <c:pt idx="1075">
                  <c:v>5.5669999999999993</c:v>
                </c:pt>
                <c:pt idx="1076">
                  <c:v>5.5693799999999998</c:v>
                </c:pt>
                <c:pt idx="1077">
                  <c:v>5.5717600000000012</c:v>
                </c:pt>
                <c:pt idx="1078">
                  <c:v>5.574139999999999</c:v>
                </c:pt>
                <c:pt idx="1079">
                  <c:v>5.5765200000000004</c:v>
                </c:pt>
                <c:pt idx="1080">
                  <c:v>5.5788900000000003</c:v>
                </c:pt>
                <c:pt idx="1081">
                  <c:v>5.5812700000000008</c:v>
                </c:pt>
                <c:pt idx="1082">
                  <c:v>5.5836500000000004</c:v>
                </c:pt>
                <c:pt idx="1083">
                  <c:v>5.5860300000000001</c:v>
                </c:pt>
                <c:pt idx="1084">
                  <c:v>5.5884099999999997</c:v>
                </c:pt>
                <c:pt idx="1085">
                  <c:v>5.5907900000000001</c:v>
                </c:pt>
                <c:pt idx="1086">
                  <c:v>5.5931600000000001</c:v>
                </c:pt>
                <c:pt idx="1087">
                  <c:v>5.5955399999999988</c:v>
                </c:pt>
                <c:pt idx="1088">
                  <c:v>5.5979199999999993</c:v>
                </c:pt>
                <c:pt idx="1089">
                  <c:v>5.6002999999999998</c:v>
                </c:pt>
                <c:pt idx="1090">
                  <c:v>5.6026799999999994</c:v>
                </c:pt>
                <c:pt idx="1091">
                  <c:v>5.605059999999999</c:v>
                </c:pt>
                <c:pt idx="1092">
                  <c:v>5.6074399999999995</c:v>
                </c:pt>
                <c:pt idx="1093">
                  <c:v>5.60982</c:v>
                </c:pt>
                <c:pt idx="1094">
                  <c:v>5.6121999999999987</c:v>
                </c:pt>
                <c:pt idx="1095">
                  <c:v>5.614589999999998</c:v>
                </c:pt>
                <c:pt idx="1096">
                  <c:v>5.6169699999999994</c:v>
                </c:pt>
                <c:pt idx="1097">
                  <c:v>5.6193499999999998</c:v>
                </c:pt>
                <c:pt idx="1098">
                  <c:v>5.6217299999999994</c:v>
                </c:pt>
                <c:pt idx="1099">
                  <c:v>5.6241099999999982</c:v>
                </c:pt>
                <c:pt idx="1100">
                  <c:v>5.6264899999999995</c:v>
                </c:pt>
                <c:pt idx="1101">
                  <c:v>5.6288699999999992</c:v>
                </c:pt>
                <c:pt idx="1102">
                  <c:v>5.6312500000000005</c:v>
                </c:pt>
                <c:pt idx="1103">
                  <c:v>5.6336300000000001</c:v>
                </c:pt>
                <c:pt idx="1104">
                  <c:v>5.6360099999999997</c:v>
                </c:pt>
                <c:pt idx="1105">
                  <c:v>5.6383999999999999</c:v>
                </c:pt>
                <c:pt idx="1106">
                  <c:v>5.6407799999999995</c:v>
                </c:pt>
                <c:pt idx="1107">
                  <c:v>5.64316</c:v>
                </c:pt>
                <c:pt idx="1108">
                  <c:v>5.6455399999999987</c:v>
                </c:pt>
                <c:pt idx="1109">
                  <c:v>5.6479199999999992</c:v>
                </c:pt>
                <c:pt idx="1110">
                  <c:v>5.6502999999999997</c:v>
                </c:pt>
                <c:pt idx="1111">
                  <c:v>5.6526799999999993</c:v>
                </c:pt>
                <c:pt idx="1112">
                  <c:v>5.6550599999999989</c:v>
                </c:pt>
                <c:pt idx="1113">
                  <c:v>5.6574399999999994</c:v>
                </c:pt>
                <c:pt idx="1114">
                  <c:v>5.659819999999999</c:v>
                </c:pt>
                <c:pt idx="1115">
                  <c:v>5.6621999999999995</c:v>
                </c:pt>
                <c:pt idx="1116">
                  <c:v>5.6645899999999978</c:v>
                </c:pt>
                <c:pt idx="1117">
                  <c:v>5.6669699999999992</c:v>
                </c:pt>
                <c:pt idx="1118">
                  <c:v>5.6693499999999997</c:v>
                </c:pt>
                <c:pt idx="1119">
                  <c:v>5.6717300000000002</c:v>
                </c:pt>
                <c:pt idx="1120">
                  <c:v>5.6741099999999989</c:v>
                </c:pt>
                <c:pt idx="1121">
                  <c:v>5.6764900000000003</c:v>
                </c:pt>
                <c:pt idx="1122">
                  <c:v>5.6788699999999999</c:v>
                </c:pt>
                <c:pt idx="1123">
                  <c:v>5.680159999999999</c:v>
                </c:pt>
                <c:pt idx="1124">
                  <c:v>5.6816800000000001</c:v>
                </c:pt>
                <c:pt idx="1125">
                  <c:v>5.6834299999999995</c:v>
                </c:pt>
                <c:pt idx="1126">
                  <c:v>5.6854099999999992</c:v>
                </c:pt>
                <c:pt idx="1127">
                  <c:v>5.6868799999999995</c:v>
                </c:pt>
                <c:pt idx="1128">
                  <c:v>5.6871699999999992</c:v>
                </c:pt>
                <c:pt idx="1129">
                  <c:v>5.6874599999999988</c:v>
                </c:pt>
                <c:pt idx="1130">
                  <c:v>5.6877299999999993</c:v>
                </c:pt>
                <c:pt idx="1131">
                  <c:v>5.6879899999999992</c:v>
                </c:pt>
                <c:pt idx="1132">
                  <c:v>5.6882299999999999</c:v>
                </c:pt>
                <c:pt idx="1133">
                  <c:v>5.6884600000000001</c:v>
                </c:pt>
                <c:pt idx="1134">
                  <c:v>5.6886799999999997</c:v>
                </c:pt>
                <c:pt idx="1135">
                  <c:v>5.6888899999999989</c:v>
                </c:pt>
                <c:pt idx="1136">
                  <c:v>5.6890900000000002</c:v>
                </c:pt>
                <c:pt idx="1137">
                  <c:v>5.6892899999999997</c:v>
                </c:pt>
                <c:pt idx="1138">
                  <c:v>5.6894799999999996</c:v>
                </c:pt>
                <c:pt idx="1139">
                  <c:v>5.6896700000000004</c:v>
                </c:pt>
                <c:pt idx="1140">
                  <c:v>5.6898600000000004</c:v>
                </c:pt>
                <c:pt idx="1141">
                  <c:v>5.6900499999999994</c:v>
                </c:pt>
                <c:pt idx="1142">
                  <c:v>5.6902499999999998</c:v>
                </c:pt>
                <c:pt idx="1143">
                  <c:v>5.6904499999999993</c:v>
                </c:pt>
                <c:pt idx="1144">
                  <c:v>5.6906600000000003</c:v>
                </c:pt>
                <c:pt idx="1145">
                  <c:v>5.6908799999999991</c:v>
                </c:pt>
                <c:pt idx="1146">
                  <c:v>5.6910999999999996</c:v>
                </c:pt>
                <c:pt idx="1147">
                  <c:v>5.6913400000000003</c:v>
                </c:pt>
                <c:pt idx="1148">
                  <c:v>5.6915899999999988</c:v>
                </c:pt>
                <c:pt idx="1149">
                  <c:v>5.6918499999999996</c:v>
                </c:pt>
                <c:pt idx="1150">
                  <c:v>5.6921199999999992</c:v>
                </c:pt>
                <c:pt idx="1151">
                  <c:v>5.6924099999999989</c:v>
                </c:pt>
                <c:pt idx="1152">
                  <c:v>5.6926999999999994</c:v>
                </c:pt>
                <c:pt idx="1153">
                  <c:v>5.6930099999999992</c:v>
                </c:pt>
                <c:pt idx="1154">
                  <c:v>5.6933299999999996</c:v>
                </c:pt>
                <c:pt idx="1155">
                  <c:v>5.6936600000000004</c:v>
                </c:pt>
                <c:pt idx="1156">
                  <c:v>5.6939899999999994</c:v>
                </c:pt>
                <c:pt idx="1157">
                  <c:v>5.694329999999999</c:v>
                </c:pt>
                <c:pt idx="1158">
                  <c:v>5.6946799999999991</c:v>
                </c:pt>
                <c:pt idx="1159">
                  <c:v>5.6950399999999988</c:v>
                </c:pt>
                <c:pt idx="1160">
                  <c:v>5.6953999999999994</c:v>
                </c:pt>
                <c:pt idx="1161">
                  <c:v>5.695759999999999</c:v>
                </c:pt>
                <c:pt idx="1162">
                  <c:v>5.6960299999999995</c:v>
                </c:pt>
                <c:pt idx="1163">
                  <c:v>5.6962200000000003</c:v>
                </c:pt>
                <c:pt idx="1164">
                  <c:v>5.6964499999999996</c:v>
                </c:pt>
                <c:pt idx="1165">
                  <c:v>5.6966999999999999</c:v>
                </c:pt>
                <c:pt idx="1166">
                  <c:v>5.6969499999999993</c:v>
                </c:pt>
                <c:pt idx="1167">
                  <c:v>5.6971799999999986</c:v>
                </c:pt>
                <c:pt idx="1168">
                  <c:v>5.6974299999999989</c:v>
                </c:pt>
                <c:pt idx="1169">
                  <c:v>5.6976699999999996</c:v>
                </c:pt>
                <c:pt idx="1170">
                  <c:v>5.6979099999999985</c:v>
                </c:pt>
                <c:pt idx="1171">
                  <c:v>5.6981499999999992</c:v>
                </c:pt>
                <c:pt idx="1172">
                  <c:v>5.6984099999999991</c:v>
                </c:pt>
                <c:pt idx="1173">
                  <c:v>5.6986600000000003</c:v>
                </c:pt>
                <c:pt idx="1174">
                  <c:v>5.6989099999999988</c:v>
                </c:pt>
                <c:pt idx="1175">
                  <c:v>5.6991699999999996</c:v>
                </c:pt>
                <c:pt idx="1176">
                  <c:v>5.6994299999999996</c:v>
                </c:pt>
                <c:pt idx="1177">
                  <c:v>5.6996900000000004</c:v>
                </c:pt>
                <c:pt idx="1178">
                  <c:v>5.6999499999999994</c:v>
                </c:pt>
                <c:pt idx="1179">
                  <c:v>5.7002100000000002</c:v>
                </c:pt>
                <c:pt idx="1180">
                  <c:v>5.7004999999999999</c:v>
                </c:pt>
                <c:pt idx="1181">
                  <c:v>5.7008200000000002</c:v>
                </c:pt>
                <c:pt idx="1182">
                  <c:v>5.7011900000000004</c:v>
                </c:pt>
                <c:pt idx="1183">
                  <c:v>5.7016000000000009</c:v>
                </c:pt>
                <c:pt idx="1184">
                  <c:v>5.7020799999999996</c:v>
                </c:pt>
                <c:pt idx="1185">
                  <c:v>5.7026399999999997</c:v>
                </c:pt>
                <c:pt idx="1186">
                  <c:v>5.7032800000000003</c:v>
                </c:pt>
                <c:pt idx="1187">
                  <c:v>5.70404</c:v>
                </c:pt>
                <c:pt idx="1188">
                  <c:v>5.7049299999999992</c:v>
                </c:pt>
                <c:pt idx="1189">
                  <c:v>5.705989999999999</c:v>
                </c:pt>
                <c:pt idx="1190">
                  <c:v>5.7072500000000002</c:v>
                </c:pt>
                <c:pt idx="1191">
                  <c:v>5.7087000000000003</c:v>
                </c:pt>
                <c:pt idx="1192">
                  <c:v>5.7103999999999999</c:v>
                </c:pt>
                <c:pt idx="1193">
                  <c:v>5.7123099999999996</c:v>
                </c:pt>
                <c:pt idx="1194">
                  <c:v>5.714459999999999</c:v>
                </c:pt>
                <c:pt idx="1195">
                  <c:v>5.7168400000000004</c:v>
                </c:pt>
                <c:pt idx="1196">
                  <c:v>5.7192300000000005</c:v>
                </c:pt>
                <c:pt idx="1197">
                  <c:v>5.7216100000000001</c:v>
                </c:pt>
                <c:pt idx="1198">
                  <c:v>5.7239999999999993</c:v>
                </c:pt>
                <c:pt idx="1199">
                  <c:v>5.7263799999999998</c:v>
                </c:pt>
                <c:pt idx="1200">
                  <c:v>5.7287699999999999</c:v>
                </c:pt>
                <c:pt idx="1201">
                  <c:v>5.7311500000000004</c:v>
                </c:pt>
                <c:pt idx="1202">
                  <c:v>5.73353</c:v>
                </c:pt>
                <c:pt idx="1203">
                  <c:v>5.7359200000000001</c:v>
                </c:pt>
                <c:pt idx="1204">
                  <c:v>5.7383000000000006</c:v>
                </c:pt>
                <c:pt idx="1205">
                  <c:v>5.7406899999999998</c:v>
                </c:pt>
                <c:pt idx="1206">
                  <c:v>5.7430700000000003</c:v>
                </c:pt>
                <c:pt idx="1207">
                  <c:v>5.7454599999999996</c:v>
                </c:pt>
                <c:pt idx="1208">
                  <c:v>5.7477400000000003</c:v>
                </c:pt>
                <c:pt idx="1209">
                  <c:v>5.7500299999999998</c:v>
                </c:pt>
                <c:pt idx="1210">
                  <c:v>5.752419999999999</c:v>
                </c:pt>
                <c:pt idx="1211">
                  <c:v>5.754599999999999</c:v>
                </c:pt>
                <c:pt idx="1212">
                  <c:v>5.7565</c:v>
                </c:pt>
                <c:pt idx="1213">
                  <c:v>5.7584099999999996</c:v>
                </c:pt>
                <c:pt idx="1214">
                  <c:v>5.7603999999999997</c:v>
                </c:pt>
                <c:pt idx="1215">
                  <c:v>5.7623999999999995</c:v>
                </c:pt>
                <c:pt idx="1216">
                  <c:v>5.7644999999999991</c:v>
                </c:pt>
                <c:pt idx="1217">
                  <c:v>5.76661</c:v>
                </c:pt>
                <c:pt idx="1218">
                  <c:v>5.7687099999999996</c:v>
                </c:pt>
                <c:pt idx="1219">
                  <c:v>5.7708199999999996</c:v>
                </c:pt>
                <c:pt idx="1220">
                  <c:v>5.7730899999999998</c:v>
                </c:pt>
                <c:pt idx="1221">
                  <c:v>5.7755599999999996</c:v>
                </c:pt>
                <c:pt idx="1222">
                  <c:v>5.7780300000000002</c:v>
                </c:pt>
                <c:pt idx="1223">
                  <c:v>5.7805099999999996</c:v>
                </c:pt>
                <c:pt idx="1224">
                  <c:v>5.7829799999999993</c:v>
                </c:pt>
                <c:pt idx="1225">
                  <c:v>5.7851499999999998</c:v>
                </c:pt>
                <c:pt idx="1226">
                  <c:v>5.7873099999999997</c:v>
                </c:pt>
                <c:pt idx="1227">
                  <c:v>5.7894800000000002</c:v>
                </c:pt>
                <c:pt idx="1228">
                  <c:v>5.791640000000001</c:v>
                </c:pt>
                <c:pt idx="1229">
                  <c:v>5.7938099999999997</c:v>
                </c:pt>
                <c:pt idx="1230">
                  <c:v>5.7959699999999996</c:v>
                </c:pt>
                <c:pt idx="1231">
                  <c:v>5.7981400000000001</c:v>
                </c:pt>
                <c:pt idx="1232">
                  <c:v>5.8003</c:v>
                </c:pt>
                <c:pt idx="1233">
                  <c:v>5.8027099999999994</c:v>
                </c:pt>
                <c:pt idx="1234">
                  <c:v>5.8052400000000004</c:v>
                </c:pt>
                <c:pt idx="1235">
                  <c:v>5.8077799999999993</c:v>
                </c:pt>
                <c:pt idx="1236">
                  <c:v>5.8103099999999994</c:v>
                </c:pt>
                <c:pt idx="1237">
                  <c:v>5.8128399999999987</c:v>
                </c:pt>
                <c:pt idx="1238">
                  <c:v>5.8153799999999993</c:v>
                </c:pt>
                <c:pt idx="1239">
                  <c:v>5.8179399999999992</c:v>
                </c:pt>
                <c:pt idx="1240">
                  <c:v>5.8205099999999987</c:v>
                </c:pt>
                <c:pt idx="1241">
                  <c:v>5.8230799999999991</c:v>
                </c:pt>
                <c:pt idx="1242">
                  <c:v>5.8256499999999996</c:v>
                </c:pt>
                <c:pt idx="1243">
                  <c:v>5.82822</c:v>
                </c:pt>
                <c:pt idx="1244">
                  <c:v>5.8307900000000004</c:v>
                </c:pt>
                <c:pt idx="1245">
                  <c:v>5.8333500000000003</c:v>
                </c:pt>
                <c:pt idx="1246">
                  <c:v>5.8359199999999989</c:v>
                </c:pt>
                <c:pt idx="1247">
                  <c:v>5.8384900000000002</c:v>
                </c:pt>
                <c:pt idx="1248">
                  <c:v>5.8410599999999997</c:v>
                </c:pt>
                <c:pt idx="1249">
                  <c:v>5.8436700000000004</c:v>
                </c:pt>
                <c:pt idx="1250">
                  <c:v>5.8462800000000001</c:v>
                </c:pt>
                <c:pt idx="1251">
                  <c:v>5.848889999999999</c:v>
                </c:pt>
                <c:pt idx="1252">
                  <c:v>5.8514999999999997</c:v>
                </c:pt>
                <c:pt idx="1253">
                  <c:v>5.8541099999999986</c:v>
                </c:pt>
                <c:pt idx="1254">
                  <c:v>5.8567200000000001</c:v>
                </c:pt>
                <c:pt idx="1255">
                  <c:v>5.8593299999999999</c:v>
                </c:pt>
                <c:pt idx="1256">
                  <c:v>5.8619399999999988</c:v>
                </c:pt>
                <c:pt idx="1257">
                  <c:v>5.8645499999999986</c:v>
                </c:pt>
                <c:pt idx="1258">
                  <c:v>5.8671599999999993</c:v>
                </c:pt>
                <c:pt idx="1259">
                  <c:v>5.8697799999999996</c:v>
                </c:pt>
                <c:pt idx="1260">
                  <c:v>5.8724400000000001</c:v>
                </c:pt>
                <c:pt idx="1261">
                  <c:v>5.8750999999999998</c:v>
                </c:pt>
                <c:pt idx="1262">
                  <c:v>5.8777699999999999</c:v>
                </c:pt>
                <c:pt idx="1263">
                  <c:v>5.8804299999999996</c:v>
                </c:pt>
                <c:pt idx="1264">
                  <c:v>5.8830900000000002</c:v>
                </c:pt>
                <c:pt idx="1265">
                  <c:v>5.8857600000000003</c:v>
                </c:pt>
                <c:pt idx="1266">
                  <c:v>5.88842</c:v>
                </c:pt>
                <c:pt idx="1267">
                  <c:v>5.8910900000000002</c:v>
                </c:pt>
                <c:pt idx="1268">
                  <c:v>5.8937499999999998</c:v>
                </c:pt>
                <c:pt idx="1269">
                  <c:v>5.8964099999999995</c:v>
                </c:pt>
                <c:pt idx="1270">
                  <c:v>5.8990799999999997</c:v>
                </c:pt>
                <c:pt idx="1271">
                  <c:v>5.9017400000000011</c:v>
                </c:pt>
                <c:pt idx="1272">
                  <c:v>5.9043999999999999</c:v>
                </c:pt>
                <c:pt idx="1273">
                  <c:v>5.90707</c:v>
                </c:pt>
                <c:pt idx="1274">
                  <c:v>5.9097300000000006</c:v>
                </c:pt>
                <c:pt idx="1275">
                  <c:v>5.9123999999999999</c:v>
                </c:pt>
                <c:pt idx="1276">
                  <c:v>5.9150600000000004</c:v>
                </c:pt>
                <c:pt idx="1277">
                  <c:v>5.9177200000000001</c:v>
                </c:pt>
                <c:pt idx="1278">
                  <c:v>5.9203900000000003</c:v>
                </c:pt>
                <c:pt idx="1279">
                  <c:v>5.9230499999999999</c:v>
                </c:pt>
                <c:pt idx="1280">
                  <c:v>5.9257099999999996</c:v>
                </c:pt>
                <c:pt idx="1281">
                  <c:v>5.9283799999999998</c:v>
                </c:pt>
                <c:pt idx="1282">
                  <c:v>5.9310400000000012</c:v>
                </c:pt>
                <c:pt idx="1283">
                  <c:v>5.9337100000000005</c:v>
                </c:pt>
                <c:pt idx="1284">
                  <c:v>5.936370000000001</c:v>
                </c:pt>
                <c:pt idx="1285">
                  <c:v>5.9390300000000007</c:v>
                </c:pt>
                <c:pt idx="1286">
                  <c:v>5.9417000000000009</c:v>
                </c:pt>
                <c:pt idx="1287">
                  <c:v>5.9443599999999996</c:v>
                </c:pt>
                <c:pt idx="1288">
                  <c:v>5.9470200000000002</c:v>
                </c:pt>
                <c:pt idx="1289">
                  <c:v>5.9496900000000013</c:v>
                </c:pt>
                <c:pt idx="1290">
                  <c:v>5.95235</c:v>
                </c:pt>
                <c:pt idx="1291">
                  <c:v>5.9550200000000002</c:v>
                </c:pt>
                <c:pt idx="1292">
                  <c:v>5.9576799999999999</c:v>
                </c:pt>
                <c:pt idx="1293">
                  <c:v>5.9603400000000004</c:v>
                </c:pt>
                <c:pt idx="1294">
                  <c:v>5.9630099999999997</c:v>
                </c:pt>
                <c:pt idx="1295">
                  <c:v>5.9656700000000003</c:v>
                </c:pt>
                <c:pt idx="1296">
                  <c:v>5.9683299999999999</c:v>
                </c:pt>
                <c:pt idx="1297">
                  <c:v>5.971000000000001</c:v>
                </c:pt>
                <c:pt idx="1298">
                  <c:v>5.9736600000000006</c:v>
                </c:pt>
                <c:pt idx="1299">
                  <c:v>5.9763300000000008</c:v>
                </c:pt>
                <c:pt idx="1300">
                  <c:v>5.9789899999999996</c:v>
                </c:pt>
                <c:pt idx="1301">
                  <c:v>5.981650000000001</c:v>
                </c:pt>
                <c:pt idx="1302">
                  <c:v>5.9843200000000003</c:v>
                </c:pt>
                <c:pt idx="1303">
                  <c:v>5.98698</c:v>
                </c:pt>
                <c:pt idx="1304">
                  <c:v>5.9896400000000005</c:v>
                </c:pt>
                <c:pt idx="1305">
                  <c:v>5.9923099999999998</c:v>
                </c:pt>
                <c:pt idx="1306">
                  <c:v>5.9949699999999995</c:v>
                </c:pt>
                <c:pt idx="1307">
                  <c:v>5.9976399999999996</c:v>
                </c:pt>
                <c:pt idx="1308">
                  <c:v>6.0003000000000002</c:v>
                </c:pt>
                <c:pt idx="1309">
                  <c:v>6.0030000000000001</c:v>
                </c:pt>
                <c:pt idx="1310">
                  <c:v>6.0057099999999997</c:v>
                </c:pt>
                <c:pt idx="1311">
                  <c:v>6.0084099999999996</c:v>
                </c:pt>
                <c:pt idx="1312">
                  <c:v>6.0111099999999995</c:v>
                </c:pt>
                <c:pt idx="1313">
                  <c:v>6.0138099999999994</c:v>
                </c:pt>
                <c:pt idx="1314">
                  <c:v>6.016519999999999</c:v>
                </c:pt>
                <c:pt idx="1315">
                  <c:v>6.0192199999999998</c:v>
                </c:pt>
                <c:pt idx="1316">
                  <c:v>6.0219199999999988</c:v>
                </c:pt>
                <c:pt idx="1317">
                  <c:v>6.0246199999999988</c:v>
                </c:pt>
                <c:pt idx="1318">
                  <c:v>6.0273299999999992</c:v>
                </c:pt>
                <c:pt idx="1319">
                  <c:v>6.03003</c:v>
                </c:pt>
                <c:pt idx="1320">
                  <c:v>6.0327299999999999</c:v>
                </c:pt>
                <c:pt idx="1321">
                  <c:v>6.0354400000000004</c:v>
                </c:pt>
                <c:pt idx="1322">
                  <c:v>6.0381400000000003</c:v>
                </c:pt>
                <c:pt idx="1323">
                  <c:v>6.0408400000000002</c:v>
                </c:pt>
                <c:pt idx="1324">
                  <c:v>6.0435400000000001</c:v>
                </c:pt>
                <c:pt idx="1325">
                  <c:v>6.0462500000000006</c:v>
                </c:pt>
                <c:pt idx="1326">
                  <c:v>6.0489499999999996</c:v>
                </c:pt>
                <c:pt idx="1327">
                  <c:v>6.0516500000000004</c:v>
                </c:pt>
                <c:pt idx="1328">
                  <c:v>6.0543499999999995</c:v>
                </c:pt>
                <c:pt idx="1329">
                  <c:v>6.0552799999999998</c:v>
                </c:pt>
                <c:pt idx="1330">
                  <c:v>6.0555199999999987</c:v>
                </c:pt>
                <c:pt idx="1331">
                  <c:v>6.0557999999999996</c:v>
                </c:pt>
                <c:pt idx="1332">
                  <c:v>6.0560700000000001</c:v>
                </c:pt>
                <c:pt idx="1333">
                  <c:v>6.05633</c:v>
                </c:pt>
                <c:pt idx="1334">
                  <c:v>6.0566000000000004</c:v>
                </c:pt>
                <c:pt idx="1335">
                  <c:v>6.0568600000000004</c:v>
                </c:pt>
                <c:pt idx="1336">
                  <c:v>6.057129999999999</c:v>
                </c:pt>
                <c:pt idx="1337">
                  <c:v>6.0574099999999991</c:v>
                </c:pt>
                <c:pt idx="1338">
                  <c:v>6.0577099999999993</c:v>
                </c:pt>
                <c:pt idx="1339">
                  <c:v>6.0580400000000001</c:v>
                </c:pt>
                <c:pt idx="1340">
                  <c:v>6.0583900000000002</c:v>
                </c:pt>
                <c:pt idx="1341">
                  <c:v>6.0587900000000001</c:v>
                </c:pt>
                <c:pt idx="1342">
                  <c:v>6.0592300000000003</c:v>
                </c:pt>
                <c:pt idx="1343">
                  <c:v>6.0597200000000004</c:v>
                </c:pt>
                <c:pt idx="1344">
                  <c:v>6.06027</c:v>
                </c:pt>
                <c:pt idx="1345">
                  <c:v>6.0609199999999994</c:v>
                </c:pt>
                <c:pt idx="1346">
                  <c:v>6.06168</c:v>
                </c:pt>
                <c:pt idx="1347">
                  <c:v>6.0625999999999989</c:v>
                </c:pt>
                <c:pt idx="1348">
                  <c:v>6.0636999999999999</c:v>
                </c:pt>
                <c:pt idx="1349">
                  <c:v>6.0650099999999991</c:v>
                </c:pt>
                <c:pt idx="1350">
                  <c:v>6.0665899999999988</c:v>
                </c:pt>
                <c:pt idx="1351">
                  <c:v>6.0684199999999988</c:v>
                </c:pt>
                <c:pt idx="1352">
                  <c:v>6.0705099999999996</c:v>
                </c:pt>
                <c:pt idx="1353">
                  <c:v>6.07287</c:v>
                </c:pt>
                <c:pt idx="1354">
                  <c:v>6.0754700000000001</c:v>
                </c:pt>
                <c:pt idx="1355">
                  <c:v>6.0781900000000002</c:v>
                </c:pt>
                <c:pt idx="1356">
                  <c:v>6.0795899999999996</c:v>
                </c:pt>
                <c:pt idx="1357">
                  <c:v>6.0807900000000004</c:v>
                </c:pt>
                <c:pt idx="1358">
                  <c:v>6.0819200000000002</c:v>
                </c:pt>
                <c:pt idx="1359">
                  <c:v>6.0830299999999999</c:v>
                </c:pt>
                <c:pt idx="1360">
                  <c:v>6.0841299999999991</c:v>
                </c:pt>
                <c:pt idx="1361">
                  <c:v>6.0852599999999999</c:v>
                </c:pt>
                <c:pt idx="1362">
                  <c:v>6.0864399999999996</c:v>
                </c:pt>
                <c:pt idx="1363">
                  <c:v>6.08765</c:v>
                </c:pt>
                <c:pt idx="1364">
                  <c:v>6.0888900000000001</c:v>
                </c:pt>
                <c:pt idx="1365">
                  <c:v>6.090139999999999</c:v>
                </c:pt>
                <c:pt idx="1366">
                  <c:v>6.0914700000000002</c:v>
                </c:pt>
                <c:pt idx="1367">
                  <c:v>6.0929199999999994</c:v>
                </c:pt>
                <c:pt idx="1368">
                  <c:v>6.0945199999999993</c:v>
                </c:pt>
                <c:pt idx="1369">
                  <c:v>6.0962800000000001</c:v>
                </c:pt>
                <c:pt idx="1370">
                  <c:v>6.0982500000000002</c:v>
                </c:pt>
                <c:pt idx="1371">
                  <c:v>6.1000999999999994</c:v>
                </c:pt>
                <c:pt idx="1372">
                  <c:v>6.1016399999999997</c:v>
                </c:pt>
                <c:pt idx="1373">
                  <c:v>6.103089999999999</c:v>
                </c:pt>
                <c:pt idx="1374">
                  <c:v>6.1045899999999991</c:v>
                </c:pt>
                <c:pt idx="1375">
                  <c:v>6.1062399999999997</c:v>
                </c:pt>
                <c:pt idx="1376">
                  <c:v>6.1080799999999993</c:v>
                </c:pt>
                <c:pt idx="1377">
                  <c:v>6.110129999999999</c:v>
                </c:pt>
                <c:pt idx="1378">
                  <c:v>6.1122799999999993</c:v>
                </c:pt>
                <c:pt idx="1379">
                  <c:v>6.1146599999999989</c:v>
                </c:pt>
                <c:pt idx="1380">
                  <c:v>6.1172499999999994</c:v>
                </c:pt>
                <c:pt idx="1381">
                  <c:v>6.1199299999999992</c:v>
                </c:pt>
                <c:pt idx="1382">
                  <c:v>6.122609999999999</c:v>
                </c:pt>
                <c:pt idx="1383">
                  <c:v>6.1252899999999988</c:v>
                </c:pt>
                <c:pt idx="1384">
                  <c:v>6.1279699999999986</c:v>
                </c:pt>
                <c:pt idx="1385">
                  <c:v>6.1306500000000002</c:v>
                </c:pt>
                <c:pt idx="1386">
                  <c:v>6.1333299999999999</c:v>
                </c:pt>
                <c:pt idx="1387">
                  <c:v>6.1360099999999997</c:v>
                </c:pt>
                <c:pt idx="1388">
                  <c:v>6.1386900000000004</c:v>
                </c:pt>
                <c:pt idx="1389">
                  <c:v>6.1413599999999997</c:v>
                </c:pt>
                <c:pt idx="1390">
                  <c:v>6.1440399999999995</c:v>
                </c:pt>
                <c:pt idx="1391">
                  <c:v>6.1467200000000002</c:v>
                </c:pt>
                <c:pt idx="1392">
                  <c:v>6.1494</c:v>
                </c:pt>
                <c:pt idx="1393">
                  <c:v>6.1520799999999989</c:v>
                </c:pt>
                <c:pt idx="1394">
                  <c:v>6.1547599999999987</c:v>
                </c:pt>
                <c:pt idx="1395">
                  <c:v>6.1574399999999994</c:v>
                </c:pt>
                <c:pt idx="1396">
                  <c:v>6.1601199999999992</c:v>
                </c:pt>
                <c:pt idx="1397">
                  <c:v>6.1627999999999989</c:v>
                </c:pt>
                <c:pt idx="1398">
                  <c:v>6.1654699999999991</c:v>
                </c:pt>
                <c:pt idx="1399">
                  <c:v>6.1681499999999989</c:v>
                </c:pt>
                <c:pt idx="1400">
                  <c:v>6.1708299999999996</c:v>
                </c:pt>
                <c:pt idx="1401">
                  <c:v>6.1735099999999994</c:v>
                </c:pt>
                <c:pt idx="1402">
                  <c:v>6.1761900000000001</c:v>
                </c:pt>
                <c:pt idx="1403">
                  <c:v>6.1788699999999999</c:v>
                </c:pt>
                <c:pt idx="1404">
                  <c:v>6.1815499999999997</c:v>
                </c:pt>
                <c:pt idx="1405">
                  <c:v>6.1842299999999994</c:v>
                </c:pt>
                <c:pt idx="1406">
                  <c:v>6.1869099999999992</c:v>
                </c:pt>
                <c:pt idx="1407">
                  <c:v>6.1895799999999994</c:v>
                </c:pt>
                <c:pt idx="1408">
                  <c:v>6.1922600000000001</c:v>
                </c:pt>
                <c:pt idx="1409">
                  <c:v>6.1949399999999981</c:v>
                </c:pt>
                <c:pt idx="1410">
                  <c:v>6.1976199999999988</c:v>
                </c:pt>
                <c:pt idx="1411">
                  <c:v>6.2003000000000004</c:v>
                </c:pt>
                <c:pt idx="1412">
                  <c:v>6.2030000000000003</c:v>
                </c:pt>
                <c:pt idx="1413">
                  <c:v>6.2057099999999998</c:v>
                </c:pt>
                <c:pt idx="1414">
                  <c:v>6.2084099999999998</c:v>
                </c:pt>
                <c:pt idx="1415">
                  <c:v>6.2111099999999997</c:v>
                </c:pt>
                <c:pt idx="1416">
                  <c:v>6.2138099999999996</c:v>
                </c:pt>
                <c:pt idx="1417">
                  <c:v>6.21652</c:v>
                </c:pt>
                <c:pt idx="1418">
                  <c:v>6.2192200000000009</c:v>
                </c:pt>
                <c:pt idx="1419">
                  <c:v>6.221919999999999</c:v>
                </c:pt>
                <c:pt idx="1420">
                  <c:v>6.2246199999999989</c:v>
                </c:pt>
                <c:pt idx="1421">
                  <c:v>6.2273299999999994</c:v>
                </c:pt>
                <c:pt idx="1422">
                  <c:v>6.2300300000000002</c:v>
                </c:pt>
                <c:pt idx="1423">
                  <c:v>6.2327300000000001</c:v>
                </c:pt>
                <c:pt idx="1424">
                  <c:v>6.2354399999999996</c:v>
                </c:pt>
                <c:pt idx="1425">
                  <c:v>6.2381399999999996</c:v>
                </c:pt>
                <c:pt idx="1426">
                  <c:v>6.2408400000000004</c:v>
                </c:pt>
                <c:pt idx="1427">
                  <c:v>6.2435400000000003</c:v>
                </c:pt>
                <c:pt idx="1428">
                  <c:v>6.2462500000000007</c:v>
                </c:pt>
                <c:pt idx="1429">
                  <c:v>6.2489499999999998</c:v>
                </c:pt>
                <c:pt idx="1430">
                  <c:v>6.2516500000000006</c:v>
                </c:pt>
                <c:pt idx="1431">
                  <c:v>6.2543499999999996</c:v>
                </c:pt>
                <c:pt idx="1432">
                  <c:v>6.2570600000000001</c:v>
                </c:pt>
                <c:pt idx="1433">
                  <c:v>6.2597600000000009</c:v>
                </c:pt>
                <c:pt idx="1434">
                  <c:v>6.262459999999999</c:v>
                </c:pt>
                <c:pt idx="1435">
                  <c:v>6.265159999999999</c:v>
                </c:pt>
                <c:pt idx="1436">
                  <c:v>6.2678699999999994</c:v>
                </c:pt>
                <c:pt idx="1437">
                  <c:v>6.2705700000000002</c:v>
                </c:pt>
                <c:pt idx="1438">
                  <c:v>6.273270000000001</c:v>
                </c:pt>
                <c:pt idx="1439">
                  <c:v>6.2759799999999997</c:v>
                </c:pt>
                <c:pt idx="1440">
                  <c:v>6.2786800000000005</c:v>
                </c:pt>
                <c:pt idx="1441">
                  <c:v>6.2813800000000004</c:v>
                </c:pt>
                <c:pt idx="1442">
                  <c:v>6.2840799999999994</c:v>
                </c:pt>
                <c:pt idx="1443">
                  <c:v>6.2867899999999999</c:v>
                </c:pt>
                <c:pt idx="1444">
                  <c:v>6.2894899999999998</c:v>
                </c:pt>
                <c:pt idx="1445">
                  <c:v>6.2921899999999988</c:v>
                </c:pt>
                <c:pt idx="1446">
                  <c:v>6.2948899999999988</c:v>
                </c:pt>
                <c:pt idx="1447">
                  <c:v>6.2976000000000001</c:v>
                </c:pt>
                <c:pt idx="1448">
                  <c:v>6.3003</c:v>
                </c:pt>
                <c:pt idx="1449">
                  <c:v>6.302999999999999</c:v>
                </c:pt>
                <c:pt idx="1450">
                  <c:v>6.3057099999999995</c:v>
                </c:pt>
                <c:pt idx="1451">
                  <c:v>6.3084099999999994</c:v>
                </c:pt>
                <c:pt idx="1452">
                  <c:v>6.3111099999999993</c:v>
                </c:pt>
                <c:pt idx="1453">
                  <c:v>6.3138099999999993</c:v>
                </c:pt>
                <c:pt idx="1454">
                  <c:v>6.3165199999999988</c:v>
                </c:pt>
                <c:pt idx="1455">
                  <c:v>6.3192199999999996</c:v>
                </c:pt>
                <c:pt idx="1456">
                  <c:v>6.3219199999999995</c:v>
                </c:pt>
                <c:pt idx="1457">
                  <c:v>6.3246199999999995</c:v>
                </c:pt>
                <c:pt idx="1458">
                  <c:v>6.327329999999999</c:v>
                </c:pt>
                <c:pt idx="1459">
                  <c:v>6.3300299999999998</c:v>
                </c:pt>
                <c:pt idx="1460">
                  <c:v>6.3327299999999997</c:v>
                </c:pt>
                <c:pt idx="1461">
                  <c:v>6.3354400000000002</c:v>
                </c:pt>
                <c:pt idx="1462">
                  <c:v>6.3381400000000001</c:v>
                </c:pt>
                <c:pt idx="1463">
                  <c:v>6.34084</c:v>
                </c:pt>
                <c:pt idx="1464">
                  <c:v>6.34354</c:v>
                </c:pt>
                <c:pt idx="1465">
                  <c:v>6.3462500000000004</c:v>
                </c:pt>
                <c:pt idx="1466">
                  <c:v>6.3489499999999994</c:v>
                </c:pt>
                <c:pt idx="1467">
                  <c:v>6.3516500000000002</c:v>
                </c:pt>
                <c:pt idx="1468">
                  <c:v>6.3543499999999993</c:v>
                </c:pt>
                <c:pt idx="1469">
                  <c:v>6.3570599999999988</c:v>
                </c:pt>
                <c:pt idx="1470">
                  <c:v>6.3597599999999996</c:v>
                </c:pt>
                <c:pt idx="1471">
                  <c:v>6.3624599999999987</c:v>
                </c:pt>
                <c:pt idx="1472">
                  <c:v>6.3651599999999995</c:v>
                </c:pt>
                <c:pt idx="1473">
                  <c:v>6.367869999999999</c:v>
                </c:pt>
                <c:pt idx="1474">
                  <c:v>6.3705699999999998</c:v>
                </c:pt>
                <c:pt idx="1475">
                  <c:v>6.3732700000000007</c:v>
                </c:pt>
                <c:pt idx="1476">
                  <c:v>6.3759799999999993</c:v>
                </c:pt>
                <c:pt idx="1477">
                  <c:v>6.3767899999999997</c:v>
                </c:pt>
                <c:pt idx="1478">
                  <c:v>6.3777299999999997</c:v>
                </c:pt>
                <c:pt idx="1479">
                  <c:v>6.3788</c:v>
                </c:pt>
                <c:pt idx="1480">
                  <c:v>6.3800699999999999</c:v>
                </c:pt>
                <c:pt idx="1481">
                  <c:v>6.3815099999999996</c:v>
                </c:pt>
                <c:pt idx="1482">
                  <c:v>6.3832199999999997</c:v>
                </c:pt>
                <c:pt idx="1483">
                  <c:v>6.3851199999999988</c:v>
                </c:pt>
                <c:pt idx="1484">
                  <c:v>6.3872900000000001</c:v>
                </c:pt>
                <c:pt idx="1485">
                  <c:v>6.3894599999999997</c:v>
                </c:pt>
                <c:pt idx="1486">
                  <c:v>6.3916199999999996</c:v>
                </c:pt>
                <c:pt idx="1487">
                  <c:v>6.3937900000000001</c:v>
                </c:pt>
                <c:pt idx="1488">
                  <c:v>6.3959599999999988</c:v>
                </c:pt>
                <c:pt idx="1489">
                  <c:v>6.3981299999999992</c:v>
                </c:pt>
                <c:pt idx="1490">
                  <c:v>6.4003000000000005</c:v>
                </c:pt>
                <c:pt idx="1491">
                  <c:v>6.4027399999999997</c:v>
                </c:pt>
                <c:pt idx="1492">
                  <c:v>6.4054500000000001</c:v>
                </c:pt>
                <c:pt idx="1493">
                  <c:v>6.40815</c:v>
                </c:pt>
                <c:pt idx="1494">
                  <c:v>6.4108599999999996</c:v>
                </c:pt>
                <c:pt idx="1495">
                  <c:v>6.4135600000000004</c:v>
                </c:pt>
                <c:pt idx="1496">
                  <c:v>6.4162700000000008</c:v>
                </c:pt>
                <c:pt idx="1497">
                  <c:v>6.4189799999999995</c:v>
                </c:pt>
                <c:pt idx="1498">
                  <c:v>6.4216800000000003</c:v>
                </c:pt>
                <c:pt idx="1499">
                  <c:v>6.4243899999999989</c:v>
                </c:pt>
                <c:pt idx="1500">
                  <c:v>6.4270999999999994</c:v>
                </c:pt>
                <c:pt idx="1501">
                  <c:v>6.4298000000000002</c:v>
                </c:pt>
                <c:pt idx="1502">
                  <c:v>6.4325099999999997</c:v>
                </c:pt>
                <c:pt idx="1503">
                  <c:v>6.4352100000000005</c:v>
                </c:pt>
                <c:pt idx="1504">
                  <c:v>6.4379200000000001</c:v>
                </c:pt>
                <c:pt idx="1505">
                  <c:v>6.4406300000000005</c:v>
                </c:pt>
                <c:pt idx="1506">
                  <c:v>6.4433300000000004</c:v>
                </c:pt>
                <c:pt idx="1507">
                  <c:v>6.4460400000000009</c:v>
                </c:pt>
                <c:pt idx="1508">
                  <c:v>6.4487500000000004</c:v>
                </c:pt>
                <c:pt idx="1509">
                  <c:v>6.4514500000000004</c:v>
                </c:pt>
                <c:pt idx="1510">
                  <c:v>6.454159999999999</c:v>
                </c:pt>
                <c:pt idx="1511">
                  <c:v>6.4568700000000003</c:v>
                </c:pt>
                <c:pt idx="1512">
                  <c:v>6.4595700000000003</c:v>
                </c:pt>
                <c:pt idx="1513">
                  <c:v>6.4622799999999998</c:v>
                </c:pt>
                <c:pt idx="1514">
                  <c:v>6.4649799999999988</c:v>
                </c:pt>
                <c:pt idx="1515">
                  <c:v>6.4676900000000002</c:v>
                </c:pt>
                <c:pt idx="1516">
                  <c:v>6.4704000000000006</c:v>
                </c:pt>
                <c:pt idx="1517">
                  <c:v>6.4731000000000005</c:v>
                </c:pt>
                <c:pt idx="1518">
                  <c:v>6.4757500000000006</c:v>
                </c:pt>
                <c:pt idx="1519">
                  <c:v>6.4784000000000006</c:v>
                </c:pt>
                <c:pt idx="1520">
                  <c:v>6.4810500000000006</c:v>
                </c:pt>
                <c:pt idx="1521">
                  <c:v>6.4837000000000007</c:v>
                </c:pt>
                <c:pt idx="1522">
                  <c:v>6.4863500000000007</c:v>
                </c:pt>
                <c:pt idx="1523">
                  <c:v>6.4889999999999999</c:v>
                </c:pt>
                <c:pt idx="1524">
                  <c:v>6.4916500000000008</c:v>
                </c:pt>
                <c:pt idx="1525">
                  <c:v>6.4943</c:v>
                </c:pt>
                <c:pt idx="1526">
                  <c:v>6.49695</c:v>
                </c:pt>
                <c:pt idx="1527">
                  <c:v>6.4996000000000009</c:v>
                </c:pt>
                <c:pt idx="1528">
                  <c:v>6.5021799999999992</c:v>
                </c:pt>
                <c:pt idx="1529">
                  <c:v>6.5047699999999997</c:v>
                </c:pt>
                <c:pt idx="1530">
                  <c:v>6.5073499999999997</c:v>
                </c:pt>
                <c:pt idx="1531">
                  <c:v>6.5099299999999998</c:v>
                </c:pt>
                <c:pt idx="1532">
                  <c:v>6.5125099999999989</c:v>
                </c:pt>
                <c:pt idx="1533">
                  <c:v>6.5150899999999989</c:v>
                </c:pt>
                <c:pt idx="1534">
                  <c:v>6.5176799999999995</c:v>
                </c:pt>
                <c:pt idx="1535">
                  <c:v>6.5202600000000004</c:v>
                </c:pt>
                <c:pt idx="1536">
                  <c:v>6.5228399999999995</c:v>
                </c:pt>
                <c:pt idx="1537">
                  <c:v>6.5254199999999996</c:v>
                </c:pt>
                <c:pt idx="1538">
                  <c:v>6.5279999999999987</c:v>
                </c:pt>
                <c:pt idx="1539">
                  <c:v>6.5305900000000001</c:v>
                </c:pt>
                <c:pt idx="1540">
                  <c:v>6.5331700000000001</c:v>
                </c:pt>
                <c:pt idx="1541">
                  <c:v>6.5357500000000002</c:v>
                </c:pt>
                <c:pt idx="1542">
                  <c:v>6.5383300000000002</c:v>
                </c:pt>
                <c:pt idx="1543">
                  <c:v>6.5409099999999993</c:v>
                </c:pt>
                <c:pt idx="1544">
                  <c:v>6.5434999999999999</c:v>
                </c:pt>
                <c:pt idx="1545">
                  <c:v>6.5459699999999996</c:v>
                </c:pt>
                <c:pt idx="1546">
                  <c:v>6.5484400000000003</c:v>
                </c:pt>
                <c:pt idx="1547">
                  <c:v>6.5509099999999991</c:v>
                </c:pt>
                <c:pt idx="1548">
                  <c:v>6.5533799999999998</c:v>
                </c:pt>
                <c:pt idx="1549">
                  <c:v>6.555839999999999</c:v>
                </c:pt>
                <c:pt idx="1550">
                  <c:v>6.5583099999999996</c:v>
                </c:pt>
                <c:pt idx="1551">
                  <c:v>6.5607799999999994</c:v>
                </c:pt>
                <c:pt idx="1552">
                  <c:v>6.56325</c:v>
                </c:pt>
                <c:pt idx="1553">
                  <c:v>6.5657199999999989</c:v>
                </c:pt>
                <c:pt idx="1554">
                  <c:v>6.5681899999999995</c:v>
                </c:pt>
                <c:pt idx="1555">
                  <c:v>6.5706600000000011</c:v>
                </c:pt>
                <c:pt idx="1556">
                  <c:v>6.5731299999999999</c:v>
                </c:pt>
                <c:pt idx="1557">
                  <c:v>6.5755999999999997</c:v>
                </c:pt>
                <c:pt idx="1558">
                  <c:v>6.5780700000000003</c:v>
                </c:pt>
                <c:pt idx="1559">
                  <c:v>6.5805400000000001</c:v>
                </c:pt>
                <c:pt idx="1560">
                  <c:v>6.5830099999999998</c:v>
                </c:pt>
                <c:pt idx="1561">
                  <c:v>6.5854799999999996</c:v>
                </c:pt>
                <c:pt idx="1562">
                  <c:v>6.5879499999999993</c:v>
                </c:pt>
                <c:pt idx="1563">
                  <c:v>6.5904199999999991</c:v>
                </c:pt>
                <c:pt idx="1564">
                  <c:v>6.5928899999999988</c:v>
                </c:pt>
                <c:pt idx="1565">
                  <c:v>6.5953600000000003</c:v>
                </c:pt>
                <c:pt idx="1566">
                  <c:v>6.5978299999999992</c:v>
                </c:pt>
                <c:pt idx="1567">
                  <c:v>6.6002999999999998</c:v>
                </c:pt>
                <c:pt idx="1568">
                  <c:v>6.6027699999999996</c:v>
                </c:pt>
                <c:pt idx="1569">
                  <c:v>6.6052400000000002</c:v>
                </c:pt>
                <c:pt idx="1570">
                  <c:v>6.6077099999999991</c:v>
                </c:pt>
                <c:pt idx="1571">
                  <c:v>6.6101799999999988</c:v>
                </c:pt>
                <c:pt idx="1572">
                  <c:v>6.6126499999999995</c:v>
                </c:pt>
                <c:pt idx="1573">
                  <c:v>6.6151099999999987</c:v>
                </c:pt>
                <c:pt idx="1574">
                  <c:v>6.6175799999999985</c:v>
                </c:pt>
                <c:pt idx="1575">
                  <c:v>6.6200499999999991</c:v>
                </c:pt>
                <c:pt idx="1576">
                  <c:v>6.622519999999998</c:v>
                </c:pt>
                <c:pt idx="1577">
                  <c:v>6.6249899999999986</c:v>
                </c:pt>
                <c:pt idx="1578">
                  <c:v>6.6274299999999986</c:v>
                </c:pt>
                <c:pt idx="1579">
                  <c:v>6.629859999999999</c:v>
                </c:pt>
                <c:pt idx="1580">
                  <c:v>6.6322999999999999</c:v>
                </c:pt>
                <c:pt idx="1581">
                  <c:v>6.6347299999999994</c:v>
                </c:pt>
                <c:pt idx="1582">
                  <c:v>6.6371699999999993</c:v>
                </c:pt>
                <c:pt idx="1583">
                  <c:v>6.6395999999999997</c:v>
                </c:pt>
                <c:pt idx="1584">
                  <c:v>6.6420399999999988</c:v>
                </c:pt>
                <c:pt idx="1585">
                  <c:v>6.6444699999999992</c:v>
                </c:pt>
                <c:pt idx="1586">
                  <c:v>6.6468999999999996</c:v>
                </c:pt>
                <c:pt idx="1587">
                  <c:v>6.6493399999999996</c:v>
                </c:pt>
                <c:pt idx="1588">
                  <c:v>6.65177</c:v>
                </c:pt>
                <c:pt idx="1589">
                  <c:v>6.6542099999999991</c:v>
                </c:pt>
                <c:pt idx="1590">
                  <c:v>6.6566400000000003</c:v>
                </c:pt>
                <c:pt idx="1591">
                  <c:v>6.6590799999999994</c:v>
                </c:pt>
                <c:pt idx="1592">
                  <c:v>6.6615099999999989</c:v>
                </c:pt>
                <c:pt idx="1593">
                  <c:v>6.6639499999999989</c:v>
                </c:pt>
                <c:pt idx="1594">
                  <c:v>6.666339999999999</c:v>
                </c:pt>
                <c:pt idx="1595">
                  <c:v>6.6687299999999992</c:v>
                </c:pt>
                <c:pt idx="1596">
                  <c:v>6.6711299999999998</c:v>
                </c:pt>
                <c:pt idx="1597">
                  <c:v>6.673519999999999</c:v>
                </c:pt>
                <c:pt idx="1598">
                  <c:v>6.6759099999999991</c:v>
                </c:pt>
                <c:pt idx="1599">
                  <c:v>6.6783000000000001</c:v>
                </c:pt>
                <c:pt idx="1600">
                  <c:v>6.6806900000000002</c:v>
                </c:pt>
                <c:pt idx="1601">
                  <c:v>6.68309</c:v>
                </c:pt>
                <c:pt idx="1602">
                  <c:v>6.6854799999999992</c:v>
                </c:pt>
                <c:pt idx="1603">
                  <c:v>6.6878699999999993</c:v>
                </c:pt>
                <c:pt idx="1604">
                  <c:v>6.6902600000000003</c:v>
                </c:pt>
                <c:pt idx="1605">
                  <c:v>6.6926499999999995</c:v>
                </c:pt>
                <c:pt idx="1606">
                  <c:v>6.6950499999999993</c:v>
                </c:pt>
                <c:pt idx="1607">
                  <c:v>6.6974399999999994</c:v>
                </c:pt>
                <c:pt idx="1608">
                  <c:v>6.6998299999999995</c:v>
                </c:pt>
                <c:pt idx="1609">
                  <c:v>6.7022199999999996</c:v>
                </c:pt>
                <c:pt idx="1610">
                  <c:v>6.7046099999999997</c:v>
                </c:pt>
                <c:pt idx="1611">
                  <c:v>6.7070099999999995</c:v>
                </c:pt>
                <c:pt idx="1612">
                  <c:v>6.7094000000000005</c:v>
                </c:pt>
                <c:pt idx="1613">
                  <c:v>6.7117899999999997</c:v>
                </c:pt>
                <c:pt idx="1614">
                  <c:v>6.7141799999999989</c:v>
                </c:pt>
                <c:pt idx="1615">
                  <c:v>6.7165799999999996</c:v>
                </c:pt>
                <c:pt idx="1616">
                  <c:v>6.7187200000000002</c:v>
                </c:pt>
                <c:pt idx="1617">
                  <c:v>6.7206200000000003</c:v>
                </c:pt>
                <c:pt idx="1618">
                  <c:v>6.7227199999999989</c:v>
                </c:pt>
                <c:pt idx="1619">
                  <c:v>6.7249999999999988</c:v>
                </c:pt>
                <c:pt idx="1620">
                  <c:v>6.7273499999999995</c:v>
                </c:pt>
                <c:pt idx="1621">
                  <c:v>6.7297000000000002</c:v>
                </c:pt>
                <c:pt idx="1622">
                  <c:v>6.7320599999999997</c:v>
                </c:pt>
                <c:pt idx="1623">
                  <c:v>6.7344099999999996</c:v>
                </c:pt>
                <c:pt idx="1624">
                  <c:v>6.7367600000000012</c:v>
                </c:pt>
                <c:pt idx="1625">
                  <c:v>6.7391199999999998</c:v>
                </c:pt>
                <c:pt idx="1626">
                  <c:v>6.7414700000000005</c:v>
                </c:pt>
                <c:pt idx="1627">
                  <c:v>6.7438200000000004</c:v>
                </c:pt>
                <c:pt idx="1628">
                  <c:v>6.7461799999999998</c:v>
                </c:pt>
                <c:pt idx="1629">
                  <c:v>6.7485299999999997</c:v>
                </c:pt>
                <c:pt idx="1630">
                  <c:v>6.7508799999999995</c:v>
                </c:pt>
                <c:pt idx="1631">
                  <c:v>6.7532399999999999</c:v>
                </c:pt>
                <c:pt idx="1632">
                  <c:v>6.7555899999999989</c:v>
                </c:pt>
                <c:pt idx="1633">
                  <c:v>6.7579399999999987</c:v>
                </c:pt>
                <c:pt idx="1634">
                  <c:v>6.7603</c:v>
                </c:pt>
                <c:pt idx="1635">
                  <c:v>6.7626499999999998</c:v>
                </c:pt>
                <c:pt idx="1636">
                  <c:v>6.7649999999999988</c:v>
                </c:pt>
                <c:pt idx="1637">
                  <c:v>6.76736</c:v>
                </c:pt>
                <c:pt idx="1638">
                  <c:v>6.7697099999999999</c:v>
                </c:pt>
                <c:pt idx="1639">
                  <c:v>6.7720599999999997</c:v>
                </c:pt>
                <c:pt idx="1640">
                  <c:v>6.7744200000000001</c:v>
                </c:pt>
                <c:pt idx="1641">
                  <c:v>6.7767700000000008</c:v>
                </c:pt>
                <c:pt idx="1642">
                  <c:v>6.7791199999999998</c:v>
                </c:pt>
                <c:pt idx="1643">
                  <c:v>6.7814700000000006</c:v>
                </c:pt>
                <c:pt idx="1644">
                  <c:v>6.78383</c:v>
                </c:pt>
                <c:pt idx="1645">
                  <c:v>6.7861799999999999</c:v>
                </c:pt>
                <c:pt idx="1646">
                  <c:v>6.7885299999999997</c:v>
                </c:pt>
                <c:pt idx="1647">
                  <c:v>6.7908900000000001</c:v>
                </c:pt>
                <c:pt idx="1648">
                  <c:v>6.7932399999999999</c:v>
                </c:pt>
                <c:pt idx="1649">
                  <c:v>6.7955899999999989</c:v>
                </c:pt>
                <c:pt idx="1650">
                  <c:v>6.7979499999999993</c:v>
                </c:pt>
                <c:pt idx="1651">
                  <c:v>6.8003</c:v>
                </c:pt>
                <c:pt idx="1652">
                  <c:v>6.8027099999999994</c:v>
                </c:pt>
                <c:pt idx="1653">
                  <c:v>6.8051199999999987</c:v>
                </c:pt>
                <c:pt idx="1654">
                  <c:v>6.807529999999999</c:v>
                </c:pt>
                <c:pt idx="1655">
                  <c:v>6.8099400000000001</c:v>
                </c:pt>
                <c:pt idx="1656">
                  <c:v>6.8123499999999995</c:v>
                </c:pt>
                <c:pt idx="1657">
                  <c:v>6.8147599999999988</c:v>
                </c:pt>
                <c:pt idx="1658">
                  <c:v>6.8171699999999991</c:v>
                </c:pt>
                <c:pt idx="1659">
                  <c:v>6.8195799999999993</c:v>
                </c:pt>
                <c:pt idx="1660">
                  <c:v>6.821559999999999</c:v>
                </c:pt>
                <c:pt idx="1661">
                  <c:v>6.8228299999999988</c:v>
                </c:pt>
                <c:pt idx="1662">
                  <c:v>6.8242199999999995</c:v>
                </c:pt>
                <c:pt idx="1663">
                  <c:v>6.8257599999999989</c:v>
                </c:pt>
                <c:pt idx="1664">
                  <c:v>6.827519999999998</c:v>
                </c:pt>
                <c:pt idx="1665">
                  <c:v>6.8295099999999991</c:v>
                </c:pt>
                <c:pt idx="1666">
                  <c:v>6.8317300000000003</c:v>
                </c:pt>
                <c:pt idx="1667">
                  <c:v>6.8321099999999992</c:v>
                </c:pt>
                <c:pt idx="1668">
                  <c:v>6.83249</c:v>
                </c:pt>
                <c:pt idx="1669">
                  <c:v>6.8327900000000001</c:v>
                </c:pt>
                <c:pt idx="1670">
                  <c:v>6.8330500000000001</c:v>
                </c:pt>
                <c:pt idx="1671">
                  <c:v>6.8332899999999999</c:v>
                </c:pt>
                <c:pt idx="1672">
                  <c:v>6.8335099999999995</c:v>
                </c:pt>
                <c:pt idx="1673">
                  <c:v>6.83371</c:v>
                </c:pt>
                <c:pt idx="1674">
                  <c:v>6.8339099999999995</c:v>
                </c:pt>
                <c:pt idx="1675">
                  <c:v>6.8340899999999989</c:v>
                </c:pt>
                <c:pt idx="1676">
                  <c:v>6.8342700000000001</c:v>
                </c:pt>
                <c:pt idx="1677">
                  <c:v>6.834439999999999</c:v>
                </c:pt>
                <c:pt idx="1678">
                  <c:v>6.8346099999999996</c:v>
                </c:pt>
                <c:pt idx="1679">
                  <c:v>6.8347699999999998</c:v>
                </c:pt>
                <c:pt idx="1680">
                  <c:v>6.8349299999999991</c:v>
                </c:pt>
                <c:pt idx="1681">
                  <c:v>6.8350799999999996</c:v>
                </c:pt>
                <c:pt idx="1682">
                  <c:v>6.8352300000000001</c:v>
                </c:pt>
                <c:pt idx="1683">
                  <c:v>6.8353799999999998</c:v>
                </c:pt>
                <c:pt idx="1684">
                  <c:v>6.8355199999999989</c:v>
                </c:pt>
                <c:pt idx="1685">
                  <c:v>6.8356599999999998</c:v>
                </c:pt>
                <c:pt idx="1686">
                  <c:v>6.8357999999999999</c:v>
                </c:pt>
                <c:pt idx="1687">
                  <c:v>6.835939999999999</c:v>
                </c:pt>
                <c:pt idx="1688">
                  <c:v>6.8360799999999999</c:v>
                </c:pt>
                <c:pt idx="1689">
                  <c:v>6.8362100000000003</c:v>
                </c:pt>
                <c:pt idx="1690">
                  <c:v>6.8363399999999999</c:v>
                </c:pt>
                <c:pt idx="1691">
                  <c:v>6.8364799999999999</c:v>
                </c:pt>
                <c:pt idx="1692">
                  <c:v>6.8366100000000003</c:v>
                </c:pt>
                <c:pt idx="1693">
                  <c:v>6.8367399999999998</c:v>
                </c:pt>
                <c:pt idx="1694">
                  <c:v>6.8368700000000002</c:v>
                </c:pt>
                <c:pt idx="1695">
                  <c:v>6.8369900000000001</c:v>
                </c:pt>
                <c:pt idx="1696">
                  <c:v>6.8371199999999988</c:v>
                </c:pt>
                <c:pt idx="1697">
                  <c:v>6.83725</c:v>
                </c:pt>
                <c:pt idx="1698">
                  <c:v>6.8373799999999996</c:v>
                </c:pt>
                <c:pt idx="1699">
                  <c:v>6.8375199999999987</c:v>
                </c:pt>
                <c:pt idx="1700">
                  <c:v>6.8376700000000001</c:v>
                </c:pt>
                <c:pt idx="1701">
                  <c:v>6.8378199999999989</c:v>
                </c:pt>
                <c:pt idx="1702">
                  <c:v>6.8380000000000001</c:v>
                </c:pt>
                <c:pt idx="1703">
                  <c:v>6.83819</c:v>
                </c:pt>
                <c:pt idx="1704">
                  <c:v>6.8384</c:v>
                </c:pt>
                <c:pt idx="1705">
                  <c:v>6.8386399999999998</c:v>
                </c:pt>
                <c:pt idx="1706">
                  <c:v>6.8388999999999998</c:v>
                </c:pt>
                <c:pt idx="1707">
                  <c:v>6.8391999999999999</c:v>
                </c:pt>
                <c:pt idx="1708">
                  <c:v>6.8395299999999999</c:v>
                </c:pt>
                <c:pt idx="1709">
                  <c:v>6.8398899999999996</c:v>
                </c:pt>
                <c:pt idx="1710">
                  <c:v>6.8403</c:v>
                </c:pt>
                <c:pt idx="1711">
                  <c:v>6.8407600000000004</c:v>
                </c:pt>
                <c:pt idx="1712">
                  <c:v>6.8412899999999999</c:v>
                </c:pt>
                <c:pt idx="1713">
                  <c:v>6.8418999999999999</c:v>
                </c:pt>
                <c:pt idx="1714">
                  <c:v>6.842579999999999</c:v>
                </c:pt>
                <c:pt idx="1715">
                  <c:v>6.8432599999999999</c:v>
                </c:pt>
                <c:pt idx="1716">
                  <c:v>6.8440199999999995</c:v>
                </c:pt>
                <c:pt idx="1717">
                  <c:v>6.8448899999999995</c:v>
                </c:pt>
                <c:pt idx="1718">
                  <c:v>6.8459099999999991</c:v>
                </c:pt>
                <c:pt idx="1719">
                  <c:v>6.8470399999999989</c:v>
                </c:pt>
                <c:pt idx="1720">
                  <c:v>6.8483000000000001</c:v>
                </c:pt>
                <c:pt idx="1721">
                  <c:v>6.8496899999999998</c:v>
                </c:pt>
                <c:pt idx="1722">
                  <c:v>6.8512599999999999</c:v>
                </c:pt>
                <c:pt idx="1723">
                  <c:v>6.85304</c:v>
                </c:pt>
                <c:pt idx="1724">
                  <c:v>6.855059999999999</c:v>
                </c:pt>
                <c:pt idx="1725">
                  <c:v>6.857289999999999</c:v>
                </c:pt>
                <c:pt idx="1726">
                  <c:v>6.8597099999999998</c:v>
                </c:pt>
                <c:pt idx="1727">
                  <c:v>6.8621399999999992</c:v>
                </c:pt>
                <c:pt idx="1728">
                  <c:v>6.8645999999999994</c:v>
                </c:pt>
                <c:pt idx="1729">
                  <c:v>6.8670699999999991</c:v>
                </c:pt>
                <c:pt idx="1730">
                  <c:v>6.8692599999999997</c:v>
                </c:pt>
                <c:pt idx="1731">
                  <c:v>6.8714000000000004</c:v>
                </c:pt>
                <c:pt idx="1732">
                  <c:v>6.8736300000000004</c:v>
                </c:pt>
                <c:pt idx="1733">
                  <c:v>6.8760599999999998</c:v>
                </c:pt>
                <c:pt idx="1734">
                  <c:v>6.8784999999999998</c:v>
                </c:pt>
                <c:pt idx="1735">
                  <c:v>6.88089</c:v>
                </c:pt>
                <c:pt idx="1736">
                  <c:v>6.88314</c:v>
                </c:pt>
                <c:pt idx="1737">
                  <c:v>6.8855799999999991</c:v>
                </c:pt>
                <c:pt idx="1738">
                  <c:v>6.8880699999999999</c:v>
                </c:pt>
                <c:pt idx="1739">
                  <c:v>6.890509999999999</c:v>
                </c:pt>
                <c:pt idx="1740">
                  <c:v>6.8930099999999994</c:v>
                </c:pt>
                <c:pt idx="1741">
                  <c:v>6.8954999999999993</c:v>
                </c:pt>
                <c:pt idx="1742">
                  <c:v>6.8979999999999988</c:v>
                </c:pt>
                <c:pt idx="1743">
                  <c:v>6.9004899999999996</c:v>
                </c:pt>
                <c:pt idx="1744">
                  <c:v>6.90299</c:v>
                </c:pt>
                <c:pt idx="1745">
                  <c:v>6.9054200000000003</c:v>
                </c:pt>
                <c:pt idx="1746">
                  <c:v>6.9077900000000003</c:v>
                </c:pt>
                <c:pt idx="1747">
                  <c:v>6.9101699999999999</c:v>
                </c:pt>
                <c:pt idx="1748">
                  <c:v>6.9126700000000003</c:v>
                </c:pt>
                <c:pt idx="1749">
                  <c:v>6.9151699999999998</c:v>
                </c:pt>
                <c:pt idx="1750">
                  <c:v>6.9176799999999998</c:v>
                </c:pt>
                <c:pt idx="1751">
                  <c:v>6.9201799999999993</c:v>
                </c:pt>
                <c:pt idx="1752">
                  <c:v>6.9226900000000002</c:v>
                </c:pt>
                <c:pt idx="1753">
                  <c:v>6.9251899999999988</c:v>
                </c:pt>
                <c:pt idx="1754">
                  <c:v>6.9276900000000001</c:v>
                </c:pt>
                <c:pt idx="1755">
                  <c:v>6.930200000000001</c:v>
                </c:pt>
                <c:pt idx="1756">
                  <c:v>6.9327000000000005</c:v>
                </c:pt>
                <c:pt idx="1757">
                  <c:v>6.9352000000000009</c:v>
                </c:pt>
                <c:pt idx="1758">
                  <c:v>6.93771</c:v>
                </c:pt>
                <c:pt idx="1759">
                  <c:v>6.9402100000000004</c:v>
                </c:pt>
                <c:pt idx="1760">
                  <c:v>6.9427099999999999</c:v>
                </c:pt>
                <c:pt idx="1761">
                  <c:v>6.9452199999999999</c:v>
                </c:pt>
                <c:pt idx="1762">
                  <c:v>6.9477200000000003</c:v>
                </c:pt>
                <c:pt idx="1763">
                  <c:v>6.9502300000000004</c:v>
                </c:pt>
                <c:pt idx="1764">
                  <c:v>6.9527299999999999</c:v>
                </c:pt>
                <c:pt idx="1765">
                  <c:v>6.9552300000000002</c:v>
                </c:pt>
                <c:pt idx="1766">
                  <c:v>6.9577400000000003</c:v>
                </c:pt>
                <c:pt idx="1767">
                  <c:v>6.9602399999999998</c:v>
                </c:pt>
                <c:pt idx="1768">
                  <c:v>6.9627400000000002</c:v>
                </c:pt>
                <c:pt idx="1769">
                  <c:v>6.9652500000000002</c:v>
                </c:pt>
                <c:pt idx="1770">
                  <c:v>6.9677499999999997</c:v>
                </c:pt>
                <c:pt idx="1771">
                  <c:v>6.9702600000000006</c:v>
                </c:pt>
                <c:pt idx="1772">
                  <c:v>6.972760000000001</c:v>
                </c:pt>
                <c:pt idx="1773">
                  <c:v>6.9752600000000005</c:v>
                </c:pt>
                <c:pt idx="1774">
                  <c:v>6.9777700000000005</c:v>
                </c:pt>
                <c:pt idx="1775">
                  <c:v>6.9802700000000009</c:v>
                </c:pt>
                <c:pt idx="1776">
                  <c:v>6.9827700000000004</c:v>
                </c:pt>
                <c:pt idx="1777">
                  <c:v>6.9852800000000004</c:v>
                </c:pt>
                <c:pt idx="1778">
                  <c:v>6.9877799999999999</c:v>
                </c:pt>
                <c:pt idx="1779">
                  <c:v>6.9902899999999999</c:v>
                </c:pt>
                <c:pt idx="1780">
                  <c:v>6.9927900000000003</c:v>
                </c:pt>
                <c:pt idx="1781">
                  <c:v>6.9952899999999998</c:v>
                </c:pt>
                <c:pt idx="1782">
                  <c:v>6.9977999999999998</c:v>
                </c:pt>
                <c:pt idx="1783">
                  <c:v>7.0003000000000002</c:v>
                </c:pt>
                <c:pt idx="1784">
                  <c:v>7.0029299999999992</c:v>
                </c:pt>
                <c:pt idx="1785">
                  <c:v>7.0054299999999996</c:v>
                </c:pt>
                <c:pt idx="1786">
                  <c:v>7.0080999999999998</c:v>
                </c:pt>
                <c:pt idx="1787">
                  <c:v>7.0107699999999999</c:v>
                </c:pt>
                <c:pt idx="1788">
                  <c:v>7.0134400000000001</c:v>
                </c:pt>
                <c:pt idx="1789">
                  <c:v>7.0161099999999994</c:v>
                </c:pt>
                <c:pt idx="1790">
                  <c:v>7.0187799999999996</c:v>
                </c:pt>
                <c:pt idx="1791">
                  <c:v>7.02149</c:v>
                </c:pt>
                <c:pt idx="1792">
                  <c:v>7.0241999999999996</c:v>
                </c:pt>
                <c:pt idx="1793">
                  <c:v>7.0269099999999991</c:v>
                </c:pt>
                <c:pt idx="1794">
                  <c:v>7.0296099999999999</c:v>
                </c:pt>
                <c:pt idx="1795">
                  <c:v>7.0323200000000003</c:v>
                </c:pt>
                <c:pt idx="1796">
                  <c:v>7.0350299999999999</c:v>
                </c:pt>
                <c:pt idx="1797">
                  <c:v>7.0377400000000003</c:v>
                </c:pt>
                <c:pt idx="1798">
                  <c:v>7.0404499999999999</c:v>
                </c:pt>
                <c:pt idx="1799">
                  <c:v>7.0431600000000003</c:v>
                </c:pt>
                <c:pt idx="1800">
                  <c:v>7.0458699999999999</c:v>
                </c:pt>
                <c:pt idx="1801">
                  <c:v>7.0485799999999994</c:v>
                </c:pt>
                <c:pt idx="1802">
                  <c:v>7.0512899999999998</c:v>
                </c:pt>
                <c:pt idx="1803">
                  <c:v>7.0539999999999994</c:v>
                </c:pt>
                <c:pt idx="1804">
                  <c:v>7.0567099999999998</c:v>
                </c:pt>
                <c:pt idx="1805">
                  <c:v>7.0594200000000003</c:v>
                </c:pt>
                <c:pt idx="1806">
                  <c:v>7.0621299999999989</c:v>
                </c:pt>
                <c:pt idx="1807">
                  <c:v>7.0648399999999993</c:v>
                </c:pt>
                <c:pt idx="1808">
                  <c:v>7.0675399999999993</c:v>
                </c:pt>
                <c:pt idx="1809">
                  <c:v>7.0702500000000006</c:v>
                </c:pt>
                <c:pt idx="1810">
                  <c:v>7.0729600000000001</c:v>
                </c:pt>
                <c:pt idx="1811">
                  <c:v>7.0756700000000006</c:v>
                </c:pt>
                <c:pt idx="1812">
                  <c:v>7.0783800000000001</c:v>
                </c:pt>
                <c:pt idx="1813">
                  <c:v>7.0810899999999997</c:v>
                </c:pt>
                <c:pt idx="1814">
                  <c:v>7.0838000000000001</c:v>
                </c:pt>
                <c:pt idx="1815">
                  <c:v>7.0865099999999996</c:v>
                </c:pt>
                <c:pt idx="1816">
                  <c:v>7.089220000000001</c:v>
                </c:pt>
                <c:pt idx="1817">
                  <c:v>7.0919299999999996</c:v>
                </c:pt>
                <c:pt idx="1818">
                  <c:v>7.0946400000000001</c:v>
                </c:pt>
                <c:pt idx="1819">
                  <c:v>7.0973499999999996</c:v>
                </c:pt>
                <c:pt idx="1820">
                  <c:v>7.10006</c:v>
                </c:pt>
                <c:pt idx="1821">
                  <c:v>7.1027699999999996</c:v>
                </c:pt>
                <c:pt idx="1822">
                  <c:v>7.1054699999999995</c:v>
                </c:pt>
                <c:pt idx="1823">
                  <c:v>7.1081799999999991</c:v>
                </c:pt>
                <c:pt idx="1824">
                  <c:v>7.1108899999999995</c:v>
                </c:pt>
                <c:pt idx="1825">
                  <c:v>7.113599999999999</c:v>
                </c:pt>
                <c:pt idx="1826">
                  <c:v>7.1163099999999995</c:v>
                </c:pt>
                <c:pt idx="1827">
                  <c:v>7.119019999999999</c:v>
                </c:pt>
                <c:pt idx="1828">
                  <c:v>7.1217299999999994</c:v>
                </c:pt>
                <c:pt idx="1829">
                  <c:v>7.1244399999999981</c:v>
                </c:pt>
                <c:pt idx="1830">
                  <c:v>7.1271499999999985</c:v>
                </c:pt>
                <c:pt idx="1831">
                  <c:v>7.129859999999999</c:v>
                </c:pt>
                <c:pt idx="1832">
                  <c:v>7.1325699999999994</c:v>
                </c:pt>
                <c:pt idx="1833">
                  <c:v>7.1352799999999998</c:v>
                </c:pt>
                <c:pt idx="1834">
                  <c:v>7.1379899999999994</c:v>
                </c:pt>
                <c:pt idx="1835">
                  <c:v>7.1406999999999998</c:v>
                </c:pt>
                <c:pt idx="1836">
                  <c:v>7.1433999999999997</c:v>
                </c:pt>
                <c:pt idx="1837">
                  <c:v>7.1461099999999993</c:v>
                </c:pt>
                <c:pt idx="1838">
                  <c:v>7.1488199999999988</c:v>
                </c:pt>
                <c:pt idx="1839">
                  <c:v>7.1515299999999993</c:v>
                </c:pt>
                <c:pt idx="1840">
                  <c:v>7.1542399999999988</c:v>
                </c:pt>
                <c:pt idx="1841">
                  <c:v>7.1569499999999993</c:v>
                </c:pt>
                <c:pt idx="1842">
                  <c:v>7.1596599999999997</c:v>
                </c:pt>
                <c:pt idx="1843">
                  <c:v>7.1623699999999992</c:v>
                </c:pt>
                <c:pt idx="1844">
                  <c:v>7.1650799999999988</c:v>
                </c:pt>
                <c:pt idx="1845">
                  <c:v>7.1677899999999992</c:v>
                </c:pt>
                <c:pt idx="1846">
                  <c:v>7.1704999999999997</c:v>
                </c:pt>
                <c:pt idx="1847">
                  <c:v>7.1732100000000001</c:v>
                </c:pt>
                <c:pt idx="1848">
                  <c:v>7.1759199999999987</c:v>
                </c:pt>
                <c:pt idx="1849">
                  <c:v>7.1786300000000001</c:v>
                </c:pt>
                <c:pt idx="1850">
                  <c:v>7.18079</c:v>
                </c:pt>
                <c:pt idx="1851">
                  <c:v>7.1814200000000001</c:v>
                </c:pt>
                <c:pt idx="1852">
                  <c:v>7.1817399999999996</c:v>
                </c:pt>
                <c:pt idx="1853">
                  <c:v>7.1820799999999991</c:v>
                </c:pt>
                <c:pt idx="1854">
                  <c:v>7.1823799999999993</c:v>
                </c:pt>
                <c:pt idx="1855">
                  <c:v>7.1826799999999995</c:v>
                </c:pt>
                <c:pt idx="1856">
                  <c:v>7.1829699999999992</c:v>
                </c:pt>
                <c:pt idx="1857">
                  <c:v>7.1832500000000001</c:v>
                </c:pt>
                <c:pt idx="1858">
                  <c:v>7.1835499999999994</c:v>
                </c:pt>
                <c:pt idx="1859">
                  <c:v>7.1838600000000001</c:v>
                </c:pt>
                <c:pt idx="1860">
                  <c:v>7.1841899999999992</c:v>
                </c:pt>
                <c:pt idx="1861">
                  <c:v>7.1845399999999993</c:v>
                </c:pt>
                <c:pt idx="1862">
                  <c:v>7.1849199999999991</c:v>
                </c:pt>
                <c:pt idx="1863">
                  <c:v>7.1853499999999997</c:v>
                </c:pt>
                <c:pt idx="1864">
                  <c:v>7.1858199999999988</c:v>
                </c:pt>
                <c:pt idx="1865">
                  <c:v>7.1863299999999999</c:v>
                </c:pt>
                <c:pt idx="1866">
                  <c:v>7.1869199999999989</c:v>
                </c:pt>
                <c:pt idx="1867">
                  <c:v>7.1875899999999993</c:v>
                </c:pt>
                <c:pt idx="1868">
                  <c:v>7.1883799999999995</c:v>
                </c:pt>
                <c:pt idx="1869">
                  <c:v>7.1893000000000002</c:v>
                </c:pt>
                <c:pt idx="1870">
                  <c:v>7.1902999999999997</c:v>
                </c:pt>
                <c:pt idx="1871">
                  <c:v>7.1914099999999994</c:v>
                </c:pt>
                <c:pt idx="1872">
                  <c:v>7.1926799999999993</c:v>
                </c:pt>
                <c:pt idx="1873">
                  <c:v>7.1939499999999992</c:v>
                </c:pt>
                <c:pt idx="1874">
                  <c:v>7.1952199999999991</c:v>
                </c:pt>
                <c:pt idx="1875">
                  <c:v>7.1964899999999989</c:v>
                </c:pt>
                <c:pt idx="1876">
                  <c:v>7.1977599999999988</c:v>
                </c:pt>
                <c:pt idx="1877">
                  <c:v>7.1990299999999996</c:v>
                </c:pt>
                <c:pt idx="1878">
                  <c:v>7.2003000000000004</c:v>
                </c:pt>
                <c:pt idx="1879">
                  <c:v>7.2018199999999997</c:v>
                </c:pt>
                <c:pt idx="1880">
                  <c:v>7.2035900000000002</c:v>
                </c:pt>
                <c:pt idx="1881">
                  <c:v>7.2056199999999997</c:v>
                </c:pt>
                <c:pt idx="1882">
                  <c:v>7.2079099999999992</c:v>
                </c:pt>
                <c:pt idx="1883">
                  <c:v>7.2104400000000002</c:v>
                </c:pt>
                <c:pt idx="1884">
                  <c:v>7.2116199999999999</c:v>
                </c:pt>
                <c:pt idx="1885">
                  <c:v>7.2129499999999993</c:v>
                </c:pt>
                <c:pt idx="1886">
                  <c:v>7.2143600000000001</c:v>
                </c:pt>
                <c:pt idx="1887">
                  <c:v>7.2155899999999988</c:v>
                </c:pt>
                <c:pt idx="1888">
                  <c:v>7.2167399999999997</c:v>
                </c:pt>
                <c:pt idx="1889">
                  <c:v>7.2178699999999996</c:v>
                </c:pt>
                <c:pt idx="1890">
                  <c:v>7.2190200000000004</c:v>
                </c:pt>
                <c:pt idx="1891">
                  <c:v>7.2202099999999998</c:v>
                </c:pt>
                <c:pt idx="1892">
                  <c:v>7.2214600000000004</c:v>
                </c:pt>
                <c:pt idx="1893">
                  <c:v>7.2228099999999991</c:v>
                </c:pt>
                <c:pt idx="1894">
                  <c:v>7.224289999999999</c:v>
                </c:pt>
                <c:pt idx="1895">
                  <c:v>7.2259399999999987</c:v>
                </c:pt>
                <c:pt idx="1896">
                  <c:v>7.2277499999999995</c:v>
                </c:pt>
                <c:pt idx="1897">
                  <c:v>7.2297799999999999</c:v>
                </c:pt>
                <c:pt idx="1898">
                  <c:v>7.2320599999999997</c:v>
                </c:pt>
                <c:pt idx="1899">
                  <c:v>7.2345699999999997</c:v>
                </c:pt>
                <c:pt idx="1900">
                  <c:v>7.2372800000000002</c:v>
                </c:pt>
                <c:pt idx="1901">
                  <c:v>7.24</c:v>
                </c:pt>
                <c:pt idx="1902">
                  <c:v>7.2427200000000003</c:v>
                </c:pt>
                <c:pt idx="1903">
                  <c:v>7.2454299999999998</c:v>
                </c:pt>
                <c:pt idx="1904">
                  <c:v>7.2481499999999999</c:v>
                </c:pt>
                <c:pt idx="1905">
                  <c:v>7.2508699999999999</c:v>
                </c:pt>
                <c:pt idx="1906">
                  <c:v>7.25359</c:v>
                </c:pt>
                <c:pt idx="1907">
                  <c:v>7.2563000000000004</c:v>
                </c:pt>
                <c:pt idx="1908">
                  <c:v>7.2590199999999996</c:v>
                </c:pt>
                <c:pt idx="1909">
                  <c:v>7.2617399999999996</c:v>
                </c:pt>
                <c:pt idx="1910">
                  <c:v>7.2644499999999992</c:v>
                </c:pt>
                <c:pt idx="1911">
                  <c:v>7.2671699999999992</c:v>
                </c:pt>
                <c:pt idx="1912">
                  <c:v>7.2698900000000002</c:v>
                </c:pt>
                <c:pt idx="1913">
                  <c:v>7.2725999999999997</c:v>
                </c:pt>
                <c:pt idx="1914">
                  <c:v>7.2753199999999998</c:v>
                </c:pt>
                <c:pt idx="1915">
                  <c:v>7.2780399999999998</c:v>
                </c:pt>
                <c:pt idx="1916">
                  <c:v>7.2807500000000003</c:v>
                </c:pt>
                <c:pt idx="1917">
                  <c:v>7.2834700000000003</c:v>
                </c:pt>
                <c:pt idx="1918">
                  <c:v>7.2861900000000004</c:v>
                </c:pt>
                <c:pt idx="1919">
                  <c:v>7.2889099999999996</c:v>
                </c:pt>
                <c:pt idx="1920">
                  <c:v>7.2916200000000009</c:v>
                </c:pt>
                <c:pt idx="1921">
                  <c:v>7.29434</c:v>
                </c:pt>
                <c:pt idx="1922">
                  <c:v>7.2970600000000001</c:v>
                </c:pt>
                <c:pt idx="1923">
                  <c:v>7.2997700000000005</c:v>
                </c:pt>
                <c:pt idx="1924">
                  <c:v>7.3024899999999988</c:v>
                </c:pt>
                <c:pt idx="1925">
                  <c:v>7.3052099999999998</c:v>
                </c:pt>
                <c:pt idx="1926">
                  <c:v>7.3079199999999993</c:v>
                </c:pt>
                <c:pt idx="1927">
                  <c:v>7.3106400000000002</c:v>
                </c:pt>
                <c:pt idx="1928">
                  <c:v>7.3133600000000003</c:v>
                </c:pt>
                <c:pt idx="1929">
                  <c:v>7.3160699999999999</c:v>
                </c:pt>
                <c:pt idx="1930">
                  <c:v>7.318789999999999</c:v>
                </c:pt>
                <c:pt idx="1931">
                  <c:v>7.3215099999999991</c:v>
                </c:pt>
                <c:pt idx="1932">
                  <c:v>7.3242299999999991</c:v>
                </c:pt>
                <c:pt idx="1933">
                  <c:v>7.3269399999999987</c:v>
                </c:pt>
                <c:pt idx="1934">
                  <c:v>7.3296599999999996</c:v>
                </c:pt>
                <c:pt idx="1935">
                  <c:v>7.3323799999999997</c:v>
                </c:pt>
                <c:pt idx="1936">
                  <c:v>7.3350900000000001</c:v>
                </c:pt>
                <c:pt idx="1937">
                  <c:v>7.3378099999999993</c:v>
                </c:pt>
                <c:pt idx="1938">
                  <c:v>7.3405299999999993</c:v>
                </c:pt>
                <c:pt idx="1939">
                  <c:v>7.3432399999999998</c:v>
                </c:pt>
                <c:pt idx="1940">
                  <c:v>7.3459599999999989</c:v>
                </c:pt>
                <c:pt idx="1941">
                  <c:v>7.3486799999999999</c:v>
                </c:pt>
                <c:pt idx="1942">
                  <c:v>7.3513999999999999</c:v>
                </c:pt>
                <c:pt idx="1943">
                  <c:v>7.3541099999999986</c:v>
                </c:pt>
                <c:pt idx="1944">
                  <c:v>7.3568299999999995</c:v>
                </c:pt>
                <c:pt idx="1945">
                  <c:v>7.3595499999999996</c:v>
                </c:pt>
                <c:pt idx="1946">
                  <c:v>7.36226</c:v>
                </c:pt>
                <c:pt idx="1947">
                  <c:v>7.3649799999999983</c:v>
                </c:pt>
                <c:pt idx="1948">
                  <c:v>7.3676999999999992</c:v>
                </c:pt>
                <c:pt idx="1949">
                  <c:v>7.3704099999999997</c:v>
                </c:pt>
                <c:pt idx="1950">
                  <c:v>7.3731299999999997</c:v>
                </c:pt>
                <c:pt idx="1951">
                  <c:v>7.3758499999999998</c:v>
                </c:pt>
                <c:pt idx="1952">
                  <c:v>7.3785600000000002</c:v>
                </c:pt>
                <c:pt idx="1953">
                  <c:v>7.3812800000000003</c:v>
                </c:pt>
                <c:pt idx="1954">
                  <c:v>7.3839999999999995</c:v>
                </c:pt>
                <c:pt idx="1955">
                  <c:v>7.3867200000000004</c:v>
                </c:pt>
                <c:pt idx="1956">
                  <c:v>7.3894299999999999</c:v>
                </c:pt>
                <c:pt idx="1957">
                  <c:v>7.3921499999999991</c:v>
                </c:pt>
                <c:pt idx="1958">
                  <c:v>7.3948699999999992</c:v>
                </c:pt>
                <c:pt idx="1959">
                  <c:v>7.3975799999999987</c:v>
                </c:pt>
                <c:pt idx="1960">
                  <c:v>7.4003000000000005</c:v>
                </c:pt>
                <c:pt idx="1961">
                  <c:v>7.4029999999999996</c:v>
                </c:pt>
                <c:pt idx="1962">
                  <c:v>7.40571</c:v>
                </c:pt>
                <c:pt idx="1963">
                  <c:v>7.4084099999999999</c:v>
                </c:pt>
                <c:pt idx="1964">
                  <c:v>7.4111099999999999</c:v>
                </c:pt>
                <c:pt idx="1965">
                  <c:v>7.4138099999999998</c:v>
                </c:pt>
                <c:pt idx="1966">
                  <c:v>7.4165200000000002</c:v>
                </c:pt>
                <c:pt idx="1967">
                  <c:v>7.419220000000001</c:v>
                </c:pt>
                <c:pt idx="1968">
                  <c:v>7.4219200000000001</c:v>
                </c:pt>
                <c:pt idx="1969">
                  <c:v>7.42462</c:v>
                </c:pt>
                <c:pt idx="1970">
                  <c:v>7.4273299999999995</c:v>
                </c:pt>
                <c:pt idx="1971">
                  <c:v>7.4300300000000004</c:v>
                </c:pt>
                <c:pt idx="1972">
                  <c:v>7.4327300000000003</c:v>
                </c:pt>
                <c:pt idx="1973">
                  <c:v>7.4354399999999998</c:v>
                </c:pt>
                <c:pt idx="1974">
                  <c:v>7.4381399999999998</c:v>
                </c:pt>
                <c:pt idx="1975">
                  <c:v>7.4408399999999997</c:v>
                </c:pt>
                <c:pt idx="1976">
                  <c:v>7.4435399999999996</c:v>
                </c:pt>
                <c:pt idx="1977">
                  <c:v>7.4462500000000009</c:v>
                </c:pt>
                <c:pt idx="1978">
                  <c:v>7.44895</c:v>
                </c:pt>
                <c:pt idx="1979">
                  <c:v>7.4516500000000008</c:v>
                </c:pt>
                <c:pt idx="1980">
                  <c:v>7.4543499999999998</c:v>
                </c:pt>
                <c:pt idx="1981">
                  <c:v>7.4570600000000002</c:v>
                </c:pt>
                <c:pt idx="1982">
                  <c:v>7.4597600000000011</c:v>
                </c:pt>
                <c:pt idx="1983">
                  <c:v>7.4624600000000001</c:v>
                </c:pt>
                <c:pt idx="1984">
                  <c:v>7.46516</c:v>
                </c:pt>
                <c:pt idx="1985">
                  <c:v>7.4678699999999996</c:v>
                </c:pt>
                <c:pt idx="1986">
                  <c:v>7.4705700000000004</c:v>
                </c:pt>
                <c:pt idx="1987">
                  <c:v>7.4732700000000012</c:v>
                </c:pt>
                <c:pt idx="1988">
                  <c:v>7.4759799999999998</c:v>
                </c:pt>
                <c:pt idx="1989">
                  <c:v>7.4786800000000007</c:v>
                </c:pt>
                <c:pt idx="1990">
                  <c:v>7.4813800000000006</c:v>
                </c:pt>
                <c:pt idx="1991">
                  <c:v>7.4840799999999996</c:v>
                </c:pt>
                <c:pt idx="1992">
                  <c:v>7.4867900000000009</c:v>
                </c:pt>
                <c:pt idx="1993">
                  <c:v>7.4894900000000009</c:v>
                </c:pt>
                <c:pt idx="1994">
                  <c:v>7.492189999999999</c:v>
                </c:pt>
                <c:pt idx="1995">
                  <c:v>7.4948899999999989</c:v>
                </c:pt>
                <c:pt idx="1996">
                  <c:v>7.4976000000000003</c:v>
                </c:pt>
                <c:pt idx="1997">
                  <c:v>7.5003000000000002</c:v>
                </c:pt>
                <c:pt idx="1998">
                  <c:v>7.5030000000000001</c:v>
                </c:pt>
                <c:pt idx="1999">
                  <c:v>7.5057099999999997</c:v>
                </c:pt>
                <c:pt idx="2000">
                  <c:v>7.5084099999999996</c:v>
                </c:pt>
                <c:pt idx="2001">
                  <c:v>7.5111099999999995</c:v>
                </c:pt>
              </c:numCache>
            </c:numRef>
          </c:xVal>
          <c:yVal>
            <c:numRef>
              <c:f>no_propeller!$O$2:$O$2007</c:f>
              <c:numCache>
                <c:formatCode>General</c:formatCode>
                <c:ptCount val="2006"/>
                <c:pt idx="0">
                  <c:v>2961.496549</c:v>
                </c:pt>
                <c:pt idx="1">
                  <c:v>2970.9577100000006</c:v>
                </c:pt>
                <c:pt idx="2">
                  <c:v>2977.8686839999996</c:v>
                </c:pt>
                <c:pt idx="3">
                  <c:v>2983.0094439999998</c:v>
                </c:pt>
                <c:pt idx="4">
                  <c:v>2986.3399670000008</c:v>
                </c:pt>
                <c:pt idx="5">
                  <c:v>2988.6102730000002</c:v>
                </c:pt>
                <c:pt idx="6">
                  <c:v>2991.0203850000003</c:v>
                </c:pt>
                <c:pt idx="7">
                  <c:v>2993.1202879999996</c:v>
                </c:pt>
                <c:pt idx="8">
                  <c:v>2994.3600190000002</c:v>
                </c:pt>
                <c:pt idx="9">
                  <c:v>2995.6195780000003</c:v>
                </c:pt>
                <c:pt idx="10">
                  <c:v>2996.6687589999997</c:v>
                </c:pt>
                <c:pt idx="11">
                  <c:v>2997.4974780000002</c:v>
                </c:pt>
                <c:pt idx="12">
                  <c:v>2998.1660249999995</c:v>
                </c:pt>
                <c:pt idx="13">
                  <c:v>2998.5841600000003</c:v>
                </c:pt>
                <c:pt idx="14">
                  <c:v>2998.7616789999997</c:v>
                </c:pt>
                <c:pt idx="15">
                  <c:v>2999.0187130000004</c:v>
                </c:pt>
                <c:pt idx="16">
                  <c:v>2999.774347</c:v>
                </c:pt>
                <c:pt idx="17">
                  <c:v>3000.3385760000006</c:v>
                </c:pt>
                <c:pt idx="18">
                  <c:v>3000.4416859999997</c:v>
                </c:pt>
                <c:pt idx="19">
                  <c:v>3004.3951940000006</c:v>
                </c:pt>
                <c:pt idx="20">
                  <c:v>3007.9583540000003</c:v>
                </c:pt>
                <c:pt idx="21">
                  <c:v>3011.0812220000007</c:v>
                </c:pt>
                <c:pt idx="22">
                  <c:v>3015.3738010000002</c:v>
                </c:pt>
                <c:pt idx="23">
                  <c:v>3019.1468720000003</c:v>
                </c:pt>
                <c:pt idx="24">
                  <c:v>3023.13967</c:v>
                </c:pt>
                <c:pt idx="25">
                  <c:v>3026.9535380000007</c:v>
                </c:pt>
                <c:pt idx="26">
                  <c:v>3030.7276269999998</c:v>
                </c:pt>
                <c:pt idx="27">
                  <c:v>3034.3599100000001</c:v>
                </c:pt>
                <c:pt idx="28">
                  <c:v>3038.5622589999998</c:v>
                </c:pt>
                <c:pt idx="29">
                  <c:v>3042.4548330000002</c:v>
                </c:pt>
                <c:pt idx="30">
                  <c:v>3046.316699</c:v>
                </c:pt>
                <c:pt idx="31">
                  <c:v>3052.71002</c:v>
                </c:pt>
                <c:pt idx="32">
                  <c:v>3059.4647630000004</c:v>
                </c:pt>
                <c:pt idx="33">
                  <c:v>3064.7296849999993</c:v>
                </c:pt>
                <c:pt idx="34">
                  <c:v>3069.1044589999997</c:v>
                </c:pt>
                <c:pt idx="35">
                  <c:v>3072.0694799999997</c:v>
                </c:pt>
                <c:pt idx="36">
                  <c:v>3072.8437370000006</c:v>
                </c:pt>
                <c:pt idx="37">
                  <c:v>3073.6364699999995</c:v>
                </c:pt>
                <c:pt idx="38">
                  <c:v>3074.08745</c:v>
                </c:pt>
                <c:pt idx="39">
                  <c:v>3075.2871660000001</c:v>
                </c:pt>
                <c:pt idx="40">
                  <c:v>3098.786869999999</c:v>
                </c:pt>
                <c:pt idx="41">
                  <c:v>3095.4862760000001</c:v>
                </c:pt>
                <c:pt idx="42">
                  <c:v>3098.7251420000002</c:v>
                </c:pt>
                <c:pt idx="43">
                  <c:v>3100.7633760000008</c:v>
                </c:pt>
                <c:pt idx="44">
                  <c:v>3101.8608260000001</c:v>
                </c:pt>
                <c:pt idx="45">
                  <c:v>3102.5472540000001</c:v>
                </c:pt>
                <c:pt idx="46">
                  <c:v>3102.7727829999999</c:v>
                </c:pt>
                <c:pt idx="47">
                  <c:v>3102.4671060000005</c:v>
                </c:pt>
                <c:pt idx="48">
                  <c:v>3101.730384</c:v>
                </c:pt>
                <c:pt idx="49">
                  <c:v>3107.0843869999999</c:v>
                </c:pt>
                <c:pt idx="50">
                  <c:v>3114.0507980000002</c:v>
                </c:pt>
                <c:pt idx="51">
                  <c:v>3116.7879249999996</c:v>
                </c:pt>
                <c:pt idx="52">
                  <c:v>3118.3547210000002</c:v>
                </c:pt>
                <c:pt idx="53">
                  <c:v>3119.1407209999998</c:v>
                </c:pt>
                <c:pt idx="54">
                  <c:v>3119.065505</c:v>
                </c:pt>
                <c:pt idx="55">
                  <c:v>3118.8992350000008</c:v>
                </c:pt>
                <c:pt idx="56">
                  <c:v>3119.0016190000001</c:v>
                </c:pt>
                <c:pt idx="57">
                  <c:v>3119.2034719999997</c:v>
                </c:pt>
                <c:pt idx="58">
                  <c:v>3128.3738590000003</c:v>
                </c:pt>
                <c:pt idx="59">
                  <c:v>3130.124096</c:v>
                </c:pt>
                <c:pt idx="60">
                  <c:v>3131.7442369999999</c:v>
                </c:pt>
                <c:pt idx="61">
                  <c:v>3132.134505</c:v>
                </c:pt>
                <c:pt idx="62">
                  <c:v>3132.6647989999997</c:v>
                </c:pt>
                <c:pt idx="63">
                  <c:v>3133.235091</c:v>
                </c:pt>
                <c:pt idx="64">
                  <c:v>3133.7353770000004</c:v>
                </c:pt>
                <c:pt idx="65">
                  <c:v>3134.3456520000004</c:v>
                </c:pt>
                <c:pt idx="66">
                  <c:v>3134.7859109999999</c:v>
                </c:pt>
                <c:pt idx="67">
                  <c:v>3135.3461540000008</c:v>
                </c:pt>
                <c:pt idx="68">
                  <c:v>3135.776382</c:v>
                </c:pt>
                <c:pt idx="69">
                  <c:v>3136.2665859999993</c:v>
                </c:pt>
                <c:pt idx="70">
                  <c:v>3136.656774</c:v>
                </c:pt>
                <c:pt idx="71">
                  <c:v>3137.0569479999999</c:v>
                </c:pt>
                <c:pt idx="72">
                  <c:v>3137.3671090000007</c:v>
                </c:pt>
                <c:pt idx="73">
                  <c:v>3137.8672580000002</c:v>
                </c:pt>
                <c:pt idx="74">
                  <c:v>3138.1973910000002</c:v>
                </c:pt>
                <c:pt idx="75">
                  <c:v>3138.6074960000001</c:v>
                </c:pt>
                <c:pt idx="76">
                  <c:v>3138.9975640000002</c:v>
                </c:pt>
                <c:pt idx="77">
                  <c:v>3139.4775809999996</c:v>
                </c:pt>
                <c:pt idx="78">
                  <c:v>3140.0475289999999</c:v>
                </c:pt>
                <c:pt idx="79">
                  <c:v>3140.6073879999999</c:v>
                </c:pt>
                <c:pt idx="80">
                  <c:v>3141.1871299999998</c:v>
                </c:pt>
                <c:pt idx="81">
                  <c:v>3141.7367549999999</c:v>
                </c:pt>
                <c:pt idx="82">
                  <c:v>3142.2862309999991</c:v>
                </c:pt>
                <c:pt idx="83">
                  <c:v>3142.8955470000005</c:v>
                </c:pt>
                <c:pt idx="84">
                  <c:v>3143.5246989999996</c:v>
                </c:pt>
                <c:pt idx="85">
                  <c:v>3144.2136770000002</c:v>
                </c:pt>
                <c:pt idx="86">
                  <c:v>3144.8827070000002</c:v>
                </c:pt>
                <c:pt idx="87">
                  <c:v>3145.5619160000006</c:v>
                </c:pt>
                <c:pt idx="88">
                  <c:v>3146.0211980000004</c:v>
                </c:pt>
                <c:pt idx="89">
                  <c:v>3146.3904360000006</c:v>
                </c:pt>
                <c:pt idx="90">
                  <c:v>3146.9095960000004</c:v>
                </c:pt>
                <c:pt idx="91">
                  <c:v>3147.3986950000003</c:v>
                </c:pt>
                <c:pt idx="92">
                  <c:v>3147.8977310000005</c:v>
                </c:pt>
                <c:pt idx="93">
                  <c:v>3148.1166899999994</c:v>
                </c:pt>
                <c:pt idx="94">
                  <c:v>3148.8155680000009</c:v>
                </c:pt>
                <c:pt idx="95">
                  <c:v>3149.4042930000001</c:v>
                </c:pt>
                <c:pt idx="96">
                  <c:v>3150.1427820000004</c:v>
                </c:pt>
                <c:pt idx="97">
                  <c:v>3150.6908530000001</c:v>
                </c:pt>
                <c:pt idx="98">
                  <c:v>3151.2484309999995</c:v>
                </c:pt>
                <c:pt idx="99">
                  <c:v>3151.8754370000006</c:v>
                </c:pt>
                <c:pt idx="100">
                  <c:v>3152.0717460000005</c:v>
                </c:pt>
                <c:pt idx="101">
                  <c:v>3152.4573630000004</c:v>
                </c:pt>
                <c:pt idx="102">
                  <c:v>3152.8623150000003</c:v>
                </c:pt>
                <c:pt idx="103">
                  <c:v>3153.2466559999993</c:v>
                </c:pt>
                <c:pt idx="104">
                  <c:v>3153.5403590000001</c:v>
                </c:pt>
                <c:pt idx="105">
                  <c:v>3153.6732170000005</c:v>
                </c:pt>
                <c:pt idx="106">
                  <c:v>3153.5850150000001</c:v>
                </c:pt>
                <c:pt idx="107">
                  <c:v>3153.4454259999998</c:v>
                </c:pt>
                <c:pt idx="108">
                  <c:v>3153.1346370000001</c:v>
                </c:pt>
                <c:pt idx="109">
                  <c:v>3150.8718680000002</c:v>
                </c:pt>
                <c:pt idx="110">
                  <c:v>3154.5395780000003</c:v>
                </c:pt>
                <c:pt idx="111">
                  <c:v>3156.5662589999997</c:v>
                </c:pt>
                <c:pt idx="112">
                  <c:v>3158.732524</c:v>
                </c:pt>
                <c:pt idx="113">
                  <c:v>3159.667598</c:v>
                </c:pt>
                <c:pt idx="114">
                  <c:v>3162.8826089999998</c:v>
                </c:pt>
                <c:pt idx="115">
                  <c:v>3168.4886999999994</c:v>
                </c:pt>
                <c:pt idx="116">
                  <c:v>3172.9851800000001</c:v>
                </c:pt>
                <c:pt idx="117">
                  <c:v>3173.880439</c:v>
                </c:pt>
                <c:pt idx="118">
                  <c:v>3175.6747330000003</c:v>
                </c:pt>
                <c:pt idx="119">
                  <c:v>3179.1092100000001</c:v>
                </c:pt>
                <c:pt idx="120">
                  <c:v>3182.3937060000003</c:v>
                </c:pt>
                <c:pt idx="121">
                  <c:v>3185.8380099999999</c:v>
                </c:pt>
                <c:pt idx="122">
                  <c:v>3189.2123759999999</c:v>
                </c:pt>
                <c:pt idx="123">
                  <c:v>3192.5270190000001</c:v>
                </c:pt>
                <c:pt idx="124">
                  <c:v>3196.0112920000006</c:v>
                </c:pt>
                <c:pt idx="125">
                  <c:v>3199.8354220000006</c:v>
                </c:pt>
                <c:pt idx="126">
                  <c:v>3203.2099519999997</c:v>
                </c:pt>
                <c:pt idx="127">
                  <c:v>3206.5744259999997</c:v>
                </c:pt>
                <c:pt idx="128">
                  <c:v>3210.0584060000001</c:v>
                </c:pt>
                <c:pt idx="129">
                  <c:v>3213.2822739999997</c:v>
                </c:pt>
                <c:pt idx="130">
                  <c:v>3216.676105</c:v>
                </c:pt>
                <c:pt idx="131">
                  <c:v>3219.9296949999998</c:v>
                </c:pt>
                <c:pt idx="132">
                  <c:v>3223.3333150000008</c:v>
                </c:pt>
                <c:pt idx="133">
                  <c:v>3226.5365030000003</c:v>
                </c:pt>
                <c:pt idx="134">
                  <c:v>3229.4397610999999</c:v>
                </c:pt>
                <c:pt idx="135">
                  <c:v>3232.8132089000001</c:v>
                </c:pt>
                <c:pt idx="136">
                  <c:v>3235.8867485000001</c:v>
                </c:pt>
                <c:pt idx="137">
                  <c:v>3239.0702563000004</c:v>
                </c:pt>
                <c:pt idx="138">
                  <c:v>3242.0638655999996</c:v>
                </c:pt>
                <c:pt idx="139">
                  <c:v>3245.2875162800005</c:v>
                </c:pt>
                <c:pt idx="140">
                  <c:v>3248.0811541700004</c:v>
                </c:pt>
                <c:pt idx="141">
                  <c:v>3251.3545698000007</c:v>
                </c:pt>
                <c:pt idx="142">
                  <c:v>3254.3481695</c:v>
                </c:pt>
                <c:pt idx="143">
                  <c:v>3257.3619754000001</c:v>
                </c:pt>
                <c:pt idx="144">
                  <c:v>3260.2957753000001</c:v>
                </c:pt>
                <c:pt idx="145">
                  <c:v>3263.2493393</c:v>
                </c:pt>
                <c:pt idx="146">
                  <c:v>3265.9129970000004</c:v>
                </c:pt>
                <c:pt idx="147">
                  <c:v>3268.9167510000002</c:v>
                </c:pt>
                <c:pt idx="148">
                  <c:v>3268.2888509999993</c:v>
                </c:pt>
                <c:pt idx="149">
                  <c:v>3270.5507310000003</c:v>
                </c:pt>
                <c:pt idx="150">
                  <c:v>3272.9022869999999</c:v>
                </c:pt>
                <c:pt idx="151">
                  <c:v>3275.5536699999998</c:v>
                </c:pt>
                <c:pt idx="152">
                  <c:v>3278.5054639999998</c:v>
                </c:pt>
                <c:pt idx="153">
                  <c:v>3281.3372250000002</c:v>
                </c:pt>
                <c:pt idx="154">
                  <c:v>3283.918901</c:v>
                </c:pt>
                <c:pt idx="155">
                  <c:v>3286.5706160000004</c:v>
                </c:pt>
                <c:pt idx="156">
                  <c:v>3288.8421840000001</c:v>
                </c:pt>
                <c:pt idx="157">
                  <c:v>3291.843668</c:v>
                </c:pt>
                <c:pt idx="158">
                  <c:v>3293.6450439999999</c:v>
                </c:pt>
                <c:pt idx="159">
                  <c:v>3294.8968170000003</c:v>
                </c:pt>
                <c:pt idx="160">
                  <c:v>3299.138387</c:v>
                </c:pt>
                <c:pt idx="161">
                  <c:v>3301.4997910000002</c:v>
                </c:pt>
                <c:pt idx="162">
                  <c:v>3304.2813799999999</c:v>
                </c:pt>
                <c:pt idx="163">
                  <c:v>3306.6331970000006</c:v>
                </c:pt>
                <c:pt idx="164">
                  <c:v>3309.2652069999999</c:v>
                </c:pt>
                <c:pt idx="165">
                  <c:v>3311.8273780000009</c:v>
                </c:pt>
                <c:pt idx="166">
                  <c:v>3314.0199510000002</c:v>
                </c:pt>
                <c:pt idx="167">
                  <c:v>3316.5123600000002</c:v>
                </c:pt>
                <c:pt idx="168">
                  <c:v>3317.1648259999997</c:v>
                </c:pt>
                <c:pt idx="169">
                  <c:v>3319.8876579999996</c:v>
                </c:pt>
                <c:pt idx="170">
                  <c:v>3322.5107020000005</c:v>
                </c:pt>
                <c:pt idx="171">
                  <c:v>3324.3045020000004</c:v>
                </c:pt>
                <c:pt idx="172">
                  <c:v>3363.5826099999995</c:v>
                </c:pt>
                <c:pt idx="173">
                  <c:v>3366.2300140000002</c:v>
                </c:pt>
                <c:pt idx="174">
                  <c:v>3365.916209</c:v>
                </c:pt>
                <c:pt idx="175">
                  <c:v>3364.2509409999998</c:v>
                </c:pt>
                <c:pt idx="176">
                  <c:v>3361.3039670000007</c:v>
                </c:pt>
                <c:pt idx="177">
                  <c:v>3357.09476</c:v>
                </c:pt>
                <c:pt idx="178">
                  <c:v>3352.5536590000002</c:v>
                </c:pt>
                <c:pt idx="179">
                  <c:v>3348.8609340000003</c:v>
                </c:pt>
                <c:pt idx="180">
                  <c:v>3344.0762799999998</c:v>
                </c:pt>
                <c:pt idx="181">
                  <c:v>3339.879989</c:v>
                </c:pt>
                <c:pt idx="182">
                  <c:v>3341.4743210000001</c:v>
                </c:pt>
                <c:pt idx="183">
                  <c:v>3343.1986829999996</c:v>
                </c:pt>
                <c:pt idx="184">
                  <c:v>3344.7936249999998</c:v>
                </c:pt>
                <c:pt idx="185">
                  <c:v>3346.6188629999997</c:v>
                </c:pt>
                <c:pt idx="186">
                  <c:v>3348.2441509999999</c:v>
                </c:pt>
                <c:pt idx="187">
                  <c:v>3350.0094399999998</c:v>
                </c:pt>
                <c:pt idx="188">
                  <c:v>3351.4852689999998</c:v>
                </c:pt>
                <c:pt idx="189">
                  <c:v>3353.7213839999999</c:v>
                </c:pt>
                <c:pt idx="190">
                  <c:v>3355.0280749999997</c:v>
                </c:pt>
                <c:pt idx="191">
                  <c:v>3356.6946629999998</c:v>
                </c:pt>
                <c:pt idx="192">
                  <c:v>3358.4515330000008</c:v>
                </c:pt>
                <c:pt idx="193">
                  <c:v>3360.0488669999995</c:v>
                </c:pt>
                <c:pt idx="194">
                  <c:v>3398.3365650000001</c:v>
                </c:pt>
                <c:pt idx="195">
                  <c:v>3397.0230670000001</c:v>
                </c:pt>
                <c:pt idx="196">
                  <c:v>3393.4083489999998</c:v>
                </c:pt>
                <c:pt idx="197">
                  <c:v>3388.6822629999997</c:v>
                </c:pt>
                <c:pt idx="198">
                  <c:v>3384.8947150000004</c:v>
                </c:pt>
                <c:pt idx="199">
                  <c:v>3380.755161</c:v>
                </c:pt>
                <c:pt idx="200">
                  <c:v>3376.3343080000004</c:v>
                </c:pt>
                <c:pt idx="201">
                  <c:v>3372.9126330000008</c:v>
                </c:pt>
                <c:pt idx="202">
                  <c:v>3374.2608759999994</c:v>
                </c:pt>
                <c:pt idx="203">
                  <c:v>3375.0895649999998</c:v>
                </c:pt>
                <c:pt idx="204">
                  <c:v>3376.0884279999991</c:v>
                </c:pt>
                <c:pt idx="205">
                  <c:v>3377.2574420000001</c:v>
                </c:pt>
                <c:pt idx="206">
                  <c:v>3378.4457370000005</c:v>
                </c:pt>
                <c:pt idx="207">
                  <c:v>3379.2742459999995</c:v>
                </c:pt>
                <c:pt idx="208">
                  <c:v>3380.3631250000003</c:v>
                </c:pt>
                <c:pt idx="209">
                  <c:v>3381.302185</c:v>
                </c:pt>
                <c:pt idx="210">
                  <c:v>3382.3518480000002</c:v>
                </c:pt>
                <c:pt idx="211">
                  <c:v>3382.9809730000002</c:v>
                </c:pt>
                <c:pt idx="212">
                  <c:v>3383.7700220000002</c:v>
                </c:pt>
                <c:pt idx="213">
                  <c:v>3384.4995600000002</c:v>
                </c:pt>
                <c:pt idx="214">
                  <c:v>3385.1197999999999</c:v>
                </c:pt>
                <c:pt idx="215">
                  <c:v>3385.5995899999998</c:v>
                </c:pt>
                <c:pt idx="216">
                  <c:v>3386.21922</c:v>
                </c:pt>
                <c:pt idx="217">
                  <c:v>3387.1192599999999</c:v>
                </c:pt>
                <c:pt idx="218">
                  <c:v>3387.5601200000001</c:v>
                </c:pt>
                <c:pt idx="219">
                  <c:v>3387.8113200000007</c:v>
                </c:pt>
                <c:pt idx="220">
                  <c:v>3387.8624499999992</c:v>
                </c:pt>
                <c:pt idx="221">
                  <c:v>3388.5323500000004</c:v>
                </c:pt>
                <c:pt idx="222">
                  <c:v>3388.9924299999998</c:v>
                </c:pt>
                <c:pt idx="223">
                  <c:v>3413.1583500000002</c:v>
                </c:pt>
                <c:pt idx="224">
                  <c:v>3427.7077799999997</c:v>
                </c:pt>
                <c:pt idx="225">
                  <c:v>3430.1688399999998</c:v>
                </c:pt>
                <c:pt idx="226">
                  <c:v>3432.24991</c:v>
                </c:pt>
                <c:pt idx="227">
                  <c:v>3432.9010699999999</c:v>
                </c:pt>
                <c:pt idx="228">
                  <c:v>3433.7322400000003</c:v>
                </c:pt>
                <c:pt idx="229">
                  <c:v>3434.4933700000006</c:v>
                </c:pt>
                <c:pt idx="230">
                  <c:v>3435.1044799999995</c:v>
                </c:pt>
                <c:pt idx="231">
                  <c:v>3435.8455300000005</c:v>
                </c:pt>
                <c:pt idx="232">
                  <c:v>3436.6265100000001</c:v>
                </c:pt>
                <c:pt idx="233">
                  <c:v>3437.5774099999999</c:v>
                </c:pt>
                <c:pt idx="234">
                  <c:v>3438.37824</c:v>
                </c:pt>
                <c:pt idx="235">
                  <c:v>3439.0389999999998</c:v>
                </c:pt>
                <c:pt idx="236">
                  <c:v>3439.6297100000002</c:v>
                </c:pt>
                <c:pt idx="237">
                  <c:v>3440.2903200000001</c:v>
                </c:pt>
                <c:pt idx="238">
                  <c:v>3441.0108500000001</c:v>
                </c:pt>
                <c:pt idx="239">
                  <c:v>3441.5012900000002</c:v>
                </c:pt>
                <c:pt idx="240">
                  <c:v>3442.0216500000001</c:v>
                </c:pt>
                <c:pt idx="241">
                  <c:v>3442.5519100000006</c:v>
                </c:pt>
                <c:pt idx="242">
                  <c:v>3443.0320700000002</c:v>
                </c:pt>
                <c:pt idx="243">
                  <c:v>3443.3121899999996</c:v>
                </c:pt>
                <c:pt idx="244">
                  <c:v>3443.6221999999998</c:v>
                </c:pt>
                <c:pt idx="245">
                  <c:v>3443.9920999999999</c:v>
                </c:pt>
                <c:pt idx="246">
                  <c:v>3444.2818599999996</c:v>
                </c:pt>
                <c:pt idx="247">
                  <c:v>3444.4914800000001</c:v>
                </c:pt>
                <c:pt idx="248">
                  <c:v>3444.6311000000005</c:v>
                </c:pt>
                <c:pt idx="249">
                  <c:v>3444.8105500000001</c:v>
                </c:pt>
                <c:pt idx="250">
                  <c:v>3444.8699899999997</c:v>
                </c:pt>
                <c:pt idx="251">
                  <c:v>3445.0594299999998</c:v>
                </c:pt>
                <c:pt idx="252">
                  <c:v>3445.148889999999</c:v>
                </c:pt>
                <c:pt idx="253">
                  <c:v>3445.1883699999994</c:v>
                </c:pt>
                <c:pt idx="254">
                  <c:v>3445.3778700000007</c:v>
                </c:pt>
                <c:pt idx="255">
                  <c:v>3445.5573700000004</c:v>
                </c:pt>
                <c:pt idx="256">
                  <c:v>3445.6169199999999</c:v>
                </c:pt>
                <c:pt idx="257">
                  <c:v>3445.8364900000001</c:v>
                </c:pt>
                <c:pt idx="258">
                  <c:v>3445.7660999999994</c:v>
                </c:pt>
                <c:pt idx="259">
                  <c:v>3445.8857200000002</c:v>
                </c:pt>
                <c:pt idx="260">
                  <c:v>3446.0251600000001</c:v>
                </c:pt>
                <c:pt idx="261">
                  <c:v>3445.9344599999999</c:v>
                </c:pt>
                <c:pt idx="262">
                  <c:v>3445.74377</c:v>
                </c:pt>
                <c:pt idx="263">
                  <c:v>3445.8133200000007</c:v>
                </c:pt>
                <c:pt idx="264">
                  <c:v>3445.9029799999998</c:v>
                </c:pt>
                <c:pt idx="265">
                  <c:v>3446.01269</c:v>
                </c:pt>
                <c:pt idx="266">
                  <c:v>3446.1024499999994</c:v>
                </c:pt>
                <c:pt idx="267">
                  <c:v>3446.2022299999994</c:v>
                </c:pt>
                <c:pt idx="268">
                  <c:v>3446.3720200000002</c:v>
                </c:pt>
                <c:pt idx="269">
                  <c:v>3446.5118100000004</c:v>
                </c:pt>
                <c:pt idx="270">
                  <c:v>3446.5516100000004</c:v>
                </c:pt>
                <c:pt idx="271">
                  <c:v>3446.64138</c:v>
                </c:pt>
                <c:pt idx="272">
                  <c:v>3446.7211200000002</c:v>
                </c:pt>
                <c:pt idx="273">
                  <c:v>3446.8508099999999</c:v>
                </c:pt>
                <c:pt idx="274">
                  <c:v>3446.9604200000003</c:v>
                </c:pt>
                <c:pt idx="275">
                  <c:v>3446.9999400000002</c:v>
                </c:pt>
                <c:pt idx="276">
                  <c:v>3446.9993600000007</c:v>
                </c:pt>
                <c:pt idx="277">
                  <c:v>3446.9686599999995</c:v>
                </c:pt>
                <c:pt idx="278">
                  <c:v>3446.90787</c:v>
                </c:pt>
                <c:pt idx="279">
                  <c:v>3446.8069500000001</c:v>
                </c:pt>
                <c:pt idx="280">
                  <c:v>3446.3258500000002</c:v>
                </c:pt>
                <c:pt idx="281">
                  <c:v>3445.75459</c:v>
                </c:pt>
                <c:pt idx="282">
                  <c:v>3444.5230799999999</c:v>
                </c:pt>
                <c:pt idx="283">
                  <c:v>3442.7712799999999</c:v>
                </c:pt>
                <c:pt idx="284">
                  <c:v>3439.3189499999999</c:v>
                </c:pt>
                <c:pt idx="285">
                  <c:v>3434.15589</c:v>
                </c:pt>
                <c:pt idx="286">
                  <c:v>3427.7920300000001</c:v>
                </c:pt>
                <c:pt idx="287">
                  <c:v>3420.8072200000001</c:v>
                </c:pt>
                <c:pt idx="288">
                  <c:v>3418.5522700000001</c:v>
                </c:pt>
                <c:pt idx="289">
                  <c:v>3426.2289799999994</c:v>
                </c:pt>
                <c:pt idx="290">
                  <c:v>3429.3564000000001</c:v>
                </c:pt>
                <c:pt idx="291">
                  <c:v>3430.8041100000005</c:v>
                </c:pt>
                <c:pt idx="292">
                  <c:v>3430.9816800000003</c:v>
                </c:pt>
                <c:pt idx="293">
                  <c:v>3430.6592799999999</c:v>
                </c:pt>
                <c:pt idx="294">
                  <c:v>3430.7567099999997</c:v>
                </c:pt>
                <c:pt idx="295">
                  <c:v>3430.5441099999998</c:v>
                </c:pt>
                <c:pt idx="296">
                  <c:v>3430.2018000000003</c:v>
                </c:pt>
                <c:pt idx="297">
                  <c:v>3429.9898499999995</c:v>
                </c:pt>
                <c:pt idx="298">
                  <c:v>3429.1279399999999</c:v>
                </c:pt>
                <c:pt idx="299">
                  <c:v>3427.5756799999999</c:v>
                </c:pt>
                <c:pt idx="300">
                  <c:v>3425.3630600000001</c:v>
                </c:pt>
                <c:pt idx="301">
                  <c:v>3424.1203099999998</c:v>
                </c:pt>
                <c:pt idx="302">
                  <c:v>3422.5675999999999</c:v>
                </c:pt>
                <c:pt idx="303">
                  <c:v>3420.7049799999995</c:v>
                </c:pt>
                <c:pt idx="304">
                  <c:v>3417.4621699999998</c:v>
                </c:pt>
                <c:pt idx="305">
                  <c:v>3412.7587100000001</c:v>
                </c:pt>
                <c:pt idx="306">
                  <c:v>3407.6745700000001</c:v>
                </c:pt>
                <c:pt idx="307">
                  <c:v>3401.83968</c:v>
                </c:pt>
                <c:pt idx="308">
                  <c:v>3393.0740900000001</c:v>
                </c:pt>
                <c:pt idx="309">
                  <c:v>3386.4387299999999</c:v>
                </c:pt>
                <c:pt idx="310">
                  <c:v>3384.3936899999999</c:v>
                </c:pt>
                <c:pt idx="311">
                  <c:v>3382.8879400000001</c:v>
                </c:pt>
                <c:pt idx="312">
                  <c:v>3381.0533300000006</c:v>
                </c:pt>
                <c:pt idx="313">
                  <c:v>3379.7693799999997</c:v>
                </c:pt>
                <c:pt idx="314">
                  <c:v>3378.3155800000004</c:v>
                </c:pt>
                <c:pt idx="315">
                  <c:v>3376.2216399999998</c:v>
                </c:pt>
                <c:pt idx="316">
                  <c:v>3375.3081900000002</c:v>
                </c:pt>
                <c:pt idx="317">
                  <c:v>3373.8950600000007</c:v>
                </c:pt>
                <c:pt idx="318">
                  <c:v>3372.8217400000003</c:v>
                </c:pt>
                <c:pt idx="319">
                  <c:v>3371.4586899999995</c:v>
                </c:pt>
                <c:pt idx="320">
                  <c:v>3370.3062100000002</c:v>
                </c:pt>
                <c:pt idx="321">
                  <c:v>3368.6436799999997</c:v>
                </c:pt>
                <c:pt idx="322">
                  <c:v>3367.0612099999998</c:v>
                </c:pt>
                <c:pt idx="323">
                  <c:v>3365.8787600000001</c:v>
                </c:pt>
                <c:pt idx="324">
                  <c:v>3364.9370100000006</c:v>
                </c:pt>
                <c:pt idx="325">
                  <c:v>3364.4056299999997</c:v>
                </c:pt>
                <c:pt idx="326">
                  <c:v>3362.7242999999994</c:v>
                </c:pt>
                <c:pt idx="327">
                  <c:v>3361.5628100000004</c:v>
                </c:pt>
                <c:pt idx="328">
                  <c:v>3360.14176</c:v>
                </c:pt>
                <c:pt idx="329">
                  <c:v>3358.3813700000005</c:v>
                </c:pt>
                <c:pt idx="330">
                  <c:v>3356.69085</c:v>
                </c:pt>
                <c:pt idx="331">
                  <c:v>3354.8904000000002</c:v>
                </c:pt>
                <c:pt idx="332">
                  <c:v>3352.6096199999997</c:v>
                </c:pt>
                <c:pt idx="333">
                  <c:v>3351.0694599999997</c:v>
                </c:pt>
                <c:pt idx="334">
                  <c:v>3348.8798299999999</c:v>
                </c:pt>
                <c:pt idx="335">
                  <c:v>3346.7300099999998</c:v>
                </c:pt>
                <c:pt idx="336">
                  <c:v>3344.5201800000004</c:v>
                </c:pt>
                <c:pt idx="337">
                  <c:v>3342.3207499999999</c:v>
                </c:pt>
                <c:pt idx="338">
                  <c:v>3340.3814699999998</c:v>
                </c:pt>
                <c:pt idx="339">
                  <c:v>3338.20237</c:v>
                </c:pt>
                <c:pt idx="340">
                  <c:v>3335.7532899999997</c:v>
                </c:pt>
                <c:pt idx="341">
                  <c:v>3333.1744899999994</c:v>
                </c:pt>
                <c:pt idx="342">
                  <c:v>3330.2856399999996</c:v>
                </c:pt>
                <c:pt idx="343">
                  <c:v>3327.7373699999998</c:v>
                </c:pt>
                <c:pt idx="344">
                  <c:v>3324.9590699999999</c:v>
                </c:pt>
                <c:pt idx="345">
                  <c:v>3322.1804299999994</c:v>
                </c:pt>
                <c:pt idx="346">
                  <c:v>3319.3021200000007</c:v>
                </c:pt>
                <c:pt idx="347">
                  <c:v>3316.3640500000001</c:v>
                </c:pt>
                <c:pt idx="348">
                  <c:v>3313.3358699999999</c:v>
                </c:pt>
                <c:pt idx="349">
                  <c:v>3310.4984899999995</c:v>
                </c:pt>
                <c:pt idx="350">
                  <c:v>3307.1009799999997</c:v>
                </c:pt>
                <c:pt idx="351">
                  <c:v>3304.1135500000005</c:v>
                </c:pt>
                <c:pt idx="352">
                  <c:v>3300.7760499999995</c:v>
                </c:pt>
                <c:pt idx="353">
                  <c:v>3297.2988499999997</c:v>
                </c:pt>
                <c:pt idx="354">
                  <c:v>3293.9918699999998</c:v>
                </c:pt>
                <c:pt idx="355">
                  <c:v>3290.1049799999996</c:v>
                </c:pt>
                <c:pt idx="356">
                  <c:v>3284.7383199999999</c:v>
                </c:pt>
                <c:pt idx="357">
                  <c:v>3281.0114200000003</c:v>
                </c:pt>
                <c:pt idx="358">
                  <c:v>3276.8539500000006</c:v>
                </c:pt>
                <c:pt idx="359">
                  <c:v>3273.0467199999998</c:v>
                </c:pt>
                <c:pt idx="360">
                  <c:v>3269.2402499999994</c:v>
                </c:pt>
                <c:pt idx="361">
                  <c:v>3265.1842099999994</c:v>
                </c:pt>
                <c:pt idx="362">
                  <c:v>3261.06756</c:v>
                </c:pt>
                <c:pt idx="363">
                  <c:v>3256.92074</c:v>
                </c:pt>
                <c:pt idx="364">
                  <c:v>3252.7140799999997</c:v>
                </c:pt>
                <c:pt idx="365">
                  <c:v>3249.1685500000003</c:v>
                </c:pt>
                <c:pt idx="366">
                  <c:v>3246.1026699999993</c:v>
                </c:pt>
                <c:pt idx="367">
                  <c:v>3241.98621</c:v>
                </c:pt>
                <c:pt idx="368">
                  <c:v>3239.20003</c:v>
                </c:pt>
                <c:pt idx="369">
                  <c:v>3234.60455</c:v>
                </c:pt>
                <c:pt idx="370">
                  <c:v>3230.2387899999994</c:v>
                </c:pt>
                <c:pt idx="371">
                  <c:v>3225.5028500000003</c:v>
                </c:pt>
                <c:pt idx="372">
                  <c:v>3220.5567599999999</c:v>
                </c:pt>
                <c:pt idx="373">
                  <c:v>3215.6714099999999</c:v>
                </c:pt>
                <c:pt idx="374">
                  <c:v>3210.9667099999997</c:v>
                </c:pt>
                <c:pt idx="375">
                  <c:v>3206.212</c:v>
                </c:pt>
                <c:pt idx="376">
                  <c:v>3201.2668199999994</c:v>
                </c:pt>
                <c:pt idx="377">
                  <c:v>3196.2112200000001</c:v>
                </c:pt>
                <c:pt idx="378">
                  <c:v>3190.8956900000007</c:v>
                </c:pt>
                <c:pt idx="379">
                  <c:v>3185.7805999999996</c:v>
                </c:pt>
                <c:pt idx="380">
                  <c:v>3180.3455800000002</c:v>
                </c:pt>
                <c:pt idx="381">
                  <c:v>3175.20091</c:v>
                </c:pt>
                <c:pt idx="382">
                  <c:v>3169.8361000000004</c:v>
                </c:pt>
                <c:pt idx="383">
                  <c:v>3164.5712100000005</c:v>
                </c:pt>
                <c:pt idx="384">
                  <c:v>3159.2765999999997</c:v>
                </c:pt>
                <c:pt idx="385">
                  <c:v>3154.0019699999998</c:v>
                </c:pt>
                <c:pt idx="386">
                  <c:v>3148.36726</c:v>
                </c:pt>
                <c:pt idx="387">
                  <c:v>3143.0226399999997</c:v>
                </c:pt>
                <c:pt idx="388">
                  <c:v>3136.91788</c:v>
                </c:pt>
                <c:pt idx="389">
                  <c:v>3131.2031000000002</c:v>
                </c:pt>
                <c:pt idx="390">
                  <c:v>3125.8983499999999</c:v>
                </c:pt>
                <c:pt idx="391">
                  <c:v>3120.2335800000001</c:v>
                </c:pt>
                <c:pt idx="392">
                  <c:v>3114.16939</c:v>
                </c:pt>
                <c:pt idx="393">
                  <c:v>3108.2649499999998</c:v>
                </c:pt>
                <c:pt idx="394">
                  <c:v>3102.5705600000001</c:v>
                </c:pt>
                <c:pt idx="395">
                  <c:v>3096.5760599999999</c:v>
                </c:pt>
                <c:pt idx="396">
                  <c:v>3091.0416500000001</c:v>
                </c:pt>
                <c:pt idx="397">
                  <c:v>3084.7073399999999</c:v>
                </c:pt>
                <c:pt idx="398">
                  <c:v>3078.7334599999999</c:v>
                </c:pt>
                <c:pt idx="399">
                  <c:v>3072.6198599999998</c:v>
                </c:pt>
                <c:pt idx="400">
                  <c:v>3066.2460109999997</c:v>
                </c:pt>
                <c:pt idx="401">
                  <c:v>3060.2626829999995</c:v>
                </c:pt>
                <c:pt idx="402">
                  <c:v>3053.6194820000001</c:v>
                </c:pt>
                <c:pt idx="403">
                  <c:v>3047.436271</c:v>
                </c:pt>
                <c:pt idx="404">
                  <c:v>3041.1032700000001</c:v>
                </c:pt>
                <c:pt idx="405">
                  <c:v>3034.65047</c:v>
                </c:pt>
                <c:pt idx="406">
                  <c:v>3028.277619</c:v>
                </c:pt>
                <c:pt idx="407">
                  <c:v>3022.1449449999996</c:v>
                </c:pt>
                <c:pt idx="408">
                  <c:v>3015.5521480000002</c:v>
                </c:pt>
                <c:pt idx="409">
                  <c:v>3009.2195489999999</c:v>
                </c:pt>
                <c:pt idx="410">
                  <c:v>3002.567184</c:v>
                </c:pt>
                <c:pt idx="411">
                  <c:v>2996.1447330000001</c:v>
                </c:pt>
                <c:pt idx="412">
                  <c:v>2989.6827109999999</c:v>
                </c:pt>
                <c:pt idx="413">
                  <c:v>2983.4605580000002</c:v>
                </c:pt>
                <c:pt idx="414">
                  <c:v>2977.2185010000003</c:v>
                </c:pt>
                <c:pt idx="415">
                  <c:v>2970.6866549999995</c:v>
                </c:pt>
                <c:pt idx="416">
                  <c:v>2964.4748130000003</c:v>
                </c:pt>
                <c:pt idx="417">
                  <c:v>2957.8734020000002</c:v>
                </c:pt>
                <c:pt idx="418">
                  <c:v>2951.7023819999995</c:v>
                </c:pt>
                <c:pt idx="419">
                  <c:v>2945.3416510000002</c:v>
                </c:pt>
                <c:pt idx="420">
                  <c:v>2938.9407150000002</c:v>
                </c:pt>
                <c:pt idx="421">
                  <c:v>2932.7298649999993</c:v>
                </c:pt>
                <c:pt idx="422">
                  <c:v>2926.4588209999997</c:v>
                </c:pt>
                <c:pt idx="423">
                  <c:v>2920.1282189999997</c:v>
                </c:pt>
                <c:pt idx="424">
                  <c:v>2913.9876609999997</c:v>
                </c:pt>
                <c:pt idx="425">
                  <c:v>2907.6272389999999</c:v>
                </c:pt>
                <c:pt idx="426">
                  <c:v>2901.3669990000003</c:v>
                </c:pt>
                <c:pt idx="427">
                  <c:v>2895.2670130000001</c:v>
                </c:pt>
                <c:pt idx="428">
                  <c:v>2889.3171970000008</c:v>
                </c:pt>
                <c:pt idx="429">
                  <c:v>2883.0772859999997</c:v>
                </c:pt>
                <c:pt idx="430">
                  <c:v>2877.257705</c:v>
                </c:pt>
                <c:pt idx="431">
                  <c:v>2870.9383140000004</c:v>
                </c:pt>
                <c:pt idx="432">
                  <c:v>2864.6392330000008</c:v>
                </c:pt>
                <c:pt idx="433">
                  <c:v>2858.3004520000009</c:v>
                </c:pt>
                <c:pt idx="434">
                  <c:v>2852.371881</c:v>
                </c:pt>
                <c:pt idx="435">
                  <c:v>2846.3236260000008</c:v>
                </c:pt>
                <c:pt idx="436">
                  <c:v>2840.5155330000007</c:v>
                </c:pt>
                <c:pt idx="437">
                  <c:v>2834.6177580000008</c:v>
                </c:pt>
                <c:pt idx="438">
                  <c:v>2828.6401999999998</c:v>
                </c:pt>
                <c:pt idx="439">
                  <c:v>2823.0028709999997</c:v>
                </c:pt>
                <c:pt idx="440">
                  <c:v>2816.8358490000001</c:v>
                </c:pt>
                <c:pt idx="441">
                  <c:v>2811.1292159999998</c:v>
                </c:pt>
                <c:pt idx="442">
                  <c:v>2805.0030459999998</c:v>
                </c:pt>
                <c:pt idx="443">
                  <c:v>2799.7472189999999</c:v>
                </c:pt>
                <c:pt idx="444">
                  <c:v>2794.0216889999997</c:v>
                </c:pt>
                <c:pt idx="445">
                  <c:v>2788.8061590000002</c:v>
                </c:pt>
                <c:pt idx="446">
                  <c:v>2783.3209440000001</c:v>
                </c:pt>
                <c:pt idx="447">
                  <c:v>2778.9558259999999</c:v>
                </c:pt>
                <c:pt idx="448">
                  <c:v>2774.040876</c:v>
                </c:pt>
                <c:pt idx="449">
                  <c:v>2768.596458</c:v>
                </c:pt>
                <c:pt idx="450">
                  <c:v>2763.6121860000007</c:v>
                </c:pt>
                <c:pt idx="451">
                  <c:v>2758.5586269999999</c:v>
                </c:pt>
                <c:pt idx="452">
                  <c:v>2753.1555590000003</c:v>
                </c:pt>
                <c:pt idx="453">
                  <c:v>2748.3030520000007</c:v>
                </c:pt>
                <c:pt idx="454">
                  <c:v>2743.4505800000002</c:v>
                </c:pt>
                <c:pt idx="455">
                  <c:v>2739.8578670000002</c:v>
                </c:pt>
                <c:pt idx="456">
                  <c:v>2735.3155100000004</c:v>
                </c:pt>
                <c:pt idx="457">
                  <c:v>2730.8538899999999</c:v>
                </c:pt>
                <c:pt idx="458">
                  <c:v>2726.8226949999998</c:v>
                </c:pt>
                <c:pt idx="459">
                  <c:v>2722.5812289999999</c:v>
                </c:pt>
                <c:pt idx="460">
                  <c:v>2718.7598560000001</c:v>
                </c:pt>
                <c:pt idx="461">
                  <c:v>2714.779274</c:v>
                </c:pt>
                <c:pt idx="462">
                  <c:v>2710.7190220000002</c:v>
                </c:pt>
                <c:pt idx="463">
                  <c:v>2706.7491019999998</c:v>
                </c:pt>
                <c:pt idx="464">
                  <c:v>2702.3500020000006</c:v>
                </c:pt>
                <c:pt idx="465">
                  <c:v>2699.8714910000008</c:v>
                </c:pt>
                <c:pt idx="466">
                  <c:v>2696.4731510000006</c:v>
                </c:pt>
                <c:pt idx="467">
                  <c:v>2692.7447769999999</c:v>
                </c:pt>
                <c:pt idx="468">
                  <c:v>2689.5161470000007</c:v>
                </c:pt>
                <c:pt idx="469">
                  <c:v>2686.1882179999998</c:v>
                </c:pt>
                <c:pt idx="470">
                  <c:v>2683.2408663999995</c:v>
                </c:pt>
                <c:pt idx="471">
                  <c:v>2680.3340133000006</c:v>
                </c:pt>
                <c:pt idx="472">
                  <c:v>2677.5963827999999</c:v>
                </c:pt>
                <c:pt idx="473">
                  <c:v>2674.6993108000001</c:v>
                </c:pt>
                <c:pt idx="474">
                  <c:v>2671.6831427299999</c:v>
                </c:pt>
                <c:pt idx="475">
                  <c:v>2668.9260385000002</c:v>
                </c:pt>
                <c:pt idx="476">
                  <c:v>2666.4799024000004</c:v>
                </c:pt>
                <c:pt idx="477">
                  <c:v>2663.6422712999997</c:v>
                </c:pt>
                <c:pt idx="478">
                  <c:v>2661.8150632000002</c:v>
                </c:pt>
                <c:pt idx="479">
                  <c:v>2659.2387439999998</c:v>
                </c:pt>
                <c:pt idx="480">
                  <c:v>2656.9534760000006</c:v>
                </c:pt>
                <c:pt idx="481">
                  <c:v>2654.2577000000001</c:v>
                </c:pt>
                <c:pt idx="482">
                  <c:v>2652.1406909999992</c:v>
                </c:pt>
                <c:pt idx="483">
                  <c:v>2650.1032949999999</c:v>
                </c:pt>
                <c:pt idx="484">
                  <c:v>2648.1674159999998</c:v>
                </c:pt>
                <c:pt idx="485">
                  <c:v>2646.5418040000004</c:v>
                </c:pt>
                <c:pt idx="486">
                  <c:v>2644.4637390000003</c:v>
                </c:pt>
                <c:pt idx="487">
                  <c:v>2642.2564849999994</c:v>
                </c:pt>
                <c:pt idx="488">
                  <c:v>2640.250446</c:v>
                </c:pt>
                <c:pt idx="489">
                  <c:v>2638.5629789999998</c:v>
                </c:pt>
                <c:pt idx="490">
                  <c:v>2637.9637500000008</c:v>
                </c:pt>
                <c:pt idx="491">
                  <c:v>2635.1770610000003</c:v>
                </c:pt>
                <c:pt idx="492">
                  <c:v>2633.7725</c:v>
                </c:pt>
                <c:pt idx="493">
                  <c:v>2632.63418</c:v>
                </c:pt>
                <c:pt idx="494">
                  <c:v>2631.325687</c:v>
                </c:pt>
                <c:pt idx="495">
                  <c:v>2630.479824</c:v>
                </c:pt>
                <c:pt idx="496">
                  <c:v>2629.1219730000007</c:v>
                </c:pt>
                <c:pt idx="497">
                  <c:v>2628.2217849999997</c:v>
                </c:pt>
                <c:pt idx="498">
                  <c:v>2629.072944</c:v>
                </c:pt>
                <c:pt idx="499">
                  <c:v>2628.4628479999997</c:v>
                </c:pt>
                <c:pt idx="500">
                  <c:v>2627.8910680000008</c:v>
                </c:pt>
                <c:pt idx="501">
                  <c:v>2627.4803010000001</c:v>
                </c:pt>
                <c:pt idx="502">
                  <c:v>2626.968327</c:v>
                </c:pt>
                <c:pt idx="503">
                  <c:v>2626.725492</c:v>
                </c:pt>
                <c:pt idx="504">
                  <c:v>2626.8339240000005</c:v>
                </c:pt>
                <c:pt idx="505">
                  <c:v>2627.5122270000002</c:v>
                </c:pt>
                <c:pt idx="506">
                  <c:v>2627.8498770000001</c:v>
                </c:pt>
                <c:pt idx="507">
                  <c:v>2628.089191</c:v>
                </c:pt>
                <c:pt idx="508">
                  <c:v>2628.5547570000008</c:v>
                </c:pt>
                <c:pt idx="509">
                  <c:v>2629.1898399999995</c:v>
                </c:pt>
                <c:pt idx="510">
                  <c:v>2630.5185710000001</c:v>
                </c:pt>
                <c:pt idx="511">
                  <c:v>2631.4437080000002</c:v>
                </c:pt>
                <c:pt idx="512">
                  <c:v>2632.8276210000004</c:v>
                </c:pt>
                <c:pt idx="513">
                  <c:v>2634.0542779999996</c:v>
                </c:pt>
                <c:pt idx="514">
                  <c:v>2635.3688849999994</c:v>
                </c:pt>
                <c:pt idx="515">
                  <c:v>2636.4940820000002</c:v>
                </c:pt>
                <c:pt idx="516">
                  <c:v>2637.860482</c:v>
                </c:pt>
                <c:pt idx="517">
                  <c:v>2639.9044120000008</c:v>
                </c:pt>
                <c:pt idx="518">
                  <c:v>2642.0186080000003</c:v>
                </c:pt>
                <c:pt idx="519">
                  <c:v>2644.5633619999999</c:v>
                </c:pt>
                <c:pt idx="520">
                  <c:v>2646.7559930000002</c:v>
                </c:pt>
                <c:pt idx="521">
                  <c:v>2649.0798680000003</c:v>
                </c:pt>
                <c:pt idx="522">
                  <c:v>2651.4331630000006</c:v>
                </c:pt>
                <c:pt idx="523">
                  <c:v>2654.2451499999997</c:v>
                </c:pt>
                <c:pt idx="524">
                  <c:v>2656.7565489999997</c:v>
                </c:pt>
                <c:pt idx="525">
                  <c:v>2659.8281180000004</c:v>
                </c:pt>
                <c:pt idx="526">
                  <c:v>2663.189218</c:v>
                </c:pt>
                <c:pt idx="527">
                  <c:v>2666.7305999999999</c:v>
                </c:pt>
                <c:pt idx="528">
                  <c:v>2669.9714500000005</c:v>
                </c:pt>
                <c:pt idx="529">
                  <c:v>2673.4514800000002</c:v>
                </c:pt>
                <c:pt idx="530">
                  <c:v>2676.5805700000001</c:v>
                </c:pt>
                <c:pt idx="531">
                  <c:v>2679.9229</c:v>
                </c:pt>
                <c:pt idx="532">
                  <c:v>2683.5446299999994</c:v>
                </c:pt>
                <c:pt idx="533">
                  <c:v>2687.4347299999999</c:v>
                </c:pt>
                <c:pt idx="534">
                  <c:v>2690.9851699999999</c:v>
                </c:pt>
                <c:pt idx="535">
                  <c:v>2695.1059399999999</c:v>
                </c:pt>
                <c:pt idx="536">
                  <c:v>2699.1852900000004</c:v>
                </c:pt>
                <c:pt idx="537">
                  <c:v>2703.5035100000005</c:v>
                </c:pt>
                <c:pt idx="538">
                  <c:v>2707.72174</c:v>
                </c:pt>
                <c:pt idx="539">
                  <c:v>2711.7488399999993</c:v>
                </c:pt>
                <c:pt idx="540">
                  <c:v>2715.8260099999998</c:v>
                </c:pt>
                <c:pt idx="541">
                  <c:v>2720.2125900000001</c:v>
                </c:pt>
                <c:pt idx="542">
                  <c:v>2724.5489299999995</c:v>
                </c:pt>
                <c:pt idx="543">
                  <c:v>2728.82368</c:v>
                </c:pt>
                <c:pt idx="544">
                  <c:v>2732.7089799999994</c:v>
                </c:pt>
                <c:pt idx="545">
                  <c:v>2737.1843399999998</c:v>
                </c:pt>
                <c:pt idx="546">
                  <c:v>2741.6381799999999</c:v>
                </c:pt>
                <c:pt idx="547">
                  <c:v>2746.2620699999993</c:v>
                </c:pt>
                <c:pt idx="548">
                  <c:v>2751.8554500000005</c:v>
                </c:pt>
                <c:pt idx="549">
                  <c:v>2757.0091500000008</c:v>
                </c:pt>
                <c:pt idx="550">
                  <c:v>2762.0641799999999</c:v>
                </c:pt>
                <c:pt idx="551">
                  <c:v>2766.7075100000002</c:v>
                </c:pt>
                <c:pt idx="552">
                  <c:v>2771.4298599999997</c:v>
                </c:pt>
                <c:pt idx="553">
                  <c:v>2776.5629599999997</c:v>
                </c:pt>
                <c:pt idx="554">
                  <c:v>2781.4858100000001</c:v>
                </c:pt>
                <c:pt idx="555">
                  <c:v>2786.5980799999998</c:v>
                </c:pt>
                <c:pt idx="556">
                  <c:v>2791.8983699999999</c:v>
                </c:pt>
                <c:pt idx="557">
                  <c:v>2797.1085599999997</c:v>
                </c:pt>
                <c:pt idx="558">
                  <c:v>2802.1592299999998</c:v>
                </c:pt>
                <c:pt idx="559">
                  <c:v>2807.2086599999993</c:v>
                </c:pt>
                <c:pt idx="560">
                  <c:v>2812.4474600000003</c:v>
                </c:pt>
                <c:pt idx="561">
                  <c:v>2818.0562099999997</c:v>
                </c:pt>
                <c:pt idx="562">
                  <c:v>2823.3340699999999</c:v>
                </c:pt>
                <c:pt idx="563">
                  <c:v>2828.7424999999994</c:v>
                </c:pt>
                <c:pt idx="564">
                  <c:v>2833.9491200000002</c:v>
                </c:pt>
                <c:pt idx="565">
                  <c:v>2839.5261299999997</c:v>
                </c:pt>
                <c:pt idx="566">
                  <c:v>2844.5726199999999</c:v>
                </c:pt>
                <c:pt idx="567">
                  <c:v>2849.8390899999999</c:v>
                </c:pt>
                <c:pt idx="568">
                  <c:v>2855.0936999999999</c:v>
                </c:pt>
                <c:pt idx="569">
                  <c:v>2860.5981299999999</c:v>
                </c:pt>
                <c:pt idx="570">
                  <c:v>2865.6031899999998</c:v>
                </c:pt>
                <c:pt idx="571">
                  <c:v>2871.2486099999996</c:v>
                </c:pt>
                <c:pt idx="572">
                  <c:v>2876.7736399999999</c:v>
                </c:pt>
                <c:pt idx="573">
                  <c:v>2882.0878899999993</c:v>
                </c:pt>
                <c:pt idx="574">
                  <c:v>2887.20172</c:v>
                </c:pt>
                <c:pt idx="575">
                  <c:v>2893.3352600000003</c:v>
                </c:pt>
                <c:pt idx="576">
                  <c:v>2898.71857</c:v>
                </c:pt>
                <c:pt idx="577">
                  <c:v>2903.6819500000001</c:v>
                </c:pt>
                <c:pt idx="578">
                  <c:v>2909.7260799999995</c:v>
                </c:pt>
                <c:pt idx="579">
                  <c:v>2916.0694999999992</c:v>
                </c:pt>
                <c:pt idx="580">
                  <c:v>2921.5423099999998</c:v>
                </c:pt>
                <c:pt idx="581">
                  <c:v>2927.24505</c:v>
                </c:pt>
                <c:pt idx="582">
                  <c:v>2933.02736</c:v>
                </c:pt>
                <c:pt idx="583">
                  <c:v>2938.8295100000005</c:v>
                </c:pt>
                <c:pt idx="584">
                  <c:v>2944.5909700000002</c:v>
                </c:pt>
                <c:pt idx="585">
                  <c:v>2950.16203</c:v>
                </c:pt>
                <c:pt idx="586">
                  <c:v>2955.9335700000001</c:v>
                </c:pt>
                <c:pt idx="587">
                  <c:v>2965.17652</c:v>
                </c:pt>
                <c:pt idx="588">
                  <c:v>2978.90461</c:v>
                </c:pt>
                <c:pt idx="589">
                  <c:v>2982.1025799999998</c:v>
                </c:pt>
                <c:pt idx="590">
                  <c:v>2984.2599</c:v>
                </c:pt>
                <c:pt idx="591">
                  <c:v>2986.2564699999994</c:v>
                </c:pt>
                <c:pt idx="592">
                  <c:v>2987.66174</c:v>
                </c:pt>
                <c:pt idx="593">
                  <c:v>2991.3468199999998</c:v>
                </c:pt>
                <c:pt idx="594">
                  <c:v>2994.0514200000002</c:v>
                </c:pt>
                <c:pt idx="595">
                  <c:v>3003.0222399999998</c:v>
                </c:pt>
                <c:pt idx="596">
                  <c:v>3002.6728599999997</c:v>
                </c:pt>
                <c:pt idx="597">
                  <c:v>3003.9533900000006</c:v>
                </c:pt>
                <c:pt idx="598">
                  <c:v>3004.7939200000001</c:v>
                </c:pt>
                <c:pt idx="599">
                  <c:v>3005.6343999999999</c:v>
                </c:pt>
                <c:pt idx="600">
                  <c:v>3006.3048399999998</c:v>
                </c:pt>
                <c:pt idx="601">
                  <c:v>3006.9152700000004</c:v>
                </c:pt>
                <c:pt idx="602">
                  <c:v>3007.58565</c:v>
                </c:pt>
                <c:pt idx="603">
                  <c:v>3008.1459999999997</c:v>
                </c:pt>
                <c:pt idx="604">
                  <c:v>3008.6863399999997</c:v>
                </c:pt>
                <c:pt idx="605">
                  <c:v>3009.2266599999994</c:v>
                </c:pt>
                <c:pt idx="606">
                  <c:v>3009.6869599999995</c:v>
                </c:pt>
                <c:pt idx="607">
                  <c:v>3010.12725</c:v>
                </c:pt>
                <c:pt idx="608">
                  <c:v>3010.5975200000003</c:v>
                </c:pt>
                <c:pt idx="609">
                  <c:v>3010.9877799999999</c:v>
                </c:pt>
                <c:pt idx="610">
                  <c:v>3011.4180200000001</c:v>
                </c:pt>
                <c:pt idx="611">
                  <c:v>3011.8482399999998</c:v>
                </c:pt>
                <c:pt idx="612">
                  <c:v>3012.1984499999994</c:v>
                </c:pt>
                <c:pt idx="613">
                  <c:v>3012.5886499999997</c:v>
                </c:pt>
                <c:pt idx="614">
                  <c:v>3012.9288399999996</c:v>
                </c:pt>
                <c:pt idx="615">
                  <c:v>3013.24901</c:v>
                </c:pt>
                <c:pt idx="616">
                  <c:v>3013.5691700000002</c:v>
                </c:pt>
                <c:pt idx="617">
                  <c:v>3013.8793200000005</c:v>
                </c:pt>
                <c:pt idx="618">
                  <c:v>3014.1594499999997</c:v>
                </c:pt>
                <c:pt idx="619">
                  <c:v>3014.3495600000001</c:v>
                </c:pt>
                <c:pt idx="620">
                  <c:v>3014.5496500000004</c:v>
                </c:pt>
                <c:pt idx="621">
                  <c:v>3014.7296999999994</c:v>
                </c:pt>
                <c:pt idx="622">
                  <c:v>3014.8496999999998</c:v>
                </c:pt>
                <c:pt idx="623">
                  <c:v>3014.9596500000002</c:v>
                </c:pt>
                <c:pt idx="624">
                  <c:v>3015.0295300000002</c:v>
                </c:pt>
                <c:pt idx="625">
                  <c:v>3015.14932</c:v>
                </c:pt>
                <c:pt idx="626">
                  <c:v>3015.3390200000008</c:v>
                </c:pt>
                <c:pt idx="627">
                  <c:v>3015.6286099999998</c:v>
                </c:pt>
                <c:pt idx="628">
                  <c:v>3016.0080799999992</c:v>
                </c:pt>
                <c:pt idx="629">
                  <c:v>3016.4574100000004</c:v>
                </c:pt>
                <c:pt idx="630">
                  <c:v>3017.0066099999995</c:v>
                </c:pt>
                <c:pt idx="631">
                  <c:v>3017.6856699999994</c:v>
                </c:pt>
                <c:pt idx="632">
                  <c:v>3018.36454</c:v>
                </c:pt>
                <c:pt idx="633">
                  <c:v>3019.2932400000004</c:v>
                </c:pt>
                <c:pt idx="634">
                  <c:v>3020.6722</c:v>
                </c:pt>
                <c:pt idx="635">
                  <c:v>3022.18174</c:v>
                </c:pt>
                <c:pt idx="636">
                  <c:v>3022.4811499999996</c:v>
                </c:pt>
                <c:pt idx="637">
                  <c:v>3022.9904200000001</c:v>
                </c:pt>
                <c:pt idx="638">
                  <c:v>3023.7896599999999</c:v>
                </c:pt>
                <c:pt idx="639">
                  <c:v>3024.51881</c:v>
                </c:pt>
                <c:pt idx="640">
                  <c:v>3025.3679300000008</c:v>
                </c:pt>
                <c:pt idx="641">
                  <c:v>3026.1369400000003</c:v>
                </c:pt>
                <c:pt idx="642">
                  <c:v>3026.9457900000002</c:v>
                </c:pt>
                <c:pt idx="643">
                  <c:v>3027.8344200000001</c:v>
                </c:pt>
                <c:pt idx="644">
                  <c:v>3028.7226299999993</c:v>
                </c:pt>
                <c:pt idx="645">
                  <c:v>3029.9103800000003</c:v>
                </c:pt>
                <c:pt idx="646">
                  <c:v>3031.3577070000006</c:v>
                </c:pt>
                <c:pt idx="647">
                  <c:v>3032.6843830000003</c:v>
                </c:pt>
                <c:pt idx="648">
                  <c:v>3034.3106070000008</c:v>
                </c:pt>
                <c:pt idx="649">
                  <c:v>3035.8460290000003</c:v>
                </c:pt>
                <c:pt idx="650">
                  <c:v>3038.3313560000006</c:v>
                </c:pt>
                <c:pt idx="651">
                  <c:v>3040.3866130000001</c:v>
                </c:pt>
                <c:pt idx="652">
                  <c:v>3043.5818760000002</c:v>
                </c:pt>
                <c:pt idx="653">
                  <c:v>3045.8371850000003</c:v>
                </c:pt>
                <c:pt idx="654">
                  <c:v>3048.3025480000001</c:v>
                </c:pt>
                <c:pt idx="655">
                  <c:v>3050.6879349999999</c:v>
                </c:pt>
                <c:pt idx="656">
                  <c:v>3051.7321830000001</c:v>
                </c:pt>
                <c:pt idx="657">
                  <c:v>3052.2049639999996</c:v>
                </c:pt>
                <c:pt idx="658">
                  <c:v>3052.905929</c:v>
                </c:pt>
                <c:pt idx="659">
                  <c:v>3053.6950190000002</c:v>
                </c:pt>
                <c:pt idx="660">
                  <c:v>3054.9724459999998</c:v>
                </c:pt>
                <c:pt idx="661">
                  <c:v>3056.4278330000002</c:v>
                </c:pt>
                <c:pt idx="662">
                  <c:v>3059.8619460000004</c:v>
                </c:pt>
                <c:pt idx="663">
                  <c:v>3065.2261449999996</c:v>
                </c:pt>
                <c:pt idx="664">
                  <c:v>3071.8511460000009</c:v>
                </c:pt>
                <c:pt idx="665">
                  <c:v>3075.7346829999997</c:v>
                </c:pt>
                <c:pt idx="666">
                  <c:v>3081.2984969999998</c:v>
                </c:pt>
                <c:pt idx="667">
                  <c:v>3086.9522080000002</c:v>
                </c:pt>
                <c:pt idx="668">
                  <c:v>3092.5858470000003</c:v>
                </c:pt>
                <c:pt idx="669">
                  <c:v>3098.2892139999999</c:v>
                </c:pt>
                <c:pt idx="670">
                  <c:v>3103.792222</c:v>
                </c:pt>
                <c:pt idx="671">
                  <c:v>3110.7459980000003</c:v>
                </c:pt>
                <c:pt idx="672">
                  <c:v>3114.4384419999997</c:v>
                </c:pt>
                <c:pt idx="673">
                  <c:v>3120.5707430000002</c:v>
                </c:pt>
                <c:pt idx="674">
                  <c:v>3126.1127770000003</c:v>
                </c:pt>
                <c:pt idx="675">
                  <c:v>3132.9951460000002</c:v>
                </c:pt>
                <c:pt idx="676">
                  <c:v>3145.8712240000004</c:v>
                </c:pt>
                <c:pt idx="677">
                  <c:v>3152.358221</c:v>
                </c:pt>
                <c:pt idx="678">
                  <c:v>3154.0435950000001</c:v>
                </c:pt>
                <c:pt idx="679">
                  <c:v>3156.1974879999998</c:v>
                </c:pt>
                <c:pt idx="680">
                  <c:v>3156.9388060000001</c:v>
                </c:pt>
                <c:pt idx="681">
                  <c:v>3160.3393890000002</c:v>
                </c:pt>
                <c:pt idx="682">
                  <c:v>3165.9901950000003</c:v>
                </c:pt>
                <c:pt idx="683">
                  <c:v>3171.490851</c:v>
                </c:pt>
                <c:pt idx="684">
                  <c:v>3180.0327950000001</c:v>
                </c:pt>
                <c:pt idx="685">
                  <c:v>3185.2547460000001</c:v>
                </c:pt>
                <c:pt idx="686">
                  <c:v>3187.2449789999996</c:v>
                </c:pt>
                <c:pt idx="687">
                  <c:v>3192.4750830000003</c:v>
                </c:pt>
                <c:pt idx="688">
                  <c:v>3197.7848199999994</c:v>
                </c:pt>
                <c:pt idx="689">
                  <c:v>3203.3845689999998</c:v>
                </c:pt>
                <c:pt idx="690">
                  <c:v>3208.4542040000001</c:v>
                </c:pt>
                <c:pt idx="691">
                  <c:v>3213.6736530000007</c:v>
                </c:pt>
                <c:pt idx="692">
                  <c:v>3219.132924</c:v>
                </c:pt>
                <c:pt idx="693">
                  <c:v>3223.2213360000005</c:v>
                </c:pt>
                <c:pt idx="694">
                  <c:v>3228.5895410000003</c:v>
                </c:pt>
                <c:pt idx="695">
                  <c:v>3233.6579070000003</c:v>
                </c:pt>
                <c:pt idx="696">
                  <c:v>3238.9861219999998</c:v>
                </c:pt>
                <c:pt idx="697">
                  <c:v>3244.1439949999999</c:v>
                </c:pt>
                <c:pt idx="698">
                  <c:v>3249.2620339999999</c:v>
                </c:pt>
                <c:pt idx="699">
                  <c:v>3254.2299839999996</c:v>
                </c:pt>
                <c:pt idx="700">
                  <c:v>3259.467795</c:v>
                </c:pt>
                <c:pt idx="701">
                  <c:v>3264.40587</c:v>
                </c:pt>
                <c:pt idx="702">
                  <c:v>3269.4836930000001</c:v>
                </c:pt>
                <c:pt idx="703">
                  <c:v>3274.5214429999996</c:v>
                </c:pt>
                <c:pt idx="704">
                  <c:v>3279.7091630999998</c:v>
                </c:pt>
                <c:pt idx="705">
                  <c:v>3284.5369658</c:v>
                </c:pt>
                <c:pt idx="706">
                  <c:v>3289.0447531</c:v>
                </c:pt>
                <c:pt idx="707">
                  <c:v>3294.2126367999999</c:v>
                </c:pt>
                <c:pt idx="708">
                  <c:v>3299.2108571279996</c:v>
                </c:pt>
                <c:pt idx="709">
                  <c:v>3303.9889608000003</c:v>
                </c:pt>
                <c:pt idx="710">
                  <c:v>3308.4772073000004</c:v>
                </c:pt>
                <c:pt idx="711">
                  <c:v>3313.2952995999999</c:v>
                </c:pt>
                <c:pt idx="712">
                  <c:v>3318.0333563000008</c:v>
                </c:pt>
                <c:pt idx="713">
                  <c:v>3322.7017110000002</c:v>
                </c:pt>
                <c:pt idx="714">
                  <c:v>3329.6513160000013</c:v>
                </c:pt>
                <c:pt idx="715">
                  <c:v>3331.4797730000005</c:v>
                </c:pt>
                <c:pt idx="716">
                  <c:v>3335.0785030000002</c:v>
                </c:pt>
                <c:pt idx="717">
                  <c:v>3340.2771679999996</c:v>
                </c:pt>
                <c:pt idx="718">
                  <c:v>3344.5258489999997</c:v>
                </c:pt>
                <c:pt idx="719">
                  <c:v>3349.1446079999996</c:v>
                </c:pt>
                <c:pt idx="720">
                  <c:v>3353.623251</c:v>
                </c:pt>
                <c:pt idx="721">
                  <c:v>3357.9521620000005</c:v>
                </c:pt>
                <c:pt idx="722">
                  <c:v>3362.4112700000005</c:v>
                </c:pt>
                <c:pt idx="723">
                  <c:v>3366.6702839999998</c:v>
                </c:pt>
                <c:pt idx="724">
                  <c:v>3370.7395659999997</c:v>
                </c:pt>
                <c:pt idx="725">
                  <c:v>3375.029149</c:v>
                </c:pt>
                <c:pt idx="726">
                  <c:v>3379.0589749999999</c:v>
                </c:pt>
                <c:pt idx="727">
                  <c:v>3383.0690069999996</c:v>
                </c:pt>
                <c:pt idx="728">
                  <c:v>3387.1190299999998</c:v>
                </c:pt>
                <c:pt idx="729">
                  <c:v>3391.3392160000012</c:v>
                </c:pt>
                <c:pt idx="730">
                  <c:v>3395.5695120000005</c:v>
                </c:pt>
                <c:pt idx="731">
                  <c:v>3399.6002519999997</c:v>
                </c:pt>
                <c:pt idx="732">
                  <c:v>3403.5009829999999</c:v>
                </c:pt>
                <c:pt idx="733">
                  <c:v>3407.4421870000001</c:v>
                </c:pt>
                <c:pt idx="734">
                  <c:v>3411.3338030000004</c:v>
                </c:pt>
                <c:pt idx="735">
                  <c:v>3414.795619</c:v>
                </c:pt>
                <c:pt idx="736">
                  <c:v>3418.9073260000005</c:v>
                </c:pt>
                <c:pt idx="737">
                  <c:v>3422.8391040000006</c:v>
                </c:pt>
                <c:pt idx="738">
                  <c:v>3422.849721</c:v>
                </c:pt>
                <c:pt idx="739">
                  <c:v>3426.6108499999991</c:v>
                </c:pt>
                <c:pt idx="740">
                  <c:v>3430.2924879999996</c:v>
                </c:pt>
                <c:pt idx="741">
                  <c:v>3434.0947390000001</c:v>
                </c:pt>
                <c:pt idx="742">
                  <c:v>3437.4969619999997</c:v>
                </c:pt>
                <c:pt idx="743">
                  <c:v>3441.1789799999997</c:v>
                </c:pt>
                <c:pt idx="744">
                  <c:v>3444.7113270000004</c:v>
                </c:pt>
                <c:pt idx="745">
                  <c:v>3448.3345920000006</c:v>
                </c:pt>
                <c:pt idx="746">
                  <c:v>3452.0685520000002</c:v>
                </c:pt>
                <c:pt idx="747">
                  <c:v>3455.6724720000002</c:v>
                </c:pt>
                <c:pt idx="748">
                  <c:v>3459.0060539999999</c:v>
                </c:pt>
                <c:pt idx="749">
                  <c:v>3462.6403780000001</c:v>
                </c:pt>
                <c:pt idx="750">
                  <c:v>3466.1550089999996</c:v>
                </c:pt>
                <c:pt idx="751">
                  <c:v>3469.4795810000001</c:v>
                </c:pt>
                <c:pt idx="752">
                  <c:v>3472.8331970000008</c:v>
                </c:pt>
                <c:pt idx="753">
                  <c:v>3475.9773290000007</c:v>
                </c:pt>
                <c:pt idx="754">
                  <c:v>3479.2220109999998</c:v>
                </c:pt>
                <c:pt idx="755">
                  <c:v>3482.2049769999999</c:v>
                </c:pt>
                <c:pt idx="756">
                  <c:v>3485.7471409999998</c:v>
                </c:pt>
                <c:pt idx="757">
                  <c:v>3488.480935</c:v>
                </c:pt>
                <c:pt idx="758">
                  <c:v>3491.0364009999998</c:v>
                </c:pt>
                <c:pt idx="759">
                  <c:v>3493.9029150000001</c:v>
                </c:pt>
                <c:pt idx="760">
                  <c:v>3496.5481599999998</c:v>
                </c:pt>
                <c:pt idx="761">
                  <c:v>3498.9311450000005</c:v>
                </c:pt>
                <c:pt idx="762">
                  <c:v>3501.6744999999992</c:v>
                </c:pt>
                <c:pt idx="763">
                  <c:v>3503.2097199999998</c:v>
                </c:pt>
                <c:pt idx="764">
                  <c:v>3505.9163200000003</c:v>
                </c:pt>
                <c:pt idx="765">
                  <c:v>3508.3633300000001</c:v>
                </c:pt>
                <c:pt idx="766">
                  <c:v>3510.7489999999993</c:v>
                </c:pt>
                <c:pt idx="767">
                  <c:v>3513.60365</c:v>
                </c:pt>
                <c:pt idx="768">
                  <c:v>3515.1990900000001</c:v>
                </c:pt>
                <c:pt idx="769">
                  <c:v>3517.2762199999997</c:v>
                </c:pt>
                <c:pt idx="770">
                  <c:v>3518.8939800000007</c:v>
                </c:pt>
                <c:pt idx="771">
                  <c:v>3520.9512300000006</c:v>
                </c:pt>
                <c:pt idx="772">
                  <c:v>3523.08761</c:v>
                </c:pt>
                <c:pt idx="773">
                  <c:v>3524.4134800000002</c:v>
                </c:pt>
                <c:pt idx="774">
                  <c:v>3526.92094</c:v>
                </c:pt>
                <c:pt idx="775">
                  <c:v>3527.6498699999993</c:v>
                </c:pt>
                <c:pt idx="776">
                  <c:v>3529.5083499999992</c:v>
                </c:pt>
                <c:pt idx="777">
                  <c:v>3531.0655999999999</c:v>
                </c:pt>
                <c:pt idx="778">
                  <c:v>3530.9223200000001</c:v>
                </c:pt>
                <c:pt idx="779">
                  <c:v>3533.4106299999999</c:v>
                </c:pt>
                <c:pt idx="780">
                  <c:v>3533.9202700000001</c:v>
                </c:pt>
                <c:pt idx="781">
                  <c:v>3535.4502400000001</c:v>
                </c:pt>
                <c:pt idx="782">
                  <c:v>3536.7593999999999</c:v>
                </c:pt>
                <c:pt idx="783">
                  <c:v>3537.6973300000004</c:v>
                </c:pt>
                <c:pt idx="784">
                  <c:v>3538.7457400000003</c:v>
                </c:pt>
                <c:pt idx="785">
                  <c:v>3540.0459800000003</c:v>
                </c:pt>
                <c:pt idx="786">
                  <c:v>3557.1607199999999</c:v>
                </c:pt>
                <c:pt idx="787">
                  <c:v>3582.0125800000001</c:v>
                </c:pt>
                <c:pt idx="788">
                  <c:v>3578.1746699999994</c:v>
                </c:pt>
                <c:pt idx="789">
                  <c:v>3583.1765399999999</c:v>
                </c:pt>
                <c:pt idx="790">
                  <c:v>3584.5183099999999</c:v>
                </c:pt>
                <c:pt idx="791">
                  <c:v>3586.2999300000001</c:v>
                </c:pt>
                <c:pt idx="792">
                  <c:v>3588.10142</c:v>
                </c:pt>
                <c:pt idx="793">
                  <c:v>3589.8227999999999</c:v>
                </c:pt>
                <c:pt idx="794">
                  <c:v>3591.4840799999997</c:v>
                </c:pt>
                <c:pt idx="795">
                  <c:v>3593.1252399999998</c:v>
                </c:pt>
                <c:pt idx="796">
                  <c:v>3594.51629</c:v>
                </c:pt>
                <c:pt idx="797">
                  <c:v>3595.8172500000005</c:v>
                </c:pt>
                <c:pt idx="798">
                  <c:v>3597.1381099999999</c:v>
                </c:pt>
                <c:pt idx="799">
                  <c:v>3598.3488700000003</c:v>
                </c:pt>
                <c:pt idx="800">
                  <c:v>3599.4195100000002</c:v>
                </c:pt>
                <c:pt idx="801">
                  <c:v>3600.4300300000004</c:v>
                </c:pt>
                <c:pt idx="802">
                  <c:v>3601.3104200000002</c:v>
                </c:pt>
                <c:pt idx="803">
                  <c:v>3602.1006599999996</c:v>
                </c:pt>
                <c:pt idx="804">
                  <c:v>3602.8107200000004</c:v>
                </c:pt>
                <c:pt idx="805">
                  <c:v>3603.2506100000001</c:v>
                </c:pt>
                <c:pt idx="806">
                  <c:v>3603.5503600000002</c:v>
                </c:pt>
                <c:pt idx="807">
                  <c:v>3603.6597700000002</c:v>
                </c:pt>
                <c:pt idx="808">
                  <c:v>3603.668889999999</c:v>
                </c:pt>
                <c:pt idx="809">
                  <c:v>3603.3876700000001</c:v>
                </c:pt>
                <c:pt idx="810">
                  <c:v>3601.96603</c:v>
                </c:pt>
                <c:pt idx="811">
                  <c:v>3600.7138500000001</c:v>
                </c:pt>
                <c:pt idx="812">
                  <c:v>3598.6710600000001</c:v>
                </c:pt>
                <c:pt idx="813">
                  <c:v>3596.2076499999994</c:v>
                </c:pt>
                <c:pt idx="814">
                  <c:v>3593.3737900000006</c:v>
                </c:pt>
                <c:pt idx="815">
                  <c:v>3590.0696499999995</c:v>
                </c:pt>
                <c:pt idx="816">
                  <c:v>3586.4950900000008</c:v>
                </c:pt>
                <c:pt idx="817">
                  <c:v>3582.4601499999999</c:v>
                </c:pt>
                <c:pt idx="818">
                  <c:v>3576.7249099999995</c:v>
                </c:pt>
                <c:pt idx="819">
                  <c:v>3590.5823100000002</c:v>
                </c:pt>
                <c:pt idx="820">
                  <c:v>3590.7897799999996</c:v>
                </c:pt>
                <c:pt idx="821">
                  <c:v>3589.1767599999998</c:v>
                </c:pt>
                <c:pt idx="822">
                  <c:v>3588.9037800000001</c:v>
                </c:pt>
                <c:pt idx="823">
                  <c:v>3590.0813800000001</c:v>
                </c:pt>
                <c:pt idx="824">
                  <c:v>3591.1793700000007</c:v>
                </c:pt>
                <c:pt idx="825">
                  <c:v>3593.96774</c:v>
                </c:pt>
                <c:pt idx="826">
                  <c:v>3595.5863100000001</c:v>
                </c:pt>
                <c:pt idx="827">
                  <c:v>3597.9651200000008</c:v>
                </c:pt>
                <c:pt idx="828">
                  <c:v>3597.55386</c:v>
                </c:pt>
                <c:pt idx="829">
                  <c:v>3597.3125500000006</c:v>
                </c:pt>
                <c:pt idx="830">
                  <c:v>3596.1309299999998</c:v>
                </c:pt>
                <c:pt idx="831">
                  <c:v>3594.3591000000001</c:v>
                </c:pt>
                <c:pt idx="832">
                  <c:v>3592.1471999999999</c:v>
                </c:pt>
                <c:pt idx="833">
                  <c:v>3588.65542</c:v>
                </c:pt>
                <c:pt idx="834">
                  <c:v>3583.9432900000002</c:v>
                </c:pt>
                <c:pt idx="835">
                  <c:v>3580.3703500000001</c:v>
                </c:pt>
                <c:pt idx="836">
                  <c:v>3575.9367999999999</c:v>
                </c:pt>
                <c:pt idx="837">
                  <c:v>3569.9524799999999</c:v>
                </c:pt>
                <c:pt idx="838">
                  <c:v>3562.19724</c:v>
                </c:pt>
                <c:pt idx="839">
                  <c:v>3560.34249</c:v>
                </c:pt>
                <c:pt idx="840">
                  <c:v>3558.9581899999998</c:v>
                </c:pt>
                <c:pt idx="841">
                  <c:v>3557.4439300000008</c:v>
                </c:pt>
                <c:pt idx="842">
                  <c:v>3556.0396700000001</c:v>
                </c:pt>
                <c:pt idx="843">
                  <c:v>3554.6759999999999</c:v>
                </c:pt>
                <c:pt idx="844">
                  <c:v>3553.0325499999999</c:v>
                </c:pt>
                <c:pt idx="845">
                  <c:v>3551.4689499999995</c:v>
                </c:pt>
                <c:pt idx="846">
                  <c:v>3550.1653900000001</c:v>
                </c:pt>
                <c:pt idx="847">
                  <c:v>3541.9307800000001</c:v>
                </c:pt>
                <c:pt idx="848">
                  <c:v>3535.4358900000002</c:v>
                </c:pt>
                <c:pt idx="849">
                  <c:v>3533.27189</c:v>
                </c:pt>
                <c:pt idx="850">
                  <c:v>3531.37869</c:v>
                </c:pt>
                <c:pt idx="851">
                  <c:v>3528.8450800000001</c:v>
                </c:pt>
                <c:pt idx="852">
                  <c:v>3526.8509500000005</c:v>
                </c:pt>
                <c:pt idx="853">
                  <c:v>3524.8075400000002</c:v>
                </c:pt>
                <c:pt idx="854">
                  <c:v>3524.2549799999997</c:v>
                </c:pt>
                <c:pt idx="855">
                  <c:v>3523.0834100000002</c:v>
                </c:pt>
                <c:pt idx="856">
                  <c:v>3520.4710700000005</c:v>
                </c:pt>
                <c:pt idx="857">
                  <c:v>3518.5987300000002</c:v>
                </c:pt>
                <c:pt idx="858">
                  <c:v>3515.9371100000003</c:v>
                </c:pt>
                <c:pt idx="859">
                  <c:v>3513.5158099999999</c:v>
                </c:pt>
                <c:pt idx="860">
                  <c:v>3510.6849099999995</c:v>
                </c:pt>
                <c:pt idx="861">
                  <c:v>3507.8733100000004</c:v>
                </c:pt>
                <c:pt idx="862">
                  <c:v>3504.6920100000002</c:v>
                </c:pt>
                <c:pt idx="863">
                  <c:v>3501.5010499999999</c:v>
                </c:pt>
                <c:pt idx="864">
                  <c:v>3498.2298799999994</c:v>
                </c:pt>
                <c:pt idx="865">
                  <c:v>3494.9294099999997</c:v>
                </c:pt>
                <c:pt idx="866">
                  <c:v>3491.8795400000008</c:v>
                </c:pt>
                <c:pt idx="867">
                  <c:v>3488.2998399999997</c:v>
                </c:pt>
                <c:pt idx="868">
                  <c:v>3484.8395300000007</c:v>
                </c:pt>
                <c:pt idx="869">
                  <c:v>3481.0995600000001</c:v>
                </c:pt>
                <c:pt idx="870">
                  <c:v>3477.13976</c:v>
                </c:pt>
                <c:pt idx="871">
                  <c:v>3473.1506899999995</c:v>
                </c:pt>
                <c:pt idx="872">
                  <c:v>3468.8510600000004</c:v>
                </c:pt>
                <c:pt idx="873">
                  <c:v>3464.4612000000002</c:v>
                </c:pt>
                <c:pt idx="874">
                  <c:v>3459.90148</c:v>
                </c:pt>
                <c:pt idx="875">
                  <c:v>3455.54261</c:v>
                </c:pt>
                <c:pt idx="876">
                  <c:v>3450.9537200000004</c:v>
                </c:pt>
                <c:pt idx="877">
                  <c:v>3446.3648399999997</c:v>
                </c:pt>
                <c:pt idx="878">
                  <c:v>3441.5862399999996</c:v>
                </c:pt>
                <c:pt idx="879">
                  <c:v>3436.6381900000001</c:v>
                </c:pt>
                <c:pt idx="880">
                  <c:v>3431.5102700000002</c:v>
                </c:pt>
                <c:pt idx="881">
                  <c:v>3426.4218700000001</c:v>
                </c:pt>
                <c:pt idx="882">
                  <c:v>3421.3538000000008</c:v>
                </c:pt>
                <c:pt idx="883">
                  <c:v>3415.4465399999999</c:v>
                </c:pt>
                <c:pt idx="884">
                  <c:v>3409.7294500000003</c:v>
                </c:pt>
                <c:pt idx="885">
                  <c:v>3403.46182</c:v>
                </c:pt>
                <c:pt idx="886">
                  <c:v>3397.5941200000002</c:v>
                </c:pt>
                <c:pt idx="887">
                  <c:v>3391.8768099999998</c:v>
                </c:pt>
                <c:pt idx="888">
                  <c:v>3385.5097100000007</c:v>
                </c:pt>
                <c:pt idx="889">
                  <c:v>3379.5033899999999</c:v>
                </c:pt>
                <c:pt idx="890">
                  <c:v>3373.4763100000005</c:v>
                </c:pt>
                <c:pt idx="891">
                  <c:v>3367.5595200000002</c:v>
                </c:pt>
                <c:pt idx="892">
                  <c:v>3362.5531500000002</c:v>
                </c:pt>
                <c:pt idx="893">
                  <c:v>3357.0777200000002</c:v>
                </c:pt>
                <c:pt idx="894">
                  <c:v>3350.7320199999999</c:v>
                </c:pt>
                <c:pt idx="895">
                  <c:v>3345.1861000000004</c:v>
                </c:pt>
                <c:pt idx="896">
                  <c:v>3341.25036</c:v>
                </c:pt>
                <c:pt idx="897">
                  <c:v>3334.9549699999998</c:v>
                </c:pt>
                <c:pt idx="898">
                  <c:v>3328.1693999999998</c:v>
                </c:pt>
                <c:pt idx="899">
                  <c:v>3321.5739899999999</c:v>
                </c:pt>
                <c:pt idx="900">
                  <c:v>3314.5582100000001</c:v>
                </c:pt>
                <c:pt idx="901">
                  <c:v>3307.8026999999997</c:v>
                </c:pt>
                <c:pt idx="902">
                  <c:v>3300.9673000000007</c:v>
                </c:pt>
                <c:pt idx="903">
                  <c:v>3293.9326900000001</c:v>
                </c:pt>
                <c:pt idx="904">
                  <c:v>3287.2072500000004</c:v>
                </c:pt>
                <c:pt idx="905">
                  <c:v>3280.1324499999992</c:v>
                </c:pt>
                <c:pt idx="906">
                  <c:v>3273.2077300000001</c:v>
                </c:pt>
                <c:pt idx="907">
                  <c:v>3266.0533100000007</c:v>
                </c:pt>
                <c:pt idx="908">
                  <c:v>3258.9192499999999</c:v>
                </c:pt>
                <c:pt idx="909">
                  <c:v>3251.9354699999999</c:v>
                </c:pt>
                <c:pt idx="910">
                  <c:v>3244.79162</c:v>
                </c:pt>
                <c:pt idx="911">
                  <c:v>3237.5881799999997</c:v>
                </c:pt>
                <c:pt idx="912">
                  <c:v>3230.2844099999993</c:v>
                </c:pt>
                <c:pt idx="913">
                  <c:v>3223.0510800000002</c:v>
                </c:pt>
                <c:pt idx="914">
                  <c:v>3215.6177499999999</c:v>
                </c:pt>
                <c:pt idx="915">
                  <c:v>3207.8847699999997</c:v>
                </c:pt>
                <c:pt idx="916">
                  <c:v>3200.5717600000007</c:v>
                </c:pt>
                <c:pt idx="917">
                  <c:v>3192.8790700000004</c:v>
                </c:pt>
                <c:pt idx="918">
                  <c:v>3185.2561100000007</c:v>
                </c:pt>
                <c:pt idx="919">
                  <c:v>3177.6732900000002</c:v>
                </c:pt>
                <c:pt idx="920">
                  <c:v>3170.0504700000001</c:v>
                </c:pt>
                <c:pt idx="921">
                  <c:v>3162.4081699999997</c:v>
                </c:pt>
                <c:pt idx="922">
                  <c:v>3154.3858</c:v>
                </c:pt>
                <c:pt idx="923">
                  <c:v>3146.7039600000003</c:v>
                </c:pt>
                <c:pt idx="924">
                  <c:v>3138.9922299999998</c:v>
                </c:pt>
                <c:pt idx="925">
                  <c:v>3131.13069</c:v>
                </c:pt>
                <c:pt idx="926">
                  <c:v>3123.4091100000005</c:v>
                </c:pt>
                <c:pt idx="927">
                  <c:v>3115.5176799999999</c:v>
                </c:pt>
                <c:pt idx="928">
                  <c:v>3107.5164300000001</c:v>
                </c:pt>
                <c:pt idx="929">
                  <c:v>3099.54556</c:v>
                </c:pt>
                <c:pt idx="930">
                  <c:v>3091.1946399999997</c:v>
                </c:pt>
                <c:pt idx="931">
                  <c:v>3083.3041300000004</c:v>
                </c:pt>
                <c:pt idx="932">
                  <c:v>3075.5136700000007</c:v>
                </c:pt>
                <c:pt idx="933">
                  <c:v>3067.5036700000001</c:v>
                </c:pt>
                <c:pt idx="934">
                  <c:v>3059.3037600000002</c:v>
                </c:pt>
                <c:pt idx="935">
                  <c:v>3051.1841899999995</c:v>
                </c:pt>
                <c:pt idx="936">
                  <c:v>3043.0445500000001</c:v>
                </c:pt>
                <c:pt idx="937">
                  <c:v>3035.1348899999994</c:v>
                </c:pt>
                <c:pt idx="938">
                  <c:v>3026.5554200000001</c:v>
                </c:pt>
                <c:pt idx="939">
                  <c:v>3018.4559400000003</c:v>
                </c:pt>
                <c:pt idx="940">
                  <c:v>3010.7867899999997</c:v>
                </c:pt>
                <c:pt idx="941">
                  <c:v>3002.4582700000001</c:v>
                </c:pt>
                <c:pt idx="942">
                  <c:v>2994.5900099999999</c:v>
                </c:pt>
                <c:pt idx="943">
                  <c:v>2986.6218399999998</c:v>
                </c:pt>
                <c:pt idx="944">
                  <c:v>2978.7735400000001</c:v>
                </c:pt>
                <c:pt idx="945">
                  <c:v>2970.7759289999999</c:v>
                </c:pt>
                <c:pt idx="946">
                  <c:v>2963.0285520000002</c:v>
                </c:pt>
                <c:pt idx="947">
                  <c:v>2955.241493</c:v>
                </c:pt>
                <c:pt idx="948">
                  <c:v>2947.5443530000002</c:v>
                </c:pt>
                <c:pt idx="949">
                  <c:v>2939.5579730000004</c:v>
                </c:pt>
                <c:pt idx="950">
                  <c:v>2931.9414630000001</c:v>
                </c:pt>
                <c:pt idx="951">
                  <c:v>2924.1151420000006</c:v>
                </c:pt>
                <c:pt idx="952">
                  <c:v>2916.518525</c:v>
                </c:pt>
                <c:pt idx="953">
                  <c:v>2909.3622249999999</c:v>
                </c:pt>
                <c:pt idx="954">
                  <c:v>2901.9761659999999</c:v>
                </c:pt>
                <c:pt idx="955">
                  <c:v>2894.5805340000002</c:v>
                </c:pt>
                <c:pt idx="956">
                  <c:v>2886.9051370000007</c:v>
                </c:pt>
                <c:pt idx="957">
                  <c:v>2879.5298560000001</c:v>
                </c:pt>
                <c:pt idx="958">
                  <c:v>2872.2149460000001</c:v>
                </c:pt>
                <c:pt idx="959">
                  <c:v>2864.8099090000001</c:v>
                </c:pt>
                <c:pt idx="960">
                  <c:v>2857.4350390000004</c:v>
                </c:pt>
                <c:pt idx="961">
                  <c:v>2850.4704879999999</c:v>
                </c:pt>
                <c:pt idx="962">
                  <c:v>2845.9760030000002</c:v>
                </c:pt>
                <c:pt idx="963">
                  <c:v>2836.8826479999998</c:v>
                </c:pt>
                <c:pt idx="964">
                  <c:v>2830.3395080000005</c:v>
                </c:pt>
                <c:pt idx="965">
                  <c:v>2823.5163689999999</c:v>
                </c:pt>
                <c:pt idx="966">
                  <c:v>2816.3136930000005</c:v>
                </c:pt>
                <c:pt idx="967">
                  <c:v>2810.0816989999998</c:v>
                </c:pt>
                <c:pt idx="968">
                  <c:v>2803.7101360000006</c:v>
                </c:pt>
                <c:pt idx="969">
                  <c:v>2797.068186</c:v>
                </c:pt>
                <c:pt idx="970">
                  <c:v>2790.2164819999994</c:v>
                </c:pt>
                <c:pt idx="971">
                  <c:v>2784.3950910000003</c:v>
                </c:pt>
                <c:pt idx="972">
                  <c:v>2778.2140409999997</c:v>
                </c:pt>
                <c:pt idx="973">
                  <c:v>2771.6436019999992</c:v>
                </c:pt>
                <c:pt idx="974">
                  <c:v>2765.6939440000001</c:v>
                </c:pt>
                <c:pt idx="975">
                  <c:v>2760.0040570000001</c:v>
                </c:pt>
                <c:pt idx="976">
                  <c:v>2755.8334630000004</c:v>
                </c:pt>
                <c:pt idx="977">
                  <c:v>2750.5430609999999</c:v>
                </c:pt>
                <c:pt idx="978">
                  <c:v>2745.3128740000002</c:v>
                </c:pt>
                <c:pt idx="979">
                  <c:v>2740.6429989999997</c:v>
                </c:pt>
                <c:pt idx="980">
                  <c:v>2735.6241970000001</c:v>
                </c:pt>
                <c:pt idx="981">
                  <c:v>2730.4962</c:v>
                </c:pt>
                <c:pt idx="982">
                  <c:v>2725.5680499999994</c:v>
                </c:pt>
                <c:pt idx="983">
                  <c:v>2720.3192320000012</c:v>
                </c:pt>
                <c:pt idx="984">
                  <c:v>2715.4502600000001</c:v>
                </c:pt>
                <c:pt idx="985">
                  <c:v>2710.9818370000003</c:v>
                </c:pt>
                <c:pt idx="986">
                  <c:v>2706.4633840000001</c:v>
                </c:pt>
                <c:pt idx="987">
                  <c:v>2702.1548949999997</c:v>
                </c:pt>
                <c:pt idx="988">
                  <c:v>2697.4764949999999</c:v>
                </c:pt>
                <c:pt idx="989">
                  <c:v>2693.169539</c:v>
                </c:pt>
                <c:pt idx="990">
                  <c:v>2689.2619609999997</c:v>
                </c:pt>
                <c:pt idx="991">
                  <c:v>2685.3740560000006</c:v>
                </c:pt>
                <c:pt idx="992">
                  <c:v>2681.2151970000004</c:v>
                </c:pt>
                <c:pt idx="993">
                  <c:v>2677.5269699999994</c:v>
                </c:pt>
                <c:pt idx="994">
                  <c:v>2673.7688909999993</c:v>
                </c:pt>
                <c:pt idx="995">
                  <c:v>2669.8411422000004</c:v>
                </c:pt>
                <c:pt idx="996">
                  <c:v>2693.6643055999998</c:v>
                </c:pt>
                <c:pt idx="997">
                  <c:v>2670.2674281999994</c:v>
                </c:pt>
                <c:pt idx="998">
                  <c:v>2669.0705981000001</c:v>
                </c:pt>
                <c:pt idx="999">
                  <c:v>2670.0139039000005</c:v>
                </c:pt>
                <c:pt idx="1000">
                  <c:v>2671.5074353</c:v>
                </c:pt>
                <c:pt idx="1001">
                  <c:v>2673.2012934999998</c:v>
                </c:pt>
                <c:pt idx="1002">
                  <c:v>2674.5955826000004</c:v>
                </c:pt>
                <c:pt idx="1003">
                  <c:v>2675.6004077999992</c:v>
                </c:pt>
                <c:pt idx="1004">
                  <c:v>2676.0458915999998</c:v>
                </c:pt>
                <c:pt idx="1005">
                  <c:v>2675.7721504000001</c:v>
                </c:pt>
                <c:pt idx="1006">
                  <c:v>2675.1393806999999</c:v>
                </c:pt>
                <c:pt idx="1007">
                  <c:v>2674.0877666000001</c:v>
                </c:pt>
                <c:pt idx="1008">
                  <c:v>2672.5676083999997</c:v>
                </c:pt>
                <c:pt idx="1009">
                  <c:v>2670.2889478999996</c:v>
                </c:pt>
                <c:pt idx="1010">
                  <c:v>2667.3016483200004</c:v>
                </c:pt>
                <c:pt idx="1011">
                  <c:v>2664.1463900999997</c:v>
                </c:pt>
                <c:pt idx="1012">
                  <c:v>2660.7134439000001</c:v>
                </c:pt>
                <c:pt idx="1013">
                  <c:v>2656.8128025000005</c:v>
                </c:pt>
                <c:pt idx="1014">
                  <c:v>2652.9148150000001</c:v>
                </c:pt>
                <c:pt idx="1015">
                  <c:v>2649.4478574</c:v>
                </c:pt>
                <c:pt idx="1016">
                  <c:v>2646.3002919999999</c:v>
                </c:pt>
                <c:pt idx="1017">
                  <c:v>2643.5333960000003</c:v>
                </c:pt>
                <c:pt idx="1018">
                  <c:v>2640.8661160000001</c:v>
                </c:pt>
                <c:pt idx="1019">
                  <c:v>2638.3179070000006</c:v>
                </c:pt>
                <c:pt idx="1020">
                  <c:v>2636.0995320000002</c:v>
                </c:pt>
                <c:pt idx="1021">
                  <c:v>2634.2916559999999</c:v>
                </c:pt>
                <c:pt idx="1022">
                  <c:v>2632.344329</c:v>
                </c:pt>
                <c:pt idx="1023">
                  <c:v>2630.2070049999998</c:v>
                </c:pt>
                <c:pt idx="1024">
                  <c:v>2628.4194459999999</c:v>
                </c:pt>
                <c:pt idx="1025">
                  <c:v>2627.0824399999997</c:v>
                </c:pt>
                <c:pt idx="1026">
                  <c:v>2625.8348350000001</c:v>
                </c:pt>
                <c:pt idx="1027">
                  <c:v>2624.5963689999999</c:v>
                </c:pt>
                <c:pt idx="1028">
                  <c:v>2623.4085689999997</c:v>
                </c:pt>
                <c:pt idx="1029">
                  <c:v>2622.6802969999999</c:v>
                </c:pt>
                <c:pt idx="1030">
                  <c:v>2622.2017980000001</c:v>
                </c:pt>
                <c:pt idx="1031">
                  <c:v>2621.5028309999998</c:v>
                </c:pt>
                <c:pt idx="1032">
                  <c:v>2621.0037740000002</c:v>
                </c:pt>
                <c:pt idx="1033">
                  <c:v>2620.9148</c:v>
                </c:pt>
                <c:pt idx="1034">
                  <c:v>2620.706514</c:v>
                </c:pt>
                <c:pt idx="1035">
                  <c:v>2620.8473190000004</c:v>
                </c:pt>
                <c:pt idx="1036">
                  <c:v>2621.3989420000007</c:v>
                </c:pt>
                <c:pt idx="1037">
                  <c:v>2621.7302609999997</c:v>
                </c:pt>
                <c:pt idx="1038">
                  <c:v>2622.0192510000002</c:v>
                </c:pt>
                <c:pt idx="1039">
                  <c:v>2622.6686959999997</c:v>
                </c:pt>
                <c:pt idx="1040">
                  <c:v>2623.2783399999998</c:v>
                </c:pt>
                <c:pt idx="1041">
                  <c:v>2623.967001</c:v>
                </c:pt>
                <c:pt idx="1042">
                  <c:v>2625.0163240000002</c:v>
                </c:pt>
                <c:pt idx="1043">
                  <c:v>2626.5839190000002</c:v>
                </c:pt>
                <c:pt idx="1044">
                  <c:v>2627.7924720000001</c:v>
                </c:pt>
                <c:pt idx="1045">
                  <c:v>2629.0412330000004</c:v>
                </c:pt>
                <c:pt idx="1046">
                  <c:v>2630.638571</c:v>
                </c:pt>
                <c:pt idx="1047">
                  <c:v>2632.546276</c:v>
                </c:pt>
                <c:pt idx="1048">
                  <c:v>2634.8138280000007</c:v>
                </c:pt>
                <c:pt idx="1049">
                  <c:v>2636.7508439999997</c:v>
                </c:pt>
                <c:pt idx="1050">
                  <c:v>2638.7667729999998</c:v>
                </c:pt>
                <c:pt idx="1051">
                  <c:v>2641.0732280000002</c:v>
                </c:pt>
                <c:pt idx="1052">
                  <c:v>2644.4986989999998</c:v>
                </c:pt>
                <c:pt idx="1053">
                  <c:v>2645.6028509999992</c:v>
                </c:pt>
                <c:pt idx="1054">
                  <c:v>2648.568092</c:v>
                </c:pt>
                <c:pt idx="1055">
                  <c:v>2651.5551330000008</c:v>
                </c:pt>
                <c:pt idx="1056">
                  <c:v>2654.3712070000006</c:v>
                </c:pt>
                <c:pt idx="1057">
                  <c:v>2656.9354220000005</c:v>
                </c:pt>
                <c:pt idx="1058">
                  <c:v>2659.9885900000004</c:v>
                </c:pt>
                <c:pt idx="1059">
                  <c:v>2662.9426349999999</c:v>
                </c:pt>
                <c:pt idx="1060">
                  <c:v>2666.4471170000006</c:v>
                </c:pt>
                <c:pt idx="1061">
                  <c:v>2669.5502620000002</c:v>
                </c:pt>
                <c:pt idx="1062">
                  <c:v>2672.8411310000006</c:v>
                </c:pt>
                <c:pt idx="1063">
                  <c:v>2675.8430700000008</c:v>
                </c:pt>
                <c:pt idx="1064">
                  <c:v>2679.3754000000008</c:v>
                </c:pt>
                <c:pt idx="1065">
                  <c:v>2683.16725</c:v>
                </c:pt>
                <c:pt idx="1066">
                  <c:v>2687.11787</c:v>
                </c:pt>
                <c:pt idx="1067">
                  <c:v>2691.3777400000004</c:v>
                </c:pt>
                <c:pt idx="1068">
                  <c:v>2695.3591600000004</c:v>
                </c:pt>
                <c:pt idx="1069">
                  <c:v>2699.4108300000007</c:v>
                </c:pt>
                <c:pt idx="1070">
                  <c:v>2703.8425900000002</c:v>
                </c:pt>
                <c:pt idx="1071">
                  <c:v>2708.0834799999998</c:v>
                </c:pt>
                <c:pt idx="1072">
                  <c:v>2712.2134500000002</c:v>
                </c:pt>
                <c:pt idx="1073">
                  <c:v>2716.2126899999994</c:v>
                </c:pt>
                <c:pt idx="1074">
                  <c:v>2720.1704</c:v>
                </c:pt>
                <c:pt idx="1075">
                  <c:v>2724.6088099999997</c:v>
                </c:pt>
                <c:pt idx="1076">
                  <c:v>2728.9777200000008</c:v>
                </c:pt>
                <c:pt idx="1077">
                  <c:v>2733.4239600000001</c:v>
                </c:pt>
                <c:pt idx="1078">
                  <c:v>2738.0604199999998</c:v>
                </c:pt>
                <c:pt idx="1079">
                  <c:v>2742.50747</c:v>
                </c:pt>
                <c:pt idx="1080">
                  <c:v>2747.3546099999999</c:v>
                </c:pt>
                <c:pt idx="1081">
                  <c:v>2752.1008499999994</c:v>
                </c:pt>
                <c:pt idx="1082">
                  <c:v>2757.13607</c:v>
                </c:pt>
                <c:pt idx="1083">
                  <c:v>2761.8807899999997</c:v>
                </c:pt>
                <c:pt idx="1084">
                  <c:v>2766.7860999999994</c:v>
                </c:pt>
                <c:pt idx="1085">
                  <c:v>2771.8610600000002</c:v>
                </c:pt>
                <c:pt idx="1086">
                  <c:v>2776.9641099999999</c:v>
                </c:pt>
                <c:pt idx="1087">
                  <c:v>2781.0364</c:v>
                </c:pt>
                <c:pt idx="1088">
                  <c:v>2786.1990099999998</c:v>
                </c:pt>
                <c:pt idx="1089">
                  <c:v>2791.3130400000005</c:v>
                </c:pt>
                <c:pt idx="1090">
                  <c:v>2797.7971100000004</c:v>
                </c:pt>
                <c:pt idx="1091">
                  <c:v>2803.3393600000004</c:v>
                </c:pt>
                <c:pt idx="1092">
                  <c:v>2809.02097</c:v>
                </c:pt>
                <c:pt idx="1093">
                  <c:v>2814.7315100000005</c:v>
                </c:pt>
                <c:pt idx="1094">
                  <c:v>2820.2826699999996</c:v>
                </c:pt>
                <c:pt idx="1095">
                  <c:v>2825.9443099999999</c:v>
                </c:pt>
                <c:pt idx="1096">
                  <c:v>2831.2551100000005</c:v>
                </c:pt>
                <c:pt idx="1097">
                  <c:v>2836.9543899999999</c:v>
                </c:pt>
                <c:pt idx="1098">
                  <c:v>2842.6934200000001</c:v>
                </c:pt>
                <c:pt idx="1099">
                  <c:v>2848.2022499999994</c:v>
                </c:pt>
                <c:pt idx="1100">
                  <c:v>2853.5611400000003</c:v>
                </c:pt>
                <c:pt idx="1101">
                  <c:v>2859.76935</c:v>
                </c:pt>
                <c:pt idx="1102">
                  <c:v>2865.37662</c:v>
                </c:pt>
                <c:pt idx="1103">
                  <c:v>2871.0547499999998</c:v>
                </c:pt>
                <c:pt idx="1104">
                  <c:v>2876.9116300000005</c:v>
                </c:pt>
                <c:pt idx="1105">
                  <c:v>2882.5590200000001</c:v>
                </c:pt>
                <c:pt idx="1106">
                  <c:v>2888.0757000000008</c:v>
                </c:pt>
                <c:pt idx="1107">
                  <c:v>2893.7319899999998</c:v>
                </c:pt>
                <c:pt idx="1108">
                  <c:v>2899.2482499999996</c:v>
                </c:pt>
                <c:pt idx="1109">
                  <c:v>2904.8641200000002</c:v>
                </c:pt>
                <c:pt idx="1110">
                  <c:v>2910.56952</c:v>
                </c:pt>
                <c:pt idx="1111">
                  <c:v>2915.9747500000008</c:v>
                </c:pt>
                <c:pt idx="1112">
                  <c:v>2921.4697000000001</c:v>
                </c:pt>
                <c:pt idx="1113">
                  <c:v>2927.40409</c:v>
                </c:pt>
                <c:pt idx="1114">
                  <c:v>2932.7095599999998</c:v>
                </c:pt>
                <c:pt idx="1115">
                  <c:v>2938.2138500000001</c:v>
                </c:pt>
                <c:pt idx="1116">
                  <c:v>2943.8978200000001</c:v>
                </c:pt>
                <c:pt idx="1117">
                  <c:v>2949.9414200000001</c:v>
                </c:pt>
                <c:pt idx="1118">
                  <c:v>2955.2741999999998</c:v>
                </c:pt>
                <c:pt idx="1119">
                  <c:v>2960.8381500000005</c:v>
                </c:pt>
                <c:pt idx="1120">
                  <c:v>2967.2312500000007</c:v>
                </c:pt>
                <c:pt idx="1121">
                  <c:v>2973.24307</c:v>
                </c:pt>
                <c:pt idx="1122">
                  <c:v>2979.2449599999995</c:v>
                </c:pt>
                <c:pt idx="1123">
                  <c:v>2994.4717300000002</c:v>
                </c:pt>
                <c:pt idx="1124">
                  <c:v>2996.6979999999999</c:v>
                </c:pt>
                <c:pt idx="1125">
                  <c:v>2998.98326</c:v>
                </c:pt>
                <c:pt idx="1126">
                  <c:v>3001.17679</c:v>
                </c:pt>
                <c:pt idx="1127">
                  <c:v>3010.9424899999995</c:v>
                </c:pt>
                <c:pt idx="1128">
                  <c:v>3018.3231899999996</c:v>
                </c:pt>
                <c:pt idx="1129">
                  <c:v>3018.8737500000002</c:v>
                </c:pt>
                <c:pt idx="1130">
                  <c:v>3020.4742499999998</c:v>
                </c:pt>
                <c:pt idx="1131">
                  <c:v>3021.42472</c:v>
                </c:pt>
                <c:pt idx="1132">
                  <c:v>3022.2951400000002</c:v>
                </c:pt>
                <c:pt idx="1133">
                  <c:v>3023.1855299999997</c:v>
                </c:pt>
                <c:pt idx="1134">
                  <c:v>3023.92589</c:v>
                </c:pt>
                <c:pt idx="1135">
                  <c:v>3024.6462499999993</c:v>
                </c:pt>
                <c:pt idx="1136">
                  <c:v>3025.2965899999995</c:v>
                </c:pt>
                <c:pt idx="1137">
                  <c:v>3025.9369200000001</c:v>
                </c:pt>
                <c:pt idx="1138">
                  <c:v>3026.46722</c:v>
                </c:pt>
                <c:pt idx="1139">
                  <c:v>3027.0274799999997</c:v>
                </c:pt>
                <c:pt idx="1140">
                  <c:v>3027.5576799999999</c:v>
                </c:pt>
                <c:pt idx="1141">
                  <c:v>3028.1078299999995</c:v>
                </c:pt>
                <c:pt idx="1142">
                  <c:v>3028.5479100000002</c:v>
                </c:pt>
                <c:pt idx="1143">
                  <c:v>3029.0379400000002</c:v>
                </c:pt>
                <c:pt idx="1144">
                  <c:v>3029.50792</c:v>
                </c:pt>
                <c:pt idx="1145">
                  <c:v>3030.0278399999997</c:v>
                </c:pt>
                <c:pt idx="1146">
                  <c:v>3030.5677000000001</c:v>
                </c:pt>
                <c:pt idx="1147">
                  <c:v>3031.1174900000001</c:v>
                </c:pt>
                <c:pt idx="1148">
                  <c:v>3031.74721</c:v>
                </c:pt>
                <c:pt idx="1149">
                  <c:v>3032.3768799999998</c:v>
                </c:pt>
                <c:pt idx="1150">
                  <c:v>3032.9564599999999</c:v>
                </c:pt>
                <c:pt idx="1151">
                  <c:v>3033.6959700000002</c:v>
                </c:pt>
                <c:pt idx="1152">
                  <c:v>3034.4854300000002</c:v>
                </c:pt>
                <c:pt idx="1153">
                  <c:v>3035.2648299999987</c:v>
                </c:pt>
                <c:pt idx="1154">
                  <c:v>3035.9841799999999</c:v>
                </c:pt>
                <c:pt idx="1155">
                  <c:v>3036.84348</c:v>
                </c:pt>
                <c:pt idx="1156">
                  <c:v>3037.7827199999997</c:v>
                </c:pt>
                <c:pt idx="1157">
                  <c:v>3038.6719499999999</c:v>
                </c:pt>
                <c:pt idx="1158">
                  <c:v>3039.5411100000006</c:v>
                </c:pt>
                <c:pt idx="1159">
                  <c:v>3040.4902399999996</c:v>
                </c:pt>
                <c:pt idx="1160">
                  <c:v>3041.3793300000007</c:v>
                </c:pt>
                <c:pt idx="1161">
                  <c:v>3042.4584600000003</c:v>
                </c:pt>
                <c:pt idx="1162">
                  <c:v>3044.00801</c:v>
                </c:pt>
                <c:pt idx="1163">
                  <c:v>3045.1079200000004</c:v>
                </c:pt>
                <c:pt idx="1164">
                  <c:v>3045.0976799999999</c:v>
                </c:pt>
                <c:pt idx="1165">
                  <c:v>3045.3772800000002</c:v>
                </c:pt>
                <c:pt idx="1166">
                  <c:v>3045.9468599999996</c:v>
                </c:pt>
                <c:pt idx="1167">
                  <c:v>3046.8965500000008</c:v>
                </c:pt>
                <c:pt idx="1168">
                  <c:v>3047.1461100000001</c:v>
                </c:pt>
                <c:pt idx="1169">
                  <c:v>3048.0157400000007</c:v>
                </c:pt>
                <c:pt idx="1170">
                  <c:v>3048.5153200000004</c:v>
                </c:pt>
                <c:pt idx="1171">
                  <c:v>3049.1848699999996</c:v>
                </c:pt>
                <c:pt idx="1172">
                  <c:v>3049.7443900000003</c:v>
                </c:pt>
                <c:pt idx="1173">
                  <c:v>3050.4038999999998</c:v>
                </c:pt>
                <c:pt idx="1174">
                  <c:v>3051.0533800000003</c:v>
                </c:pt>
                <c:pt idx="1175">
                  <c:v>3051.6628499999997</c:v>
                </c:pt>
                <c:pt idx="1176">
                  <c:v>3052.3122899999998</c:v>
                </c:pt>
                <c:pt idx="1177">
                  <c:v>3053.0117300000006</c:v>
                </c:pt>
                <c:pt idx="1178">
                  <c:v>3053.6811500000008</c:v>
                </c:pt>
                <c:pt idx="1179">
                  <c:v>3054.3405600000001</c:v>
                </c:pt>
                <c:pt idx="1180">
                  <c:v>3054.7698299999993</c:v>
                </c:pt>
                <c:pt idx="1181">
                  <c:v>3055.3989000000001</c:v>
                </c:pt>
                <c:pt idx="1182">
                  <c:v>3056.1877399999998</c:v>
                </c:pt>
                <c:pt idx="1183">
                  <c:v>3057.1863199999998</c:v>
                </c:pt>
                <c:pt idx="1184">
                  <c:v>3058.2745500000001</c:v>
                </c:pt>
                <c:pt idx="1185">
                  <c:v>3059.5023799999999</c:v>
                </c:pt>
                <c:pt idx="1186">
                  <c:v>3061.00972</c:v>
                </c:pt>
                <c:pt idx="1187">
                  <c:v>3062.4963400000001</c:v>
                </c:pt>
                <c:pt idx="1188">
                  <c:v>3064.1022399999997</c:v>
                </c:pt>
                <c:pt idx="1189">
                  <c:v>3065.5272599999998</c:v>
                </c:pt>
                <c:pt idx="1190">
                  <c:v>3066.8711600000006</c:v>
                </c:pt>
                <c:pt idx="1191">
                  <c:v>3068.3340000000007</c:v>
                </c:pt>
                <c:pt idx="1192">
                  <c:v>3069.5551600000008</c:v>
                </c:pt>
                <c:pt idx="1193">
                  <c:v>3071.3248699999995</c:v>
                </c:pt>
                <c:pt idx="1194">
                  <c:v>3072.9626599999997</c:v>
                </c:pt>
                <c:pt idx="1195">
                  <c:v>3074.6886339999992</c:v>
                </c:pt>
                <c:pt idx="1196">
                  <c:v>3080.1540669999999</c:v>
                </c:pt>
                <c:pt idx="1197">
                  <c:v>3085.1990070000002</c:v>
                </c:pt>
                <c:pt idx="1198">
                  <c:v>3089.3836530000003</c:v>
                </c:pt>
                <c:pt idx="1199">
                  <c:v>3096.4482679999996</c:v>
                </c:pt>
                <c:pt idx="1200">
                  <c:v>3102.0725380000003</c:v>
                </c:pt>
                <c:pt idx="1201">
                  <c:v>3107.9667870000003</c:v>
                </c:pt>
                <c:pt idx="1202">
                  <c:v>3113.5603469999996</c:v>
                </c:pt>
                <c:pt idx="1203">
                  <c:v>3119.1639840000003</c:v>
                </c:pt>
                <c:pt idx="1204">
                  <c:v>3124.7478639999995</c:v>
                </c:pt>
                <c:pt idx="1205">
                  <c:v>3130.0316270000003</c:v>
                </c:pt>
                <c:pt idx="1206">
                  <c:v>3136.0450639999999</c:v>
                </c:pt>
                <c:pt idx="1207">
                  <c:v>3141.8683730000002</c:v>
                </c:pt>
                <c:pt idx="1208">
                  <c:v>3149.222342</c:v>
                </c:pt>
                <c:pt idx="1209">
                  <c:v>3154.7062089999995</c:v>
                </c:pt>
                <c:pt idx="1210">
                  <c:v>3158.3191560000009</c:v>
                </c:pt>
                <c:pt idx="1211">
                  <c:v>3167.8536410000002</c:v>
                </c:pt>
                <c:pt idx="1212">
                  <c:v>3177.4397010000002</c:v>
                </c:pt>
                <c:pt idx="1213">
                  <c:v>3182.0858170000001</c:v>
                </c:pt>
                <c:pt idx="1214">
                  <c:v>3185.4910320000013</c:v>
                </c:pt>
                <c:pt idx="1215">
                  <c:v>3190.4261449999999</c:v>
                </c:pt>
                <c:pt idx="1216">
                  <c:v>3193.2499509999998</c:v>
                </c:pt>
                <c:pt idx="1217">
                  <c:v>3198.1835080000001</c:v>
                </c:pt>
                <c:pt idx="1218">
                  <c:v>3203.0671830000001</c:v>
                </c:pt>
                <c:pt idx="1219">
                  <c:v>3207.9205449999999</c:v>
                </c:pt>
                <c:pt idx="1220">
                  <c:v>3209.9819619999998</c:v>
                </c:pt>
                <c:pt idx="1221">
                  <c:v>3211.4014240000001</c:v>
                </c:pt>
                <c:pt idx="1222">
                  <c:v>3217.010961</c:v>
                </c:pt>
                <c:pt idx="1223">
                  <c:v>3222.5502299999998</c:v>
                </c:pt>
                <c:pt idx="1224">
                  <c:v>3228.0297249999999</c:v>
                </c:pt>
                <c:pt idx="1225">
                  <c:v>3239.4420930000001</c:v>
                </c:pt>
                <c:pt idx="1226">
                  <c:v>3244.4843650000003</c:v>
                </c:pt>
                <c:pt idx="1227">
                  <c:v>3249.3765740000003</c:v>
                </c:pt>
                <c:pt idx="1228">
                  <c:v>3254.2487799999994</c:v>
                </c:pt>
                <c:pt idx="1229">
                  <c:v>3259.270614</c:v>
                </c:pt>
                <c:pt idx="1230">
                  <c:v>3264.152407</c:v>
                </c:pt>
                <c:pt idx="1231">
                  <c:v>3268.9043200000001</c:v>
                </c:pt>
                <c:pt idx="1232">
                  <c:v>3273.466054</c:v>
                </c:pt>
                <c:pt idx="1233">
                  <c:v>3273.7947089999998</c:v>
                </c:pt>
                <c:pt idx="1234">
                  <c:v>3276.4021320000002</c:v>
                </c:pt>
                <c:pt idx="1235">
                  <c:v>3281.3893700000008</c:v>
                </c:pt>
                <c:pt idx="1236">
                  <c:v>3286.8962240000001</c:v>
                </c:pt>
                <c:pt idx="1237">
                  <c:v>3291.8030570000005</c:v>
                </c:pt>
                <c:pt idx="1238">
                  <c:v>3296.8997010000007</c:v>
                </c:pt>
                <c:pt idx="1239">
                  <c:v>3301.4458770000001</c:v>
                </c:pt>
                <c:pt idx="1240">
                  <c:v>3306.7217770000002</c:v>
                </c:pt>
                <c:pt idx="1241">
                  <c:v>3312.2079060000001</c:v>
                </c:pt>
                <c:pt idx="1242">
                  <c:v>3317.1538689999998</c:v>
                </c:pt>
                <c:pt idx="1243">
                  <c:v>3322.4595500000005</c:v>
                </c:pt>
                <c:pt idx="1244">
                  <c:v>3327.3852270000002</c:v>
                </c:pt>
                <c:pt idx="1245">
                  <c:v>3332.6913999000008</c:v>
                </c:pt>
                <c:pt idx="1246">
                  <c:v>3337.7275571999999</c:v>
                </c:pt>
                <c:pt idx="1247">
                  <c:v>3342.6737102000002</c:v>
                </c:pt>
                <c:pt idx="1248">
                  <c:v>3347.5898990999995</c:v>
                </c:pt>
                <c:pt idx="1249">
                  <c:v>3351.4354924000004</c:v>
                </c:pt>
                <c:pt idx="1250">
                  <c:v>3356.4208927999998</c:v>
                </c:pt>
                <c:pt idx="1251">
                  <c:v>3361.6066775999998</c:v>
                </c:pt>
                <c:pt idx="1252">
                  <c:v>3366.6022669999998</c:v>
                </c:pt>
                <c:pt idx="1253">
                  <c:v>3371.1377520000005</c:v>
                </c:pt>
                <c:pt idx="1254">
                  <c:v>3375.8631400000004</c:v>
                </c:pt>
                <c:pt idx="1255">
                  <c:v>3380.6986569999999</c:v>
                </c:pt>
                <c:pt idx="1256">
                  <c:v>3385.4143360000003</c:v>
                </c:pt>
                <c:pt idx="1257">
                  <c:v>3390.1805239999999</c:v>
                </c:pt>
                <c:pt idx="1258">
                  <c:v>3394.7564540000003</c:v>
                </c:pt>
                <c:pt idx="1259">
                  <c:v>3398.5922909999999</c:v>
                </c:pt>
                <c:pt idx="1260">
                  <c:v>3402.2773270000002</c:v>
                </c:pt>
                <c:pt idx="1261">
                  <c:v>3406.7728179999999</c:v>
                </c:pt>
                <c:pt idx="1262">
                  <c:v>3411.4982249999998</c:v>
                </c:pt>
                <c:pt idx="1263">
                  <c:v>3415.78415</c:v>
                </c:pt>
                <c:pt idx="1264">
                  <c:v>3420.030248</c:v>
                </c:pt>
                <c:pt idx="1265">
                  <c:v>3424.3866409999996</c:v>
                </c:pt>
                <c:pt idx="1266">
                  <c:v>3428.6733020000001</c:v>
                </c:pt>
                <c:pt idx="1267">
                  <c:v>3432.9301380000006</c:v>
                </c:pt>
                <c:pt idx="1268">
                  <c:v>3437.086953</c:v>
                </c:pt>
                <c:pt idx="1269">
                  <c:v>3441.3842210000003</c:v>
                </c:pt>
                <c:pt idx="1270">
                  <c:v>3445.5113240000005</c:v>
                </c:pt>
                <c:pt idx="1271">
                  <c:v>3449.7685759999995</c:v>
                </c:pt>
                <c:pt idx="1272">
                  <c:v>3453.9261970000002</c:v>
                </c:pt>
                <c:pt idx="1273">
                  <c:v>3458.0741230000003</c:v>
                </c:pt>
                <c:pt idx="1274">
                  <c:v>3462.0019920000004</c:v>
                </c:pt>
                <c:pt idx="1275">
                  <c:v>3466.010225</c:v>
                </c:pt>
                <c:pt idx="1276">
                  <c:v>3469.8886429999998</c:v>
                </c:pt>
                <c:pt idx="1277">
                  <c:v>3473.7069859999997</c:v>
                </c:pt>
                <c:pt idx="1278">
                  <c:v>3477.6055490000003</c:v>
                </c:pt>
                <c:pt idx="1279">
                  <c:v>3480.9244009999998</c:v>
                </c:pt>
                <c:pt idx="1280">
                  <c:v>3484.773858</c:v>
                </c:pt>
                <c:pt idx="1281">
                  <c:v>3488.3338920000006</c:v>
                </c:pt>
                <c:pt idx="1282">
                  <c:v>3491.8939710000004</c:v>
                </c:pt>
                <c:pt idx="1283">
                  <c:v>3495.58437</c:v>
                </c:pt>
                <c:pt idx="1284">
                  <c:v>3498.874988</c:v>
                </c:pt>
                <c:pt idx="1285">
                  <c:v>3502.4258060000002</c:v>
                </c:pt>
                <c:pt idx="1286">
                  <c:v>3505.7272069999999</c:v>
                </c:pt>
                <c:pt idx="1287">
                  <c:v>3509.0092809999996</c:v>
                </c:pt>
                <c:pt idx="1288">
                  <c:v>3512.1909390000001</c:v>
                </c:pt>
                <c:pt idx="1289">
                  <c:v>3515.7428579999996</c:v>
                </c:pt>
                <c:pt idx="1290">
                  <c:v>3518.8248809999996</c:v>
                </c:pt>
                <c:pt idx="1291">
                  <c:v>3521.8477699999999</c:v>
                </c:pt>
                <c:pt idx="1292">
                  <c:v>3524.7511930000005</c:v>
                </c:pt>
                <c:pt idx="1293">
                  <c:v>3527.8048760000001</c:v>
                </c:pt>
                <c:pt idx="1294">
                  <c:v>3530.7282199999995</c:v>
                </c:pt>
                <c:pt idx="1295">
                  <c:v>3533.3617400000003</c:v>
                </c:pt>
                <c:pt idx="1296">
                  <c:v>3536.0355600000003</c:v>
                </c:pt>
                <c:pt idx="1297">
                  <c:v>3538.8901899999996</c:v>
                </c:pt>
                <c:pt idx="1298">
                  <c:v>3541.99442</c:v>
                </c:pt>
                <c:pt idx="1299">
                  <c:v>3544.4285999999997</c:v>
                </c:pt>
                <c:pt idx="1300">
                  <c:v>3546.8935800000004</c:v>
                </c:pt>
                <c:pt idx="1301">
                  <c:v>3549.54873</c:v>
                </c:pt>
                <c:pt idx="1302">
                  <c:v>3552.12372</c:v>
                </c:pt>
                <c:pt idx="1303">
                  <c:v>3554.9282799999996</c:v>
                </c:pt>
                <c:pt idx="1304">
                  <c:v>3557.0335699999996</c:v>
                </c:pt>
                <c:pt idx="1305">
                  <c:v>3559.2486199999994</c:v>
                </c:pt>
                <c:pt idx="1306">
                  <c:v>3561.74361</c:v>
                </c:pt>
                <c:pt idx="1307">
                  <c:v>3563.5885000000003</c:v>
                </c:pt>
                <c:pt idx="1308">
                  <c:v>3565.7134000000001</c:v>
                </c:pt>
                <c:pt idx="1309">
                  <c:v>3566.4999100000005</c:v>
                </c:pt>
                <c:pt idx="1310">
                  <c:v>3567.8870999999999</c:v>
                </c:pt>
                <c:pt idx="1311">
                  <c:v>3569.8524899999998</c:v>
                </c:pt>
                <c:pt idx="1312">
                  <c:v>3571.2581399999999</c:v>
                </c:pt>
                <c:pt idx="1313">
                  <c:v>3573.3730200000005</c:v>
                </c:pt>
                <c:pt idx="1314">
                  <c:v>3574.49926</c:v>
                </c:pt>
                <c:pt idx="1315">
                  <c:v>3576.3769899999998</c:v>
                </c:pt>
                <c:pt idx="1316">
                  <c:v>3577.1846999999993</c:v>
                </c:pt>
                <c:pt idx="1317">
                  <c:v>3578.68192</c:v>
                </c:pt>
                <c:pt idx="1318">
                  <c:v>3579.3583200000003</c:v>
                </c:pt>
                <c:pt idx="1319">
                  <c:v>3580.7254799999996</c:v>
                </c:pt>
                <c:pt idx="1320">
                  <c:v>3581.3440599999999</c:v>
                </c:pt>
                <c:pt idx="1321">
                  <c:v>3582.4631500000005</c:v>
                </c:pt>
                <c:pt idx="1322">
                  <c:v>3583.0325200000002</c:v>
                </c:pt>
                <c:pt idx="1323">
                  <c:v>3584.1910100000005</c:v>
                </c:pt>
                <c:pt idx="1324">
                  <c:v>3585.2989599999996</c:v>
                </c:pt>
                <c:pt idx="1325">
                  <c:v>3585.6573400000002</c:v>
                </c:pt>
                <c:pt idx="1326">
                  <c:v>3585.8061700000007</c:v>
                </c:pt>
                <c:pt idx="1327">
                  <c:v>3586.7860599999995</c:v>
                </c:pt>
                <c:pt idx="1328">
                  <c:v>3586.8359900000005</c:v>
                </c:pt>
                <c:pt idx="1329">
                  <c:v>3628.0855499999998</c:v>
                </c:pt>
                <c:pt idx="1330">
                  <c:v>3616.45768</c:v>
                </c:pt>
                <c:pt idx="1331">
                  <c:v>3624.78946</c:v>
                </c:pt>
                <c:pt idx="1332">
                  <c:v>3628.8610300000005</c:v>
                </c:pt>
                <c:pt idx="1333">
                  <c:v>3631.2724499999995</c:v>
                </c:pt>
                <c:pt idx="1334">
                  <c:v>3633.5137400000003</c:v>
                </c:pt>
                <c:pt idx="1335">
                  <c:v>3635.45489</c:v>
                </c:pt>
                <c:pt idx="1336">
                  <c:v>3637.1759099999999</c:v>
                </c:pt>
                <c:pt idx="1337">
                  <c:v>3638.7567799999997</c:v>
                </c:pt>
                <c:pt idx="1338">
                  <c:v>3640.2974900000004</c:v>
                </c:pt>
                <c:pt idx="1339">
                  <c:v>3641.6880199999996</c:v>
                </c:pt>
                <c:pt idx="1340">
                  <c:v>3642.9083499999997</c:v>
                </c:pt>
                <c:pt idx="1341">
                  <c:v>3644.0484699999997</c:v>
                </c:pt>
                <c:pt idx="1342">
                  <c:v>3644.9183499999999</c:v>
                </c:pt>
                <c:pt idx="1343">
                  <c:v>3645.4579800000001</c:v>
                </c:pt>
                <c:pt idx="1344">
                  <c:v>3645.8273500000005</c:v>
                </c:pt>
                <c:pt idx="1345">
                  <c:v>3646.0163400000001</c:v>
                </c:pt>
                <c:pt idx="1346">
                  <c:v>3645.21479</c:v>
                </c:pt>
                <c:pt idx="1347">
                  <c:v>3643.53262</c:v>
                </c:pt>
                <c:pt idx="1348">
                  <c:v>3640.8498100000002</c:v>
                </c:pt>
                <c:pt idx="1349">
                  <c:v>3636.1462499999993</c:v>
                </c:pt>
                <c:pt idx="1350">
                  <c:v>3629.8818500000002</c:v>
                </c:pt>
                <c:pt idx="1351">
                  <c:v>3622.5763200000001</c:v>
                </c:pt>
                <c:pt idx="1352">
                  <c:v>3614.5895399999999</c:v>
                </c:pt>
                <c:pt idx="1353">
                  <c:v>3606.3013500000006</c:v>
                </c:pt>
                <c:pt idx="1354">
                  <c:v>3597.5519300000005</c:v>
                </c:pt>
                <c:pt idx="1355">
                  <c:v>3592.1022499999995</c:v>
                </c:pt>
                <c:pt idx="1356">
                  <c:v>3625.7295199999999</c:v>
                </c:pt>
                <c:pt idx="1357">
                  <c:v>3630.5579499999999</c:v>
                </c:pt>
                <c:pt idx="1358">
                  <c:v>3632.1467299999995</c:v>
                </c:pt>
                <c:pt idx="1359">
                  <c:v>3633.0956999999999</c:v>
                </c:pt>
                <c:pt idx="1360">
                  <c:v>3633.9648299999994</c:v>
                </c:pt>
                <c:pt idx="1361">
                  <c:v>3633.19382</c:v>
                </c:pt>
                <c:pt idx="1362">
                  <c:v>3632.4928</c:v>
                </c:pt>
                <c:pt idx="1363">
                  <c:v>3631.8515300000004</c:v>
                </c:pt>
                <c:pt idx="1364">
                  <c:v>3632.5901100000005</c:v>
                </c:pt>
                <c:pt idx="1365">
                  <c:v>3630.6486899999995</c:v>
                </c:pt>
                <c:pt idx="1366">
                  <c:v>3628.7568499999993</c:v>
                </c:pt>
                <c:pt idx="1367">
                  <c:v>3625.5342900000001</c:v>
                </c:pt>
                <c:pt idx="1368">
                  <c:v>3621.4011500000006</c:v>
                </c:pt>
                <c:pt idx="1369">
                  <c:v>3616.5379100000005</c:v>
                </c:pt>
                <c:pt idx="1370">
                  <c:v>3610.3740100000005</c:v>
                </c:pt>
                <c:pt idx="1371">
                  <c:v>3611.7405999999996</c:v>
                </c:pt>
                <c:pt idx="1372">
                  <c:v>3617.88816</c:v>
                </c:pt>
                <c:pt idx="1373">
                  <c:v>3619.3761600000003</c:v>
                </c:pt>
                <c:pt idx="1374">
                  <c:v>3617.7740899999994</c:v>
                </c:pt>
                <c:pt idx="1375">
                  <c:v>3613.4118699999999</c:v>
                </c:pt>
                <c:pt idx="1376">
                  <c:v>3607.6094699999994</c:v>
                </c:pt>
                <c:pt idx="1377">
                  <c:v>3600.9667200000004</c:v>
                </c:pt>
                <c:pt idx="1378">
                  <c:v>3596.8130500000007</c:v>
                </c:pt>
                <c:pt idx="1379">
                  <c:v>3588.1585500000001</c:v>
                </c:pt>
                <c:pt idx="1380">
                  <c:v>3580.1239299999997</c:v>
                </c:pt>
                <c:pt idx="1381">
                  <c:v>3574.9195600000003</c:v>
                </c:pt>
                <c:pt idx="1382">
                  <c:v>3572.0338899999997</c:v>
                </c:pt>
                <c:pt idx="1383">
                  <c:v>3569.6483899999994</c:v>
                </c:pt>
                <c:pt idx="1384">
                  <c:v>3567.1243399999998</c:v>
                </c:pt>
                <c:pt idx="1385">
                  <c:v>3564.5812599999999</c:v>
                </c:pt>
                <c:pt idx="1386">
                  <c:v>3562.0471700000007</c:v>
                </c:pt>
                <c:pt idx="1387">
                  <c:v>3559.2534599999999</c:v>
                </c:pt>
                <c:pt idx="1388">
                  <c:v>3556.76055</c:v>
                </c:pt>
                <c:pt idx="1389">
                  <c:v>3554.46821</c:v>
                </c:pt>
                <c:pt idx="1390">
                  <c:v>3551.9345700000008</c:v>
                </c:pt>
                <c:pt idx="1391">
                  <c:v>3550.7814499999995</c:v>
                </c:pt>
                <c:pt idx="1392">
                  <c:v>3549.0693000000001</c:v>
                </c:pt>
                <c:pt idx="1393">
                  <c:v>3545.84764</c:v>
                </c:pt>
                <c:pt idx="1394">
                  <c:v>3543.1253299999998</c:v>
                </c:pt>
                <c:pt idx="1395">
                  <c:v>3540.0733500000001</c:v>
                </c:pt>
                <c:pt idx="1396">
                  <c:v>3536.6922400000003</c:v>
                </c:pt>
                <c:pt idx="1397">
                  <c:v>3533.4317100000003</c:v>
                </c:pt>
                <c:pt idx="1398">
                  <c:v>3529.4705300000005</c:v>
                </c:pt>
                <c:pt idx="1399">
                  <c:v>3526.0101800000002</c:v>
                </c:pt>
                <c:pt idx="1400">
                  <c:v>3522.3493600000002</c:v>
                </c:pt>
                <c:pt idx="1401">
                  <c:v>3518.2480699999996</c:v>
                </c:pt>
                <c:pt idx="1402">
                  <c:v>3514.2878799999994</c:v>
                </c:pt>
                <c:pt idx="1403">
                  <c:v>3510.4082599999997</c:v>
                </c:pt>
                <c:pt idx="1404">
                  <c:v>3506.1877999999997</c:v>
                </c:pt>
                <c:pt idx="1405">
                  <c:v>3501.6568199999997</c:v>
                </c:pt>
                <c:pt idx="1406">
                  <c:v>3497.3467099999998</c:v>
                </c:pt>
                <c:pt idx="1407">
                  <c:v>3492.8871700000004</c:v>
                </c:pt>
                <c:pt idx="1408">
                  <c:v>3488.3685099999998</c:v>
                </c:pt>
                <c:pt idx="1409">
                  <c:v>3483.6593300000004</c:v>
                </c:pt>
                <c:pt idx="1410">
                  <c:v>3479.0104000000001</c:v>
                </c:pt>
                <c:pt idx="1411">
                  <c:v>3473.9114500000005</c:v>
                </c:pt>
                <c:pt idx="1412">
                  <c:v>3467.9613500000005</c:v>
                </c:pt>
                <c:pt idx="1413">
                  <c:v>3462.4422200000004</c:v>
                </c:pt>
                <c:pt idx="1414">
                  <c:v>3457.1344100000001</c:v>
                </c:pt>
                <c:pt idx="1415">
                  <c:v>3451.7260499999993</c:v>
                </c:pt>
                <c:pt idx="1416">
                  <c:v>3446.3774200000003</c:v>
                </c:pt>
                <c:pt idx="1417">
                  <c:v>3440.7398599999997</c:v>
                </c:pt>
                <c:pt idx="1418">
                  <c:v>3435.2629699999998</c:v>
                </c:pt>
                <c:pt idx="1419">
                  <c:v>3428.9555300000006</c:v>
                </c:pt>
                <c:pt idx="1420">
                  <c:v>3423.0885999999996</c:v>
                </c:pt>
                <c:pt idx="1421">
                  <c:v>3415.9717400000004</c:v>
                </c:pt>
                <c:pt idx="1422">
                  <c:v>3409.3841299999999</c:v>
                </c:pt>
                <c:pt idx="1423">
                  <c:v>3402.7565400000003</c:v>
                </c:pt>
                <c:pt idx="1424">
                  <c:v>3396.2899599999996</c:v>
                </c:pt>
                <c:pt idx="1425">
                  <c:v>3389.7533200000003</c:v>
                </c:pt>
                <c:pt idx="1426">
                  <c:v>3383.11672</c:v>
                </c:pt>
                <c:pt idx="1427">
                  <c:v>3376.8708200000001</c:v>
                </c:pt>
                <c:pt idx="1428">
                  <c:v>3371.6753200000007</c:v>
                </c:pt>
                <c:pt idx="1429">
                  <c:v>3365.7297899999994</c:v>
                </c:pt>
                <c:pt idx="1430">
                  <c:v>3359.4041900000002</c:v>
                </c:pt>
                <c:pt idx="1431">
                  <c:v>3352.55899</c:v>
                </c:pt>
                <c:pt idx="1432">
                  <c:v>3348.3545800000002</c:v>
                </c:pt>
                <c:pt idx="1433">
                  <c:v>3341.5001099999999</c:v>
                </c:pt>
                <c:pt idx="1434">
                  <c:v>3334.5255499999998</c:v>
                </c:pt>
                <c:pt idx="1435">
                  <c:v>3327.4910100000006</c:v>
                </c:pt>
                <c:pt idx="1436">
                  <c:v>3320.5069000000003</c:v>
                </c:pt>
                <c:pt idx="1437">
                  <c:v>3313.2127399999999</c:v>
                </c:pt>
                <c:pt idx="1438">
                  <c:v>3305.9688899999996</c:v>
                </c:pt>
                <c:pt idx="1439">
                  <c:v>3298.5451400000002</c:v>
                </c:pt>
                <c:pt idx="1440">
                  <c:v>3291.0013200000003</c:v>
                </c:pt>
                <c:pt idx="1441">
                  <c:v>3283.5976500000002</c:v>
                </c:pt>
                <c:pt idx="1442">
                  <c:v>3276.0648699999997</c:v>
                </c:pt>
                <c:pt idx="1443">
                  <c:v>3268.3523600000003</c:v>
                </c:pt>
                <c:pt idx="1444">
                  <c:v>3261.0199600000001</c:v>
                </c:pt>
                <c:pt idx="1445">
                  <c:v>3253.2371600000001</c:v>
                </c:pt>
                <c:pt idx="1446">
                  <c:v>3245.5248499999993</c:v>
                </c:pt>
                <c:pt idx="1447">
                  <c:v>3237.5621600000004</c:v>
                </c:pt>
                <c:pt idx="1448">
                  <c:v>3229.7002599999996</c:v>
                </c:pt>
                <c:pt idx="1449">
                  <c:v>3221.9683199999999</c:v>
                </c:pt>
                <c:pt idx="1450">
                  <c:v>3214.07665</c:v>
                </c:pt>
                <c:pt idx="1451">
                  <c:v>3206.1252199999999</c:v>
                </c:pt>
                <c:pt idx="1452">
                  <c:v>3198.0736099999999</c:v>
                </c:pt>
                <c:pt idx="1453">
                  <c:v>3189.9522899999997</c:v>
                </c:pt>
                <c:pt idx="1454">
                  <c:v>3182.2110899999998</c:v>
                </c:pt>
                <c:pt idx="1455">
                  <c:v>3173.8304499999999</c:v>
                </c:pt>
                <c:pt idx="1456">
                  <c:v>3165.5198699999992</c:v>
                </c:pt>
                <c:pt idx="1457">
                  <c:v>3157.1992399999999</c:v>
                </c:pt>
                <c:pt idx="1458">
                  <c:v>3149.0088499999997</c:v>
                </c:pt>
                <c:pt idx="1459">
                  <c:v>3140.7186199999996</c:v>
                </c:pt>
                <c:pt idx="1460">
                  <c:v>3132.5084199999997</c:v>
                </c:pt>
                <c:pt idx="1461">
                  <c:v>3124.7684599999993</c:v>
                </c:pt>
                <c:pt idx="1462">
                  <c:v>3116.1786199999997</c:v>
                </c:pt>
                <c:pt idx="1463">
                  <c:v>3107.6488199999994</c:v>
                </c:pt>
                <c:pt idx="1464">
                  <c:v>3099.1692399999997</c:v>
                </c:pt>
                <c:pt idx="1465">
                  <c:v>3090.8097900000002</c:v>
                </c:pt>
                <c:pt idx="1466">
                  <c:v>3082.5205099999998</c:v>
                </c:pt>
                <c:pt idx="1467">
                  <c:v>3074.1013200000002</c:v>
                </c:pt>
                <c:pt idx="1468">
                  <c:v>3065.6026299999994</c:v>
                </c:pt>
                <c:pt idx="1469">
                  <c:v>3057.0939100000005</c:v>
                </c:pt>
                <c:pt idx="1470">
                  <c:v>3048.73524</c:v>
                </c:pt>
                <c:pt idx="1471">
                  <c:v>3040.1468699999996</c:v>
                </c:pt>
                <c:pt idx="1472">
                  <c:v>3031.4985199999996</c:v>
                </c:pt>
                <c:pt idx="1473">
                  <c:v>3022.8504300000004</c:v>
                </c:pt>
                <c:pt idx="1474">
                  <c:v>3014.5626899999997</c:v>
                </c:pt>
                <c:pt idx="1475">
                  <c:v>3006.18505</c:v>
                </c:pt>
                <c:pt idx="1476">
                  <c:v>2996.1782199999998</c:v>
                </c:pt>
                <c:pt idx="1477">
                  <c:v>3010.0843199999999</c:v>
                </c:pt>
                <c:pt idx="1478">
                  <c:v>3007.3109200000004</c:v>
                </c:pt>
                <c:pt idx="1479">
                  <c:v>3005.4878199999998</c:v>
                </c:pt>
                <c:pt idx="1480">
                  <c:v>3002.0153100000002</c:v>
                </c:pt>
                <c:pt idx="1481">
                  <c:v>2996.8734400000008</c:v>
                </c:pt>
                <c:pt idx="1482">
                  <c:v>2989.9525800000001</c:v>
                </c:pt>
                <c:pt idx="1483">
                  <c:v>2982.52243</c:v>
                </c:pt>
                <c:pt idx="1484">
                  <c:v>2972.6633900000002</c:v>
                </c:pt>
                <c:pt idx="1485">
                  <c:v>2965.5846199999992</c:v>
                </c:pt>
                <c:pt idx="1486">
                  <c:v>2958.9161200000003</c:v>
                </c:pt>
                <c:pt idx="1487">
                  <c:v>2952.1377499999999</c:v>
                </c:pt>
                <c:pt idx="1488">
                  <c:v>2945.3893600000001</c:v>
                </c:pt>
                <c:pt idx="1489">
                  <c:v>2938.4109100000005</c:v>
                </c:pt>
                <c:pt idx="1490">
                  <c:v>2932.1026599999996</c:v>
                </c:pt>
                <c:pt idx="1491">
                  <c:v>2921.6057599999999</c:v>
                </c:pt>
                <c:pt idx="1492">
                  <c:v>2910.1002000000003</c:v>
                </c:pt>
                <c:pt idx="1493">
                  <c:v>2901.5351610000002</c:v>
                </c:pt>
                <c:pt idx="1494">
                  <c:v>2893.1005180000002</c:v>
                </c:pt>
                <c:pt idx="1495">
                  <c:v>2884.8961680000002</c:v>
                </c:pt>
                <c:pt idx="1496">
                  <c:v>2876.6618709999998</c:v>
                </c:pt>
                <c:pt idx="1497">
                  <c:v>2868.6778280000003</c:v>
                </c:pt>
                <c:pt idx="1498">
                  <c:v>2860.6340340000002</c:v>
                </c:pt>
                <c:pt idx="1499">
                  <c:v>2852.5101050000003</c:v>
                </c:pt>
                <c:pt idx="1500">
                  <c:v>2844.985991</c:v>
                </c:pt>
                <c:pt idx="1501">
                  <c:v>2837.0521540000004</c:v>
                </c:pt>
                <c:pt idx="1502">
                  <c:v>2829.3787820000002</c:v>
                </c:pt>
                <c:pt idx="1503">
                  <c:v>2821.9456580000001</c:v>
                </c:pt>
                <c:pt idx="1504">
                  <c:v>2813.9226179999996</c:v>
                </c:pt>
                <c:pt idx="1505">
                  <c:v>2806.8697550000002</c:v>
                </c:pt>
                <c:pt idx="1506">
                  <c:v>2799.2573920000004</c:v>
                </c:pt>
                <c:pt idx="1507">
                  <c:v>2791.6548029999999</c:v>
                </c:pt>
                <c:pt idx="1508">
                  <c:v>2784.5927060000008</c:v>
                </c:pt>
                <c:pt idx="1509">
                  <c:v>2777.730595</c:v>
                </c:pt>
                <c:pt idx="1510">
                  <c:v>2770.9791660000005</c:v>
                </c:pt>
                <c:pt idx="1511">
                  <c:v>2764.3376530000005</c:v>
                </c:pt>
                <c:pt idx="1512">
                  <c:v>2757.3566390000001</c:v>
                </c:pt>
                <c:pt idx="1513">
                  <c:v>2750.5957340000004</c:v>
                </c:pt>
                <c:pt idx="1514">
                  <c:v>2743.8754280000007</c:v>
                </c:pt>
                <c:pt idx="1515">
                  <c:v>2737.1553870000002</c:v>
                </c:pt>
                <c:pt idx="1516">
                  <c:v>2730.5554900000002</c:v>
                </c:pt>
                <c:pt idx="1517">
                  <c:v>2724.255267</c:v>
                </c:pt>
                <c:pt idx="1518">
                  <c:v>2718.1347150000001</c:v>
                </c:pt>
                <c:pt idx="1519">
                  <c:v>2711.9847869999999</c:v>
                </c:pt>
                <c:pt idx="1520">
                  <c:v>2706.4756470000002</c:v>
                </c:pt>
                <c:pt idx="1521">
                  <c:v>2700.865875</c:v>
                </c:pt>
                <c:pt idx="1522">
                  <c:v>2694.9859550000001</c:v>
                </c:pt>
                <c:pt idx="1523">
                  <c:v>2689.3659990000001</c:v>
                </c:pt>
                <c:pt idx="1524">
                  <c:v>2683.9869920000001</c:v>
                </c:pt>
                <c:pt idx="1525">
                  <c:v>2678.4685119999999</c:v>
                </c:pt>
                <c:pt idx="1526">
                  <c:v>2672.9799440000002</c:v>
                </c:pt>
                <c:pt idx="1527">
                  <c:v>2667.4207849999998</c:v>
                </c:pt>
                <c:pt idx="1528">
                  <c:v>2662.8019590000004</c:v>
                </c:pt>
                <c:pt idx="1529">
                  <c:v>2657.6229189999999</c:v>
                </c:pt>
                <c:pt idx="1530">
                  <c:v>2652.8136860000004</c:v>
                </c:pt>
                <c:pt idx="1531">
                  <c:v>2648.2849839999999</c:v>
                </c:pt>
                <c:pt idx="1532">
                  <c:v>2643.8571610000004</c:v>
                </c:pt>
                <c:pt idx="1533">
                  <c:v>2639.2393689999999</c:v>
                </c:pt>
                <c:pt idx="1534">
                  <c:v>2634.7709919999998</c:v>
                </c:pt>
                <c:pt idx="1535">
                  <c:v>2630.2725389999996</c:v>
                </c:pt>
                <c:pt idx="1536">
                  <c:v>2626.0743889999999</c:v>
                </c:pt>
                <c:pt idx="1537">
                  <c:v>2622.4054370000003</c:v>
                </c:pt>
                <c:pt idx="1538">
                  <c:v>2618.5573060000006</c:v>
                </c:pt>
                <c:pt idx="1539">
                  <c:v>2614.8193850000002</c:v>
                </c:pt>
                <c:pt idx="1540">
                  <c:v>2610.8412976000004</c:v>
                </c:pt>
                <c:pt idx="1541">
                  <c:v>2607.1127285999996</c:v>
                </c:pt>
                <c:pt idx="1542">
                  <c:v>2603.6748297999993</c:v>
                </c:pt>
                <c:pt idx="1543">
                  <c:v>2600.6473401000003</c:v>
                </c:pt>
                <c:pt idx="1544">
                  <c:v>2597.5887446599995</c:v>
                </c:pt>
                <c:pt idx="1545">
                  <c:v>2595.2301730000004</c:v>
                </c:pt>
                <c:pt idx="1546">
                  <c:v>2592.1424855999994</c:v>
                </c:pt>
                <c:pt idx="1547">
                  <c:v>2589.3937346000007</c:v>
                </c:pt>
                <c:pt idx="1548">
                  <c:v>2586.7047404999994</c:v>
                </c:pt>
                <c:pt idx="1549">
                  <c:v>2584.1864459999993</c:v>
                </c:pt>
                <c:pt idx="1550">
                  <c:v>2581.809401</c:v>
                </c:pt>
                <c:pt idx="1551">
                  <c:v>2579.61067</c:v>
                </c:pt>
                <c:pt idx="1552">
                  <c:v>2577.672262</c:v>
                </c:pt>
                <c:pt idx="1553">
                  <c:v>2576.1742009999998</c:v>
                </c:pt>
                <c:pt idx="1554">
                  <c:v>2574.4954190000008</c:v>
                </c:pt>
                <c:pt idx="1555">
                  <c:v>2572.895516000001</c:v>
                </c:pt>
                <c:pt idx="1556">
                  <c:v>2571.5369250000003</c:v>
                </c:pt>
                <c:pt idx="1557">
                  <c:v>2570.1183860000001</c:v>
                </c:pt>
                <c:pt idx="1558">
                  <c:v>2569.1581190000002</c:v>
                </c:pt>
                <c:pt idx="1559">
                  <c:v>2567.9984759999998</c:v>
                </c:pt>
                <c:pt idx="1560">
                  <c:v>2566.780158</c:v>
                </c:pt>
                <c:pt idx="1561">
                  <c:v>2565.7319550000002</c:v>
                </c:pt>
                <c:pt idx="1562">
                  <c:v>2564.8220030000002</c:v>
                </c:pt>
                <c:pt idx="1563">
                  <c:v>2563.9623310000002</c:v>
                </c:pt>
                <c:pt idx="1564">
                  <c:v>2563.4928680000003</c:v>
                </c:pt>
                <c:pt idx="1565">
                  <c:v>2563.5426969999999</c:v>
                </c:pt>
                <c:pt idx="1566">
                  <c:v>2563.2437500000001</c:v>
                </c:pt>
                <c:pt idx="1567">
                  <c:v>2563.3420249999999</c:v>
                </c:pt>
                <c:pt idx="1568">
                  <c:v>2563.5898599999996</c:v>
                </c:pt>
                <c:pt idx="1569">
                  <c:v>2563.9591650000002</c:v>
                </c:pt>
                <c:pt idx="1570">
                  <c:v>2564.1088109999996</c:v>
                </c:pt>
                <c:pt idx="1571">
                  <c:v>2564.477265</c:v>
                </c:pt>
                <c:pt idx="1572">
                  <c:v>2564.9558540000007</c:v>
                </c:pt>
                <c:pt idx="1573">
                  <c:v>2566.0731400000004</c:v>
                </c:pt>
                <c:pt idx="1574">
                  <c:v>2566.8106459999999</c:v>
                </c:pt>
                <c:pt idx="1575">
                  <c:v>2568.2182720000001</c:v>
                </c:pt>
                <c:pt idx="1576">
                  <c:v>2569.50452</c:v>
                </c:pt>
                <c:pt idx="1577">
                  <c:v>2570.7519670000001</c:v>
                </c:pt>
                <c:pt idx="1578">
                  <c:v>2572.2884769999996</c:v>
                </c:pt>
                <c:pt idx="1579">
                  <c:v>2573.973829</c:v>
                </c:pt>
                <c:pt idx="1580">
                  <c:v>2575.7700199999999</c:v>
                </c:pt>
                <c:pt idx="1581">
                  <c:v>2577.6063839999997</c:v>
                </c:pt>
                <c:pt idx="1582">
                  <c:v>2579.331932000001</c:v>
                </c:pt>
                <c:pt idx="1583">
                  <c:v>2581.9972110000003</c:v>
                </c:pt>
                <c:pt idx="1584">
                  <c:v>2584.7515790000002</c:v>
                </c:pt>
                <c:pt idx="1585">
                  <c:v>2587.5053550000002</c:v>
                </c:pt>
                <c:pt idx="1586">
                  <c:v>2589.9797310000004</c:v>
                </c:pt>
                <c:pt idx="1587">
                  <c:v>2592.6526820000004</c:v>
                </c:pt>
                <c:pt idx="1588">
                  <c:v>2595.5665639999997</c:v>
                </c:pt>
                <c:pt idx="1589">
                  <c:v>2598.3987659999998</c:v>
                </c:pt>
                <c:pt idx="1590">
                  <c:v>2601.8120000000004</c:v>
                </c:pt>
                <c:pt idx="1591">
                  <c:v>2605.154415</c:v>
                </c:pt>
                <c:pt idx="1592">
                  <c:v>2608.5954130000005</c:v>
                </c:pt>
                <c:pt idx="1593">
                  <c:v>2612.0872279999999</c:v>
                </c:pt>
                <c:pt idx="1594">
                  <c:v>2615.4082670000003</c:v>
                </c:pt>
                <c:pt idx="1595">
                  <c:v>2619.1383130000004</c:v>
                </c:pt>
                <c:pt idx="1596">
                  <c:v>2622.7278289999995</c:v>
                </c:pt>
                <c:pt idx="1597">
                  <c:v>2626.9684179999999</c:v>
                </c:pt>
                <c:pt idx="1598">
                  <c:v>2631.2588739999997</c:v>
                </c:pt>
                <c:pt idx="1599">
                  <c:v>2635.2400259999995</c:v>
                </c:pt>
                <c:pt idx="1600">
                  <c:v>2639.0703460000004</c:v>
                </c:pt>
                <c:pt idx="1601">
                  <c:v>2643.2587489999996</c:v>
                </c:pt>
                <c:pt idx="1602">
                  <c:v>2647.3782200000001</c:v>
                </c:pt>
                <c:pt idx="1603">
                  <c:v>2651.8670050000001</c:v>
                </c:pt>
                <c:pt idx="1604">
                  <c:v>2656.1655070000002</c:v>
                </c:pt>
                <c:pt idx="1605">
                  <c:v>2660.4130800000003</c:v>
                </c:pt>
                <c:pt idx="1606">
                  <c:v>2664.7717600000001</c:v>
                </c:pt>
                <c:pt idx="1607">
                  <c:v>2669.3096299999997</c:v>
                </c:pt>
                <c:pt idx="1608">
                  <c:v>2674.09602</c:v>
                </c:pt>
                <c:pt idx="1609">
                  <c:v>2678.6924099999997</c:v>
                </c:pt>
                <c:pt idx="1610">
                  <c:v>2683.3482599999998</c:v>
                </c:pt>
                <c:pt idx="1611">
                  <c:v>2688.4738899999998</c:v>
                </c:pt>
                <c:pt idx="1612">
                  <c:v>2693.1592300000002</c:v>
                </c:pt>
                <c:pt idx="1613">
                  <c:v>2698.2145299999997</c:v>
                </c:pt>
                <c:pt idx="1614">
                  <c:v>2702.89966</c:v>
                </c:pt>
                <c:pt idx="1615">
                  <c:v>2707.9744699999997</c:v>
                </c:pt>
                <c:pt idx="1616">
                  <c:v>2712.3479700000007</c:v>
                </c:pt>
                <c:pt idx="1617">
                  <c:v>2719.2501499999998</c:v>
                </c:pt>
                <c:pt idx="1618">
                  <c:v>2723.1725699999997</c:v>
                </c:pt>
                <c:pt idx="1619">
                  <c:v>2726.3148799999999</c:v>
                </c:pt>
                <c:pt idx="1620">
                  <c:v>2731.0060599999997</c:v>
                </c:pt>
                <c:pt idx="1621">
                  <c:v>2737.1177100000004</c:v>
                </c:pt>
                <c:pt idx="1622">
                  <c:v>2742.5997499999999</c:v>
                </c:pt>
                <c:pt idx="1623">
                  <c:v>2748.0715100000002</c:v>
                </c:pt>
                <c:pt idx="1624">
                  <c:v>2753.3523000000005</c:v>
                </c:pt>
                <c:pt idx="1625">
                  <c:v>2758.7228699999996</c:v>
                </c:pt>
                <c:pt idx="1626">
                  <c:v>2764.0422599999997</c:v>
                </c:pt>
                <c:pt idx="1627">
                  <c:v>2769.5209799999998</c:v>
                </c:pt>
                <c:pt idx="1628">
                  <c:v>2775.11852</c:v>
                </c:pt>
                <c:pt idx="1629">
                  <c:v>2780.9573700000005</c:v>
                </c:pt>
                <c:pt idx="1630">
                  <c:v>2786.3453000000004</c:v>
                </c:pt>
                <c:pt idx="1631">
                  <c:v>2791.9338200000002</c:v>
                </c:pt>
                <c:pt idx="1632">
                  <c:v>2797.8817800000002</c:v>
                </c:pt>
                <c:pt idx="1633">
                  <c:v>2803.3298200000004</c:v>
                </c:pt>
                <c:pt idx="1634">
                  <c:v>2808.8462500000001</c:v>
                </c:pt>
                <c:pt idx="1635">
                  <c:v>2814.6527300000002</c:v>
                </c:pt>
                <c:pt idx="1636">
                  <c:v>2820.0295499999997</c:v>
                </c:pt>
                <c:pt idx="1637">
                  <c:v>2825.7046399999995</c:v>
                </c:pt>
                <c:pt idx="1638">
                  <c:v>2831.1001700000002</c:v>
                </c:pt>
                <c:pt idx="1639">
                  <c:v>2836.7854399999997</c:v>
                </c:pt>
                <c:pt idx="1640">
                  <c:v>2842.3702499999999</c:v>
                </c:pt>
                <c:pt idx="1641">
                  <c:v>2848.1857399999999</c:v>
                </c:pt>
                <c:pt idx="1642">
                  <c:v>2853.3405600000001</c:v>
                </c:pt>
                <c:pt idx="1643">
                  <c:v>2858.9751100000003</c:v>
                </c:pt>
                <c:pt idx="1644">
                  <c:v>2864.6498099999994</c:v>
                </c:pt>
                <c:pt idx="1645">
                  <c:v>2870.4637899999998</c:v>
                </c:pt>
                <c:pt idx="1646">
                  <c:v>2876.2987899999994</c:v>
                </c:pt>
                <c:pt idx="1647">
                  <c:v>2882.3932600000003</c:v>
                </c:pt>
                <c:pt idx="1648">
                  <c:v>2887.8663160000006</c:v>
                </c:pt>
                <c:pt idx="1649">
                  <c:v>2893.2793470000001</c:v>
                </c:pt>
                <c:pt idx="1650">
                  <c:v>2899.7025049999997</c:v>
                </c:pt>
                <c:pt idx="1651">
                  <c:v>2905.8458330000003</c:v>
                </c:pt>
                <c:pt idx="1652">
                  <c:v>2911.2695609999996</c:v>
                </c:pt>
                <c:pt idx="1653">
                  <c:v>2917.181822</c:v>
                </c:pt>
                <c:pt idx="1654">
                  <c:v>2923.3530270000006</c:v>
                </c:pt>
                <c:pt idx="1655">
                  <c:v>2929.7443839999996</c:v>
                </c:pt>
                <c:pt idx="1656">
                  <c:v>2936.2364110000003</c:v>
                </c:pt>
                <c:pt idx="1657">
                  <c:v>2941.9373720000012</c:v>
                </c:pt>
                <c:pt idx="1658">
                  <c:v>2948.2485349999997</c:v>
                </c:pt>
                <c:pt idx="1659">
                  <c:v>2954.3295170000006</c:v>
                </c:pt>
                <c:pt idx="1660">
                  <c:v>2965.5817299999999</c:v>
                </c:pt>
                <c:pt idx="1661">
                  <c:v>2978.3880439999998</c:v>
                </c:pt>
                <c:pt idx="1662">
                  <c:v>2981.1142499999992</c:v>
                </c:pt>
                <c:pt idx="1663">
                  <c:v>2983.44967</c:v>
                </c:pt>
                <c:pt idx="1664">
                  <c:v>2985.0033380000004</c:v>
                </c:pt>
                <c:pt idx="1665">
                  <c:v>2986.7455749999999</c:v>
                </c:pt>
                <c:pt idx="1666">
                  <c:v>2988.686342</c:v>
                </c:pt>
                <c:pt idx="1667">
                  <c:v>3008.9564920000007</c:v>
                </c:pt>
                <c:pt idx="1668">
                  <c:v>3009.3765100000005</c:v>
                </c:pt>
                <c:pt idx="1669">
                  <c:v>3011.1067499999995</c:v>
                </c:pt>
                <c:pt idx="1670">
                  <c:v>3012.5870869999999</c:v>
                </c:pt>
                <c:pt idx="1671">
                  <c:v>3013.6774489999998</c:v>
                </c:pt>
                <c:pt idx="1672">
                  <c:v>3014.6078159999997</c:v>
                </c:pt>
                <c:pt idx="1673">
                  <c:v>3015.4681689999998</c:v>
                </c:pt>
                <c:pt idx="1674">
                  <c:v>3016.2985039999999</c:v>
                </c:pt>
                <c:pt idx="1675">
                  <c:v>3016.998818</c:v>
                </c:pt>
                <c:pt idx="1676">
                  <c:v>3017.6291100000008</c:v>
                </c:pt>
                <c:pt idx="1677">
                  <c:v>3018.1793849999999</c:v>
                </c:pt>
                <c:pt idx="1678">
                  <c:v>3018.7296389999997</c:v>
                </c:pt>
                <c:pt idx="1679">
                  <c:v>3019.259877</c:v>
                </c:pt>
                <c:pt idx="1680">
                  <c:v>3019.760096</c:v>
                </c:pt>
                <c:pt idx="1681">
                  <c:v>3020.2602969999998</c:v>
                </c:pt>
                <c:pt idx="1682">
                  <c:v>3020.7204809999994</c:v>
                </c:pt>
                <c:pt idx="1683">
                  <c:v>3021.1206469999997</c:v>
                </c:pt>
                <c:pt idx="1684">
                  <c:v>3021.5907980000002</c:v>
                </c:pt>
                <c:pt idx="1685">
                  <c:v>3022.0009319999999</c:v>
                </c:pt>
                <c:pt idx="1686">
                  <c:v>3022.4010470000007</c:v>
                </c:pt>
                <c:pt idx="1687">
                  <c:v>3022.7811540000002</c:v>
                </c:pt>
                <c:pt idx="1688">
                  <c:v>3023.1712520000005</c:v>
                </c:pt>
                <c:pt idx="1689">
                  <c:v>3023.5513420000002</c:v>
                </c:pt>
                <c:pt idx="1690">
                  <c:v>3023.9014200000001</c:v>
                </c:pt>
                <c:pt idx="1691">
                  <c:v>3024.271487</c:v>
                </c:pt>
                <c:pt idx="1692">
                  <c:v>3024.5915450000002</c:v>
                </c:pt>
                <c:pt idx="1693">
                  <c:v>3024.9315950000005</c:v>
                </c:pt>
                <c:pt idx="1694">
                  <c:v>3025.2816359999997</c:v>
                </c:pt>
                <c:pt idx="1695">
                  <c:v>3025.6116649999999</c:v>
                </c:pt>
                <c:pt idx="1696">
                  <c:v>3025.8516810000001</c:v>
                </c:pt>
                <c:pt idx="1697">
                  <c:v>3026.1516740000002</c:v>
                </c:pt>
                <c:pt idx="1698">
                  <c:v>3026.3616370000004</c:v>
                </c:pt>
                <c:pt idx="1699">
                  <c:v>3026.5315570000007</c:v>
                </c:pt>
                <c:pt idx="1700">
                  <c:v>3026.6714180000008</c:v>
                </c:pt>
                <c:pt idx="1701">
                  <c:v>3026.791201</c:v>
                </c:pt>
                <c:pt idx="1702">
                  <c:v>3026.9208889999995</c:v>
                </c:pt>
                <c:pt idx="1703">
                  <c:v>3027.1804689999994</c:v>
                </c:pt>
                <c:pt idx="1704">
                  <c:v>3027.5199259999999</c:v>
                </c:pt>
                <c:pt idx="1705">
                  <c:v>3028.0192560000005</c:v>
                </c:pt>
                <c:pt idx="1706">
                  <c:v>3028.5884299999993</c:v>
                </c:pt>
                <c:pt idx="1707">
                  <c:v>3029.3174360000003</c:v>
                </c:pt>
                <c:pt idx="1708">
                  <c:v>3030.1962659999995</c:v>
                </c:pt>
                <c:pt idx="1709">
                  <c:v>3031.244913</c:v>
                </c:pt>
                <c:pt idx="1710">
                  <c:v>3032.2233350000001</c:v>
                </c:pt>
                <c:pt idx="1711">
                  <c:v>3033.3314590000005</c:v>
                </c:pt>
                <c:pt idx="1712">
                  <c:v>3034.589199</c:v>
                </c:pt>
                <c:pt idx="1713">
                  <c:v>3036.0464899999997</c:v>
                </c:pt>
                <c:pt idx="1714">
                  <c:v>3037.5033040000008</c:v>
                </c:pt>
                <c:pt idx="1715">
                  <c:v>3039.5702499999998</c:v>
                </c:pt>
                <c:pt idx="1716">
                  <c:v>3041.236766</c:v>
                </c:pt>
                <c:pt idx="1717">
                  <c:v>3042.3127360000003</c:v>
                </c:pt>
                <c:pt idx="1718">
                  <c:v>3044.2978370000001</c:v>
                </c:pt>
                <c:pt idx="1719">
                  <c:v>3045.9520830000001</c:v>
                </c:pt>
                <c:pt idx="1720">
                  <c:v>3047.8553440000005</c:v>
                </c:pt>
                <c:pt idx="1721">
                  <c:v>3049.69778</c:v>
                </c:pt>
                <c:pt idx="1722">
                  <c:v>3051.1992160000004</c:v>
                </c:pt>
                <c:pt idx="1723">
                  <c:v>3052.2794170000002</c:v>
                </c:pt>
                <c:pt idx="1724">
                  <c:v>3053.1975049999996</c:v>
                </c:pt>
                <c:pt idx="1725">
                  <c:v>3054.7534289999999</c:v>
                </c:pt>
                <c:pt idx="1726">
                  <c:v>3056.8777700000005</c:v>
                </c:pt>
                <c:pt idx="1727">
                  <c:v>3062.5219150000007</c:v>
                </c:pt>
                <c:pt idx="1728">
                  <c:v>3066.9251370000006</c:v>
                </c:pt>
                <c:pt idx="1729">
                  <c:v>3072.8881119999996</c:v>
                </c:pt>
                <c:pt idx="1730">
                  <c:v>3083.753674</c:v>
                </c:pt>
                <c:pt idx="1731">
                  <c:v>3089.2592639999998</c:v>
                </c:pt>
                <c:pt idx="1732">
                  <c:v>3093.3140170000006</c:v>
                </c:pt>
                <c:pt idx="1733">
                  <c:v>3094.7065819999993</c:v>
                </c:pt>
                <c:pt idx="1734">
                  <c:v>3100.3693899999998</c:v>
                </c:pt>
                <c:pt idx="1735">
                  <c:v>3106.8424420000001</c:v>
                </c:pt>
                <c:pt idx="1736">
                  <c:v>3114.3761020000006</c:v>
                </c:pt>
                <c:pt idx="1737">
                  <c:v>3115.8276799999999</c:v>
                </c:pt>
                <c:pt idx="1738">
                  <c:v>3121.0697210000003</c:v>
                </c:pt>
                <c:pt idx="1739">
                  <c:v>3127.6014759999998</c:v>
                </c:pt>
                <c:pt idx="1740">
                  <c:v>3132.602007</c:v>
                </c:pt>
                <c:pt idx="1741">
                  <c:v>3138.2326239999998</c:v>
                </c:pt>
                <c:pt idx="1742">
                  <c:v>3144.2133340000005</c:v>
                </c:pt>
                <c:pt idx="1743">
                  <c:v>3149.7830300000001</c:v>
                </c:pt>
                <c:pt idx="1744">
                  <c:v>3155.5231200000003</c:v>
                </c:pt>
                <c:pt idx="1745">
                  <c:v>3162.7039400000003</c:v>
                </c:pt>
                <c:pt idx="1746">
                  <c:v>3169.5351660000006</c:v>
                </c:pt>
                <c:pt idx="1747">
                  <c:v>3175.1259609999997</c:v>
                </c:pt>
                <c:pt idx="1748">
                  <c:v>3177.62536</c:v>
                </c:pt>
                <c:pt idx="1749">
                  <c:v>3183.144718</c:v>
                </c:pt>
                <c:pt idx="1750">
                  <c:v>3188.7945679999998</c:v>
                </c:pt>
                <c:pt idx="1751">
                  <c:v>3194.3542820000002</c:v>
                </c:pt>
                <c:pt idx="1752">
                  <c:v>3200.1836960000001</c:v>
                </c:pt>
                <c:pt idx="1753">
                  <c:v>3205.5630960000008</c:v>
                </c:pt>
                <c:pt idx="1754">
                  <c:v>3211.1125010000001</c:v>
                </c:pt>
                <c:pt idx="1755">
                  <c:v>3216.2816639999996</c:v>
                </c:pt>
                <c:pt idx="1756">
                  <c:v>3221.710763</c:v>
                </c:pt>
                <c:pt idx="1757">
                  <c:v>3227.0295699999997</c:v>
                </c:pt>
                <c:pt idx="1758">
                  <c:v>3232.338475</c:v>
                </c:pt>
                <c:pt idx="1759">
                  <c:v>3237.187187</c:v>
                </c:pt>
                <c:pt idx="1760">
                  <c:v>3242.2957170000004</c:v>
                </c:pt>
                <c:pt idx="1761">
                  <c:v>3247.7339919000001</c:v>
                </c:pt>
                <c:pt idx="1762">
                  <c:v>3252.7427482999997</c:v>
                </c:pt>
                <c:pt idx="1763">
                  <c:v>3258.0206026999999</c:v>
                </c:pt>
                <c:pt idx="1764">
                  <c:v>3262.9982400999997</c:v>
                </c:pt>
                <c:pt idx="1765">
                  <c:v>3267.9859946400002</c:v>
                </c:pt>
                <c:pt idx="1766">
                  <c:v>3273.0443157999998</c:v>
                </c:pt>
                <c:pt idx="1767">
                  <c:v>3277.8324443000001</c:v>
                </c:pt>
                <c:pt idx="1768">
                  <c:v>3282.8904724000004</c:v>
                </c:pt>
                <c:pt idx="1769">
                  <c:v>3287.5881809999996</c:v>
                </c:pt>
                <c:pt idx="1770">
                  <c:v>3292.6160159999999</c:v>
                </c:pt>
                <c:pt idx="1771">
                  <c:v>3297.2838619999993</c:v>
                </c:pt>
                <c:pt idx="1772">
                  <c:v>3302.0317410000002</c:v>
                </c:pt>
                <c:pt idx="1773">
                  <c:v>3306.659474</c:v>
                </c:pt>
                <c:pt idx="1774">
                  <c:v>3311.1373150000004</c:v>
                </c:pt>
                <c:pt idx="1775">
                  <c:v>3316.0047130000003</c:v>
                </c:pt>
                <c:pt idx="1776">
                  <c:v>3320.5822889999995</c:v>
                </c:pt>
                <c:pt idx="1777">
                  <c:v>3324.9698819999994</c:v>
                </c:pt>
                <c:pt idx="1778">
                  <c:v>3329.5478009999997</c:v>
                </c:pt>
                <c:pt idx="1779">
                  <c:v>3333.9055640000001</c:v>
                </c:pt>
                <c:pt idx="1780">
                  <c:v>3338.4736720000005</c:v>
                </c:pt>
                <c:pt idx="1781">
                  <c:v>3342.7619060000002</c:v>
                </c:pt>
                <c:pt idx="1782">
                  <c:v>3347.3003770000005</c:v>
                </c:pt>
                <c:pt idx="1783">
                  <c:v>3351.4486469999997</c:v>
                </c:pt>
                <c:pt idx="1784">
                  <c:v>3352.4854649999997</c:v>
                </c:pt>
                <c:pt idx="1785">
                  <c:v>3360.1237580000002</c:v>
                </c:pt>
                <c:pt idx="1786">
                  <c:v>3360.0804330000001</c:v>
                </c:pt>
                <c:pt idx="1787">
                  <c:v>3364.1173240000003</c:v>
                </c:pt>
                <c:pt idx="1788">
                  <c:v>3368.4446479999997</c:v>
                </c:pt>
                <c:pt idx="1789">
                  <c:v>3372.3421130000006</c:v>
                </c:pt>
                <c:pt idx="1790">
                  <c:v>3376.5499629999999</c:v>
                </c:pt>
                <c:pt idx="1791">
                  <c:v>3379.6374530000003</c:v>
                </c:pt>
                <c:pt idx="1792">
                  <c:v>3383.7449220000003</c:v>
                </c:pt>
                <c:pt idx="1793">
                  <c:v>3387.7720869999998</c:v>
                </c:pt>
                <c:pt idx="1794">
                  <c:v>3391.9099140000008</c:v>
                </c:pt>
                <c:pt idx="1795">
                  <c:v>3396.0076790000003</c:v>
                </c:pt>
                <c:pt idx="1796">
                  <c:v>3399.9659080000001</c:v>
                </c:pt>
                <c:pt idx="1797">
                  <c:v>3403.9143250000002</c:v>
                </c:pt>
                <c:pt idx="1798">
                  <c:v>3407.683567</c:v>
                </c:pt>
                <c:pt idx="1799">
                  <c:v>3411.3927730000005</c:v>
                </c:pt>
                <c:pt idx="1800">
                  <c:v>3415.6021190000001</c:v>
                </c:pt>
                <c:pt idx="1801">
                  <c:v>3419.3819830000002</c:v>
                </c:pt>
                <c:pt idx="1802">
                  <c:v>3423.0718500000007</c:v>
                </c:pt>
                <c:pt idx="1803">
                  <c:v>3426.6115100000006</c:v>
                </c:pt>
                <c:pt idx="1804">
                  <c:v>3430.1718209999999</c:v>
                </c:pt>
                <c:pt idx="1805">
                  <c:v>3433.8627019999999</c:v>
                </c:pt>
                <c:pt idx="1806">
                  <c:v>3437.3840479999999</c:v>
                </c:pt>
                <c:pt idx="1807">
                  <c:v>3440.9857299999999</c:v>
                </c:pt>
                <c:pt idx="1808">
                  <c:v>3444.2578309999999</c:v>
                </c:pt>
                <c:pt idx="1809">
                  <c:v>3447.7602489999995</c:v>
                </c:pt>
                <c:pt idx="1810">
                  <c:v>3451.3233360000013</c:v>
                </c:pt>
                <c:pt idx="1811">
                  <c:v>3454.7257979999999</c:v>
                </c:pt>
                <c:pt idx="1812">
                  <c:v>3457.7583079999999</c:v>
                </c:pt>
                <c:pt idx="1813">
                  <c:v>3460.9613100000001</c:v>
                </c:pt>
                <c:pt idx="1814">
                  <c:v>3464.3247499999998</c:v>
                </c:pt>
                <c:pt idx="1815">
                  <c:v>3467.3087499999997</c:v>
                </c:pt>
                <c:pt idx="1816">
                  <c:v>3470.2437600000003</c:v>
                </c:pt>
                <c:pt idx="1817">
                  <c:v>3473.5083099999997</c:v>
                </c:pt>
                <c:pt idx="1818">
                  <c:v>3476.0732200000002</c:v>
                </c:pt>
                <c:pt idx="1819">
                  <c:v>3479.1985500000001</c:v>
                </c:pt>
                <c:pt idx="1820">
                  <c:v>3482.0039999999999</c:v>
                </c:pt>
                <c:pt idx="1821">
                  <c:v>3484.9286899999993</c:v>
                </c:pt>
                <c:pt idx="1822">
                  <c:v>3487.7044499999993</c:v>
                </c:pt>
                <c:pt idx="1823">
                  <c:v>3490.38049</c:v>
                </c:pt>
                <c:pt idx="1824">
                  <c:v>3493.1259200000004</c:v>
                </c:pt>
                <c:pt idx="1825">
                  <c:v>3495.79079</c:v>
                </c:pt>
                <c:pt idx="1826">
                  <c:v>3498.4967299999998</c:v>
                </c:pt>
                <c:pt idx="1827">
                  <c:v>3500.5221899999997</c:v>
                </c:pt>
                <c:pt idx="1828">
                  <c:v>3503.1878099999994</c:v>
                </c:pt>
                <c:pt idx="1829">
                  <c:v>3505.0335100000007</c:v>
                </c:pt>
                <c:pt idx="1830">
                  <c:v>3506.7900500000001</c:v>
                </c:pt>
                <c:pt idx="1831">
                  <c:v>3508.5871500000007</c:v>
                </c:pt>
                <c:pt idx="1832">
                  <c:v>3510.92454</c:v>
                </c:pt>
                <c:pt idx="1833">
                  <c:v>3512.3807499999998</c:v>
                </c:pt>
                <c:pt idx="1834">
                  <c:v>3514.1272799999997</c:v>
                </c:pt>
                <c:pt idx="1835">
                  <c:v>3516.1344300000001</c:v>
                </c:pt>
                <c:pt idx="1836">
                  <c:v>3516.6124499999992</c:v>
                </c:pt>
                <c:pt idx="1837">
                  <c:v>3519.4402500000001</c:v>
                </c:pt>
                <c:pt idx="1838">
                  <c:v>3520.7674300000003</c:v>
                </c:pt>
                <c:pt idx="1839">
                  <c:v>3521.8544299999999</c:v>
                </c:pt>
                <c:pt idx="1840">
                  <c:v>3523.2028599999999</c:v>
                </c:pt>
                <c:pt idx="1841">
                  <c:v>3524.5423700000001</c:v>
                </c:pt>
                <c:pt idx="1842">
                  <c:v>3525.9618099999998</c:v>
                </c:pt>
                <c:pt idx="1843">
                  <c:v>3527.26973</c:v>
                </c:pt>
                <c:pt idx="1844">
                  <c:v>3527.2675599999998</c:v>
                </c:pt>
                <c:pt idx="1845">
                  <c:v>3528.4167700000007</c:v>
                </c:pt>
                <c:pt idx="1846">
                  <c:v>3529.2274199999997</c:v>
                </c:pt>
                <c:pt idx="1847">
                  <c:v>3530.00801</c:v>
                </c:pt>
                <c:pt idx="1848">
                  <c:v>3531.0376000000001</c:v>
                </c:pt>
                <c:pt idx="1849">
                  <c:v>3531.7263399999997</c:v>
                </c:pt>
                <c:pt idx="1850">
                  <c:v>3549.67956</c:v>
                </c:pt>
                <c:pt idx="1851">
                  <c:v>3576.6706899999995</c:v>
                </c:pt>
                <c:pt idx="1852">
                  <c:v>3573.4527200000002</c:v>
                </c:pt>
                <c:pt idx="1853">
                  <c:v>3578.05447</c:v>
                </c:pt>
                <c:pt idx="1854">
                  <c:v>3579.8061400000001</c:v>
                </c:pt>
                <c:pt idx="1855">
                  <c:v>3581.8276700000001</c:v>
                </c:pt>
                <c:pt idx="1856">
                  <c:v>3583.6590899999997</c:v>
                </c:pt>
                <c:pt idx="1857">
                  <c:v>3585.3804</c:v>
                </c:pt>
                <c:pt idx="1858">
                  <c:v>3586.9515700000002</c:v>
                </c:pt>
                <c:pt idx="1859">
                  <c:v>3588.5726100000002</c:v>
                </c:pt>
                <c:pt idx="1860">
                  <c:v>3589.9634999999998</c:v>
                </c:pt>
                <c:pt idx="1861">
                  <c:v>3591.1542400000003</c:v>
                </c:pt>
                <c:pt idx="1862">
                  <c:v>3592.2448099999992</c:v>
                </c:pt>
                <c:pt idx="1863">
                  <c:v>3593.0352000000007</c:v>
                </c:pt>
                <c:pt idx="1864">
                  <c:v>3593.67542</c:v>
                </c:pt>
                <c:pt idx="1865">
                  <c:v>3594.0954400000001</c:v>
                </c:pt>
                <c:pt idx="1866">
                  <c:v>3594.3751900000002</c:v>
                </c:pt>
                <c:pt idx="1867">
                  <c:v>3594.0645999999997</c:v>
                </c:pt>
                <c:pt idx="1868">
                  <c:v>3593.0634700000001</c:v>
                </c:pt>
                <c:pt idx="1869">
                  <c:v>3591.6617099999999</c:v>
                </c:pt>
                <c:pt idx="1870">
                  <c:v>3590.42956</c:v>
                </c:pt>
                <c:pt idx="1871">
                  <c:v>3588.5768799999996</c:v>
                </c:pt>
                <c:pt idx="1872">
                  <c:v>3584.7036199999998</c:v>
                </c:pt>
                <c:pt idx="1873">
                  <c:v>3584.6506599999998</c:v>
                </c:pt>
                <c:pt idx="1874">
                  <c:v>3584.5880799999995</c:v>
                </c:pt>
                <c:pt idx="1875">
                  <c:v>3584.1957299999999</c:v>
                </c:pt>
                <c:pt idx="1876">
                  <c:v>3584.2736399999999</c:v>
                </c:pt>
                <c:pt idx="1877">
                  <c:v>3584.2917100000004</c:v>
                </c:pt>
                <c:pt idx="1878">
                  <c:v>3584.3499699999998</c:v>
                </c:pt>
                <c:pt idx="1879">
                  <c:v>3578.9474099999998</c:v>
                </c:pt>
                <c:pt idx="1880">
                  <c:v>3572.1539899999998</c:v>
                </c:pt>
                <c:pt idx="1881">
                  <c:v>3564.5591300000006</c:v>
                </c:pt>
                <c:pt idx="1882">
                  <c:v>3556.1231899999998</c:v>
                </c:pt>
                <c:pt idx="1883">
                  <c:v>3547.84638</c:v>
                </c:pt>
                <c:pt idx="1884">
                  <c:v>3580.6056399999998</c:v>
                </c:pt>
                <c:pt idx="1885">
                  <c:v>3579.8740299999999</c:v>
                </c:pt>
                <c:pt idx="1886">
                  <c:v>3577.6620799999996</c:v>
                </c:pt>
                <c:pt idx="1887">
                  <c:v>3581.0207400000004</c:v>
                </c:pt>
                <c:pt idx="1888">
                  <c:v>3582.5795800000001</c:v>
                </c:pt>
                <c:pt idx="1889">
                  <c:v>3582.8885300000002</c:v>
                </c:pt>
                <c:pt idx="1890">
                  <c:v>3582.5374200000001</c:v>
                </c:pt>
                <c:pt idx="1891">
                  <c:v>3581.5661399999999</c:v>
                </c:pt>
                <c:pt idx="1892">
                  <c:v>3580.21497</c:v>
                </c:pt>
                <c:pt idx="1893">
                  <c:v>3577.6836399999997</c:v>
                </c:pt>
                <c:pt idx="1894">
                  <c:v>3574.4619899999998</c:v>
                </c:pt>
                <c:pt idx="1895">
                  <c:v>3569.8595900000005</c:v>
                </c:pt>
                <c:pt idx="1896">
                  <c:v>3564.8265499999998</c:v>
                </c:pt>
                <c:pt idx="1897">
                  <c:v>3557.7431299999998</c:v>
                </c:pt>
                <c:pt idx="1898">
                  <c:v>3549.4591000000005</c:v>
                </c:pt>
                <c:pt idx="1899">
                  <c:v>3540.6438199999998</c:v>
                </c:pt>
                <c:pt idx="1900">
                  <c:v>3532.5872799999997</c:v>
                </c:pt>
                <c:pt idx="1901">
                  <c:v>3529.62203</c:v>
                </c:pt>
                <c:pt idx="1902">
                  <c:v>3527.2676699999997</c:v>
                </c:pt>
                <c:pt idx="1903">
                  <c:v>3524.9135500000002</c:v>
                </c:pt>
                <c:pt idx="1904">
                  <c:v>3523.1381699999997</c:v>
                </c:pt>
                <c:pt idx="1905">
                  <c:v>3520.9040799999998</c:v>
                </c:pt>
                <c:pt idx="1906">
                  <c:v>3518.9313100000004</c:v>
                </c:pt>
                <c:pt idx="1907">
                  <c:v>3516.8187699999999</c:v>
                </c:pt>
                <c:pt idx="1908">
                  <c:v>3514.5353600000008</c:v>
                </c:pt>
                <c:pt idx="1909">
                  <c:v>3511.9618599999999</c:v>
                </c:pt>
                <c:pt idx="1910">
                  <c:v>3509.9690000000001</c:v>
                </c:pt>
                <c:pt idx="1911">
                  <c:v>3507.7369900000003</c:v>
                </c:pt>
                <c:pt idx="1912">
                  <c:v>3507.0451800000001</c:v>
                </c:pt>
                <c:pt idx="1913">
                  <c:v>3505.5135100000002</c:v>
                </c:pt>
                <c:pt idx="1914">
                  <c:v>3502.8203899999999</c:v>
                </c:pt>
                <c:pt idx="1915">
                  <c:v>3500.4088999999994</c:v>
                </c:pt>
                <c:pt idx="1916">
                  <c:v>3497.8281900000002</c:v>
                </c:pt>
                <c:pt idx="1917">
                  <c:v>3495.2176199999999</c:v>
                </c:pt>
                <c:pt idx="1918">
                  <c:v>3491.9566300000001</c:v>
                </c:pt>
                <c:pt idx="1919">
                  <c:v>3488.4261999999999</c:v>
                </c:pt>
                <c:pt idx="1920">
                  <c:v>3484.8953300000012</c:v>
                </c:pt>
                <c:pt idx="1921">
                  <c:v>3481.5046399999997</c:v>
                </c:pt>
                <c:pt idx="1922">
                  <c:v>3477.8440000000001</c:v>
                </c:pt>
                <c:pt idx="1923">
                  <c:v>3474.1340100000002</c:v>
                </c:pt>
                <c:pt idx="1924">
                  <c:v>3470.5347300000008</c:v>
                </c:pt>
                <c:pt idx="1925">
                  <c:v>3466.8649799999998</c:v>
                </c:pt>
                <c:pt idx="1926">
                  <c:v>3462.8952400000007</c:v>
                </c:pt>
                <c:pt idx="1927">
                  <c:v>3458.71569</c:v>
                </c:pt>
                <c:pt idx="1928">
                  <c:v>3454.7761099999998</c:v>
                </c:pt>
                <c:pt idx="1929">
                  <c:v>3450.7477100000001</c:v>
                </c:pt>
                <c:pt idx="1930">
                  <c:v>3445.9397300000005</c:v>
                </c:pt>
                <c:pt idx="1931">
                  <c:v>3441.3209499999998</c:v>
                </c:pt>
                <c:pt idx="1932">
                  <c:v>3436.5624299999995</c:v>
                </c:pt>
                <c:pt idx="1933">
                  <c:v>3431.3642699999991</c:v>
                </c:pt>
                <c:pt idx="1934">
                  <c:v>3426.5259000000001</c:v>
                </c:pt>
                <c:pt idx="1935">
                  <c:v>3421.4378000000002</c:v>
                </c:pt>
                <c:pt idx="1936">
                  <c:v>3416.2996399999997</c:v>
                </c:pt>
                <c:pt idx="1937">
                  <c:v>3411.5115000000005</c:v>
                </c:pt>
                <c:pt idx="1938">
                  <c:v>3406.6738599999999</c:v>
                </c:pt>
                <c:pt idx="1939">
                  <c:v>3401.5166799999997</c:v>
                </c:pt>
                <c:pt idx="1940">
                  <c:v>3395.9995500000005</c:v>
                </c:pt>
                <c:pt idx="1941">
                  <c:v>3390.4526000000001</c:v>
                </c:pt>
                <c:pt idx="1942">
                  <c:v>3384.5553600000003</c:v>
                </c:pt>
                <c:pt idx="1943">
                  <c:v>3378.6183799999999</c:v>
                </c:pt>
                <c:pt idx="1944">
                  <c:v>3372.6119800000001</c:v>
                </c:pt>
                <c:pt idx="1945">
                  <c:v>3365.8252200000002</c:v>
                </c:pt>
                <c:pt idx="1946">
                  <c:v>3359.6384499999995</c:v>
                </c:pt>
                <c:pt idx="1947">
                  <c:v>3352.0222399999998</c:v>
                </c:pt>
                <c:pt idx="1948">
                  <c:v>3345.6263599999997</c:v>
                </c:pt>
                <c:pt idx="1949">
                  <c:v>3339.5600099999997</c:v>
                </c:pt>
                <c:pt idx="1950">
                  <c:v>3333.4644899999994</c:v>
                </c:pt>
                <c:pt idx="1951">
                  <c:v>3327.1094799999996</c:v>
                </c:pt>
                <c:pt idx="1952">
                  <c:v>3320.3841899999998</c:v>
                </c:pt>
                <c:pt idx="1953">
                  <c:v>3313.6291099999999</c:v>
                </c:pt>
                <c:pt idx="1954">
                  <c:v>3308.5244499999994</c:v>
                </c:pt>
                <c:pt idx="1955">
                  <c:v>3302.3195300000002</c:v>
                </c:pt>
                <c:pt idx="1956">
                  <c:v>3295.60455</c:v>
                </c:pt>
                <c:pt idx="1957">
                  <c:v>3288.7602300000003</c:v>
                </c:pt>
                <c:pt idx="1958">
                  <c:v>3281.7863899999998</c:v>
                </c:pt>
                <c:pt idx="1959">
                  <c:v>3276.8724900000002</c:v>
                </c:pt>
                <c:pt idx="1960">
                  <c:v>3269.9283799999998</c:v>
                </c:pt>
                <c:pt idx="1961">
                  <c:v>3263.0545100000008</c:v>
                </c:pt>
                <c:pt idx="1962">
                  <c:v>3256.12102</c:v>
                </c:pt>
                <c:pt idx="1963">
                  <c:v>3248.7677999999996</c:v>
                </c:pt>
                <c:pt idx="1964">
                  <c:v>3241.5346500000001</c:v>
                </c:pt>
                <c:pt idx="1965">
                  <c:v>3234.0418000000004</c:v>
                </c:pt>
                <c:pt idx="1966">
                  <c:v>3226.6086899999996</c:v>
                </c:pt>
                <c:pt idx="1967">
                  <c:v>3218.9759700000004</c:v>
                </c:pt>
                <c:pt idx="1968">
                  <c:v>3211.4033100000001</c:v>
                </c:pt>
                <c:pt idx="1969">
                  <c:v>3203.7208899999996</c:v>
                </c:pt>
                <c:pt idx="1970">
                  <c:v>3196.1586799999995</c:v>
                </c:pt>
                <c:pt idx="1971">
                  <c:v>3188.48639</c:v>
                </c:pt>
                <c:pt idx="1972">
                  <c:v>3180.6743900000001</c:v>
                </c:pt>
                <c:pt idx="1973">
                  <c:v>3172.7929999999997</c:v>
                </c:pt>
                <c:pt idx="1974">
                  <c:v>3165.2316500000002</c:v>
                </c:pt>
                <c:pt idx="1975">
                  <c:v>3157.4804799999997</c:v>
                </c:pt>
                <c:pt idx="1976">
                  <c:v>3149.75954</c:v>
                </c:pt>
                <c:pt idx="1977">
                  <c:v>3141.8286599999997</c:v>
                </c:pt>
                <c:pt idx="1978">
                  <c:v>3133.8475600000002</c:v>
                </c:pt>
                <c:pt idx="1979">
                  <c:v>3125.6866499999996</c:v>
                </c:pt>
                <c:pt idx="1980">
                  <c:v>3117.4061000000002</c:v>
                </c:pt>
                <c:pt idx="1981">
                  <c:v>3109.2657799999997</c:v>
                </c:pt>
                <c:pt idx="1982">
                  <c:v>3101.1951800000002</c:v>
                </c:pt>
                <c:pt idx="1983">
                  <c:v>3092.9348799999998</c:v>
                </c:pt>
                <c:pt idx="1984">
                  <c:v>3085.0049399999998</c:v>
                </c:pt>
                <c:pt idx="1985">
                  <c:v>3076.8451900000005</c:v>
                </c:pt>
                <c:pt idx="1986">
                  <c:v>3068.8950700000005</c:v>
                </c:pt>
                <c:pt idx="1987">
                  <c:v>3060.5757400000002</c:v>
                </c:pt>
                <c:pt idx="1988">
                  <c:v>3052.14633</c:v>
                </c:pt>
                <c:pt idx="1989">
                  <c:v>3043.3670899999997</c:v>
                </c:pt>
                <c:pt idx="1990">
                  <c:v>3035.2579999999998</c:v>
                </c:pt>
                <c:pt idx="1991">
                  <c:v>3026.9288099999994</c:v>
                </c:pt>
                <c:pt idx="1992">
                  <c:v>3018.62021</c:v>
                </c:pt>
                <c:pt idx="1993">
                  <c:v>3010.4019600000001</c:v>
                </c:pt>
                <c:pt idx="1994">
                  <c:v>3001.9933800000003</c:v>
                </c:pt>
                <c:pt idx="1995">
                  <c:v>2993.60493</c:v>
                </c:pt>
                <c:pt idx="1996">
                  <c:v>2985.1470599999998</c:v>
                </c:pt>
                <c:pt idx="1997">
                  <c:v>2976.9794299999999</c:v>
                </c:pt>
                <c:pt idx="1998">
                  <c:v>2968.5819200000001</c:v>
                </c:pt>
                <c:pt idx="1999">
                  <c:v>2960.4346399999999</c:v>
                </c:pt>
                <c:pt idx="2000">
                  <c:v>2952.21785</c:v>
                </c:pt>
                <c:pt idx="2001">
                  <c:v>2943.8511400000007</c:v>
                </c:pt>
              </c:numCache>
            </c:numRef>
          </c:yVal>
          <c:smooth val="1"/>
        </c:ser>
        <c:axId val="64250240"/>
        <c:axId val="64252160"/>
      </c:scatterChart>
      <c:valAx>
        <c:axId val="64250240"/>
        <c:scaling>
          <c:orientation val="minMax"/>
          <c:max val="7"/>
          <c:min val="4"/>
        </c:scaling>
        <c:axPos val="b"/>
        <c:majorGridlines>
          <c:spPr>
            <a:ln w="3175">
              <a:solidFill>
                <a:srgbClr val="969696"/>
              </a:solidFill>
              <a:prstDash val="sysDash"/>
            </a:ln>
          </c:spPr>
        </c:majorGridlines>
        <c:title>
          <c:tx>
            <c:rich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Georgia"/>
                    <a:ea typeface="Georgia"/>
                    <a:cs typeface="Georgia"/>
                  </a:defRPr>
                </a:pPr>
                <a:r>
                  <a:rPr lang="en-GB"/>
                  <a:t>Time (s)</a:t>
                </a:r>
              </a:p>
            </c:rich>
          </c:tx>
          <c:layout>
            <c:manualLayout>
              <c:xMode val="edge"/>
              <c:yMode val="edge"/>
              <c:x val="0.47441909296221707"/>
              <c:y val="0.86971830985915488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endParaRPr lang="en-US"/>
          </a:p>
        </c:txPr>
        <c:crossAx val="64252160"/>
        <c:crosses val="autoZero"/>
        <c:crossBetween val="midCat"/>
        <c:majorUnit val="0.5"/>
      </c:valAx>
      <c:valAx>
        <c:axId val="64252160"/>
        <c:scaling>
          <c:orientation val="minMax"/>
          <c:min val="2000"/>
        </c:scaling>
        <c:axPos val="l"/>
        <c:majorGridlines>
          <c:spPr>
            <a:ln w="3175">
              <a:solidFill>
                <a:srgbClr val="969696"/>
              </a:solidFill>
              <a:prstDash val="sysDash"/>
            </a:ln>
          </c:spPr>
        </c:majorGridlines>
        <c:title>
          <c:tx>
            <c:rich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Georgia"/>
                    <a:ea typeface="Georgia"/>
                    <a:cs typeface="Georgia"/>
                  </a:defRPr>
                </a:pPr>
                <a:r>
                  <a:rPr lang="en-GB"/>
                  <a:t>Lift (N)</a:t>
                </a:r>
              </a:p>
            </c:rich>
          </c:tx>
          <c:layout>
            <c:manualLayout>
              <c:xMode val="edge"/>
              <c:yMode val="edge"/>
              <c:x val="3.4883720930232558E-2"/>
              <c:y val="0.338028169014085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endParaRPr lang="en-US"/>
          </a:p>
        </c:txPr>
        <c:crossAx val="64250240"/>
        <c:crosses val="autoZero"/>
        <c:crossBetween val="midCat"/>
      </c:valAx>
      <c:spPr>
        <a:noFill/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58837282548983671"/>
          <c:y val="0.7112676056338032"/>
          <c:w val="0.38837258133431052"/>
          <c:h val="0.18661971830985913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Georgia"/>
              <a:ea typeface="Georgia"/>
              <a:cs typeface="Georgia"/>
            </a:defRPr>
          </a:pPr>
          <a:endParaRPr lang="en-US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fld id="{787698F1-513A-4022-88B2-1160C0E7D0EB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fld id="{19590A42-9538-40CA-B2F0-AB0EFDE3004D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184B32-B581-4AF3-90AD-02FE5373407A}" type="slidenum">
              <a:rPr lang="en-GB"/>
              <a:pPr/>
              <a:t>1</a:t>
            </a:fld>
            <a:endParaRPr lang="en-GB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90A42-9538-40CA-B2F0-AB0EFDE3004D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90A42-9538-40CA-B2F0-AB0EFDE3004D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90A42-9538-40CA-B2F0-AB0EFDE3004D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90A42-9538-40CA-B2F0-AB0EFDE3004D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90A42-9538-40CA-B2F0-AB0EFDE3004D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90A42-9538-40CA-B2F0-AB0EFDE3004D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90A42-9538-40CA-B2F0-AB0EFDE3004D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90A42-9538-40CA-B2F0-AB0EFDE3004D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90A42-9538-40CA-B2F0-AB0EFDE3004D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90A42-9538-40CA-B2F0-AB0EFDE3004D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1031"/>
          <p:cNvSpPr>
            <a:spLocks noChangeArrowheads="1"/>
          </p:cNvSpPr>
          <p:nvPr/>
        </p:nvSpPr>
        <p:spPr bwMode="auto">
          <a:xfrm>
            <a:off x="-79375" y="3200400"/>
            <a:ext cx="9223375" cy="3657600"/>
          </a:xfrm>
          <a:prstGeom prst="rect">
            <a:avLst/>
          </a:prstGeom>
          <a:gradFill rotWithShape="0">
            <a:gsLst>
              <a:gs pos="0">
                <a:srgbClr val="014359"/>
              </a:gs>
              <a:gs pos="100000">
                <a:srgbClr val="00727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0248" name="Rectangle 1032"/>
          <p:cNvSpPr>
            <a:spLocks noChangeArrowheads="1"/>
          </p:cNvSpPr>
          <p:nvPr/>
        </p:nvSpPr>
        <p:spPr bwMode="auto">
          <a:xfrm>
            <a:off x="-79375" y="0"/>
            <a:ext cx="9223375" cy="3276600"/>
          </a:xfrm>
          <a:prstGeom prst="rect">
            <a:avLst/>
          </a:prstGeom>
          <a:solidFill>
            <a:srgbClr val="01435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sz="2400">
              <a:latin typeface="Arial" charset="0"/>
            </a:endParaRPr>
          </a:p>
        </p:txBody>
      </p:sp>
      <p:sp>
        <p:nvSpPr>
          <p:cNvPr id="10242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323850" y="1700213"/>
            <a:ext cx="8496300" cy="2160587"/>
          </a:xfrm>
        </p:spPr>
        <p:txBody>
          <a:bodyPr lIns="91440"/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0243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933825"/>
            <a:ext cx="8496300" cy="1752600"/>
          </a:xfrm>
        </p:spPr>
        <p:txBody>
          <a:bodyPr lIns="91440"/>
          <a:lstStyle>
            <a:lvl1pPr marL="0" indent="0">
              <a:buFontTx/>
              <a:buNone/>
              <a:defRPr sz="35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10246" name="Rectangle 103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 rIns="91440"/>
          <a:lstStyle>
            <a:lvl1pPr>
              <a:defRPr>
                <a:latin typeface="Arial" charset="0"/>
              </a:defRPr>
            </a:lvl1pPr>
          </a:lstStyle>
          <a:p>
            <a:fld id="{455A02F4-998B-4A22-8922-A7A348716981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10256" name="Picture 1040" descr="engineering science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411163"/>
            <a:ext cx="2736850" cy="857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351B6-DEF4-42F9-8E8C-0D725F64A43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075" y="908050"/>
            <a:ext cx="2124075" cy="4906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3850" y="908050"/>
            <a:ext cx="6219825" cy="4906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115BE-CA79-4936-8206-7B8CC33A807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908050"/>
            <a:ext cx="8496300" cy="6492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700213"/>
            <a:ext cx="417195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700213"/>
            <a:ext cx="417195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77050" y="630872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97C9955-0843-48B4-93A8-4C0BF2B0809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908050"/>
            <a:ext cx="8496300" cy="6492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3850" y="1700213"/>
            <a:ext cx="417195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00213"/>
            <a:ext cx="417195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33813"/>
            <a:ext cx="417195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877050" y="630872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DD9F85B-AD2B-4E45-966E-17B18B6BB71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908050"/>
            <a:ext cx="8496300" cy="6492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3850" y="1700213"/>
            <a:ext cx="417195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00213"/>
            <a:ext cx="417195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77050" y="630872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5CF4518-F49E-44D1-B4A5-E3108BA43FA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1031"/>
          <p:cNvSpPr>
            <a:spLocks noChangeArrowheads="1"/>
          </p:cNvSpPr>
          <p:nvPr/>
        </p:nvSpPr>
        <p:spPr bwMode="auto">
          <a:xfrm>
            <a:off x="-90488" y="3200400"/>
            <a:ext cx="9234488" cy="3657600"/>
          </a:xfrm>
          <a:prstGeom prst="rect">
            <a:avLst/>
          </a:prstGeom>
          <a:gradFill rotWithShape="0">
            <a:gsLst>
              <a:gs pos="0">
                <a:srgbClr val="007275"/>
              </a:gs>
              <a:gs pos="100000">
                <a:srgbClr val="008CA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296" name="Rectangle 1032"/>
          <p:cNvSpPr>
            <a:spLocks noChangeArrowheads="1"/>
          </p:cNvSpPr>
          <p:nvPr/>
        </p:nvSpPr>
        <p:spPr bwMode="auto">
          <a:xfrm>
            <a:off x="-90488" y="0"/>
            <a:ext cx="9234488" cy="3276600"/>
          </a:xfrm>
          <a:prstGeom prst="rect">
            <a:avLst/>
          </a:prstGeom>
          <a:solidFill>
            <a:srgbClr val="007275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sz="2400">
              <a:latin typeface="Arial" charset="0"/>
            </a:endParaRPr>
          </a:p>
        </p:txBody>
      </p:sp>
      <p:sp>
        <p:nvSpPr>
          <p:cNvPr id="1229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323850" y="1700213"/>
            <a:ext cx="8496300" cy="4105275"/>
          </a:xfrm>
        </p:spPr>
        <p:txBody>
          <a:bodyPr lIns="91440"/>
          <a:lstStyle>
            <a:lvl1pPr algn="r"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-69850" y="7461250"/>
            <a:ext cx="69850" cy="69850"/>
          </a:xfrm>
        </p:spPr>
        <p:txBody>
          <a:bodyPr lIns="91440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pic>
        <p:nvPicPr>
          <p:cNvPr id="12300" name="Picture 1036" descr="engineering science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411163"/>
            <a:ext cx="2736850" cy="857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85B93-2031-40E5-90EA-60BEB438364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2EDB9-4C0A-4194-B92C-9665C9DCA37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700213"/>
            <a:ext cx="417195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00213"/>
            <a:ext cx="417195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D0D29-53D6-4F54-BAF1-D7308D7F9D6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C52516-10EC-49A7-92D4-B44BF59121D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04142-B029-4A38-88DA-AE829E569E6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289D9-E614-4181-9727-8F658758E8D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E8974A-2757-48CD-8AEB-FC2FD41D16C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B5C4B-0AA8-4D8B-B20F-800F3EC28CB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B96C5-F609-4102-9343-3FE213573A8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E1494A-7D84-4690-8D6D-7C453D30E7C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075" y="908050"/>
            <a:ext cx="2124075" cy="5318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3850" y="908050"/>
            <a:ext cx="6219825" cy="5318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B56F3B-2F57-4B74-AADF-9F9D5241198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700213"/>
            <a:ext cx="417195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00213"/>
            <a:ext cx="417195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509219-9CD8-418F-AEDB-CE0DB26F7D3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075" y="908050"/>
            <a:ext cx="2124075" cy="5318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3850" y="908050"/>
            <a:ext cx="6219825" cy="5318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700213"/>
            <a:ext cx="41719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00213"/>
            <a:ext cx="41719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B90B2-B6FF-4F96-A7F1-367899C1C8F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3609C-6EA3-40CC-99AF-9F4D311274A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4C693-B8FA-4CD5-BD4F-BC8C5BAF236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DCE8B-CEDA-48F7-8F48-A686E4F8CC0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4529E-0264-4127-92A1-C176AC880FB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84B8A4-866D-450E-B87B-F22353E8A4E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-79375" y="0"/>
            <a:ext cx="9223375" cy="3810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sz="2400">
              <a:latin typeface="Arial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-79375" y="3048000"/>
            <a:ext cx="9223375" cy="3810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DCDED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908050"/>
            <a:ext cx="84963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700213"/>
            <a:ext cx="84963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</a:defRPr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77050" y="630872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7AA0AADB-C256-4E35-8B00-A0475A2C2846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1035" name="Picture 11" descr="engineering sciences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659563" y="306388"/>
            <a:ext cx="2081212" cy="65246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85" r:id="rId12"/>
    <p:sldLayoutId id="2147483686" r:id="rId13"/>
    <p:sldLayoutId id="2147483687" r:id="rId14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  <a:ea typeface="ＭＳ Ｐゴシック" pitchFamily="16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  <a:ea typeface="ＭＳ Ｐゴシック" pitchFamily="16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  <a:ea typeface="ＭＳ Ｐゴシック" pitchFamily="16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  <a:ea typeface="ＭＳ Ｐゴシック" pitchFamily="16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  <a:ea typeface="ＭＳ Ｐゴシック" pitchFamily="16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  <a:ea typeface="ＭＳ Ｐゴシック" pitchFamily="16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  <a:ea typeface="ＭＳ Ｐゴシック" pitchFamily="16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  <a:ea typeface="ＭＳ Ｐゴシック" pitchFamily="16" charset="-128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ct val="7000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811213" indent="-288925" algn="l" rtl="0" eaLnBrk="1" fontAlgn="base" hangingPunct="1">
        <a:lnSpc>
          <a:spcPct val="90000"/>
        </a:lnSpc>
        <a:spcBef>
          <a:spcPct val="0"/>
        </a:spcBef>
        <a:spcAft>
          <a:spcPct val="5000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2192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27188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908050"/>
            <a:ext cx="84963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700213"/>
            <a:ext cx="84963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</a:defRPr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3087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D9B46320-CCF6-4778-ADF4-E4466C657372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11276" name="Picture 12" descr="engineering sciences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59563" y="306388"/>
            <a:ext cx="2081212" cy="65246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9pPr>
    </p:titleStyle>
    <p:bodyStyle>
      <a:lvl1pPr marL="342900" indent="-342900" algn="l" rtl="0" fontAlgn="base">
        <a:spcBef>
          <a:spcPct val="0"/>
        </a:spcBef>
        <a:spcAft>
          <a:spcPct val="7000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0"/>
        </a:spcBef>
        <a:spcAft>
          <a:spcPct val="5000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5000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5000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5000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5000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5000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5000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5000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908050"/>
            <a:ext cx="84963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700213"/>
            <a:ext cx="84963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</a:defRPr>
            </a:lvl1pPr>
          </a:lstStyle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r>
              <a:rPr lang="en-GB" smtClean="0"/>
              <a:t>150 Froude Anniversary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pitchFamily="18" charset="0"/>
        </a:defRPr>
      </a:lvl9pPr>
    </p:titleStyle>
    <p:bodyStyle>
      <a:lvl1pPr marL="342900" indent="-342900" algn="l" rtl="0" fontAlgn="base">
        <a:spcBef>
          <a:spcPct val="0"/>
        </a:spcBef>
        <a:spcAft>
          <a:spcPct val="7000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0"/>
        </a:spcBef>
        <a:spcAft>
          <a:spcPct val="5000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5000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5000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5000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5000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5000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5000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5000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1" name="Rectangle 23"/>
          <p:cNvSpPr>
            <a:spLocks noGrp="1" noChangeArrowheads="1"/>
          </p:cNvSpPr>
          <p:nvPr>
            <p:ph type="ctrTitle"/>
          </p:nvPr>
        </p:nvSpPr>
        <p:spPr>
          <a:xfrm>
            <a:off x="203200" y="693738"/>
            <a:ext cx="6578600" cy="2747961"/>
          </a:xfrm>
        </p:spPr>
        <p:txBody>
          <a:bodyPr/>
          <a:lstStyle/>
          <a:p>
            <a:r>
              <a:rPr lang="en-GB" sz="3200" dirty="0" smtClean="0">
                <a:latin typeface="Arial" charset="0"/>
              </a:rPr>
              <a:t>EVALUATING THE SELF PROPULSION OF A </a:t>
            </a:r>
            <a:br>
              <a:rPr lang="en-GB" sz="3200" dirty="0" smtClean="0">
                <a:latin typeface="Arial" charset="0"/>
              </a:rPr>
            </a:br>
            <a:r>
              <a:rPr lang="en-GB" sz="3200" dirty="0" smtClean="0">
                <a:latin typeface="Arial" charset="0"/>
              </a:rPr>
              <a:t>CONTAINER SHIP IN A SEASTATE USING COMPUTATIONAL FLUID DYNAMICS</a:t>
            </a:r>
            <a:endParaRPr lang="en-GB" sz="3200" dirty="0">
              <a:latin typeface="Arial" charset="0"/>
            </a:endParaRPr>
          </a:p>
        </p:txBody>
      </p:sp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6415088" y="6043613"/>
            <a:ext cx="2590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ts val="2400"/>
              </a:lnSpc>
            </a:pPr>
            <a:endParaRPr lang="en-US" sz="2000">
              <a:solidFill>
                <a:srgbClr val="B2D5D5"/>
              </a:solidFill>
              <a:latin typeface="Georgia" pitchFamily="18" charset="0"/>
            </a:endParaRPr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4000501"/>
            <a:ext cx="5322887" cy="168764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bIns="0">
            <a:spAutoFit/>
          </a:bodyPr>
          <a:lstStyle/>
          <a:p>
            <a:pPr algn="l"/>
            <a:r>
              <a:rPr lang="en-GB" sz="1800" b="1" u="sng" dirty="0" err="1" smtClean="0">
                <a:solidFill>
                  <a:schemeClr val="bg1"/>
                </a:solidFill>
                <a:latin typeface="Arial" charset="0"/>
              </a:rPr>
              <a:t>S.R.Turnock</a:t>
            </a:r>
            <a:r>
              <a:rPr lang="en-GB" sz="1800" b="1" dirty="0" smtClean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en-GB" sz="1800" b="1" dirty="0" err="1" smtClean="0">
                <a:solidFill>
                  <a:schemeClr val="bg1"/>
                </a:solidFill>
                <a:latin typeface="Arial" charset="0"/>
              </a:rPr>
              <a:t>S.G.Lewis</a:t>
            </a:r>
            <a:r>
              <a:rPr lang="en-GB" sz="1800" b="1" dirty="0" smtClean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en-GB" sz="1800" b="1" dirty="0" err="1" smtClean="0">
                <a:solidFill>
                  <a:schemeClr val="bg1"/>
                </a:solidFill>
                <a:latin typeface="Arial" charset="0"/>
              </a:rPr>
              <a:t>A.B.Phillips</a:t>
            </a:r>
            <a:r>
              <a:rPr lang="en-GB" sz="1800" b="1" dirty="0" smtClean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en-GB" sz="1800" b="1" dirty="0" err="1" smtClean="0">
                <a:solidFill>
                  <a:schemeClr val="bg1"/>
                </a:solidFill>
                <a:latin typeface="Arial" charset="0"/>
              </a:rPr>
              <a:t>J.Banks</a:t>
            </a:r>
            <a:r>
              <a:rPr lang="en-GB" sz="1800" b="1" dirty="0" smtClean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en-GB" sz="1800" b="1" dirty="0" err="1" smtClean="0">
                <a:solidFill>
                  <a:schemeClr val="bg1"/>
                </a:solidFill>
                <a:latin typeface="Arial" charset="0"/>
              </a:rPr>
              <a:t>B.Winden</a:t>
            </a:r>
            <a:r>
              <a:rPr lang="en-GB" sz="1800" b="1" dirty="0" smtClean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en-GB" sz="1800" b="1" dirty="0" err="1" smtClean="0">
                <a:solidFill>
                  <a:schemeClr val="bg1"/>
                </a:solidFill>
                <a:latin typeface="Arial" charset="0"/>
              </a:rPr>
              <a:t>D.A.Hudson</a:t>
            </a:r>
            <a:r>
              <a:rPr lang="en-GB" sz="1800" b="1" dirty="0" smtClean="0">
                <a:solidFill>
                  <a:schemeClr val="bg1"/>
                </a:solidFill>
                <a:latin typeface="Arial" charset="0"/>
              </a:rPr>
              <a:t>, and </a:t>
            </a:r>
            <a:r>
              <a:rPr lang="en-GB" sz="1800" b="1" dirty="0" err="1" smtClean="0">
                <a:solidFill>
                  <a:schemeClr val="bg1"/>
                </a:solidFill>
                <a:latin typeface="Arial" charset="0"/>
              </a:rPr>
              <a:t>A.F.Molland</a:t>
            </a:r>
            <a:endParaRPr lang="en-GB" sz="1800" b="1" dirty="0" smtClean="0">
              <a:solidFill>
                <a:schemeClr val="bg1"/>
              </a:solidFill>
              <a:latin typeface="Arial" charset="0"/>
            </a:endParaRPr>
          </a:p>
          <a:p>
            <a:pPr algn="l"/>
            <a:endParaRPr lang="en-GB" sz="1800" b="1" baseline="30000" dirty="0" smtClean="0">
              <a:solidFill>
                <a:schemeClr val="bg1"/>
              </a:solidFill>
              <a:latin typeface="Arial" charset="0"/>
            </a:endParaRPr>
          </a:p>
          <a:p>
            <a:pPr algn="l"/>
            <a:r>
              <a:rPr lang="en-GB" sz="1600" dirty="0" smtClean="0">
                <a:solidFill>
                  <a:schemeClr val="bg1"/>
                </a:solidFill>
                <a:latin typeface="Arial" charset="0"/>
              </a:rPr>
              <a:t>Fluid- </a:t>
            </a:r>
            <a:r>
              <a:rPr lang="en-GB" sz="1600" dirty="0">
                <a:solidFill>
                  <a:schemeClr val="bg1"/>
                </a:solidFill>
                <a:latin typeface="Arial" charset="0"/>
              </a:rPr>
              <a:t>structure </a:t>
            </a:r>
            <a:r>
              <a:rPr lang="en-GB" sz="1600" dirty="0" smtClean="0">
                <a:solidFill>
                  <a:schemeClr val="bg1"/>
                </a:solidFill>
                <a:latin typeface="Arial" charset="0"/>
              </a:rPr>
              <a:t>interactions Research Group,</a:t>
            </a:r>
          </a:p>
          <a:p>
            <a:pPr algn="l"/>
            <a:r>
              <a:rPr lang="en-GB" sz="16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GB" sz="1600" dirty="0">
                <a:solidFill>
                  <a:schemeClr val="bg1"/>
                </a:solidFill>
              </a:rPr>
              <a:t>School of Engineering Sciences, </a:t>
            </a:r>
            <a:endParaRPr lang="en-GB" sz="1600" dirty="0" smtClean="0">
              <a:solidFill>
                <a:schemeClr val="bg1"/>
              </a:solidFill>
            </a:endParaRPr>
          </a:p>
          <a:p>
            <a:pPr algn="l"/>
            <a:r>
              <a:rPr lang="en-GB" sz="1600" dirty="0" smtClean="0">
                <a:solidFill>
                  <a:schemeClr val="bg1"/>
                </a:solidFill>
              </a:rPr>
              <a:t>University </a:t>
            </a:r>
            <a:r>
              <a:rPr lang="en-GB" sz="1600" dirty="0">
                <a:solidFill>
                  <a:schemeClr val="bg1"/>
                </a:solidFill>
              </a:rPr>
              <a:t>of Southampton, SO17 1BJ, UK.</a:t>
            </a:r>
            <a:endParaRPr lang="en-GB" sz="1600" dirty="0">
              <a:solidFill>
                <a:schemeClr val="bg1"/>
              </a:solidFill>
              <a:latin typeface="Arial" charset="0"/>
            </a:endParaRPr>
          </a:p>
          <a:p>
            <a:pPr algn="l"/>
            <a:endParaRPr lang="en-GB" sz="1600" baseline="300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6" name="Picture 5" descr="Le_Danemark_-_en_brefx5x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92700" y="1612900"/>
            <a:ext cx="3886200" cy="3124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7835" y="5867400"/>
            <a:ext cx="52148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150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Anniversary of </a:t>
            </a:r>
            <a:r>
              <a:rPr lang="en-GB" dirty="0" err="1" smtClean="0">
                <a:solidFill>
                  <a:schemeClr val="bg1"/>
                </a:solidFill>
              </a:rPr>
              <a:t>W.Froude</a:t>
            </a:r>
            <a:r>
              <a:rPr lang="en-GB" dirty="0" smtClean="0">
                <a:solidFill>
                  <a:schemeClr val="bg1"/>
                </a:solidFill>
              </a:rPr>
              <a:t>, RINA Conference, 24-25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Nov 2010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750" y="5581650"/>
            <a:ext cx="8496300" cy="649288"/>
          </a:xfrm>
        </p:spPr>
        <p:txBody>
          <a:bodyPr/>
          <a:lstStyle/>
          <a:p>
            <a:r>
              <a:rPr lang="en-GB" sz="2000" dirty="0" smtClean="0"/>
              <a:t>Figure 12 The angular variation in axial velocity at propeller radius 			</a:t>
            </a:r>
            <a:r>
              <a:rPr lang="en-GB" sz="2000" dirty="0" err="1" smtClean="0"/>
              <a:t>x</a:t>
            </a:r>
            <a:r>
              <a:rPr lang="en-GB" sz="2000" dirty="0" smtClean="0"/>
              <a:t>=r/R=0.7</a:t>
            </a:r>
            <a:br>
              <a:rPr lang="en-GB" sz="2000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 </a:t>
            </a:r>
            <a:br>
              <a:rPr lang="en-GB" dirty="0" smtClean="0"/>
            </a:br>
            <a:r>
              <a:rPr lang="en-GB" dirty="0" smtClean="0"/>
              <a:t> 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4C693-B8FA-4CD5-BD4F-BC8C5BAF236A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6" name="Picture 5" descr="curves.png"/>
          <p:cNvPicPr/>
          <p:nvPr/>
        </p:nvPicPr>
        <p:blipFill>
          <a:blip r:embed="rId3" cstate="print"/>
          <a:srcRect l="7450" t="4468" r="6313" b="6596"/>
          <a:stretch>
            <a:fillRect/>
          </a:stretch>
        </p:blipFill>
        <p:spPr>
          <a:xfrm>
            <a:off x="254000" y="266700"/>
            <a:ext cx="8674100" cy="5308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2969" y="2755900"/>
            <a:ext cx="572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PROP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341907" y="2755900"/>
            <a:ext cx="854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 PROP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8974" y="1333500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U/</a:t>
            </a:r>
            <a:r>
              <a:rPr lang="en-GB" dirty="0" err="1" smtClean="0"/>
              <a:t>Uo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3924300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∆U/</a:t>
            </a:r>
            <a:r>
              <a:rPr lang="en-GB" dirty="0" err="1" smtClean="0"/>
              <a:t>Uo</a:t>
            </a:r>
            <a:endParaRPr lang="en-GB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"/>
            <a:ext cx="9095355" cy="5725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" y="5556250"/>
            <a:ext cx="8496300" cy="649288"/>
          </a:xfrm>
        </p:spPr>
        <p:txBody>
          <a:bodyPr/>
          <a:lstStyle/>
          <a:p>
            <a:r>
              <a:rPr lang="en-GB" sz="2000" dirty="0" smtClean="0"/>
              <a:t>Figure 14 Two views of wave system for case with/without propeller and 			with/without waves</a:t>
            </a:r>
            <a:endParaRPr lang="en-GB" sz="20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4C693-B8FA-4CD5-BD4F-BC8C5BAF236A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00" y="285750"/>
            <a:ext cx="8496300" cy="649288"/>
          </a:xfrm>
        </p:spPr>
        <p:txBody>
          <a:bodyPr/>
          <a:lstStyle/>
          <a:p>
            <a:r>
              <a:rPr lang="en-GB" sz="2800" dirty="0" smtClean="0"/>
              <a:t>Series B Results in a </a:t>
            </a:r>
            <a:r>
              <a:rPr lang="en-GB" sz="2800" dirty="0" err="1" smtClean="0"/>
              <a:t>headsea</a:t>
            </a:r>
            <a:r>
              <a:rPr lang="en-GB" sz="2800" dirty="0" smtClean="0"/>
              <a:t> </a:t>
            </a:r>
            <a:br>
              <a:rPr lang="en-GB" sz="2800" dirty="0" smtClean="0"/>
            </a:br>
            <a:r>
              <a:rPr lang="en-GB" sz="2800" dirty="0" smtClean="0"/>
              <a:t>(G2.01k case 2.4) </a:t>
            </a:r>
            <a:r>
              <a:rPr lang="en-GB" sz="2800" dirty="0" err="1" smtClean="0"/>
              <a:t>OpenFOAM</a:t>
            </a:r>
            <a:r>
              <a:rPr lang="en-GB" sz="2800" dirty="0" smtClean="0"/>
              <a:t> 1.6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150" y="1319213"/>
            <a:ext cx="8496300" cy="4114800"/>
          </a:xfrm>
        </p:spPr>
        <p:txBody>
          <a:bodyPr/>
          <a:lstStyle/>
          <a:p>
            <a:pPr lvl="0">
              <a:buNone/>
            </a:pPr>
            <a:r>
              <a:rPr lang="en-GB" sz="2000" dirty="0" smtClean="0"/>
              <a:t>15M cells for comparative purpose for cases (b)-(e) with propeller domain either set to T=0 or T for self-propulsion</a:t>
            </a:r>
          </a:p>
          <a:p>
            <a:pPr lvl="0">
              <a:buNone/>
            </a:pPr>
            <a:r>
              <a:rPr lang="en-GB" sz="2000" dirty="0" smtClean="0"/>
              <a:t>(a)Wave maker. The computational domain was run without a ship to ensure that the correct wave was arriving at the ship location and propagated the full length of the domain.</a:t>
            </a:r>
          </a:p>
          <a:p>
            <a:pPr lvl="0">
              <a:buNone/>
            </a:pPr>
            <a:r>
              <a:rPr lang="en-GB" sz="2000" dirty="0" smtClean="0"/>
              <a:t>(b) Calm water resistance. This was a repeat of the Series A case and helps identify some of effects due to the less refined mesh.</a:t>
            </a:r>
          </a:p>
          <a:p>
            <a:pPr lvl="0">
              <a:buNone/>
            </a:pPr>
            <a:r>
              <a:rPr lang="en-GB" sz="2000" dirty="0" smtClean="0"/>
              <a:t> (c) Calm water self-propelled. For same reasons as (b)</a:t>
            </a:r>
          </a:p>
          <a:p>
            <a:pPr lvl="0">
              <a:buNone/>
            </a:pPr>
            <a:r>
              <a:rPr lang="en-GB" sz="2000" dirty="0" smtClean="0"/>
              <a:t>(d) Wave resistance.  The ship model was run in the wave domain without propulsion.</a:t>
            </a:r>
          </a:p>
          <a:p>
            <a:pPr lvl="0">
              <a:buNone/>
            </a:pPr>
            <a:r>
              <a:rPr lang="en-GB" sz="2000" dirty="0" smtClean="0"/>
              <a:t>(e)Wave self-propelled. The ship model was run with propulsion. For both (d) and (e) in the computation the model was run at fixed heave and pitch. 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04142-B029-4A38-88DA-AE829E569E67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ternMesh.pn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887" y="860764"/>
            <a:ext cx="2601913" cy="28476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050" y="374650"/>
            <a:ext cx="8496300" cy="649288"/>
          </a:xfrm>
        </p:spPr>
        <p:txBody>
          <a:bodyPr/>
          <a:lstStyle/>
          <a:p>
            <a:r>
              <a:rPr lang="en-GB" dirty="0" smtClean="0"/>
              <a:t>Mesh shots for KCS details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4C693-B8FA-4CD5-BD4F-BC8C5BAF236A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155651" name="Picture 21" descr="sternMeshTransvers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199" y="1092200"/>
            <a:ext cx="2691009" cy="2578100"/>
          </a:xfrm>
          <a:prstGeom prst="rect">
            <a:avLst/>
          </a:prstGeom>
          <a:noFill/>
        </p:spPr>
      </p:pic>
      <p:pic>
        <p:nvPicPr>
          <p:cNvPr id="155650" name="Picture 31" descr="sternMeshCentrelin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6900" y="1079500"/>
            <a:ext cx="2718904" cy="2605617"/>
          </a:xfrm>
          <a:prstGeom prst="rect">
            <a:avLst/>
          </a:prstGeom>
          <a:noFill/>
        </p:spPr>
      </p:pic>
      <p:pic>
        <p:nvPicPr>
          <p:cNvPr id="155649" name="Picture 34" descr="refinment zon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500" y="3860800"/>
            <a:ext cx="3594100" cy="2380508"/>
          </a:xfrm>
          <a:prstGeom prst="rect">
            <a:avLst/>
          </a:prstGeom>
          <a:noFill/>
        </p:spPr>
      </p:pic>
      <p:pic>
        <p:nvPicPr>
          <p:cNvPr id="11" name="Picture 10" descr="bowMesh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956300" y="3768090"/>
            <a:ext cx="2692400" cy="24930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DCE8B-CEDA-48F7-8F48-A686E4F8CC0F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990600" y="181045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GB" b="1" dirty="0" smtClean="0">
                <a:latin typeface="Times New Roman"/>
              </a:rPr>
              <a:t>Table 2 - Numerical simulation definition for </a:t>
            </a:r>
            <a:r>
              <a:rPr lang="en-GB" b="1" dirty="0" err="1" smtClean="0">
                <a:latin typeface="Times New Roman"/>
              </a:rPr>
              <a:t>headsea</a:t>
            </a:r>
            <a:r>
              <a:rPr lang="en-GB" b="1" dirty="0" smtClean="0">
                <a:latin typeface="Times New Roman"/>
              </a:rPr>
              <a:t> Series B 		calculations</a:t>
            </a:r>
          </a:p>
          <a:p>
            <a:pPr algn="l"/>
            <a:r>
              <a:rPr lang="en-US" altLang="zh-CN" b="1" dirty="0" smtClean="0">
                <a:latin typeface="Calibri"/>
              </a:rPr>
              <a:t>Property</a:t>
            </a:r>
            <a:r>
              <a:rPr lang="zh-CN" altLang="en-US" b="1" dirty="0" smtClean="0">
                <a:latin typeface="Calibri"/>
              </a:rPr>
              <a:t>	</a:t>
            </a:r>
            <a:r>
              <a:rPr lang="en-GB" altLang="zh-CN" b="1" dirty="0" smtClean="0">
                <a:latin typeface="Calibri"/>
              </a:rPr>
              <a:t>	</a:t>
            </a:r>
            <a:r>
              <a:rPr lang="en-US" altLang="zh-CN" b="1" dirty="0" smtClean="0">
                <a:latin typeface="Calibri"/>
              </a:rPr>
              <a:t>Mesh</a:t>
            </a:r>
            <a:r>
              <a:rPr lang="zh-CN" altLang="en-US" b="1" dirty="0" smtClean="0">
                <a:latin typeface="Arial"/>
              </a:rPr>
              <a:t>	</a:t>
            </a:r>
            <a:endParaRPr lang="en-GB" altLang="zh-CN" sz="2000" b="1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Type of mesh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GB" altLang="zh-CN" dirty="0" smtClean="0">
                <a:latin typeface="Calibri"/>
              </a:rPr>
              <a:t>	</a:t>
            </a:r>
            <a:r>
              <a:rPr lang="en-US" altLang="zh-CN" dirty="0" smtClean="0">
                <a:latin typeface="Calibri"/>
              </a:rPr>
              <a:t>Unstructured (Hexahedral)</a:t>
            </a:r>
            <a:r>
              <a:rPr lang="zh-CN" altLang="en-US" dirty="0" smtClean="0">
                <a:latin typeface="Calibri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No.</a:t>
            </a:r>
            <a:r>
              <a:rPr lang="zh-CN" altLang="en-US" dirty="0" smtClean="0">
                <a:latin typeface="Calibri"/>
              </a:rPr>
              <a:t> </a:t>
            </a:r>
            <a:r>
              <a:rPr lang="en-US" altLang="zh-CN" dirty="0" smtClean="0">
                <a:latin typeface="Calibri"/>
              </a:rPr>
              <a:t>of elements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US" altLang="zh-CN" dirty="0" smtClean="0">
                <a:latin typeface="Calibri"/>
              </a:rPr>
              <a:t>Approximately 15M </a:t>
            </a:r>
            <a:r>
              <a:rPr lang="zh-CN" altLang="en-US" dirty="0" smtClean="0">
                <a:latin typeface="Calibri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y</a:t>
            </a:r>
            <a:r>
              <a:rPr lang="en-US" altLang="zh-CN" baseline="30000" dirty="0" smtClean="0">
                <a:latin typeface="Calibri"/>
              </a:rPr>
              <a:t>+</a:t>
            </a:r>
            <a:r>
              <a:rPr lang="zh-CN" altLang="en-US" dirty="0" smtClean="0">
                <a:latin typeface="Calibri"/>
              </a:rPr>
              <a:t> </a:t>
            </a:r>
            <a:r>
              <a:rPr lang="en-US" altLang="zh-CN" dirty="0" smtClean="0">
                <a:latin typeface="Calibri"/>
              </a:rPr>
              <a:t>on the hull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GB" altLang="zh-CN" dirty="0" smtClean="0">
                <a:latin typeface="Calibri"/>
              </a:rPr>
              <a:t>	</a:t>
            </a:r>
            <a:r>
              <a:rPr lang="en-US" altLang="zh-CN" dirty="0" smtClean="0">
                <a:latin typeface="Calibri"/>
              </a:rPr>
              <a:t>200+</a:t>
            </a:r>
            <a:r>
              <a:rPr lang="zh-CN" altLang="en-US" dirty="0" smtClean="0">
                <a:latin typeface="Arial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Domain Physics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US" altLang="zh-CN" dirty="0" smtClean="0">
                <a:latin typeface="Calibri"/>
              </a:rPr>
              <a:t>Homogeneous Water/Air</a:t>
            </a:r>
            <a:r>
              <a:rPr lang="zh-CN" altLang="en-US" dirty="0" smtClean="0">
                <a:latin typeface="Calibri"/>
              </a:rPr>
              <a:t> </a:t>
            </a:r>
            <a:r>
              <a:rPr lang="en-US" altLang="zh-CN" dirty="0" smtClean="0">
                <a:latin typeface="Calibri"/>
              </a:rPr>
              <a:t>multiphase</a:t>
            </a:r>
            <a:r>
              <a:rPr lang="en-US" altLang="zh-CN" dirty="0" smtClean="0">
                <a:latin typeface="Arial"/>
              </a:rPr>
              <a:t>,</a:t>
            </a:r>
            <a:r>
              <a:rPr lang="zh-CN" altLang="en-US" dirty="0" smtClean="0">
                <a:latin typeface="Calibri"/>
              </a:rPr>
              <a:t> </a:t>
            </a:r>
            <a:r>
              <a:rPr lang="en-GB" altLang="zh-CN" dirty="0" smtClean="0">
                <a:latin typeface="Calibri"/>
              </a:rPr>
              <a:t>		</a:t>
            </a:r>
            <a:r>
              <a:rPr lang="en-US" altLang="zh-CN" dirty="0" err="1" smtClean="0">
                <a:latin typeface="Calibri"/>
              </a:rPr>
              <a:t>kOmegaSST</a:t>
            </a:r>
            <a:r>
              <a:rPr lang="en-US" altLang="zh-CN" dirty="0" smtClean="0">
                <a:latin typeface="Calibri"/>
              </a:rPr>
              <a:t> turbulence model, 		Automatic wall function</a:t>
            </a:r>
            <a:r>
              <a:rPr lang="zh-CN" altLang="en-US" dirty="0" smtClean="0">
                <a:latin typeface="Arial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b="1" dirty="0" smtClean="0">
                <a:latin typeface="Calibri"/>
              </a:rPr>
              <a:t>Boundary physics:</a:t>
            </a:r>
            <a:r>
              <a:rPr lang="zh-CN" altLang="en-US" b="1" dirty="0" smtClean="0">
                <a:latin typeface="Arial"/>
              </a:rPr>
              <a:t>	</a:t>
            </a:r>
            <a:endParaRPr lang="en-GB" altLang="zh-CN" sz="2000" b="1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Inlet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GB" altLang="zh-CN" dirty="0" smtClean="0">
                <a:latin typeface="Calibri"/>
              </a:rPr>
              <a:t>	</a:t>
            </a:r>
            <a:r>
              <a:rPr lang="en-US" altLang="zh-CN" dirty="0" err="1" smtClean="0">
                <a:latin typeface="Calibri"/>
              </a:rPr>
              <a:t>GroovyBC</a:t>
            </a:r>
            <a:r>
              <a:rPr lang="en-US" altLang="zh-CN" dirty="0" smtClean="0">
                <a:latin typeface="Calibri"/>
              </a:rPr>
              <a:t> generating 2</a:t>
            </a:r>
            <a:r>
              <a:rPr lang="en-US" altLang="zh-CN" baseline="30000" dirty="0" smtClean="0">
                <a:latin typeface="Calibri"/>
              </a:rPr>
              <a:t>nd</a:t>
            </a:r>
            <a:r>
              <a:rPr lang="zh-CN" altLang="en-US" dirty="0" smtClean="0">
                <a:latin typeface="Calibri"/>
              </a:rPr>
              <a:t> </a:t>
            </a:r>
            <a:r>
              <a:rPr lang="en-GB" altLang="zh-CN" dirty="0" smtClean="0">
                <a:latin typeface="Calibri"/>
              </a:rPr>
              <a:t>order Stokes 		waves. Wave height of 97mm and 		wavelength of 1.33 </a:t>
            </a:r>
            <a:r>
              <a:rPr lang="en-GB" altLang="zh-CN" dirty="0" err="1" smtClean="0">
                <a:latin typeface="Calibri"/>
              </a:rPr>
              <a:t>Lpp</a:t>
            </a:r>
            <a:r>
              <a:rPr lang="zh-CN" altLang="en-US" dirty="0" smtClean="0">
                <a:latin typeface="Arial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Outlet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GB" altLang="zh-CN" dirty="0" smtClean="0">
                <a:latin typeface="Calibri"/>
              </a:rPr>
              <a:t>	</a:t>
            </a:r>
            <a:r>
              <a:rPr lang="en-US" altLang="zh-CN" dirty="0" smtClean="0">
                <a:latin typeface="Calibri"/>
              </a:rPr>
              <a:t>Zero gradient</a:t>
            </a:r>
            <a:r>
              <a:rPr lang="zh-CN" altLang="en-US" dirty="0" smtClean="0">
                <a:latin typeface="Arial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Bottom/side wall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GB" altLang="zh-CN" dirty="0" smtClean="0">
                <a:latin typeface="Calibri"/>
              </a:rPr>
              <a:t>Wall with free slip condition</a:t>
            </a:r>
            <a:r>
              <a:rPr lang="zh-CN" altLang="en-US" dirty="0" smtClean="0">
                <a:latin typeface="Calibri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Top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GB" altLang="zh-CN" dirty="0" smtClean="0">
                <a:latin typeface="Calibri"/>
              </a:rPr>
              <a:t>	</a:t>
            </a:r>
            <a:r>
              <a:rPr lang="en-US" altLang="zh-CN" dirty="0" smtClean="0">
                <a:latin typeface="Calibri"/>
              </a:rPr>
              <a:t>Opening</a:t>
            </a:r>
            <a:r>
              <a:rPr lang="zh-CN" altLang="en-US" dirty="0" smtClean="0">
                <a:latin typeface="Arial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Hull</a:t>
            </a:r>
            <a:r>
              <a:rPr lang="zh-CN" altLang="en-US" dirty="0" smtClean="0">
                <a:latin typeface="Arial"/>
              </a:rPr>
              <a:t>	</a:t>
            </a:r>
            <a:r>
              <a:rPr lang="en-GB" altLang="zh-CN" dirty="0" smtClean="0">
                <a:latin typeface="Arial"/>
              </a:rPr>
              <a:t>	</a:t>
            </a:r>
            <a:r>
              <a:rPr lang="en-GB" altLang="zh-CN" dirty="0" smtClean="0">
                <a:latin typeface="Calibri"/>
              </a:rPr>
              <a:t>Wall with no slip condition</a:t>
            </a:r>
            <a:r>
              <a:rPr lang="zh-CN" altLang="en-US" dirty="0" smtClean="0">
                <a:latin typeface="Arial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b="1" dirty="0" smtClean="0">
                <a:latin typeface="Calibri"/>
              </a:rPr>
              <a:t>Solver settings:</a:t>
            </a:r>
            <a:r>
              <a:rPr lang="zh-CN" altLang="en-US" b="1" dirty="0" smtClean="0">
                <a:latin typeface="Arial"/>
              </a:rPr>
              <a:t>	</a:t>
            </a:r>
            <a:endParaRPr lang="en-GB" altLang="zh-CN" sz="2000" b="1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Transient scheme	1</a:t>
            </a:r>
            <a:r>
              <a:rPr lang="en-US" altLang="zh-CN" baseline="30000" dirty="0" smtClean="0">
                <a:latin typeface="Calibri"/>
              </a:rPr>
              <a:t>st</a:t>
            </a:r>
            <a:r>
              <a:rPr lang="en-US" altLang="zh-CN" dirty="0" smtClean="0">
                <a:latin typeface="Calibri"/>
              </a:rPr>
              <a:t> Order Euler</a:t>
            </a:r>
            <a:r>
              <a:rPr lang="zh-CN" altLang="en-US" dirty="0" smtClean="0">
                <a:highlight>
                  <a:srgbClr val="FFFF00"/>
                </a:highlight>
                <a:latin typeface="Arial"/>
              </a:rPr>
              <a:t>	</a:t>
            </a:r>
            <a:endParaRPr lang="en-GB" altLang="zh-CN" sz="2000" dirty="0" smtClean="0">
              <a:highlight>
                <a:srgbClr val="FFFF00"/>
              </a:highlight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Grad (U) Scheme</a:t>
            </a:r>
            <a:r>
              <a:rPr lang="zh-CN" altLang="en-US" dirty="0" smtClean="0">
                <a:latin typeface="Arial"/>
              </a:rPr>
              <a:t>	</a:t>
            </a:r>
            <a:r>
              <a:rPr lang="en-US" altLang="zh-CN" dirty="0" smtClean="0">
                <a:latin typeface="Calibri"/>
              </a:rPr>
              <a:t>Gauss linear</a:t>
            </a:r>
            <a:r>
              <a:rPr lang="zh-CN" altLang="en-US" dirty="0" smtClean="0">
                <a:latin typeface="Calibri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Div (U)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GB" altLang="zh-CN" dirty="0" smtClean="0">
                <a:latin typeface="Calibri"/>
              </a:rPr>
              <a:t>	</a:t>
            </a:r>
            <a:r>
              <a:rPr lang="en-US" altLang="zh-CN" dirty="0" smtClean="0">
                <a:latin typeface="Calibri"/>
              </a:rPr>
              <a:t>Gauss </a:t>
            </a:r>
            <a:r>
              <a:rPr lang="en-US" altLang="zh-CN" dirty="0" err="1" smtClean="0">
                <a:latin typeface="Calibri"/>
              </a:rPr>
              <a:t>limitedLinearV</a:t>
            </a:r>
            <a:r>
              <a:rPr lang="en-US" altLang="zh-CN" dirty="0" smtClean="0">
                <a:latin typeface="Calibri"/>
              </a:rPr>
              <a:t> 1</a:t>
            </a:r>
            <a:r>
              <a:rPr lang="zh-CN" altLang="en-US" dirty="0" smtClean="0">
                <a:latin typeface="Calibri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Pressure coupling</a:t>
            </a:r>
            <a:r>
              <a:rPr lang="zh-CN" altLang="en-US" dirty="0" smtClean="0">
                <a:latin typeface="Arial"/>
              </a:rPr>
              <a:t>	</a:t>
            </a:r>
            <a:r>
              <a:rPr lang="en-US" altLang="zh-CN" dirty="0" smtClean="0">
                <a:latin typeface="Calibri"/>
              </a:rPr>
              <a:t>PISO</a:t>
            </a:r>
            <a:r>
              <a:rPr lang="zh-CN" altLang="en-US" dirty="0" smtClean="0">
                <a:latin typeface="Arial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Convergence criteria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US" altLang="zh-CN" dirty="0" smtClean="0">
                <a:latin typeface="Calibri"/>
              </a:rPr>
              <a:t>P 1e-7, U 1e-6, k 1e-8, omega 1e-8</a:t>
            </a:r>
            <a:r>
              <a:rPr lang="zh-CN" altLang="en-US" dirty="0" smtClean="0">
                <a:latin typeface="Arial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Multiphase control</a:t>
            </a:r>
            <a:r>
              <a:rPr lang="zh-CN" altLang="en-US" dirty="0" smtClean="0">
                <a:latin typeface="Arial"/>
              </a:rPr>
              <a:t>	</a:t>
            </a:r>
            <a:r>
              <a:rPr lang="en-US" altLang="zh-CN" dirty="0" smtClean="0">
                <a:latin typeface="Calibri"/>
              </a:rPr>
              <a:t>Volume fraction coupling</a:t>
            </a:r>
            <a:r>
              <a:rPr lang="zh-CN" altLang="en-US" dirty="0" smtClean="0">
                <a:latin typeface="Calibri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err="1" smtClean="0">
                <a:latin typeface="Calibri"/>
              </a:rPr>
              <a:t>Timestep</a:t>
            </a:r>
            <a:r>
              <a:rPr lang="en-US" altLang="zh-CN" dirty="0" smtClean="0">
                <a:latin typeface="Calibri"/>
              </a:rPr>
              <a:t> control</a:t>
            </a:r>
            <a:r>
              <a:rPr lang="zh-CN" altLang="en-US" dirty="0" smtClean="0">
                <a:latin typeface="Arial"/>
              </a:rPr>
              <a:t>	</a:t>
            </a:r>
            <a:r>
              <a:rPr lang="zh-CN" altLang="en-US" dirty="0" smtClean="0">
                <a:latin typeface="Calibri"/>
              </a:rPr>
              <a:t> </a:t>
            </a:r>
            <a:r>
              <a:rPr lang="en-GB" altLang="zh-CN" dirty="0" smtClean="0">
                <a:latin typeface="Calibri"/>
              </a:rPr>
              <a:t>0.0001 or max Courant No = 1.5</a:t>
            </a:r>
            <a:r>
              <a:rPr lang="zh-CN" altLang="en-US" dirty="0" smtClean="0">
                <a:latin typeface="Arial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b="1" dirty="0" smtClean="0">
                <a:latin typeface="Calibri"/>
              </a:rPr>
              <a:t>Processing Parameters:</a:t>
            </a:r>
            <a:r>
              <a:rPr lang="zh-CN" altLang="en-US" b="1" dirty="0" smtClean="0">
                <a:latin typeface="Arial"/>
              </a:rPr>
              <a:t>	</a:t>
            </a:r>
            <a:endParaRPr lang="en-GB" altLang="zh-CN" sz="2000" b="1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Computing System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GB" altLang="zh-CN" dirty="0" err="1" smtClean="0">
                <a:latin typeface="Calibri"/>
              </a:rPr>
              <a:t>Iridis</a:t>
            </a:r>
            <a:r>
              <a:rPr lang="en-GB" altLang="zh-CN" dirty="0" smtClean="0">
                <a:latin typeface="Calibri"/>
              </a:rPr>
              <a:t> 3 Linux Cluster (University of 		Southampton) </a:t>
            </a:r>
            <a:r>
              <a:rPr lang="zh-CN" altLang="en-US" dirty="0" smtClean="0">
                <a:latin typeface="Calibri"/>
              </a:rPr>
              <a:t>	</a:t>
            </a:r>
            <a:endParaRPr lang="en-GB" altLang="zh-CN" sz="2000" dirty="0" smtClean="0">
              <a:latin typeface="Times New Roman"/>
            </a:endParaRPr>
          </a:p>
          <a:p>
            <a:pPr algn="l"/>
            <a:r>
              <a:rPr lang="en-US" altLang="zh-CN" dirty="0" smtClean="0">
                <a:latin typeface="Calibri"/>
              </a:rPr>
              <a:t>Run type</a:t>
            </a:r>
            <a:r>
              <a:rPr lang="zh-CN" altLang="en-US" dirty="0" smtClean="0">
                <a:latin typeface="Calibri"/>
              </a:rPr>
              <a:t>	</a:t>
            </a:r>
            <a:r>
              <a:rPr lang="en-GB" altLang="zh-CN" dirty="0" smtClean="0">
                <a:latin typeface="Calibri"/>
              </a:rPr>
              <a:t>	Parallel (40 Partitions run on 5x8 core 		nodes each with 23</a:t>
            </a:r>
            <a:r>
              <a:rPr lang="zh-CN" altLang="en-US" dirty="0" smtClean="0">
                <a:latin typeface="Calibri"/>
              </a:rPr>
              <a:t> </a:t>
            </a:r>
            <a:r>
              <a:rPr lang="en-US" altLang="zh-CN" dirty="0" err="1" smtClean="0">
                <a:latin typeface="Calibri"/>
              </a:rPr>
              <a:t>Gb</a:t>
            </a:r>
            <a:r>
              <a:rPr lang="en-US" altLang="zh-CN" dirty="0" smtClean="0">
                <a:latin typeface="Calibri"/>
              </a:rPr>
              <a:t> RAM)</a:t>
            </a:r>
            <a:r>
              <a:rPr lang="zh-CN" altLang="en-US" dirty="0" smtClean="0">
                <a:latin typeface="Calibri"/>
              </a:rPr>
              <a:t>	</a:t>
            </a:r>
            <a:endParaRPr lang="en-GB" altLang="zh-CN" sz="2000" dirty="0" smtClean="0"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22850"/>
            <a:ext cx="4311650" cy="649288"/>
          </a:xfrm>
        </p:spPr>
        <p:txBody>
          <a:bodyPr/>
          <a:lstStyle/>
          <a:p>
            <a:r>
              <a:rPr lang="en-GB" sz="2000" dirty="0" smtClean="0"/>
              <a:t>Figure 8 Model total resistance showing  convergence for KCS for calm water. </a:t>
            </a:r>
            <a:endParaRPr lang="en-GB" sz="20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4C693-B8FA-4CD5-BD4F-BC8C5BAF236A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2700" y="1131020"/>
            <a:ext cx="5022850" cy="347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17600"/>
            <a:ext cx="3790950" cy="3402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152900" y="5073650"/>
            <a:ext cx="431165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en-GB" sz="2000" dirty="0" smtClean="0"/>
              <a:t>Figure 9 Vertical force convergence for KCS calm water.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Comparison with/without </a:t>
            </a:r>
            <a:r>
              <a:rPr lang="en-GB" dirty="0" err="1" smtClean="0"/>
              <a:t>propulsor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4C693-B8FA-4CD5-BD4F-BC8C5BAF236A}" type="slidenum">
              <a:rPr lang="en-GB" smtClean="0"/>
              <a:pPr/>
              <a:t>6</a:t>
            </a:fld>
            <a:endParaRPr lang="en-GB"/>
          </a:p>
        </p:txBody>
      </p:sp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0" y="1865312"/>
          <a:ext cx="4570413" cy="3468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/>
        </p:nvGraphicFramePr>
        <p:xfrm>
          <a:off x="4530724" y="1911350"/>
          <a:ext cx="4359276" cy="3486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9" name="Object 3"/>
          <p:cNvGraphicFramePr>
            <a:graphicFrameLocks noChangeAspect="1"/>
          </p:cNvGraphicFramePr>
          <p:nvPr/>
        </p:nvGraphicFramePr>
        <p:xfrm>
          <a:off x="202242" y="495299"/>
          <a:ext cx="7925758" cy="4578367"/>
        </p:xfrm>
        <a:graphic>
          <a:graphicData uri="http://schemas.openxmlformats.org/presentationml/2006/ole">
            <p:oleObj spid="_x0000_s111619" name="Worksheet" r:id="rId4" imgW="6134100" imgH="3543300" progId="Excel.Sheet.8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4902199"/>
            <a:ext cx="8496300" cy="912813"/>
          </a:xfrm>
        </p:spPr>
        <p:txBody>
          <a:bodyPr/>
          <a:lstStyle/>
          <a:p>
            <a:pPr>
              <a:buNone/>
            </a:pPr>
            <a:r>
              <a:rPr lang="en-GB" sz="2000" dirty="0" smtClean="0"/>
              <a:t>Figure 10 Model scale surge force (N) acting on hull as a function of real 		time (</a:t>
            </a:r>
            <a:r>
              <a:rPr lang="en-GB" sz="2000" dirty="0" err="1" smtClean="0"/>
              <a:t>secs</a:t>
            </a:r>
            <a:r>
              <a:rPr lang="en-GB" sz="2000" dirty="0" smtClean="0"/>
              <a:t>). A negative force indicates a positive (forward) thrust 		on the hull which in the experiment is free to heave and trim but 	not surge. </a:t>
            </a:r>
            <a:endParaRPr lang="en-GB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04142-B029-4A38-88DA-AE829E569E67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onts.png"/>
          <p:cNvPicPr/>
          <p:nvPr/>
        </p:nvPicPr>
        <p:blipFill>
          <a:blip r:embed="rId3" cstate="print"/>
          <a:srcRect l="8589" r="3067"/>
          <a:stretch>
            <a:fillRect/>
          </a:stretch>
        </p:blipFill>
        <p:spPr>
          <a:xfrm>
            <a:off x="0" y="0"/>
            <a:ext cx="9144000" cy="6070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568950"/>
            <a:ext cx="8477250" cy="649288"/>
          </a:xfrm>
        </p:spPr>
        <p:txBody>
          <a:bodyPr/>
          <a:lstStyle/>
          <a:p>
            <a:r>
              <a:rPr lang="en-GB" sz="2400" dirty="0" smtClean="0"/>
              <a:t>Figure 11 Influence of the head sea wave on propeller wake velocity.  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150 Froude Anniversary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4C693-B8FA-4CD5-BD4F-BC8C5BAF236A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934138" y="2819400"/>
            <a:ext cx="10342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Calm Water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418687" y="2806700"/>
            <a:ext cx="21611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Wave trough at prop plane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6295916" y="2806700"/>
            <a:ext cx="20201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Wave crest at prop plane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241300" y="3251200"/>
            <a:ext cx="779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 Prop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237317" y="444500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Prop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8476105" y="1193800"/>
            <a:ext cx="4283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1.1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8476105" y="3949700"/>
            <a:ext cx="4283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0.5</a:t>
            </a:r>
            <a:endParaRPr lang="en-GB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Hypothesis: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Our tests were with fixed heave and trim</a:t>
            </a:r>
          </a:p>
          <a:p>
            <a:r>
              <a:rPr lang="en-GB" dirty="0" smtClean="0"/>
              <a:t>So if we get ‘reasonable’ comparable IHI </a:t>
            </a:r>
            <a:r>
              <a:rPr lang="en-GB" dirty="0" err="1" smtClean="0"/>
              <a:t>wisdam</a:t>
            </a:r>
            <a:r>
              <a:rPr lang="en-GB" dirty="0" smtClean="0"/>
              <a:t>, </a:t>
            </a:r>
            <a:r>
              <a:rPr lang="en-GB" dirty="0" err="1" smtClean="0"/>
              <a:t>uni</a:t>
            </a:r>
            <a:r>
              <a:rPr lang="en-GB" dirty="0" smtClean="0"/>
              <a:t> of </a:t>
            </a:r>
            <a:r>
              <a:rPr lang="en-GB" dirty="0" err="1" smtClean="0"/>
              <a:t>tokyo</a:t>
            </a:r>
            <a:r>
              <a:rPr lang="en-GB" dirty="0" smtClean="0"/>
              <a:t>(page 262) with fixed ship why is this?</a:t>
            </a:r>
          </a:p>
          <a:p>
            <a:r>
              <a:rPr lang="en-GB" dirty="0" smtClean="0"/>
              <a:t>Is problem with some </a:t>
            </a:r>
            <a:r>
              <a:rPr lang="en-GB" dirty="0" err="1" smtClean="0"/>
              <a:t>cfd</a:t>
            </a:r>
            <a:r>
              <a:rPr lang="en-GB" dirty="0" smtClean="0"/>
              <a:t> results free to heave and pitch not that exp. data is wrong but that crucially </a:t>
            </a:r>
            <a:r>
              <a:rPr lang="en-GB" dirty="0" err="1" smtClean="0"/>
              <a:t>cfd</a:t>
            </a:r>
            <a:r>
              <a:rPr lang="en-GB" dirty="0" smtClean="0"/>
              <a:t> phase error with heave and pitch gives anti-phase motion damps </a:t>
            </a:r>
            <a:r>
              <a:rPr lang="en-GB" smtClean="0"/>
              <a:t>out thrust/drag changes? 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24th November 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150 Froude Anniversary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04142-B029-4A38-88DA-AE829E569E67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old_platedv4">
  <a:themeElements>
    <a:clrScheme name="uos_ppt__template_v7 1">
      <a:dk1>
        <a:srgbClr val="323D43"/>
      </a:dk1>
      <a:lt1>
        <a:srgbClr val="FFFFFF"/>
      </a:lt1>
      <a:dk2>
        <a:srgbClr val="014359"/>
      </a:dk2>
      <a:lt2>
        <a:srgbClr val="77ADD3"/>
      </a:lt2>
      <a:accent1>
        <a:srgbClr val="979E45"/>
      </a:accent1>
      <a:accent2>
        <a:srgbClr val="4F5A20"/>
      </a:accent2>
      <a:accent3>
        <a:srgbClr val="FFFFFF"/>
      </a:accent3>
      <a:accent4>
        <a:srgbClr val="293338"/>
      </a:accent4>
      <a:accent5>
        <a:srgbClr val="C9CCB0"/>
      </a:accent5>
      <a:accent6>
        <a:srgbClr val="47511C"/>
      </a:accent6>
      <a:hlink>
        <a:srgbClr val="A67891"/>
      </a:hlink>
      <a:folHlink>
        <a:srgbClr val="8F9E94"/>
      </a:folHlink>
    </a:clrScheme>
    <a:fontScheme name="uos_ppt__template_v7">
      <a:majorFont>
        <a:latin typeface="Georgia"/>
        <a:ea typeface="ＭＳ Ｐゴシック"/>
        <a:cs typeface=""/>
      </a:majorFont>
      <a:minorFont>
        <a:latin typeface="Georgi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Sans" pitchFamily="34" charset="0"/>
            <a:ea typeface="ＭＳ Ｐゴシック" pitchFamily="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Sans" pitchFamily="34" charset="0"/>
            <a:ea typeface="ＭＳ Ｐゴシック" pitchFamily="16" charset="-128"/>
          </a:defRPr>
        </a:defPPr>
      </a:lstStyle>
    </a:lnDef>
  </a:objectDefaults>
  <a:extraClrSchemeLst>
    <a:extraClrScheme>
      <a:clrScheme name="uos_ppt__template_v7 1">
        <a:dk1>
          <a:srgbClr val="323D43"/>
        </a:dk1>
        <a:lt1>
          <a:srgbClr val="FFFFFF"/>
        </a:lt1>
        <a:dk2>
          <a:srgbClr val="014359"/>
        </a:dk2>
        <a:lt2>
          <a:srgbClr val="77ADD3"/>
        </a:lt2>
        <a:accent1>
          <a:srgbClr val="979E45"/>
        </a:accent1>
        <a:accent2>
          <a:srgbClr val="4F5A20"/>
        </a:accent2>
        <a:accent3>
          <a:srgbClr val="FFFFFF"/>
        </a:accent3>
        <a:accent4>
          <a:srgbClr val="293338"/>
        </a:accent4>
        <a:accent5>
          <a:srgbClr val="C9CCB0"/>
        </a:accent5>
        <a:accent6>
          <a:srgbClr val="47511C"/>
        </a:accent6>
        <a:hlink>
          <a:srgbClr val="A67891"/>
        </a:hlink>
        <a:folHlink>
          <a:srgbClr val="8F9E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UOS divider slide design">
  <a:themeElements>
    <a:clrScheme name="UOS divider slide design 1">
      <a:dk1>
        <a:srgbClr val="323D43"/>
      </a:dk1>
      <a:lt1>
        <a:srgbClr val="FFFFFF"/>
      </a:lt1>
      <a:dk2>
        <a:srgbClr val="014359"/>
      </a:dk2>
      <a:lt2>
        <a:srgbClr val="77ADD3"/>
      </a:lt2>
      <a:accent1>
        <a:srgbClr val="979E45"/>
      </a:accent1>
      <a:accent2>
        <a:srgbClr val="4F5A20"/>
      </a:accent2>
      <a:accent3>
        <a:srgbClr val="FFFFFF"/>
      </a:accent3>
      <a:accent4>
        <a:srgbClr val="293338"/>
      </a:accent4>
      <a:accent5>
        <a:srgbClr val="C9CCB0"/>
      </a:accent5>
      <a:accent6>
        <a:srgbClr val="47511C"/>
      </a:accent6>
      <a:hlink>
        <a:srgbClr val="A67891"/>
      </a:hlink>
      <a:folHlink>
        <a:srgbClr val="8F9E94"/>
      </a:folHlink>
    </a:clrScheme>
    <a:fontScheme name="UOS divider slide design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Sans" pitchFamily="34" charset="0"/>
            <a:ea typeface="ＭＳ Ｐゴシック" pitchFamily="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Sans" pitchFamily="34" charset="0"/>
            <a:ea typeface="ＭＳ Ｐゴシック" pitchFamily="16" charset="-128"/>
          </a:defRPr>
        </a:defPPr>
      </a:lstStyle>
    </a:lnDef>
  </a:objectDefaults>
  <a:extraClrSchemeLst>
    <a:extraClrScheme>
      <a:clrScheme name="UOS divider slide design 1">
        <a:dk1>
          <a:srgbClr val="323D43"/>
        </a:dk1>
        <a:lt1>
          <a:srgbClr val="FFFFFF"/>
        </a:lt1>
        <a:dk2>
          <a:srgbClr val="014359"/>
        </a:dk2>
        <a:lt2>
          <a:srgbClr val="77ADD3"/>
        </a:lt2>
        <a:accent1>
          <a:srgbClr val="979E45"/>
        </a:accent1>
        <a:accent2>
          <a:srgbClr val="4F5A20"/>
        </a:accent2>
        <a:accent3>
          <a:srgbClr val="FFFFFF"/>
        </a:accent3>
        <a:accent4>
          <a:srgbClr val="293338"/>
        </a:accent4>
        <a:accent5>
          <a:srgbClr val="C9CCB0"/>
        </a:accent5>
        <a:accent6>
          <a:srgbClr val="47511C"/>
        </a:accent6>
        <a:hlink>
          <a:srgbClr val="A67891"/>
        </a:hlink>
        <a:folHlink>
          <a:srgbClr val="8F9E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UOS full bleed image">
  <a:themeElements>
    <a:clrScheme name="UOS full bleed image 1">
      <a:dk1>
        <a:srgbClr val="323D43"/>
      </a:dk1>
      <a:lt1>
        <a:srgbClr val="FFFFFF"/>
      </a:lt1>
      <a:dk2>
        <a:srgbClr val="014359"/>
      </a:dk2>
      <a:lt2>
        <a:srgbClr val="77ADD3"/>
      </a:lt2>
      <a:accent1>
        <a:srgbClr val="979E45"/>
      </a:accent1>
      <a:accent2>
        <a:srgbClr val="4F5A20"/>
      </a:accent2>
      <a:accent3>
        <a:srgbClr val="FFFFFF"/>
      </a:accent3>
      <a:accent4>
        <a:srgbClr val="293338"/>
      </a:accent4>
      <a:accent5>
        <a:srgbClr val="C9CCB0"/>
      </a:accent5>
      <a:accent6>
        <a:srgbClr val="47511C"/>
      </a:accent6>
      <a:hlink>
        <a:srgbClr val="A67891"/>
      </a:hlink>
      <a:folHlink>
        <a:srgbClr val="8F9E94"/>
      </a:folHlink>
    </a:clrScheme>
    <a:fontScheme name="UOS full bleed image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Sans" pitchFamily="34" charset="0"/>
            <a:ea typeface="ＭＳ Ｐゴシック" pitchFamily="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Sans" pitchFamily="34" charset="0"/>
            <a:ea typeface="ＭＳ Ｐゴシック" pitchFamily="16" charset="-128"/>
          </a:defRPr>
        </a:defPPr>
      </a:lstStyle>
    </a:lnDef>
  </a:objectDefaults>
  <a:extraClrSchemeLst>
    <a:extraClrScheme>
      <a:clrScheme name="UOS full bleed image 1">
        <a:dk1>
          <a:srgbClr val="323D43"/>
        </a:dk1>
        <a:lt1>
          <a:srgbClr val="FFFFFF"/>
        </a:lt1>
        <a:dk2>
          <a:srgbClr val="014359"/>
        </a:dk2>
        <a:lt2>
          <a:srgbClr val="77ADD3"/>
        </a:lt2>
        <a:accent1>
          <a:srgbClr val="979E45"/>
        </a:accent1>
        <a:accent2>
          <a:srgbClr val="4F5A20"/>
        </a:accent2>
        <a:accent3>
          <a:srgbClr val="FFFFFF"/>
        </a:accent3>
        <a:accent4>
          <a:srgbClr val="293338"/>
        </a:accent4>
        <a:accent5>
          <a:srgbClr val="C9CCB0"/>
        </a:accent5>
        <a:accent6>
          <a:srgbClr val="47511C"/>
        </a:accent6>
        <a:hlink>
          <a:srgbClr val="A67891"/>
        </a:hlink>
        <a:folHlink>
          <a:srgbClr val="8F9E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Gold_platedv4</Template>
  <TotalTime>2659</TotalTime>
  <Words>494</Words>
  <Application>Microsoft Office PowerPoint</Application>
  <PresentationFormat>On-screen Show (4:3)</PresentationFormat>
  <Paragraphs>106</Paragraphs>
  <Slides>11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Gold_platedv4</vt:lpstr>
      <vt:lpstr>UOS divider slide design</vt:lpstr>
      <vt:lpstr>UOS full bleed image</vt:lpstr>
      <vt:lpstr>Worksheet</vt:lpstr>
      <vt:lpstr>EVALUATING THE SELF PROPULSION OF A  CONTAINER SHIP IN A SEASTATE USING COMPUTATIONAL FLUID DYNAMICS</vt:lpstr>
      <vt:lpstr>Series B Results in a headsea  (G2.01k case 2.4) OpenFOAM 1.6</vt:lpstr>
      <vt:lpstr>Mesh shots for KCS details</vt:lpstr>
      <vt:lpstr>Slide 4</vt:lpstr>
      <vt:lpstr>Figure 8 Model total resistance showing  convergence for KCS for calm water. </vt:lpstr>
      <vt:lpstr>Comparison with/without propulsor</vt:lpstr>
      <vt:lpstr>Slide 7</vt:lpstr>
      <vt:lpstr>Figure 11 Influence of the head sea wave on propeller wake velocity.   </vt:lpstr>
      <vt:lpstr>Hypothesis:</vt:lpstr>
      <vt:lpstr>Figure 12 The angular variation in axial velocity at propeller radius    x=r/R=0.7      </vt:lpstr>
      <vt:lpstr>Figure 14 Two views of wave system for case with/without propeller and    with/without waves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Tidal turbines that survive?</dc:title>
  <dc:creator> </dc:creator>
  <cp:lastModifiedBy> </cp:lastModifiedBy>
  <cp:revision>63</cp:revision>
  <dcterms:created xsi:type="dcterms:W3CDTF">2009-11-30T17:32:01Z</dcterms:created>
  <dcterms:modified xsi:type="dcterms:W3CDTF">2010-12-10T12:10:45Z</dcterms:modified>
</cp:coreProperties>
</file>